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b3/nNngQQM1H7IY+95pMPgOcI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1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1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2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2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2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2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2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2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2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2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2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 name="Google Shape;873;p2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3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7" name="Google Shape;9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3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p3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5" name="Google Shape;1155;p3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p3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3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8" name="Google Shape;120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9" name="Google Shape;1209;p4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p4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7" name="Google Shape;124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8" name="Google Shape;1248;p4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2" name="Google Shape;1262;p4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慕思寝室用品有限公司</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45"/>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853"/>
              </a:spcBef>
              <a:spcAft>
                <a:spcPts val="0"/>
              </a:spcAft>
              <a:buClr>
                <a:srgbClr val="888888"/>
              </a:buClr>
              <a:buSzPts val="4265"/>
              <a:buNone/>
              <a:defRPr>
                <a:solidFill>
                  <a:srgbClr val="888888"/>
                </a:solidFill>
              </a:defRPr>
            </a:lvl1pPr>
            <a:lvl2pPr lvl="1" algn="ctr">
              <a:spcBef>
                <a:spcPts val="747"/>
              </a:spcBef>
              <a:spcAft>
                <a:spcPts val="0"/>
              </a:spcAft>
              <a:buClr>
                <a:srgbClr val="888888"/>
              </a:buClr>
              <a:buSzPts val="3735"/>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5"/>
              <a:buNone/>
              <a:defRPr>
                <a:solidFill>
                  <a:srgbClr val="888888"/>
                </a:solidFill>
              </a:defRPr>
            </a:lvl4pPr>
            <a:lvl5pPr lvl="4" algn="ctr">
              <a:spcBef>
                <a:spcPts val="533"/>
              </a:spcBef>
              <a:spcAft>
                <a:spcPts val="0"/>
              </a:spcAft>
              <a:buClr>
                <a:srgbClr val="888888"/>
              </a:buClr>
              <a:buSzPts val="2665"/>
              <a:buNone/>
              <a:defRPr>
                <a:solidFill>
                  <a:srgbClr val="888888"/>
                </a:solidFill>
              </a:defRPr>
            </a:lvl5pPr>
            <a:lvl6pPr lvl="5" algn="ctr">
              <a:spcBef>
                <a:spcPts val="533"/>
              </a:spcBef>
              <a:spcAft>
                <a:spcPts val="0"/>
              </a:spcAft>
              <a:buClr>
                <a:srgbClr val="888888"/>
              </a:buClr>
              <a:buSzPts val="2665"/>
              <a:buNone/>
              <a:defRPr>
                <a:solidFill>
                  <a:srgbClr val="888888"/>
                </a:solidFill>
              </a:defRPr>
            </a:lvl6pPr>
            <a:lvl7pPr lvl="6" algn="ctr">
              <a:spcBef>
                <a:spcPts val="533"/>
              </a:spcBef>
              <a:spcAft>
                <a:spcPts val="0"/>
              </a:spcAft>
              <a:buClr>
                <a:srgbClr val="888888"/>
              </a:buClr>
              <a:buSzPts val="2665"/>
              <a:buNone/>
              <a:defRPr>
                <a:solidFill>
                  <a:srgbClr val="888888"/>
                </a:solidFill>
              </a:defRPr>
            </a:lvl7pPr>
            <a:lvl8pPr lvl="7" algn="ctr">
              <a:spcBef>
                <a:spcPts val="533"/>
              </a:spcBef>
              <a:spcAft>
                <a:spcPts val="0"/>
              </a:spcAft>
              <a:buClr>
                <a:srgbClr val="888888"/>
              </a:buClr>
              <a:buSzPts val="2665"/>
              <a:buNone/>
              <a:defRPr>
                <a:solidFill>
                  <a:srgbClr val="888888"/>
                </a:solidFill>
              </a:defRPr>
            </a:lvl8pPr>
            <a:lvl9pPr lvl="8" algn="ctr">
              <a:spcBef>
                <a:spcPts val="533"/>
              </a:spcBef>
              <a:spcAft>
                <a:spcPts val="0"/>
              </a:spcAft>
              <a:buClr>
                <a:srgbClr val="888888"/>
              </a:buClr>
              <a:buSzPts val="2665"/>
              <a:buNone/>
              <a:defRPr>
                <a:solidFill>
                  <a:srgbClr val="888888"/>
                </a:solidFill>
              </a:defRPr>
            </a:lvl9pPr>
          </a:lstStyle>
          <a:p/>
        </p:txBody>
      </p:sp>
      <p:sp>
        <p:nvSpPr>
          <p:cNvPr id="18" name="Google Shape;18;p4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本" type="vertTx">
  <p:cSld name="VERTICAL_TEXT">
    <p:spTree>
      <p:nvGrpSpPr>
        <p:cNvPr id="72" name="Shape 72"/>
        <p:cNvGrpSpPr/>
        <p:nvPr/>
      </p:nvGrpSpPr>
      <p:grpSpPr>
        <a:xfrm>
          <a:off x="0" y="0"/>
          <a:ext cx="0" cy="0"/>
          <a:chOff x="0" y="0"/>
          <a:chExt cx="0" cy="0"/>
        </a:xfrm>
      </p:grpSpPr>
      <p:sp>
        <p:nvSpPr>
          <p:cNvPr id="73" name="Google Shape;73;p54"/>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4"/>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5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和文本" type="vertTitleAndTx">
  <p:cSld name="VERTICAL_TITLE_AND_VERTICAL_TEXT">
    <p:spTree>
      <p:nvGrpSpPr>
        <p:cNvPr id="78" name="Shape 78"/>
        <p:cNvGrpSpPr/>
        <p:nvPr/>
      </p:nvGrpSpPr>
      <p:grpSpPr>
        <a:xfrm>
          <a:off x="0" y="0"/>
          <a:ext cx="0" cy="0"/>
          <a:chOff x="0" y="0"/>
          <a:chExt cx="0" cy="0"/>
        </a:xfrm>
      </p:grpSpPr>
      <p:sp>
        <p:nvSpPr>
          <p:cNvPr id="79" name="Google Shape;79;p55"/>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5"/>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90" name="Shape 90"/>
        <p:cNvGrpSpPr/>
        <p:nvPr/>
      </p:nvGrpSpPr>
      <p:grpSpPr>
        <a:xfrm>
          <a:off x="0" y="0"/>
          <a:ext cx="0" cy="0"/>
          <a:chOff x="0" y="0"/>
          <a:chExt cx="0" cy="0"/>
        </a:xfrm>
      </p:grpSpPr>
      <p:sp>
        <p:nvSpPr>
          <p:cNvPr id="91" name="Google Shape;91;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96" name="Shape 96"/>
        <p:cNvGrpSpPr/>
        <p:nvPr/>
      </p:nvGrpSpPr>
      <p:grpSpPr>
        <a:xfrm>
          <a:off x="0" y="0"/>
          <a:ext cx="0" cy="0"/>
          <a:chOff x="0" y="0"/>
          <a:chExt cx="0" cy="0"/>
        </a:xfrm>
      </p:grpSpPr>
      <p:sp>
        <p:nvSpPr>
          <p:cNvPr id="97" name="Google Shape;97;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02" name="Shape 102"/>
        <p:cNvGrpSpPr/>
        <p:nvPr/>
      </p:nvGrpSpPr>
      <p:grpSpPr>
        <a:xfrm>
          <a:off x="0" y="0"/>
          <a:ext cx="0" cy="0"/>
          <a:chOff x="0" y="0"/>
          <a:chExt cx="0" cy="0"/>
        </a:xfrm>
      </p:grpSpPr>
      <p:sp>
        <p:nvSpPr>
          <p:cNvPr id="103" name="Google Shape;103;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108" name="Shape 108"/>
        <p:cNvGrpSpPr/>
        <p:nvPr/>
      </p:nvGrpSpPr>
      <p:grpSpPr>
        <a:xfrm>
          <a:off x="0" y="0"/>
          <a:ext cx="0" cy="0"/>
          <a:chOff x="0" y="0"/>
          <a:chExt cx="0" cy="0"/>
        </a:xfrm>
      </p:grpSpPr>
      <p:sp>
        <p:nvSpPr>
          <p:cNvPr id="109" name="Google Shape;109;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15" name="Shape 115"/>
        <p:cNvGrpSpPr/>
        <p:nvPr/>
      </p:nvGrpSpPr>
      <p:grpSpPr>
        <a:xfrm>
          <a:off x="0" y="0"/>
          <a:ext cx="0" cy="0"/>
          <a:chOff x="0" y="0"/>
          <a:chExt cx="0" cy="0"/>
        </a:xfrm>
      </p:grpSpPr>
      <p:sp>
        <p:nvSpPr>
          <p:cNvPr id="116" name="Google Shape;116;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24" name="Shape 124"/>
        <p:cNvGrpSpPr/>
        <p:nvPr/>
      </p:nvGrpSpPr>
      <p:grpSpPr>
        <a:xfrm>
          <a:off x="0" y="0"/>
          <a:ext cx="0" cy="0"/>
          <a:chOff x="0" y="0"/>
          <a:chExt cx="0" cy="0"/>
        </a:xfrm>
      </p:grpSpPr>
      <p:sp>
        <p:nvSpPr>
          <p:cNvPr id="125" name="Google Shape;125;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29" name="Shape 129"/>
        <p:cNvGrpSpPr/>
        <p:nvPr/>
      </p:nvGrpSpPr>
      <p:grpSpPr>
        <a:xfrm>
          <a:off x="0" y="0"/>
          <a:ext cx="0" cy="0"/>
          <a:chOff x="0" y="0"/>
          <a:chExt cx="0" cy="0"/>
        </a:xfrm>
      </p:grpSpPr>
      <p:sp>
        <p:nvSpPr>
          <p:cNvPr id="130" name="Google Shape;130;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133" name="Shape 133"/>
        <p:cNvGrpSpPr/>
        <p:nvPr/>
      </p:nvGrpSpPr>
      <p:grpSpPr>
        <a:xfrm>
          <a:off x="0" y="0"/>
          <a:ext cx="0" cy="0"/>
          <a:chOff x="0" y="0"/>
          <a:chExt cx="0" cy="0"/>
        </a:xfrm>
      </p:grpSpPr>
      <p:sp>
        <p:nvSpPr>
          <p:cNvPr id="134" name="Google Shape;134;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1" name="Shape 21"/>
        <p:cNvGrpSpPr/>
        <p:nvPr/>
      </p:nvGrpSpPr>
      <p:grpSpPr>
        <a:xfrm>
          <a:off x="0" y="0"/>
          <a:ext cx="0" cy="0"/>
          <a:chOff x="0" y="0"/>
          <a:chExt cx="0" cy="0"/>
        </a:xfrm>
      </p:grpSpPr>
      <p:sp>
        <p:nvSpPr>
          <p:cNvPr id="22" name="Google Shape;22;p46"/>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40" name="Shape 140"/>
        <p:cNvGrpSpPr/>
        <p:nvPr/>
      </p:nvGrpSpPr>
      <p:grpSpPr>
        <a:xfrm>
          <a:off x="0" y="0"/>
          <a:ext cx="0" cy="0"/>
          <a:chOff x="0" y="0"/>
          <a:chExt cx="0" cy="0"/>
        </a:xfrm>
      </p:grpSpPr>
      <p:sp>
        <p:nvSpPr>
          <p:cNvPr id="141" name="Google Shape;141;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65"/>
          <p:cNvSpPr/>
          <p:nvPr>
            <p:ph idx="2" type="pic"/>
          </p:nvPr>
        </p:nvSpPr>
        <p:spPr>
          <a:xfrm>
            <a:off x="5183188" y="987425"/>
            <a:ext cx="6172200" cy="4873625"/>
          </a:xfrm>
          <a:prstGeom prst="rect">
            <a:avLst/>
          </a:prstGeom>
          <a:noFill/>
          <a:ln>
            <a:noFill/>
          </a:ln>
        </p:spPr>
      </p:sp>
      <p:sp>
        <p:nvSpPr>
          <p:cNvPr id="143" name="Google Shape;143;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47" name="Shape 147"/>
        <p:cNvGrpSpPr/>
        <p:nvPr/>
      </p:nvGrpSpPr>
      <p:grpSpPr>
        <a:xfrm>
          <a:off x="0" y="0"/>
          <a:ext cx="0" cy="0"/>
          <a:chOff x="0" y="0"/>
          <a:chExt cx="0" cy="0"/>
        </a:xfrm>
      </p:grpSpPr>
      <p:sp>
        <p:nvSpPr>
          <p:cNvPr id="148" name="Google Shape;148;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153" name="Shape 153"/>
        <p:cNvGrpSpPr/>
        <p:nvPr/>
      </p:nvGrpSpPr>
      <p:grpSpPr>
        <a:xfrm>
          <a:off x="0" y="0"/>
          <a:ext cx="0" cy="0"/>
          <a:chOff x="0" y="0"/>
          <a:chExt cx="0" cy="0"/>
        </a:xfrm>
      </p:grpSpPr>
      <p:sp>
        <p:nvSpPr>
          <p:cNvPr id="154" name="Google Shape;154;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7" name="Shape 27"/>
        <p:cNvGrpSpPr/>
        <p:nvPr/>
      </p:nvGrpSpPr>
      <p:grpSpPr>
        <a:xfrm>
          <a:off x="0" y="0"/>
          <a:ext cx="0" cy="0"/>
          <a:chOff x="0" y="0"/>
          <a:chExt cx="0" cy="0"/>
        </a:xfrm>
      </p:grpSpPr>
      <p:sp>
        <p:nvSpPr>
          <p:cNvPr id="28" name="Google Shape;28;p4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5335"/>
              <a:buFont typeface="Calibri"/>
              <a:buNone/>
              <a:defRPr b="1" sz="5335"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533"/>
              </a:spcBef>
              <a:spcAft>
                <a:spcPts val="0"/>
              </a:spcAft>
              <a:buClr>
                <a:srgbClr val="888888"/>
              </a:buClr>
              <a:buSzPts val="2665"/>
              <a:buNone/>
              <a:defRPr sz="2665">
                <a:solidFill>
                  <a:srgbClr val="888888"/>
                </a:solidFill>
              </a:defRPr>
            </a:lvl1pPr>
            <a:lvl2pPr indent="-228600" lvl="1" marL="914400" algn="l">
              <a:spcBef>
                <a:spcPts val="480"/>
              </a:spcBef>
              <a:spcAft>
                <a:spcPts val="0"/>
              </a:spcAft>
              <a:buClr>
                <a:srgbClr val="888888"/>
              </a:buClr>
              <a:buSzPts val="2400"/>
              <a:buNone/>
              <a:defRPr sz="2400">
                <a:solidFill>
                  <a:srgbClr val="888888"/>
                </a:solidFill>
              </a:defRPr>
            </a:lvl2pPr>
            <a:lvl3pPr indent="-228600" lvl="2" marL="1371600" algn="l">
              <a:spcBef>
                <a:spcPts val="427"/>
              </a:spcBef>
              <a:spcAft>
                <a:spcPts val="0"/>
              </a:spcAft>
              <a:buClr>
                <a:srgbClr val="888888"/>
              </a:buClr>
              <a:buSzPts val="2135"/>
              <a:buNone/>
              <a:defRPr sz="2135">
                <a:solidFill>
                  <a:srgbClr val="888888"/>
                </a:solidFill>
              </a:defRPr>
            </a:lvl3pPr>
            <a:lvl4pPr indent="-228600" lvl="3" marL="1828800" algn="l">
              <a:spcBef>
                <a:spcPts val="373"/>
              </a:spcBef>
              <a:spcAft>
                <a:spcPts val="0"/>
              </a:spcAft>
              <a:buClr>
                <a:srgbClr val="888888"/>
              </a:buClr>
              <a:buSzPts val="1865"/>
              <a:buNone/>
              <a:defRPr sz="1865">
                <a:solidFill>
                  <a:srgbClr val="888888"/>
                </a:solidFill>
              </a:defRPr>
            </a:lvl4pPr>
            <a:lvl5pPr indent="-228600" lvl="4" marL="2286000" algn="l">
              <a:spcBef>
                <a:spcPts val="373"/>
              </a:spcBef>
              <a:spcAft>
                <a:spcPts val="0"/>
              </a:spcAft>
              <a:buClr>
                <a:srgbClr val="888888"/>
              </a:buClr>
              <a:buSzPts val="1865"/>
              <a:buNone/>
              <a:defRPr sz="1865">
                <a:solidFill>
                  <a:srgbClr val="888888"/>
                </a:solidFill>
              </a:defRPr>
            </a:lvl5pPr>
            <a:lvl6pPr indent="-228600" lvl="5" marL="2743200" algn="l">
              <a:spcBef>
                <a:spcPts val="373"/>
              </a:spcBef>
              <a:spcAft>
                <a:spcPts val="0"/>
              </a:spcAft>
              <a:buClr>
                <a:srgbClr val="888888"/>
              </a:buClr>
              <a:buSzPts val="1865"/>
              <a:buNone/>
              <a:defRPr sz="1865">
                <a:solidFill>
                  <a:srgbClr val="888888"/>
                </a:solidFill>
              </a:defRPr>
            </a:lvl6pPr>
            <a:lvl7pPr indent="-228600" lvl="6" marL="3200400" algn="l">
              <a:spcBef>
                <a:spcPts val="373"/>
              </a:spcBef>
              <a:spcAft>
                <a:spcPts val="0"/>
              </a:spcAft>
              <a:buClr>
                <a:srgbClr val="888888"/>
              </a:buClr>
              <a:buSzPts val="1865"/>
              <a:buNone/>
              <a:defRPr sz="1865">
                <a:solidFill>
                  <a:srgbClr val="888888"/>
                </a:solidFill>
              </a:defRPr>
            </a:lvl7pPr>
            <a:lvl8pPr indent="-228600" lvl="7" marL="3657600" algn="l">
              <a:spcBef>
                <a:spcPts val="373"/>
              </a:spcBef>
              <a:spcAft>
                <a:spcPts val="0"/>
              </a:spcAft>
              <a:buClr>
                <a:srgbClr val="888888"/>
              </a:buClr>
              <a:buSzPts val="1865"/>
              <a:buNone/>
              <a:defRPr sz="1865">
                <a:solidFill>
                  <a:srgbClr val="888888"/>
                </a:solidFill>
              </a:defRPr>
            </a:lvl8pPr>
            <a:lvl9pPr indent="-228600" lvl="8" marL="4114800" algn="l">
              <a:spcBef>
                <a:spcPts val="373"/>
              </a:spcBef>
              <a:spcAft>
                <a:spcPts val="0"/>
              </a:spcAft>
              <a:buClr>
                <a:srgbClr val="888888"/>
              </a:buClr>
              <a:buSzPts val="1865"/>
              <a:buNone/>
              <a:defRPr sz="1865">
                <a:solidFill>
                  <a:srgbClr val="888888"/>
                </a:solidFill>
              </a:defRPr>
            </a:lvl9pPr>
          </a:lstStyle>
          <a:p/>
        </p:txBody>
      </p:sp>
      <p:sp>
        <p:nvSpPr>
          <p:cNvPr id="30" name="Google Shape;30;p4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项内容" type="twoObj">
  <p:cSld name="TWO_OBJECTS">
    <p:spTree>
      <p:nvGrpSpPr>
        <p:cNvPr id="33" name="Shape 33"/>
        <p:cNvGrpSpPr/>
        <p:nvPr/>
      </p:nvGrpSpPr>
      <p:grpSpPr>
        <a:xfrm>
          <a:off x="0" y="0"/>
          <a:ext cx="0" cy="0"/>
          <a:chOff x="0" y="0"/>
          <a:chExt cx="0" cy="0"/>
        </a:xfrm>
      </p:grpSpPr>
      <p:sp>
        <p:nvSpPr>
          <p:cNvPr id="34" name="Google Shape;34;p48"/>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8"/>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65773" lvl="0" marL="457200" algn="l">
              <a:spcBef>
                <a:spcPts val="747"/>
              </a:spcBef>
              <a:spcAft>
                <a:spcPts val="0"/>
              </a:spcAft>
              <a:buClr>
                <a:schemeClr val="dk1"/>
              </a:buClr>
              <a:buSzPts val="3735"/>
              <a:buChar char="•"/>
              <a:defRPr sz="3735"/>
            </a:lvl1pPr>
            <a:lvl2pPr indent="-431800" lvl="1" marL="914400" algn="l">
              <a:spcBef>
                <a:spcPts val="640"/>
              </a:spcBef>
              <a:spcAft>
                <a:spcPts val="0"/>
              </a:spcAft>
              <a:buClr>
                <a:schemeClr val="dk1"/>
              </a:buClr>
              <a:buSzPts val="3200"/>
              <a:buChar char="–"/>
              <a:defRPr sz="3200"/>
            </a:lvl2pPr>
            <a:lvl3pPr indent="-397827" lvl="2" marL="1371600" algn="l">
              <a:spcBef>
                <a:spcPts val="533"/>
              </a:spcBef>
              <a:spcAft>
                <a:spcPts val="0"/>
              </a:spcAft>
              <a:buClr>
                <a:schemeClr val="dk1"/>
              </a:buClr>
              <a:buSzPts val="2665"/>
              <a:buChar char="•"/>
              <a:defRPr sz="2665"/>
            </a:lvl3pPr>
            <a:lvl4pPr indent="-381000" lvl="3" marL="1828800" algn="l">
              <a:spcBef>
                <a:spcPts val="480"/>
              </a:spcBef>
              <a:spcAft>
                <a:spcPts val="0"/>
              </a:spcAft>
              <a:buClr>
                <a:schemeClr val="dk1"/>
              </a:buClr>
              <a:buSzPts val="2400"/>
              <a:buChar char="–"/>
              <a:defRPr sz="2400"/>
            </a:lvl4pPr>
            <a:lvl5pPr indent="-381000" lvl="4" marL="2286000" algn="l">
              <a:spcBef>
                <a:spcPts val="480"/>
              </a:spcBef>
              <a:spcAft>
                <a:spcPts val="0"/>
              </a:spcAft>
              <a:buClr>
                <a:schemeClr val="dk1"/>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36" name="Google Shape;36;p48"/>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65773" lvl="0" marL="457200" algn="l">
              <a:spcBef>
                <a:spcPts val="747"/>
              </a:spcBef>
              <a:spcAft>
                <a:spcPts val="0"/>
              </a:spcAft>
              <a:buClr>
                <a:schemeClr val="dk1"/>
              </a:buClr>
              <a:buSzPts val="3735"/>
              <a:buChar char="•"/>
              <a:defRPr sz="3735"/>
            </a:lvl1pPr>
            <a:lvl2pPr indent="-431800" lvl="1" marL="914400" algn="l">
              <a:spcBef>
                <a:spcPts val="640"/>
              </a:spcBef>
              <a:spcAft>
                <a:spcPts val="0"/>
              </a:spcAft>
              <a:buClr>
                <a:schemeClr val="dk1"/>
              </a:buClr>
              <a:buSzPts val="3200"/>
              <a:buChar char="–"/>
              <a:defRPr sz="3200"/>
            </a:lvl2pPr>
            <a:lvl3pPr indent="-397827" lvl="2" marL="1371600" algn="l">
              <a:spcBef>
                <a:spcPts val="533"/>
              </a:spcBef>
              <a:spcAft>
                <a:spcPts val="0"/>
              </a:spcAft>
              <a:buClr>
                <a:schemeClr val="dk1"/>
              </a:buClr>
              <a:buSzPts val="2665"/>
              <a:buChar char="•"/>
              <a:defRPr sz="2665"/>
            </a:lvl3pPr>
            <a:lvl4pPr indent="-381000" lvl="3" marL="1828800" algn="l">
              <a:spcBef>
                <a:spcPts val="480"/>
              </a:spcBef>
              <a:spcAft>
                <a:spcPts val="0"/>
              </a:spcAft>
              <a:buClr>
                <a:schemeClr val="dk1"/>
              </a:buClr>
              <a:buSzPts val="2400"/>
              <a:buChar char="–"/>
              <a:defRPr sz="2400"/>
            </a:lvl4pPr>
            <a:lvl5pPr indent="-381000" lvl="4" marL="2286000" algn="l">
              <a:spcBef>
                <a:spcPts val="480"/>
              </a:spcBef>
              <a:spcAft>
                <a:spcPts val="0"/>
              </a:spcAft>
              <a:buClr>
                <a:schemeClr val="dk1"/>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37" name="Google Shape;37;p4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0" name="Shape 40"/>
        <p:cNvGrpSpPr/>
        <p:nvPr/>
      </p:nvGrpSpPr>
      <p:grpSpPr>
        <a:xfrm>
          <a:off x="0" y="0"/>
          <a:ext cx="0" cy="0"/>
          <a:chOff x="0" y="0"/>
          <a:chExt cx="0" cy="0"/>
        </a:xfrm>
      </p:grpSpPr>
      <p:sp>
        <p:nvSpPr>
          <p:cNvPr id="41" name="Google Shape;41;p49"/>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9"/>
          <p:cNvSpPr txBox="1"/>
          <p:nvPr>
            <p:ph idx="1" type="body"/>
          </p:nvPr>
        </p:nvSpPr>
        <p:spPr>
          <a:xfrm>
            <a:off x="609600" y="1535113"/>
            <a:ext cx="5386917"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640"/>
              </a:spcBef>
              <a:spcAft>
                <a:spcPts val="0"/>
              </a:spcAft>
              <a:buClr>
                <a:schemeClr val="dk1"/>
              </a:buClr>
              <a:buSzPts val="3200"/>
              <a:buNone/>
              <a:defRPr b="1" sz="3200"/>
            </a:lvl1pPr>
            <a:lvl2pPr indent="-228600" lvl="1" marL="914400" algn="l">
              <a:spcBef>
                <a:spcPts val="533"/>
              </a:spcBef>
              <a:spcAft>
                <a:spcPts val="0"/>
              </a:spcAft>
              <a:buClr>
                <a:schemeClr val="dk1"/>
              </a:buClr>
              <a:buSzPts val="2665"/>
              <a:buNone/>
              <a:defRPr b="1" sz="2665"/>
            </a:lvl2pPr>
            <a:lvl3pPr indent="-228600" lvl="2" marL="1371600" algn="l">
              <a:spcBef>
                <a:spcPts val="480"/>
              </a:spcBef>
              <a:spcAft>
                <a:spcPts val="0"/>
              </a:spcAft>
              <a:buClr>
                <a:schemeClr val="dk1"/>
              </a:buClr>
              <a:buSzPts val="2400"/>
              <a:buNone/>
              <a:defRPr b="1" sz="2400"/>
            </a:lvl3pPr>
            <a:lvl4pPr indent="-228600" lvl="3" marL="1828800" algn="l">
              <a:spcBef>
                <a:spcPts val="427"/>
              </a:spcBef>
              <a:spcAft>
                <a:spcPts val="0"/>
              </a:spcAft>
              <a:buClr>
                <a:schemeClr val="dk1"/>
              </a:buClr>
              <a:buSzPts val="2135"/>
              <a:buNone/>
              <a:defRPr b="1" sz="2135"/>
            </a:lvl4pPr>
            <a:lvl5pPr indent="-228600" lvl="4" marL="2286000" algn="l">
              <a:spcBef>
                <a:spcPts val="427"/>
              </a:spcBef>
              <a:spcAft>
                <a:spcPts val="0"/>
              </a:spcAft>
              <a:buClr>
                <a:schemeClr val="dk1"/>
              </a:buClr>
              <a:buSzPts val="2135"/>
              <a:buNone/>
              <a:defRPr b="1" sz="2135"/>
            </a:lvl5pPr>
            <a:lvl6pPr indent="-228600" lvl="5" marL="2743200" algn="l">
              <a:spcBef>
                <a:spcPts val="427"/>
              </a:spcBef>
              <a:spcAft>
                <a:spcPts val="0"/>
              </a:spcAft>
              <a:buClr>
                <a:schemeClr val="dk1"/>
              </a:buClr>
              <a:buSzPts val="2135"/>
              <a:buNone/>
              <a:defRPr b="1" sz="2135"/>
            </a:lvl6pPr>
            <a:lvl7pPr indent="-228600" lvl="6" marL="3200400" algn="l">
              <a:spcBef>
                <a:spcPts val="427"/>
              </a:spcBef>
              <a:spcAft>
                <a:spcPts val="0"/>
              </a:spcAft>
              <a:buClr>
                <a:schemeClr val="dk1"/>
              </a:buClr>
              <a:buSzPts val="2135"/>
              <a:buNone/>
              <a:defRPr b="1" sz="2135"/>
            </a:lvl7pPr>
            <a:lvl8pPr indent="-228600" lvl="7" marL="3657600" algn="l">
              <a:spcBef>
                <a:spcPts val="427"/>
              </a:spcBef>
              <a:spcAft>
                <a:spcPts val="0"/>
              </a:spcAft>
              <a:buClr>
                <a:schemeClr val="dk1"/>
              </a:buClr>
              <a:buSzPts val="2135"/>
              <a:buNone/>
              <a:defRPr b="1" sz="2135"/>
            </a:lvl8pPr>
            <a:lvl9pPr indent="-228600" lvl="8" marL="4114800" algn="l">
              <a:spcBef>
                <a:spcPts val="427"/>
              </a:spcBef>
              <a:spcAft>
                <a:spcPts val="0"/>
              </a:spcAft>
              <a:buClr>
                <a:schemeClr val="dk1"/>
              </a:buClr>
              <a:buSzPts val="2135"/>
              <a:buNone/>
              <a:defRPr b="1" sz="2135"/>
            </a:lvl9pPr>
          </a:lstStyle>
          <a:p/>
        </p:txBody>
      </p:sp>
      <p:sp>
        <p:nvSpPr>
          <p:cNvPr id="43" name="Google Shape;43;p4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397828" lvl="1" marL="914400" algn="l">
              <a:spcBef>
                <a:spcPts val="533"/>
              </a:spcBef>
              <a:spcAft>
                <a:spcPts val="0"/>
              </a:spcAft>
              <a:buClr>
                <a:schemeClr val="dk1"/>
              </a:buClr>
              <a:buSzPts val="2665"/>
              <a:buChar char="–"/>
              <a:defRPr sz="2665"/>
            </a:lvl2pPr>
            <a:lvl3pPr indent="-381000" lvl="2" marL="1371600" algn="l">
              <a:spcBef>
                <a:spcPts val="480"/>
              </a:spcBef>
              <a:spcAft>
                <a:spcPts val="0"/>
              </a:spcAft>
              <a:buClr>
                <a:schemeClr val="dk1"/>
              </a:buClr>
              <a:buSzPts val="2400"/>
              <a:buChar char="•"/>
              <a:defRPr sz="2400"/>
            </a:lvl3pPr>
            <a:lvl4pPr indent="-364173" lvl="3" marL="1828800" algn="l">
              <a:spcBef>
                <a:spcPts val="427"/>
              </a:spcBef>
              <a:spcAft>
                <a:spcPts val="0"/>
              </a:spcAft>
              <a:buClr>
                <a:schemeClr val="dk1"/>
              </a:buClr>
              <a:buSzPts val="2135"/>
              <a:buChar char="–"/>
              <a:defRPr sz="2135"/>
            </a:lvl4pPr>
            <a:lvl5pPr indent="-364173" lvl="4" marL="2286000" algn="l">
              <a:spcBef>
                <a:spcPts val="427"/>
              </a:spcBef>
              <a:spcAft>
                <a:spcPts val="0"/>
              </a:spcAft>
              <a:buClr>
                <a:schemeClr val="dk1"/>
              </a:buClr>
              <a:buSzPts val="2135"/>
              <a:buChar char="»"/>
              <a:defRPr sz="2135"/>
            </a:lvl5pPr>
            <a:lvl6pPr indent="-364173" lvl="5" marL="2743200" algn="l">
              <a:spcBef>
                <a:spcPts val="427"/>
              </a:spcBef>
              <a:spcAft>
                <a:spcPts val="0"/>
              </a:spcAft>
              <a:buClr>
                <a:schemeClr val="dk1"/>
              </a:buClr>
              <a:buSzPts val="2135"/>
              <a:buChar char="•"/>
              <a:defRPr sz="2135"/>
            </a:lvl6pPr>
            <a:lvl7pPr indent="-364173" lvl="6" marL="3200400" algn="l">
              <a:spcBef>
                <a:spcPts val="427"/>
              </a:spcBef>
              <a:spcAft>
                <a:spcPts val="0"/>
              </a:spcAft>
              <a:buClr>
                <a:schemeClr val="dk1"/>
              </a:buClr>
              <a:buSzPts val="2135"/>
              <a:buChar char="•"/>
              <a:defRPr sz="2135"/>
            </a:lvl7pPr>
            <a:lvl8pPr indent="-364172" lvl="7" marL="3657600" algn="l">
              <a:spcBef>
                <a:spcPts val="427"/>
              </a:spcBef>
              <a:spcAft>
                <a:spcPts val="0"/>
              </a:spcAft>
              <a:buClr>
                <a:schemeClr val="dk1"/>
              </a:buClr>
              <a:buSzPts val="2135"/>
              <a:buChar char="•"/>
              <a:defRPr sz="2135"/>
            </a:lvl8pPr>
            <a:lvl9pPr indent="-364172" lvl="8" marL="4114800" algn="l">
              <a:spcBef>
                <a:spcPts val="427"/>
              </a:spcBef>
              <a:spcAft>
                <a:spcPts val="0"/>
              </a:spcAft>
              <a:buClr>
                <a:schemeClr val="dk1"/>
              </a:buClr>
              <a:buSzPts val="2135"/>
              <a:buChar char="•"/>
              <a:defRPr sz="2135"/>
            </a:lvl9pPr>
          </a:lstStyle>
          <a:p/>
        </p:txBody>
      </p:sp>
      <p:sp>
        <p:nvSpPr>
          <p:cNvPr id="44" name="Google Shape;44;p49"/>
          <p:cNvSpPr txBox="1"/>
          <p:nvPr>
            <p:ph idx="3" type="body"/>
          </p:nvPr>
        </p:nvSpPr>
        <p:spPr>
          <a:xfrm>
            <a:off x="6193369" y="1535113"/>
            <a:ext cx="5389033"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640"/>
              </a:spcBef>
              <a:spcAft>
                <a:spcPts val="0"/>
              </a:spcAft>
              <a:buClr>
                <a:schemeClr val="dk1"/>
              </a:buClr>
              <a:buSzPts val="3200"/>
              <a:buNone/>
              <a:defRPr b="1" sz="3200"/>
            </a:lvl1pPr>
            <a:lvl2pPr indent="-228600" lvl="1" marL="914400" algn="l">
              <a:spcBef>
                <a:spcPts val="533"/>
              </a:spcBef>
              <a:spcAft>
                <a:spcPts val="0"/>
              </a:spcAft>
              <a:buClr>
                <a:schemeClr val="dk1"/>
              </a:buClr>
              <a:buSzPts val="2665"/>
              <a:buNone/>
              <a:defRPr b="1" sz="2665"/>
            </a:lvl2pPr>
            <a:lvl3pPr indent="-228600" lvl="2" marL="1371600" algn="l">
              <a:spcBef>
                <a:spcPts val="480"/>
              </a:spcBef>
              <a:spcAft>
                <a:spcPts val="0"/>
              </a:spcAft>
              <a:buClr>
                <a:schemeClr val="dk1"/>
              </a:buClr>
              <a:buSzPts val="2400"/>
              <a:buNone/>
              <a:defRPr b="1" sz="2400"/>
            </a:lvl3pPr>
            <a:lvl4pPr indent="-228600" lvl="3" marL="1828800" algn="l">
              <a:spcBef>
                <a:spcPts val="427"/>
              </a:spcBef>
              <a:spcAft>
                <a:spcPts val="0"/>
              </a:spcAft>
              <a:buClr>
                <a:schemeClr val="dk1"/>
              </a:buClr>
              <a:buSzPts val="2135"/>
              <a:buNone/>
              <a:defRPr b="1" sz="2135"/>
            </a:lvl4pPr>
            <a:lvl5pPr indent="-228600" lvl="4" marL="2286000" algn="l">
              <a:spcBef>
                <a:spcPts val="427"/>
              </a:spcBef>
              <a:spcAft>
                <a:spcPts val="0"/>
              </a:spcAft>
              <a:buClr>
                <a:schemeClr val="dk1"/>
              </a:buClr>
              <a:buSzPts val="2135"/>
              <a:buNone/>
              <a:defRPr b="1" sz="2135"/>
            </a:lvl5pPr>
            <a:lvl6pPr indent="-228600" lvl="5" marL="2743200" algn="l">
              <a:spcBef>
                <a:spcPts val="427"/>
              </a:spcBef>
              <a:spcAft>
                <a:spcPts val="0"/>
              </a:spcAft>
              <a:buClr>
                <a:schemeClr val="dk1"/>
              </a:buClr>
              <a:buSzPts val="2135"/>
              <a:buNone/>
              <a:defRPr b="1" sz="2135"/>
            </a:lvl6pPr>
            <a:lvl7pPr indent="-228600" lvl="6" marL="3200400" algn="l">
              <a:spcBef>
                <a:spcPts val="427"/>
              </a:spcBef>
              <a:spcAft>
                <a:spcPts val="0"/>
              </a:spcAft>
              <a:buClr>
                <a:schemeClr val="dk1"/>
              </a:buClr>
              <a:buSzPts val="2135"/>
              <a:buNone/>
              <a:defRPr b="1" sz="2135"/>
            </a:lvl7pPr>
            <a:lvl8pPr indent="-228600" lvl="7" marL="3657600" algn="l">
              <a:spcBef>
                <a:spcPts val="427"/>
              </a:spcBef>
              <a:spcAft>
                <a:spcPts val="0"/>
              </a:spcAft>
              <a:buClr>
                <a:schemeClr val="dk1"/>
              </a:buClr>
              <a:buSzPts val="2135"/>
              <a:buNone/>
              <a:defRPr b="1" sz="2135"/>
            </a:lvl8pPr>
            <a:lvl9pPr indent="-228600" lvl="8" marL="4114800" algn="l">
              <a:spcBef>
                <a:spcPts val="427"/>
              </a:spcBef>
              <a:spcAft>
                <a:spcPts val="0"/>
              </a:spcAft>
              <a:buClr>
                <a:schemeClr val="dk1"/>
              </a:buClr>
              <a:buSzPts val="2135"/>
              <a:buNone/>
              <a:defRPr b="1" sz="2135"/>
            </a:lvl9pPr>
          </a:lstStyle>
          <a:p/>
        </p:txBody>
      </p:sp>
      <p:sp>
        <p:nvSpPr>
          <p:cNvPr id="45" name="Google Shape;45;p49"/>
          <p:cNvSpPr txBox="1"/>
          <p:nvPr>
            <p:ph idx="4" type="body"/>
          </p:nvPr>
        </p:nvSpPr>
        <p:spPr>
          <a:xfrm>
            <a:off x="6193369" y="2174875"/>
            <a:ext cx="5389033" cy="3951288"/>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397828" lvl="1" marL="914400" algn="l">
              <a:spcBef>
                <a:spcPts val="533"/>
              </a:spcBef>
              <a:spcAft>
                <a:spcPts val="0"/>
              </a:spcAft>
              <a:buClr>
                <a:schemeClr val="dk1"/>
              </a:buClr>
              <a:buSzPts val="2665"/>
              <a:buChar char="–"/>
              <a:defRPr sz="2665"/>
            </a:lvl2pPr>
            <a:lvl3pPr indent="-381000" lvl="2" marL="1371600" algn="l">
              <a:spcBef>
                <a:spcPts val="480"/>
              </a:spcBef>
              <a:spcAft>
                <a:spcPts val="0"/>
              </a:spcAft>
              <a:buClr>
                <a:schemeClr val="dk1"/>
              </a:buClr>
              <a:buSzPts val="2400"/>
              <a:buChar char="•"/>
              <a:defRPr sz="2400"/>
            </a:lvl3pPr>
            <a:lvl4pPr indent="-364173" lvl="3" marL="1828800" algn="l">
              <a:spcBef>
                <a:spcPts val="427"/>
              </a:spcBef>
              <a:spcAft>
                <a:spcPts val="0"/>
              </a:spcAft>
              <a:buClr>
                <a:schemeClr val="dk1"/>
              </a:buClr>
              <a:buSzPts val="2135"/>
              <a:buChar char="–"/>
              <a:defRPr sz="2135"/>
            </a:lvl4pPr>
            <a:lvl5pPr indent="-364173" lvl="4" marL="2286000" algn="l">
              <a:spcBef>
                <a:spcPts val="427"/>
              </a:spcBef>
              <a:spcAft>
                <a:spcPts val="0"/>
              </a:spcAft>
              <a:buClr>
                <a:schemeClr val="dk1"/>
              </a:buClr>
              <a:buSzPts val="2135"/>
              <a:buChar char="»"/>
              <a:defRPr sz="2135"/>
            </a:lvl5pPr>
            <a:lvl6pPr indent="-364173" lvl="5" marL="2743200" algn="l">
              <a:spcBef>
                <a:spcPts val="427"/>
              </a:spcBef>
              <a:spcAft>
                <a:spcPts val="0"/>
              </a:spcAft>
              <a:buClr>
                <a:schemeClr val="dk1"/>
              </a:buClr>
              <a:buSzPts val="2135"/>
              <a:buChar char="•"/>
              <a:defRPr sz="2135"/>
            </a:lvl6pPr>
            <a:lvl7pPr indent="-364173" lvl="6" marL="3200400" algn="l">
              <a:spcBef>
                <a:spcPts val="427"/>
              </a:spcBef>
              <a:spcAft>
                <a:spcPts val="0"/>
              </a:spcAft>
              <a:buClr>
                <a:schemeClr val="dk1"/>
              </a:buClr>
              <a:buSzPts val="2135"/>
              <a:buChar char="•"/>
              <a:defRPr sz="2135"/>
            </a:lvl7pPr>
            <a:lvl8pPr indent="-364172" lvl="7" marL="3657600" algn="l">
              <a:spcBef>
                <a:spcPts val="427"/>
              </a:spcBef>
              <a:spcAft>
                <a:spcPts val="0"/>
              </a:spcAft>
              <a:buClr>
                <a:schemeClr val="dk1"/>
              </a:buClr>
              <a:buSzPts val="2135"/>
              <a:buChar char="•"/>
              <a:defRPr sz="2135"/>
            </a:lvl8pPr>
            <a:lvl9pPr indent="-364172" lvl="8" marL="4114800" algn="l">
              <a:spcBef>
                <a:spcPts val="427"/>
              </a:spcBef>
              <a:spcAft>
                <a:spcPts val="0"/>
              </a:spcAft>
              <a:buClr>
                <a:schemeClr val="dk1"/>
              </a:buClr>
              <a:buSzPts val="2135"/>
              <a:buChar char="•"/>
              <a:defRPr sz="2135"/>
            </a:lvl9pPr>
          </a:lstStyle>
          <a:p/>
        </p:txBody>
      </p:sp>
      <p:sp>
        <p:nvSpPr>
          <p:cNvPr id="46" name="Google Shape;46;p4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9" name="Shape 49"/>
        <p:cNvGrpSpPr/>
        <p:nvPr/>
      </p:nvGrpSpPr>
      <p:grpSpPr>
        <a:xfrm>
          <a:off x="0" y="0"/>
          <a:ext cx="0" cy="0"/>
          <a:chOff x="0" y="0"/>
          <a:chExt cx="0" cy="0"/>
        </a:xfrm>
      </p:grpSpPr>
      <p:sp>
        <p:nvSpPr>
          <p:cNvPr id="50" name="Google Shape;50;p50"/>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4" name="Shape 54"/>
        <p:cNvGrpSpPr/>
        <p:nvPr/>
      </p:nvGrpSpPr>
      <p:grpSpPr>
        <a:xfrm>
          <a:off x="0" y="0"/>
          <a:ext cx="0" cy="0"/>
          <a:chOff x="0" y="0"/>
          <a:chExt cx="0" cy="0"/>
        </a:xfrm>
      </p:grpSpPr>
      <p:sp>
        <p:nvSpPr>
          <p:cNvPr id="55" name="Google Shape;55;p5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8" name="Shape 58"/>
        <p:cNvGrpSpPr/>
        <p:nvPr/>
      </p:nvGrpSpPr>
      <p:grpSpPr>
        <a:xfrm>
          <a:off x="0" y="0"/>
          <a:ext cx="0" cy="0"/>
          <a:chOff x="0" y="0"/>
          <a:chExt cx="0" cy="0"/>
        </a:xfrm>
      </p:grpSpPr>
      <p:sp>
        <p:nvSpPr>
          <p:cNvPr id="59" name="Google Shape;59;p52"/>
          <p:cNvSpPr txBox="1"/>
          <p:nvPr>
            <p:ph type="title"/>
          </p:nvPr>
        </p:nvSpPr>
        <p:spPr>
          <a:xfrm>
            <a:off x="609602" y="273049"/>
            <a:ext cx="4011084" cy="11620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665"/>
              <a:buFont typeface="Calibri"/>
              <a:buNone/>
              <a:defRPr b="1" sz="266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2"/>
          <p:cNvSpPr txBox="1"/>
          <p:nvPr>
            <p:ph idx="1" type="body"/>
          </p:nvPr>
        </p:nvSpPr>
        <p:spPr>
          <a:xfrm>
            <a:off x="4766733" y="273052"/>
            <a:ext cx="6815667" cy="5853113"/>
          </a:xfrm>
          <a:prstGeom prst="rect">
            <a:avLst/>
          </a:prstGeom>
          <a:noFill/>
          <a:ln>
            <a:noFill/>
          </a:ln>
        </p:spPr>
        <p:txBody>
          <a:bodyPr anchorCtr="0" anchor="t" bIns="45700" lIns="91425" spcFirstLastPara="1" rIns="91425" wrap="square" tIns="45700">
            <a:normAutofit/>
          </a:bodyPr>
          <a:lstStyle>
            <a:lvl1pPr indent="-499428" lvl="0" marL="457200" algn="l">
              <a:spcBef>
                <a:spcPts val="853"/>
              </a:spcBef>
              <a:spcAft>
                <a:spcPts val="0"/>
              </a:spcAft>
              <a:buClr>
                <a:schemeClr val="dk1"/>
              </a:buClr>
              <a:buSzPts val="4265"/>
              <a:buChar char="•"/>
              <a:defRPr sz="4265"/>
            </a:lvl1pPr>
            <a:lvl2pPr indent="-465773" lvl="1" marL="914400" algn="l">
              <a:spcBef>
                <a:spcPts val="747"/>
              </a:spcBef>
              <a:spcAft>
                <a:spcPts val="0"/>
              </a:spcAft>
              <a:buClr>
                <a:schemeClr val="dk1"/>
              </a:buClr>
              <a:buSzPts val="3735"/>
              <a:buChar char="–"/>
              <a:defRPr sz="3735"/>
            </a:lvl2pPr>
            <a:lvl3pPr indent="-431800" lvl="2" marL="1371600" algn="l">
              <a:spcBef>
                <a:spcPts val="640"/>
              </a:spcBef>
              <a:spcAft>
                <a:spcPts val="0"/>
              </a:spcAft>
              <a:buClr>
                <a:schemeClr val="dk1"/>
              </a:buClr>
              <a:buSzPts val="3200"/>
              <a:buChar char="•"/>
              <a:defRPr sz="3200"/>
            </a:lvl3pPr>
            <a:lvl4pPr indent="-397827" lvl="3" marL="1828800" algn="l">
              <a:spcBef>
                <a:spcPts val="533"/>
              </a:spcBef>
              <a:spcAft>
                <a:spcPts val="0"/>
              </a:spcAft>
              <a:buClr>
                <a:schemeClr val="dk1"/>
              </a:buClr>
              <a:buSzPts val="2665"/>
              <a:buChar char="–"/>
              <a:defRPr sz="2665"/>
            </a:lvl4pPr>
            <a:lvl5pPr indent="-397827" lvl="4" marL="2286000" algn="l">
              <a:spcBef>
                <a:spcPts val="533"/>
              </a:spcBef>
              <a:spcAft>
                <a:spcPts val="0"/>
              </a:spcAft>
              <a:buClr>
                <a:schemeClr val="dk1"/>
              </a:buClr>
              <a:buSzPts val="2665"/>
              <a:buChar char="»"/>
              <a:defRPr sz="2665"/>
            </a:lvl5pPr>
            <a:lvl6pPr indent="-397827" lvl="5" marL="2743200" algn="l">
              <a:spcBef>
                <a:spcPts val="533"/>
              </a:spcBef>
              <a:spcAft>
                <a:spcPts val="0"/>
              </a:spcAft>
              <a:buClr>
                <a:schemeClr val="dk1"/>
              </a:buClr>
              <a:buSzPts val="2665"/>
              <a:buChar char="•"/>
              <a:defRPr sz="2665"/>
            </a:lvl6pPr>
            <a:lvl7pPr indent="-397827" lvl="6" marL="3200400" algn="l">
              <a:spcBef>
                <a:spcPts val="533"/>
              </a:spcBef>
              <a:spcAft>
                <a:spcPts val="0"/>
              </a:spcAft>
              <a:buClr>
                <a:schemeClr val="dk1"/>
              </a:buClr>
              <a:buSzPts val="2665"/>
              <a:buChar char="•"/>
              <a:defRPr sz="2665"/>
            </a:lvl7pPr>
            <a:lvl8pPr indent="-397828" lvl="7" marL="3657600" algn="l">
              <a:spcBef>
                <a:spcPts val="533"/>
              </a:spcBef>
              <a:spcAft>
                <a:spcPts val="0"/>
              </a:spcAft>
              <a:buClr>
                <a:schemeClr val="dk1"/>
              </a:buClr>
              <a:buSzPts val="2665"/>
              <a:buChar char="•"/>
              <a:defRPr sz="2665"/>
            </a:lvl8pPr>
            <a:lvl9pPr indent="-397828" lvl="8" marL="4114800" algn="l">
              <a:spcBef>
                <a:spcPts val="533"/>
              </a:spcBef>
              <a:spcAft>
                <a:spcPts val="0"/>
              </a:spcAft>
              <a:buClr>
                <a:schemeClr val="dk1"/>
              </a:buClr>
              <a:buSzPts val="2665"/>
              <a:buChar char="•"/>
              <a:defRPr sz="2665"/>
            </a:lvl9pPr>
          </a:lstStyle>
          <a:p/>
        </p:txBody>
      </p:sp>
      <p:sp>
        <p:nvSpPr>
          <p:cNvPr id="61" name="Google Shape;61;p52"/>
          <p:cNvSpPr txBox="1"/>
          <p:nvPr>
            <p:ph idx="2" type="body"/>
          </p:nvPr>
        </p:nvSpPr>
        <p:spPr>
          <a:xfrm>
            <a:off x="609602" y="1435102"/>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5"/>
              <a:buNone/>
              <a:defRPr sz="1865"/>
            </a:lvl1pPr>
            <a:lvl2pPr indent="-228600" lvl="1" marL="914400" algn="l">
              <a:spcBef>
                <a:spcPts val="320"/>
              </a:spcBef>
              <a:spcAft>
                <a:spcPts val="0"/>
              </a:spcAft>
              <a:buClr>
                <a:schemeClr val="dk1"/>
              </a:buClr>
              <a:buSzPts val="1600"/>
              <a:buNone/>
              <a:defRPr sz="1600"/>
            </a:lvl2pPr>
            <a:lvl3pPr indent="-228600" lvl="2" marL="1371600" algn="l">
              <a:spcBef>
                <a:spcPts val="267"/>
              </a:spcBef>
              <a:spcAft>
                <a:spcPts val="0"/>
              </a:spcAft>
              <a:buClr>
                <a:schemeClr val="dk1"/>
              </a:buClr>
              <a:buSzPts val="1335"/>
              <a:buNone/>
              <a:defRPr sz="1335"/>
            </a:lvl3pPr>
            <a:lvl4pPr indent="-228600" lvl="3" marL="1828800" algn="l">
              <a:spcBef>
                <a:spcPts val="240"/>
              </a:spcBef>
              <a:spcAft>
                <a:spcPts val="0"/>
              </a:spcAft>
              <a:buClr>
                <a:schemeClr val="dk1"/>
              </a:buClr>
              <a:buSzPts val="1200"/>
              <a:buNone/>
              <a:defRPr sz="1200"/>
            </a:lvl4pPr>
            <a:lvl5pPr indent="-228600" lvl="4" marL="2286000" algn="l">
              <a:spcBef>
                <a:spcPts val="240"/>
              </a:spcBef>
              <a:spcAft>
                <a:spcPts val="0"/>
              </a:spcAft>
              <a:buClr>
                <a:schemeClr val="dk1"/>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
        <p:nvSpPr>
          <p:cNvPr id="62" name="Google Shape;62;p5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5" name="Shape 65"/>
        <p:cNvGrpSpPr/>
        <p:nvPr/>
      </p:nvGrpSpPr>
      <p:grpSpPr>
        <a:xfrm>
          <a:off x="0" y="0"/>
          <a:ext cx="0" cy="0"/>
          <a:chOff x="0" y="0"/>
          <a:chExt cx="0" cy="0"/>
        </a:xfrm>
      </p:grpSpPr>
      <p:sp>
        <p:nvSpPr>
          <p:cNvPr id="66" name="Google Shape;66;p53"/>
          <p:cNvSpPr txBox="1"/>
          <p:nvPr>
            <p:ph type="title"/>
          </p:nvPr>
        </p:nvSpPr>
        <p:spPr>
          <a:xfrm>
            <a:off x="2389717" y="4800600"/>
            <a:ext cx="7315200" cy="56673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665"/>
              <a:buFont typeface="Calibri"/>
              <a:buNone/>
              <a:defRPr b="1" sz="266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3"/>
          <p:cNvSpPr/>
          <p:nvPr>
            <p:ph idx="2" type="pic"/>
          </p:nvPr>
        </p:nvSpPr>
        <p:spPr>
          <a:xfrm>
            <a:off x="2389717" y="612775"/>
            <a:ext cx="7315200" cy="4114800"/>
          </a:xfrm>
          <a:prstGeom prst="rect">
            <a:avLst/>
          </a:prstGeom>
          <a:noFill/>
          <a:ln>
            <a:noFill/>
          </a:ln>
        </p:spPr>
      </p:sp>
      <p:sp>
        <p:nvSpPr>
          <p:cNvPr id="68" name="Google Shape;68;p53"/>
          <p:cNvSpPr txBox="1"/>
          <p:nvPr>
            <p:ph idx="1" type="body"/>
          </p:nvPr>
        </p:nvSpPr>
        <p:spPr>
          <a:xfrm>
            <a:off x="2389717" y="5367338"/>
            <a:ext cx="7315200" cy="804863"/>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5"/>
              <a:buNone/>
              <a:defRPr sz="1865"/>
            </a:lvl1pPr>
            <a:lvl2pPr indent="-228600" lvl="1" marL="914400" algn="l">
              <a:spcBef>
                <a:spcPts val="320"/>
              </a:spcBef>
              <a:spcAft>
                <a:spcPts val="0"/>
              </a:spcAft>
              <a:buClr>
                <a:schemeClr val="dk1"/>
              </a:buClr>
              <a:buSzPts val="1600"/>
              <a:buNone/>
              <a:defRPr sz="1600"/>
            </a:lvl2pPr>
            <a:lvl3pPr indent="-228600" lvl="2" marL="1371600" algn="l">
              <a:spcBef>
                <a:spcPts val="267"/>
              </a:spcBef>
              <a:spcAft>
                <a:spcPts val="0"/>
              </a:spcAft>
              <a:buClr>
                <a:schemeClr val="dk1"/>
              </a:buClr>
              <a:buSzPts val="1335"/>
              <a:buNone/>
              <a:defRPr sz="1335"/>
            </a:lvl3pPr>
            <a:lvl4pPr indent="-228600" lvl="3" marL="1828800" algn="l">
              <a:spcBef>
                <a:spcPts val="240"/>
              </a:spcBef>
              <a:spcAft>
                <a:spcPts val="0"/>
              </a:spcAft>
              <a:buClr>
                <a:schemeClr val="dk1"/>
              </a:buClr>
              <a:buSzPts val="1200"/>
              <a:buNone/>
              <a:defRPr sz="1200"/>
            </a:lvl4pPr>
            <a:lvl5pPr indent="-228600" lvl="4" marL="2286000" algn="l">
              <a:spcBef>
                <a:spcPts val="240"/>
              </a:spcBef>
              <a:spcAft>
                <a:spcPts val="0"/>
              </a:spcAft>
              <a:buClr>
                <a:schemeClr val="dk1"/>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
        <p:nvSpPr>
          <p:cNvPr id="69" name="Google Shape;69;p5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4"/>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5865"/>
              <a:buFont typeface="Calibri"/>
              <a:buNone/>
              <a:defRPr b="0" i="0" sz="5865"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99428" lvl="0" marL="457200" marR="0" rtl="0" algn="l">
              <a:spcBef>
                <a:spcPts val="853"/>
              </a:spcBef>
              <a:spcAft>
                <a:spcPts val="0"/>
              </a:spcAft>
              <a:buClr>
                <a:schemeClr val="dk1"/>
              </a:buClr>
              <a:buSzPts val="4265"/>
              <a:buFont typeface="Arial"/>
              <a:buChar char="•"/>
              <a:defRPr b="0" i="0" sz="4265" u="none" cap="none" strike="noStrike">
                <a:solidFill>
                  <a:schemeClr val="dk1"/>
                </a:solidFill>
                <a:latin typeface="Calibri"/>
                <a:ea typeface="Calibri"/>
                <a:cs typeface="Calibri"/>
                <a:sym typeface="Calibri"/>
              </a:defRPr>
            </a:lvl1pPr>
            <a:lvl2pPr indent="-465773" lvl="1" marL="914400" marR="0" rtl="0" algn="l">
              <a:spcBef>
                <a:spcPts val="747"/>
              </a:spcBef>
              <a:spcAft>
                <a:spcPts val="0"/>
              </a:spcAft>
              <a:buClr>
                <a:schemeClr val="dk1"/>
              </a:buClr>
              <a:buSzPts val="3735"/>
              <a:buFont typeface="Arial"/>
              <a:buChar char="–"/>
              <a:defRPr b="0" i="0" sz="3735"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397827" lvl="3" marL="1828800" marR="0" rtl="0" algn="l">
              <a:spcBef>
                <a:spcPts val="533"/>
              </a:spcBef>
              <a:spcAft>
                <a:spcPts val="0"/>
              </a:spcAft>
              <a:buClr>
                <a:schemeClr val="dk1"/>
              </a:buClr>
              <a:buSzPts val="2665"/>
              <a:buFont typeface="Arial"/>
              <a:buChar char="–"/>
              <a:defRPr b="0" i="0" sz="2665" u="none" cap="none" strike="noStrike">
                <a:solidFill>
                  <a:schemeClr val="dk1"/>
                </a:solidFill>
                <a:latin typeface="Calibri"/>
                <a:ea typeface="Calibri"/>
                <a:cs typeface="Calibri"/>
                <a:sym typeface="Calibri"/>
              </a:defRPr>
            </a:lvl4pPr>
            <a:lvl5pPr indent="-397827" lvl="4" marL="2286000" marR="0" rtl="0" algn="l">
              <a:spcBef>
                <a:spcPts val="533"/>
              </a:spcBef>
              <a:spcAft>
                <a:spcPts val="0"/>
              </a:spcAft>
              <a:buClr>
                <a:schemeClr val="dk1"/>
              </a:buClr>
              <a:buSzPts val="2665"/>
              <a:buFont typeface="Arial"/>
              <a:buChar char="»"/>
              <a:defRPr b="0" i="0" sz="2665" u="none" cap="none" strike="noStrike">
                <a:solidFill>
                  <a:schemeClr val="dk1"/>
                </a:solidFill>
                <a:latin typeface="Calibri"/>
                <a:ea typeface="Calibri"/>
                <a:cs typeface="Calibri"/>
                <a:sym typeface="Calibri"/>
              </a:defRPr>
            </a:lvl5pPr>
            <a:lvl6pPr indent="-397827" lvl="5" marL="2743200" marR="0" rtl="0" algn="l">
              <a:spcBef>
                <a:spcPts val="533"/>
              </a:spcBef>
              <a:spcAft>
                <a:spcPts val="0"/>
              </a:spcAft>
              <a:buClr>
                <a:schemeClr val="dk1"/>
              </a:buClr>
              <a:buSzPts val="2665"/>
              <a:buFont typeface="Arial"/>
              <a:buChar char="•"/>
              <a:defRPr b="0" i="0" sz="2665" u="none" cap="none" strike="noStrike">
                <a:solidFill>
                  <a:schemeClr val="dk1"/>
                </a:solidFill>
                <a:latin typeface="Calibri"/>
                <a:ea typeface="Calibri"/>
                <a:cs typeface="Calibri"/>
                <a:sym typeface="Calibri"/>
              </a:defRPr>
            </a:lvl6pPr>
            <a:lvl7pPr indent="-397827" lvl="6" marL="3200400" marR="0" rtl="0" algn="l">
              <a:spcBef>
                <a:spcPts val="533"/>
              </a:spcBef>
              <a:spcAft>
                <a:spcPts val="0"/>
              </a:spcAft>
              <a:buClr>
                <a:schemeClr val="dk1"/>
              </a:buClr>
              <a:buSzPts val="2665"/>
              <a:buFont typeface="Arial"/>
              <a:buChar char="•"/>
              <a:defRPr b="0" i="0" sz="2665" u="none" cap="none" strike="noStrike">
                <a:solidFill>
                  <a:schemeClr val="dk1"/>
                </a:solidFill>
                <a:latin typeface="Calibri"/>
                <a:ea typeface="Calibri"/>
                <a:cs typeface="Calibri"/>
                <a:sym typeface="Calibri"/>
              </a:defRPr>
            </a:lvl7pPr>
            <a:lvl8pPr indent="-397828" lvl="7" marL="3657600" marR="0" rtl="0" algn="l">
              <a:spcBef>
                <a:spcPts val="533"/>
              </a:spcBef>
              <a:spcAft>
                <a:spcPts val="0"/>
              </a:spcAft>
              <a:buClr>
                <a:schemeClr val="dk1"/>
              </a:buClr>
              <a:buSzPts val="2665"/>
              <a:buFont typeface="Arial"/>
              <a:buChar char="•"/>
              <a:defRPr b="0" i="0" sz="2665" u="none" cap="none" strike="noStrike">
                <a:solidFill>
                  <a:schemeClr val="dk1"/>
                </a:solidFill>
                <a:latin typeface="Calibri"/>
                <a:ea typeface="Calibri"/>
                <a:cs typeface="Calibri"/>
                <a:sym typeface="Calibri"/>
              </a:defRPr>
            </a:lvl8pPr>
            <a:lvl9pPr indent="-397828" lvl="8" marL="4114800" marR="0" rtl="0" algn="l">
              <a:spcBef>
                <a:spcPts val="533"/>
              </a:spcBef>
              <a:spcAft>
                <a:spcPts val="0"/>
              </a:spcAft>
              <a:buClr>
                <a:schemeClr val="dk1"/>
              </a:buClr>
              <a:buSzPts val="2665"/>
              <a:buFont typeface="Arial"/>
              <a:buChar char="•"/>
              <a:defRPr b="0" i="0" sz="2665" u="none" cap="none" strike="noStrike">
                <a:solidFill>
                  <a:schemeClr val="dk1"/>
                </a:solidFill>
                <a:latin typeface="Calibri"/>
                <a:ea typeface="Calibri"/>
                <a:cs typeface="Calibri"/>
                <a:sym typeface="Calibri"/>
              </a:defRPr>
            </a:lvl9pPr>
          </a:lstStyle>
          <a:p/>
        </p:txBody>
      </p:sp>
      <p:sp>
        <p:nvSpPr>
          <p:cNvPr id="12" name="Google Shape;12;p4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600" u="none" cap="none" strike="noStrike">
                <a:solidFill>
                  <a:srgbClr val="888888"/>
                </a:solidFill>
                <a:latin typeface="Calibri"/>
                <a:ea typeface="Calibri"/>
                <a:cs typeface="Calibri"/>
                <a:sym typeface="Calibri"/>
              </a:defRPr>
            </a:lvl1pPr>
            <a:lvl2pPr indent="0" lvl="1" marL="0" marR="0" rtl="0" algn="r">
              <a:spcBef>
                <a:spcPts val="0"/>
              </a:spcBef>
              <a:buNone/>
              <a:defRPr b="0" i="0" sz="1600" u="none" cap="none" strike="noStrike">
                <a:solidFill>
                  <a:srgbClr val="888888"/>
                </a:solidFill>
                <a:latin typeface="Calibri"/>
                <a:ea typeface="Calibri"/>
                <a:cs typeface="Calibri"/>
                <a:sym typeface="Calibri"/>
              </a:defRPr>
            </a:lvl2pPr>
            <a:lvl3pPr indent="0" lvl="2" marL="0" marR="0" rtl="0" algn="r">
              <a:spcBef>
                <a:spcPts val="0"/>
              </a:spcBef>
              <a:buNone/>
              <a:defRPr b="0" i="0" sz="1600" u="none" cap="none" strike="noStrike">
                <a:solidFill>
                  <a:srgbClr val="888888"/>
                </a:solidFill>
                <a:latin typeface="Calibri"/>
                <a:ea typeface="Calibri"/>
                <a:cs typeface="Calibri"/>
                <a:sym typeface="Calibri"/>
              </a:defRPr>
            </a:lvl3pPr>
            <a:lvl4pPr indent="0" lvl="3" marL="0" marR="0" rtl="0" algn="r">
              <a:spcBef>
                <a:spcPts val="0"/>
              </a:spcBef>
              <a:buNone/>
              <a:defRPr b="0" i="0" sz="1600" u="none" cap="none" strike="noStrike">
                <a:solidFill>
                  <a:srgbClr val="888888"/>
                </a:solidFill>
                <a:latin typeface="Calibri"/>
                <a:ea typeface="Calibri"/>
                <a:cs typeface="Calibri"/>
                <a:sym typeface="Calibri"/>
              </a:defRPr>
            </a:lvl4pPr>
            <a:lvl5pPr indent="0" lvl="4" marL="0" marR="0" rtl="0" algn="r">
              <a:spcBef>
                <a:spcPts val="0"/>
              </a:spcBef>
              <a:buNone/>
              <a:defRPr b="0" i="0" sz="1600" u="none" cap="none" strike="noStrike">
                <a:solidFill>
                  <a:srgbClr val="888888"/>
                </a:solidFill>
                <a:latin typeface="Calibri"/>
                <a:ea typeface="Calibri"/>
                <a:cs typeface="Calibri"/>
                <a:sym typeface="Calibri"/>
              </a:defRPr>
            </a:lvl5pPr>
            <a:lvl6pPr indent="0" lvl="5" marL="0" marR="0" rtl="0" algn="r">
              <a:spcBef>
                <a:spcPts val="0"/>
              </a:spcBef>
              <a:buNone/>
              <a:defRPr b="0" i="0" sz="1600" u="none" cap="none" strike="noStrike">
                <a:solidFill>
                  <a:srgbClr val="888888"/>
                </a:solidFill>
                <a:latin typeface="Calibri"/>
                <a:ea typeface="Calibri"/>
                <a:cs typeface="Calibri"/>
                <a:sym typeface="Calibri"/>
              </a:defRPr>
            </a:lvl6pPr>
            <a:lvl7pPr indent="0" lvl="6" marL="0" marR="0" rtl="0" algn="r">
              <a:spcBef>
                <a:spcPts val="0"/>
              </a:spcBef>
              <a:buNone/>
              <a:defRPr b="0" i="0" sz="1600" u="none" cap="none" strike="noStrike">
                <a:solidFill>
                  <a:srgbClr val="888888"/>
                </a:solidFill>
                <a:latin typeface="Calibri"/>
                <a:ea typeface="Calibri"/>
                <a:cs typeface="Calibri"/>
                <a:sym typeface="Calibri"/>
              </a:defRPr>
            </a:lvl7pPr>
            <a:lvl8pPr indent="0" lvl="7" marL="0" marR="0" rtl="0" algn="r">
              <a:spcBef>
                <a:spcPts val="0"/>
              </a:spcBef>
              <a:buNone/>
              <a:defRPr b="0" i="0" sz="1600" u="none" cap="none" strike="noStrike">
                <a:solidFill>
                  <a:srgbClr val="888888"/>
                </a:solidFill>
                <a:latin typeface="Calibri"/>
                <a:ea typeface="Calibri"/>
                <a:cs typeface="Calibri"/>
                <a:sym typeface="Calibri"/>
              </a:defRPr>
            </a:lvl8pPr>
            <a:lvl9pPr indent="0" lvl="8" marL="0" marR="0" rtl="0" algn="r">
              <a:spcBef>
                <a:spcPts val="0"/>
              </a:spcBef>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8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3.jpg"/><Relationship Id="rId5"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9.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1.png"/><Relationship Id="rId13" Type="http://schemas.openxmlformats.org/officeDocument/2006/relationships/image" Target="../media/image50.png"/><Relationship Id="rId12"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22.png"/><Relationship Id="rId9" Type="http://schemas.openxmlformats.org/officeDocument/2006/relationships/image" Target="../media/image28.png"/><Relationship Id="rId14" Type="http://schemas.openxmlformats.org/officeDocument/2006/relationships/image" Target="../media/image81.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6.png"/><Relationship Id="rId4" Type="http://schemas.openxmlformats.org/officeDocument/2006/relationships/image" Target="../media/image36.png"/><Relationship Id="rId9" Type="http://schemas.openxmlformats.org/officeDocument/2006/relationships/image" Target="../media/image38.png"/><Relationship Id="rId5" Type="http://schemas.openxmlformats.org/officeDocument/2006/relationships/image" Target="../media/image68.png"/><Relationship Id="rId6" Type="http://schemas.openxmlformats.org/officeDocument/2006/relationships/image" Target="../media/image39.png"/><Relationship Id="rId7" Type="http://schemas.openxmlformats.org/officeDocument/2006/relationships/image" Target="../media/image42.png"/><Relationship Id="rId8"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3.png"/><Relationship Id="rId4" Type="http://schemas.openxmlformats.org/officeDocument/2006/relationships/image" Target="../media/image51.png"/><Relationship Id="rId5" Type="http://schemas.openxmlformats.org/officeDocument/2006/relationships/image" Target="../media/image44.png"/><Relationship Id="rId6" Type="http://schemas.openxmlformats.org/officeDocument/2006/relationships/image" Target="../media/image48.png"/></Relationships>
</file>

<file path=ppt/slides/_rels/slide23.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54.png"/><Relationship Id="rId5" Type="http://schemas.openxmlformats.org/officeDocument/2006/relationships/image" Target="../media/image102.png"/><Relationship Id="rId6" Type="http://schemas.openxmlformats.org/officeDocument/2006/relationships/image" Target="../media/image56.png"/><Relationship Id="rId7" Type="http://schemas.openxmlformats.org/officeDocument/2006/relationships/image" Target="../media/image49.png"/><Relationship Id="rId8"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6.jp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0"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jpg"/><Relationship Id="rId4" Type="http://schemas.openxmlformats.org/officeDocument/2006/relationships/image" Target="../media/image61.png"/><Relationship Id="rId9" Type="http://schemas.openxmlformats.org/officeDocument/2006/relationships/image" Target="../media/image63.jpg"/><Relationship Id="rId5" Type="http://schemas.openxmlformats.org/officeDocument/2006/relationships/image" Target="../media/image57.png"/><Relationship Id="rId6" Type="http://schemas.openxmlformats.org/officeDocument/2006/relationships/image" Target="../media/image65.png"/><Relationship Id="rId7" Type="http://schemas.openxmlformats.org/officeDocument/2006/relationships/image" Target="../media/image62.png"/><Relationship Id="rId8" Type="http://schemas.openxmlformats.org/officeDocument/2006/relationships/image" Target="../media/image60.png"/></Relationships>
</file>

<file path=ppt/slides/_rels/slide26.xml.rels><?xml version="1.0" encoding="UTF-8" standalone="yes"?><Relationships xmlns="http://schemas.openxmlformats.org/package/2006/relationships"><Relationship Id="rId10"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108.png"/><Relationship Id="rId9" Type="http://schemas.openxmlformats.org/officeDocument/2006/relationships/image" Target="../media/image69.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66.png"/><Relationship Id="rId8"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90.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6.png"/><Relationship Id="rId4" Type="http://schemas.openxmlformats.org/officeDocument/2006/relationships/image" Target="../media/image78.png"/><Relationship Id="rId5" Type="http://schemas.openxmlformats.org/officeDocument/2006/relationships/image" Target="../media/image88.png"/><Relationship Id="rId6"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5.png"/><Relationship Id="rId4" Type="http://schemas.openxmlformats.org/officeDocument/2006/relationships/image" Target="../media/image126.png"/><Relationship Id="rId5" Type="http://schemas.openxmlformats.org/officeDocument/2006/relationships/image" Target="../media/image84.png"/><Relationship Id="rId6"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7.png"/><Relationship Id="rId4" Type="http://schemas.openxmlformats.org/officeDocument/2006/relationships/image" Target="../media/image92.png"/><Relationship Id="rId5" Type="http://schemas.openxmlformats.org/officeDocument/2006/relationships/image" Target="../media/image94.png"/><Relationship Id="rId6" Type="http://schemas.openxmlformats.org/officeDocument/2006/relationships/image" Target="../media/image91.png"/><Relationship Id="rId7" Type="http://schemas.openxmlformats.org/officeDocument/2006/relationships/image" Target="../media/image134.png"/><Relationship Id="rId8" Type="http://schemas.openxmlformats.org/officeDocument/2006/relationships/image" Target="../media/image10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9.png"/><Relationship Id="rId4" Type="http://schemas.openxmlformats.org/officeDocument/2006/relationships/image" Target="../media/image97.png"/><Relationship Id="rId9" Type="http://schemas.openxmlformats.org/officeDocument/2006/relationships/image" Target="../media/image98.png"/><Relationship Id="rId5" Type="http://schemas.openxmlformats.org/officeDocument/2006/relationships/image" Target="../media/image95.png"/><Relationship Id="rId6" Type="http://schemas.openxmlformats.org/officeDocument/2006/relationships/image" Target="../media/image101.png"/><Relationship Id="rId7" Type="http://schemas.openxmlformats.org/officeDocument/2006/relationships/image" Target="../media/image99.png"/><Relationship Id="rId8" Type="http://schemas.openxmlformats.org/officeDocument/2006/relationships/image" Target="../media/image109.png"/></Relationships>
</file>

<file path=ppt/slides/_rels/slide32.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122.png"/><Relationship Id="rId13" Type="http://schemas.openxmlformats.org/officeDocument/2006/relationships/image" Target="../media/image115.png"/><Relationship Id="rId12"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4.png"/><Relationship Id="rId4" Type="http://schemas.openxmlformats.org/officeDocument/2006/relationships/image" Target="../media/image105.png"/><Relationship Id="rId9" Type="http://schemas.openxmlformats.org/officeDocument/2006/relationships/image" Target="../media/image112.png"/><Relationship Id="rId5" Type="http://schemas.openxmlformats.org/officeDocument/2006/relationships/image" Target="../media/image107.png"/><Relationship Id="rId6" Type="http://schemas.openxmlformats.org/officeDocument/2006/relationships/image" Target="../media/image100.png"/><Relationship Id="rId7" Type="http://schemas.openxmlformats.org/officeDocument/2006/relationships/image" Target="../media/image104.png"/><Relationship Id="rId8" Type="http://schemas.openxmlformats.org/officeDocument/2006/relationships/image" Target="../media/image106.png"/></Relationships>
</file>

<file path=ppt/slides/_rels/slide33.xml.rels><?xml version="1.0" encoding="UTF-8" standalone="yes"?><Relationships xmlns="http://schemas.openxmlformats.org/package/2006/relationships"><Relationship Id="rId11" Type="http://schemas.openxmlformats.org/officeDocument/2006/relationships/image" Target="../media/image129.png"/><Relationship Id="rId10" Type="http://schemas.openxmlformats.org/officeDocument/2006/relationships/image" Target="../media/image119.png"/><Relationship Id="rId12"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1.png"/><Relationship Id="rId4" Type="http://schemas.openxmlformats.org/officeDocument/2006/relationships/image" Target="../media/image123.png"/><Relationship Id="rId9" Type="http://schemas.openxmlformats.org/officeDocument/2006/relationships/image" Target="../media/image125.png"/><Relationship Id="rId5" Type="http://schemas.openxmlformats.org/officeDocument/2006/relationships/image" Target="../media/image113.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4.png"/><Relationship Id="rId4" Type="http://schemas.openxmlformats.org/officeDocument/2006/relationships/image" Target="../media/image142.png"/><Relationship Id="rId5" Type="http://schemas.openxmlformats.org/officeDocument/2006/relationships/image" Target="../media/image130.png"/><Relationship Id="rId6" Type="http://schemas.openxmlformats.org/officeDocument/2006/relationships/image" Target="../media/image132.png"/><Relationship Id="rId7" Type="http://schemas.openxmlformats.org/officeDocument/2006/relationships/image" Target="../media/image1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1.png"/><Relationship Id="rId4" Type="http://schemas.openxmlformats.org/officeDocument/2006/relationships/image" Target="../media/image137.png"/><Relationship Id="rId5" Type="http://schemas.openxmlformats.org/officeDocument/2006/relationships/image" Target="../media/image133.png"/><Relationship Id="rId6" Type="http://schemas.openxmlformats.org/officeDocument/2006/relationships/image" Target="../media/image1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41.png"/><Relationship Id="rId4" Type="http://schemas.openxmlformats.org/officeDocument/2006/relationships/image" Target="../media/image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3.png"/><Relationship Id="rId4" Type="http://schemas.openxmlformats.org/officeDocument/2006/relationships/image" Target="../media/image140.png"/><Relationship Id="rId5" Type="http://schemas.openxmlformats.org/officeDocument/2006/relationships/image" Target="../media/image1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png"/><Relationship Id="rId4" Type="http://schemas.openxmlformats.org/officeDocument/2006/relationships/image" Target="../media/image15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6.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44.png"/><Relationship Id="rId4" Type="http://schemas.openxmlformats.org/officeDocument/2006/relationships/image" Target="../media/image148.png"/><Relationship Id="rId5" Type="http://schemas.openxmlformats.org/officeDocument/2006/relationships/image" Target="../media/image1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cxnSp>
        <p:nvCxnSpPr>
          <p:cNvPr id="164" name="Google Shape;164;p1"/>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sp>
        <p:nvSpPr>
          <p:cNvPr id="165" name="Google Shape;165;p1"/>
          <p:cNvSpPr txBox="1"/>
          <p:nvPr/>
        </p:nvSpPr>
        <p:spPr>
          <a:xfrm>
            <a:off x="223520" y="1607820"/>
            <a:ext cx="6272530" cy="40318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i="0" sz="4000" u="none" cap="none" strike="noStrike">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rPr b="1" i="0" lang="en-US" sz="4000" u="none" cap="none" strike="noStrike">
                <a:solidFill>
                  <a:schemeClr val="dk1"/>
                </a:solidFill>
                <a:latin typeface="Microsoft Yahei"/>
                <a:ea typeface="Microsoft Yahei"/>
                <a:cs typeface="Microsoft Yahei"/>
                <a:sym typeface="Microsoft Yahei"/>
              </a:rPr>
              <a:t>     </a:t>
            </a:r>
            <a:endParaRPr/>
          </a:p>
          <a:p>
            <a:pPr indent="0" lvl="0" marL="0" marR="0" rtl="0" algn="ctr">
              <a:spcBef>
                <a:spcPts val="0"/>
              </a:spcBef>
              <a:spcAft>
                <a:spcPts val="0"/>
              </a:spcAft>
              <a:buNone/>
            </a:pPr>
            <a:r>
              <a:rPr b="1" i="0" lang="en-US" sz="4000" u="none" cap="none" strike="noStrike">
                <a:solidFill>
                  <a:schemeClr val="dk1"/>
                </a:solidFill>
                <a:latin typeface="Microsoft Yahei"/>
                <a:ea typeface="Microsoft Yahei"/>
                <a:cs typeface="Microsoft Yahei"/>
                <a:sym typeface="Microsoft Yahei"/>
              </a:rPr>
              <a:t>Sapphire   </a:t>
            </a:r>
            <a:endParaRPr/>
          </a:p>
          <a:p>
            <a:pPr indent="0" lvl="0" marL="0" marR="0" rtl="0" algn="ctr">
              <a:spcBef>
                <a:spcPts val="0"/>
              </a:spcBef>
              <a:spcAft>
                <a:spcPts val="0"/>
              </a:spcAft>
              <a:buNone/>
            </a:pPr>
            <a:r>
              <a:rPr b="1" i="0" lang="en-US" sz="2800" u="none" cap="none" strike="noStrike">
                <a:solidFill>
                  <a:schemeClr val="dk1"/>
                </a:solidFill>
                <a:latin typeface="Microsoft Yahei"/>
                <a:ea typeface="Microsoft Yahei"/>
                <a:cs typeface="Microsoft Yahei"/>
                <a:sym typeface="Microsoft Yahei"/>
              </a:rPr>
              <a:t>Service Manual</a:t>
            </a:r>
            <a:endParaRPr/>
          </a:p>
          <a:p>
            <a:pPr indent="0" lvl="0" marL="0" marR="0" rtl="0" algn="ctr">
              <a:spcBef>
                <a:spcPts val="0"/>
              </a:spcBef>
              <a:spcAft>
                <a:spcPts val="0"/>
              </a:spcAft>
              <a:buNone/>
            </a:pPr>
            <a:r>
              <a:rPr b="1" i="0" lang="en-US" sz="2400" u="none" cap="none" strike="noStrike">
                <a:solidFill>
                  <a:schemeClr val="dk1"/>
                </a:solidFill>
                <a:latin typeface="Microsoft Yahei"/>
                <a:ea typeface="Microsoft Yahei"/>
                <a:cs typeface="Microsoft Yahei"/>
                <a:sym typeface="Microsoft Yahei"/>
              </a:rPr>
              <a:t>                     </a:t>
            </a:r>
            <a:endParaRPr b="1" i="0" sz="2400" u="none" cap="none" strike="noStrike">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t/>
            </a:r>
            <a:endParaRPr b="1" i="0" sz="2400" u="none" cap="none" strike="noStrike">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rPr b="1" i="0" lang="en-US" sz="2000" u="none" cap="none" strike="noStrike">
                <a:solidFill>
                  <a:schemeClr val="dk1"/>
                </a:solidFill>
                <a:latin typeface="Microsoft Yahei"/>
                <a:ea typeface="Microsoft Yahei"/>
                <a:cs typeface="Microsoft Yahei"/>
                <a:sym typeface="Microsoft Yahei"/>
              </a:rPr>
              <a:t>                                                   After-sales Dept.</a:t>
            </a:r>
            <a:endParaRPr/>
          </a:p>
          <a:p>
            <a:pPr indent="0" lvl="0" marL="0" marR="0" rtl="0" algn="ctr">
              <a:spcBef>
                <a:spcPts val="0"/>
              </a:spcBef>
              <a:spcAft>
                <a:spcPts val="0"/>
              </a:spcAft>
              <a:buNone/>
            </a:pPr>
            <a:r>
              <a:rPr b="1" i="0" lang="en-US" sz="2000" u="none" cap="none" strike="noStrike">
                <a:solidFill>
                  <a:schemeClr val="dk1"/>
                </a:solidFill>
                <a:latin typeface="Microsoft Yahei"/>
                <a:ea typeface="Microsoft Yahei"/>
                <a:cs typeface="Microsoft Yahei"/>
                <a:sym typeface="Microsoft Yahei"/>
              </a:rPr>
              <a:t>                                           </a:t>
            </a:r>
            <a:endParaRPr/>
          </a:p>
          <a:p>
            <a:pPr indent="0" lvl="0" marL="0" marR="0" rtl="0" algn="ctr">
              <a:spcBef>
                <a:spcPts val="0"/>
              </a:spcBef>
              <a:spcAft>
                <a:spcPts val="0"/>
              </a:spcAft>
              <a:buNone/>
            </a:pPr>
            <a:r>
              <a:rPr b="1" i="0" lang="en-US" sz="2000" u="none" cap="none" strike="noStrike">
                <a:solidFill>
                  <a:schemeClr val="dk1"/>
                </a:solidFill>
                <a:latin typeface="Microsoft Yahei"/>
                <a:ea typeface="Microsoft Yahei"/>
                <a:cs typeface="Microsoft Yahei"/>
                <a:sym typeface="Microsoft Yahei"/>
              </a:rPr>
              <a:t>                                                   Jan, 2026</a:t>
            </a:r>
            <a:endParaRPr/>
          </a:p>
        </p:txBody>
      </p:sp>
      <p:pic>
        <p:nvPicPr>
          <p:cNvPr id="166" name="Google Shape;166;p1"/>
          <p:cNvPicPr preferRelativeResize="0"/>
          <p:nvPr/>
        </p:nvPicPr>
        <p:blipFill rotWithShape="1">
          <a:blip r:embed="rId3">
            <a:alphaModFix/>
          </a:blip>
          <a:srcRect b="0" l="0" r="0" t="0"/>
          <a:stretch/>
        </p:blipFill>
        <p:spPr>
          <a:xfrm>
            <a:off x="6783705" y="1512570"/>
            <a:ext cx="4744085" cy="4126865"/>
          </a:xfrm>
          <a:prstGeom prst="rect">
            <a:avLst/>
          </a:prstGeom>
          <a:noFill/>
          <a:ln>
            <a:noFill/>
          </a:ln>
        </p:spPr>
      </p:pic>
      <p:pic>
        <p:nvPicPr>
          <p:cNvPr id="167" name="Google Shape;167;p1"/>
          <p:cNvPicPr preferRelativeResize="0"/>
          <p:nvPr/>
        </p:nvPicPr>
        <p:blipFill rotWithShape="1">
          <a:blip r:embed="rId4">
            <a:alphaModFix/>
          </a:blip>
          <a:srcRect b="0" l="0" r="0" t="0"/>
          <a:stretch/>
        </p:blipFill>
        <p:spPr>
          <a:xfrm>
            <a:off x="443865" y="854075"/>
            <a:ext cx="3206750" cy="1629410"/>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cxnSp>
        <p:nvCxnSpPr>
          <p:cNvPr id="273" name="Google Shape;273;p10"/>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sp>
        <p:nvSpPr>
          <p:cNvPr id="274" name="Google Shape;274;p10"/>
          <p:cNvSpPr txBox="1"/>
          <p:nvPr/>
        </p:nvSpPr>
        <p:spPr>
          <a:xfrm>
            <a:off x="1134110" y="8255"/>
            <a:ext cx="334264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1.3 Remote Control</a:t>
            </a:r>
            <a:endParaRPr b="1" sz="2200">
              <a:solidFill>
                <a:srgbClr val="000000"/>
              </a:solidFill>
              <a:latin typeface="Microsoft Yahei"/>
              <a:ea typeface="Microsoft Yahei"/>
              <a:cs typeface="Microsoft Yahei"/>
              <a:sym typeface="Microsoft Yahei"/>
            </a:endParaRPr>
          </a:p>
        </p:txBody>
      </p:sp>
      <p:pic>
        <p:nvPicPr>
          <p:cNvPr id="275" name="Google Shape;275;p10"/>
          <p:cNvPicPr preferRelativeResize="0"/>
          <p:nvPr/>
        </p:nvPicPr>
        <p:blipFill rotWithShape="1">
          <a:blip r:embed="rId3">
            <a:alphaModFix/>
          </a:blip>
          <a:srcRect b="0" l="0" r="0" t="0"/>
          <a:stretch/>
        </p:blipFill>
        <p:spPr>
          <a:xfrm>
            <a:off x="836296" y="746672"/>
            <a:ext cx="4394496" cy="5987502"/>
          </a:xfrm>
          <a:prstGeom prst="rect">
            <a:avLst/>
          </a:prstGeom>
          <a:noFill/>
          <a:ln>
            <a:noFill/>
          </a:ln>
        </p:spPr>
      </p:pic>
      <p:pic>
        <p:nvPicPr>
          <p:cNvPr id="276" name="Google Shape;276;p10"/>
          <p:cNvPicPr preferRelativeResize="0"/>
          <p:nvPr/>
        </p:nvPicPr>
        <p:blipFill rotWithShape="1">
          <a:blip r:embed="rId4">
            <a:alphaModFix/>
          </a:blip>
          <a:srcRect b="0" l="0" r="0" t="0"/>
          <a:stretch/>
        </p:blipFill>
        <p:spPr>
          <a:xfrm>
            <a:off x="6476999" y="746671"/>
            <a:ext cx="4533899" cy="6036612"/>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cxnSp>
        <p:nvCxnSpPr>
          <p:cNvPr id="282" name="Google Shape;282;p11"/>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sp>
        <p:nvSpPr>
          <p:cNvPr id="283" name="Google Shape;283;p11"/>
          <p:cNvSpPr txBox="1"/>
          <p:nvPr/>
        </p:nvSpPr>
        <p:spPr>
          <a:xfrm>
            <a:off x="1134110" y="8255"/>
            <a:ext cx="334264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1.3 Remote Control</a:t>
            </a:r>
            <a:endParaRPr b="1" sz="2200">
              <a:solidFill>
                <a:srgbClr val="000000"/>
              </a:solidFill>
              <a:latin typeface="Microsoft Yahei"/>
              <a:ea typeface="Microsoft Yahei"/>
              <a:cs typeface="Microsoft Yahei"/>
              <a:sym typeface="Microsoft Yahei"/>
            </a:endParaRPr>
          </a:p>
        </p:txBody>
      </p:sp>
      <p:pic>
        <p:nvPicPr>
          <p:cNvPr id="284" name="Google Shape;284;p11"/>
          <p:cNvPicPr preferRelativeResize="0"/>
          <p:nvPr/>
        </p:nvPicPr>
        <p:blipFill rotWithShape="1">
          <a:blip r:embed="rId3">
            <a:alphaModFix/>
          </a:blip>
          <a:srcRect b="0" l="0" r="0" t="0"/>
          <a:stretch/>
        </p:blipFill>
        <p:spPr>
          <a:xfrm>
            <a:off x="478182" y="746672"/>
            <a:ext cx="4364246" cy="6035128"/>
          </a:xfrm>
          <a:prstGeom prst="rect">
            <a:avLst/>
          </a:prstGeom>
          <a:noFill/>
          <a:ln>
            <a:noFill/>
          </a:ln>
        </p:spPr>
      </p:pic>
      <p:pic>
        <p:nvPicPr>
          <p:cNvPr id="285" name="Google Shape;285;p11"/>
          <p:cNvPicPr preferRelativeResize="0"/>
          <p:nvPr/>
        </p:nvPicPr>
        <p:blipFill rotWithShape="1">
          <a:blip r:embed="rId4">
            <a:alphaModFix/>
          </a:blip>
          <a:srcRect b="0" l="0" r="0" t="0"/>
          <a:stretch/>
        </p:blipFill>
        <p:spPr>
          <a:xfrm>
            <a:off x="6398121" y="746672"/>
            <a:ext cx="4612779" cy="6076525"/>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12"/>
          <p:cNvPicPr preferRelativeResize="0"/>
          <p:nvPr/>
        </p:nvPicPr>
        <p:blipFill rotWithShape="1">
          <a:blip r:embed="rId3">
            <a:alphaModFix/>
          </a:blip>
          <a:srcRect b="0" l="0" r="0" t="0"/>
          <a:stretch/>
        </p:blipFill>
        <p:spPr>
          <a:xfrm>
            <a:off x="697230" y="1231900"/>
            <a:ext cx="3818890" cy="3378835"/>
          </a:xfrm>
          <a:prstGeom prst="rect">
            <a:avLst/>
          </a:prstGeom>
          <a:noFill/>
          <a:ln>
            <a:noFill/>
          </a:ln>
        </p:spPr>
      </p:pic>
      <p:sp>
        <p:nvSpPr>
          <p:cNvPr id="292" name="Google Shape;292;p12"/>
          <p:cNvSpPr txBox="1"/>
          <p:nvPr/>
        </p:nvSpPr>
        <p:spPr>
          <a:xfrm>
            <a:off x="1156969" y="62230"/>
            <a:ext cx="36391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1.4 </a:t>
            </a:r>
            <a:r>
              <a:rPr b="0" i="0" lang="en-US" sz="2400">
                <a:solidFill>
                  <a:srgbClr val="0F1115"/>
                </a:solidFill>
                <a:latin typeface="Arial"/>
                <a:ea typeface="Arial"/>
                <a:cs typeface="Arial"/>
                <a:sym typeface="Arial"/>
              </a:rPr>
              <a:t>Product Dimensions</a:t>
            </a:r>
            <a:endParaRPr b="1" sz="2200">
              <a:solidFill>
                <a:srgbClr val="000000"/>
              </a:solidFill>
              <a:latin typeface="Microsoft Yahei"/>
              <a:ea typeface="Microsoft Yahei"/>
              <a:cs typeface="Microsoft Yahei"/>
              <a:sym typeface="Microsoft Yahei"/>
            </a:endParaRPr>
          </a:p>
        </p:txBody>
      </p:sp>
      <p:pic>
        <p:nvPicPr>
          <p:cNvPr descr="A309-Y-006-2 外箱(红色)--顾家家居 " id="293" name="Google Shape;293;p12"/>
          <p:cNvPicPr preferRelativeResize="0"/>
          <p:nvPr/>
        </p:nvPicPr>
        <p:blipFill rotWithShape="1">
          <a:blip r:embed="rId4">
            <a:alphaModFix/>
          </a:blip>
          <a:srcRect b="74819" l="76465" r="5682" t="6195"/>
          <a:stretch/>
        </p:blipFill>
        <p:spPr>
          <a:xfrm>
            <a:off x="5491480" y="934720"/>
            <a:ext cx="5608955" cy="3869055"/>
          </a:xfrm>
          <a:prstGeom prst="rect">
            <a:avLst/>
          </a:prstGeom>
          <a:noFill/>
          <a:ln>
            <a:noFill/>
          </a:ln>
        </p:spPr>
      </p:pic>
      <p:sp>
        <p:nvSpPr>
          <p:cNvPr id="294" name="Google Shape;294;p12"/>
          <p:cNvSpPr/>
          <p:nvPr/>
        </p:nvSpPr>
        <p:spPr>
          <a:xfrm>
            <a:off x="697229" y="776605"/>
            <a:ext cx="2162175" cy="368935"/>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Massage Chair Size</a:t>
            </a:r>
            <a:endParaRPr sz="1800">
              <a:solidFill>
                <a:schemeClr val="dk1"/>
              </a:solidFill>
              <a:latin typeface="Calibri"/>
              <a:ea typeface="Calibri"/>
              <a:cs typeface="Calibri"/>
              <a:sym typeface="Calibri"/>
            </a:endParaRPr>
          </a:p>
        </p:txBody>
      </p:sp>
      <p:sp>
        <p:nvSpPr>
          <p:cNvPr id="295" name="Google Shape;295;p12"/>
          <p:cNvSpPr/>
          <p:nvPr/>
        </p:nvSpPr>
        <p:spPr>
          <a:xfrm>
            <a:off x="6849110" y="2618740"/>
            <a:ext cx="1858645" cy="490855"/>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Main Body Carton Size</a:t>
            </a:r>
            <a:endParaRPr sz="1800">
              <a:solidFill>
                <a:schemeClr val="dk1"/>
              </a:solidFill>
              <a:latin typeface="Calibri"/>
              <a:ea typeface="Calibri"/>
              <a:cs typeface="Calibri"/>
              <a:sym typeface="Calibri"/>
            </a:endParaRPr>
          </a:p>
        </p:txBody>
      </p:sp>
      <p:sp>
        <p:nvSpPr>
          <p:cNvPr id="296" name="Google Shape;296;p12"/>
          <p:cNvSpPr/>
          <p:nvPr/>
        </p:nvSpPr>
        <p:spPr>
          <a:xfrm>
            <a:off x="7051040" y="4215756"/>
            <a:ext cx="1571625" cy="393065"/>
          </a:xfrm>
          <a:prstGeom prst="rect">
            <a:avLst/>
          </a:prstGeom>
          <a:solidFill>
            <a:schemeClr val="lt1"/>
          </a:solidFill>
          <a:ln cap="flat" cmpd="sng" w="9525">
            <a:solidFill>
              <a:schemeClr val="lt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L 57.48</a:t>
            </a:r>
            <a:r>
              <a:rPr lang="en-US" sz="1800">
                <a:solidFill>
                  <a:srgbClr val="FF0000"/>
                </a:solidFill>
                <a:latin typeface="Arial"/>
                <a:ea typeface="Arial"/>
                <a:cs typeface="Arial"/>
                <a:sym typeface="Arial"/>
              </a:rPr>
              <a:t>"</a:t>
            </a:r>
            <a:endParaRPr/>
          </a:p>
        </p:txBody>
      </p:sp>
      <p:sp>
        <p:nvSpPr>
          <p:cNvPr id="297" name="Google Shape;297;p12"/>
          <p:cNvSpPr/>
          <p:nvPr/>
        </p:nvSpPr>
        <p:spPr>
          <a:xfrm rot="-2880000">
            <a:off x="9171305" y="3979545"/>
            <a:ext cx="1339850" cy="393065"/>
          </a:xfrm>
          <a:prstGeom prst="rect">
            <a:avLst/>
          </a:prstGeom>
          <a:solidFill>
            <a:schemeClr val="lt1"/>
          </a:solidFill>
          <a:ln cap="flat" cmpd="sng" w="9525">
            <a:solidFill>
              <a:schemeClr val="lt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W 33.70</a:t>
            </a:r>
            <a:r>
              <a:rPr lang="en-US" sz="1800">
                <a:solidFill>
                  <a:srgbClr val="FF0000"/>
                </a:solidFill>
                <a:latin typeface="Arial"/>
                <a:ea typeface="Arial"/>
                <a:cs typeface="Arial"/>
                <a:sym typeface="Arial"/>
              </a:rPr>
              <a:t>"</a:t>
            </a:r>
            <a:endParaRPr/>
          </a:p>
        </p:txBody>
      </p:sp>
      <p:sp>
        <p:nvSpPr>
          <p:cNvPr id="298" name="Google Shape;298;p12"/>
          <p:cNvSpPr/>
          <p:nvPr/>
        </p:nvSpPr>
        <p:spPr>
          <a:xfrm rot="-5400000">
            <a:off x="9775825" y="2047240"/>
            <a:ext cx="1320165" cy="441960"/>
          </a:xfrm>
          <a:prstGeom prst="rect">
            <a:avLst/>
          </a:prstGeom>
          <a:solidFill>
            <a:schemeClr val="lt1"/>
          </a:solidFill>
          <a:ln cap="flat" cmpd="sng" w="9525">
            <a:solidFill>
              <a:schemeClr val="lt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H 49.02</a:t>
            </a:r>
            <a:r>
              <a:rPr lang="en-US" sz="1800">
                <a:solidFill>
                  <a:srgbClr val="FF0000"/>
                </a:solidFill>
                <a:latin typeface="Arial"/>
                <a:ea typeface="Arial"/>
                <a:cs typeface="Arial"/>
                <a:sym typeface="Arial"/>
              </a:rPr>
              <a:t>"</a:t>
            </a:r>
            <a:endParaRPr/>
          </a:p>
        </p:txBody>
      </p:sp>
      <p:cxnSp>
        <p:nvCxnSpPr>
          <p:cNvPr id="299" name="Google Shape;299;p12"/>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cxnSp>
        <p:nvCxnSpPr>
          <p:cNvPr id="300" name="Google Shape;300;p12"/>
          <p:cNvCxnSpPr/>
          <p:nvPr/>
        </p:nvCxnSpPr>
        <p:spPr>
          <a:xfrm>
            <a:off x="1911350" y="2618740"/>
            <a:ext cx="567055" cy="307975"/>
          </a:xfrm>
          <a:prstGeom prst="straightConnector1">
            <a:avLst/>
          </a:prstGeom>
          <a:noFill/>
          <a:ln cap="flat" cmpd="sng" w="38100">
            <a:solidFill>
              <a:srgbClr val="FF0000"/>
            </a:solidFill>
            <a:prstDash val="solid"/>
            <a:round/>
            <a:headEnd len="med" w="med" type="stealth"/>
            <a:tailEnd len="med" w="med" type="stealth"/>
          </a:ln>
        </p:spPr>
      </p:cxnSp>
      <p:sp>
        <p:nvSpPr>
          <p:cNvPr id="301" name="Google Shape;301;p12"/>
          <p:cNvSpPr/>
          <p:nvPr/>
        </p:nvSpPr>
        <p:spPr>
          <a:xfrm rot="1440000">
            <a:off x="1374140" y="3065145"/>
            <a:ext cx="927100" cy="506095"/>
          </a:xfrm>
          <a:prstGeom prst="rect">
            <a:avLst/>
          </a:prstGeom>
          <a:noFill/>
          <a:ln>
            <a:noFill/>
          </a:ln>
          <a:effectLst>
            <a:outerShdw blurRad="40000" rotWithShape="0" dir="5400000" dist="23000">
              <a:srgbClr val="000000">
                <a:alpha val="34901"/>
              </a:srgbClr>
            </a:outerShdw>
          </a:effectLst>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836mm</a:t>
            </a:r>
            <a:endParaRPr/>
          </a:p>
        </p:txBody>
      </p:sp>
      <p:cxnSp>
        <p:nvCxnSpPr>
          <p:cNvPr id="302" name="Google Shape;302;p12"/>
          <p:cNvCxnSpPr/>
          <p:nvPr/>
        </p:nvCxnSpPr>
        <p:spPr>
          <a:xfrm flipH="1">
            <a:off x="4121785" y="1260475"/>
            <a:ext cx="11430" cy="3281045"/>
          </a:xfrm>
          <a:prstGeom prst="straightConnector1">
            <a:avLst/>
          </a:prstGeom>
          <a:noFill/>
          <a:ln cap="flat" cmpd="sng" w="38100">
            <a:solidFill>
              <a:srgbClr val="FF0000"/>
            </a:solidFill>
            <a:prstDash val="solid"/>
            <a:round/>
            <a:headEnd len="med" w="med" type="stealth"/>
            <a:tailEnd len="med" w="med" type="stealth"/>
          </a:ln>
        </p:spPr>
      </p:cxnSp>
      <p:sp>
        <p:nvSpPr>
          <p:cNvPr id="303" name="Google Shape;303;p12"/>
          <p:cNvSpPr/>
          <p:nvPr/>
        </p:nvSpPr>
        <p:spPr>
          <a:xfrm rot="5400000">
            <a:off x="3968115" y="2718435"/>
            <a:ext cx="1108075" cy="548005"/>
          </a:xfrm>
          <a:prstGeom prst="rect">
            <a:avLst/>
          </a:prstGeom>
          <a:noFill/>
          <a:ln>
            <a:noFill/>
          </a:ln>
          <a:effectLst>
            <a:outerShdw blurRad="40000" rotWithShape="0" dir="5400000" dist="23000">
              <a:srgbClr val="000000">
                <a:alpha val="34901"/>
              </a:srgbClr>
            </a:outerShdw>
          </a:effectLst>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1200mm</a:t>
            </a:r>
            <a:endParaRPr/>
          </a:p>
        </p:txBody>
      </p:sp>
      <p:cxnSp>
        <p:nvCxnSpPr>
          <p:cNvPr id="304" name="Google Shape;304;p12"/>
          <p:cNvCxnSpPr/>
          <p:nvPr/>
        </p:nvCxnSpPr>
        <p:spPr>
          <a:xfrm rot="10800000">
            <a:off x="670560" y="4455160"/>
            <a:ext cx="3336290" cy="635"/>
          </a:xfrm>
          <a:prstGeom prst="straightConnector1">
            <a:avLst/>
          </a:prstGeom>
          <a:noFill/>
          <a:ln cap="flat" cmpd="sng" w="38100">
            <a:solidFill>
              <a:srgbClr val="FF0000"/>
            </a:solidFill>
            <a:prstDash val="solid"/>
            <a:round/>
            <a:headEnd len="med" w="med" type="stealth"/>
            <a:tailEnd len="med" w="med" type="stealth"/>
          </a:ln>
        </p:spPr>
      </p:cxnSp>
      <p:sp>
        <p:nvSpPr>
          <p:cNvPr id="305" name="Google Shape;305;p12"/>
          <p:cNvSpPr/>
          <p:nvPr/>
        </p:nvSpPr>
        <p:spPr>
          <a:xfrm>
            <a:off x="1645285" y="4541520"/>
            <a:ext cx="1214120" cy="533400"/>
          </a:xfrm>
          <a:prstGeom prst="rect">
            <a:avLst/>
          </a:prstGeom>
          <a:noFill/>
          <a:ln>
            <a:noFill/>
          </a:ln>
          <a:effectLst>
            <a:outerShdw blurRad="40000" rotWithShape="0" dir="5400000" dist="23000">
              <a:srgbClr val="000000">
                <a:alpha val="34901"/>
              </a:srgbClr>
            </a:outerShdw>
          </a:effectLst>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1540mm</a:t>
            </a:r>
            <a:endParaRPr/>
          </a:p>
        </p:txBody>
      </p:sp>
      <p:sp>
        <p:nvSpPr>
          <p:cNvPr id="306" name="Google Shape;306;p12"/>
          <p:cNvSpPr/>
          <p:nvPr/>
        </p:nvSpPr>
        <p:spPr>
          <a:xfrm>
            <a:off x="6363335" y="5464157"/>
            <a:ext cx="3108960" cy="501650"/>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500">
                <a:solidFill>
                  <a:schemeClr val="dk1"/>
                </a:solidFill>
                <a:latin typeface="Calibri"/>
                <a:ea typeface="Calibri"/>
                <a:cs typeface="Calibri"/>
                <a:sym typeface="Calibri"/>
              </a:rPr>
              <a:t>Footrest Carton Size：22.83*21.85*25.20</a:t>
            </a:r>
            <a:r>
              <a:rPr lang="en-US" sz="1500">
                <a:solidFill>
                  <a:schemeClr val="dk1"/>
                </a:solidFill>
                <a:latin typeface="Arial"/>
                <a:ea typeface="Arial"/>
                <a:cs typeface="Arial"/>
                <a:sym typeface="Arial"/>
              </a:rPr>
              <a:t>"</a:t>
            </a:r>
            <a:endParaRPr/>
          </a:p>
        </p:txBody>
      </p:sp>
      <p:sp>
        <p:nvSpPr>
          <p:cNvPr id="307" name="Google Shape;307;p12"/>
          <p:cNvSpPr/>
          <p:nvPr/>
        </p:nvSpPr>
        <p:spPr>
          <a:xfrm>
            <a:off x="140335" y="4661831"/>
            <a:ext cx="3956685" cy="377811"/>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600">
                <a:solidFill>
                  <a:srgbClr val="0F1115"/>
                </a:solidFill>
                <a:latin typeface="Arial"/>
                <a:ea typeface="Arial"/>
                <a:cs typeface="Arial"/>
                <a:sym typeface="Arial"/>
              </a:rPr>
              <a:t>Minimum Entry Size with One Side Plastic Cover Removed </a:t>
            </a:r>
            <a:r>
              <a:rPr lang="en-US" sz="1500">
                <a:solidFill>
                  <a:schemeClr val="dk1"/>
                </a:solidFill>
                <a:latin typeface="Calibri"/>
                <a:ea typeface="Calibri"/>
                <a:cs typeface="Calibri"/>
                <a:sym typeface="Calibri"/>
              </a:rPr>
              <a:t>：805mm</a:t>
            </a:r>
            <a:endParaRPr/>
          </a:p>
        </p:txBody>
      </p:sp>
      <p:sp>
        <p:nvSpPr>
          <p:cNvPr id="308" name="Google Shape;308;p12"/>
          <p:cNvSpPr/>
          <p:nvPr/>
        </p:nvSpPr>
        <p:spPr>
          <a:xfrm>
            <a:off x="140335" y="5132564"/>
            <a:ext cx="3956685" cy="377811"/>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600">
                <a:solidFill>
                  <a:srgbClr val="0F1115"/>
                </a:solidFill>
                <a:latin typeface="Arial"/>
                <a:ea typeface="Arial"/>
                <a:cs typeface="Arial"/>
                <a:sym typeface="Arial"/>
              </a:rPr>
              <a:t>Minimum Entry Size with One Side Plastic Cover Removed </a:t>
            </a:r>
            <a:r>
              <a:rPr lang="en-US" sz="1500">
                <a:solidFill>
                  <a:schemeClr val="dk1"/>
                </a:solidFill>
                <a:latin typeface="Calibri"/>
                <a:ea typeface="Calibri"/>
                <a:cs typeface="Calibri"/>
                <a:sym typeface="Calibri"/>
              </a:rPr>
              <a:t>：785mm</a:t>
            </a:r>
            <a:endParaRPr/>
          </a:p>
        </p:txBody>
      </p:sp>
      <p:sp>
        <p:nvSpPr>
          <p:cNvPr id="309" name="Google Shape;309;p12"/>
          <p:cNvSpPr/>
          <p:nvPr/>
        </p:nvSpPr>
        <p:spPr>
          <a:xfrm>
            <a:off x="140335" y="5621654"/>
            <a:ext cx="3981449" cy="362586"/>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600">
                <a:solidFill>
                  <a:srgbClr val="0F1115"/>
                </a:solidFill>
                <a:latin typeface="Arial"/>
                <a:ea typeface="Arial"/>
                <a:cs typeface="Arial"/>
                <a:sym typeface="Arial"/>
              </a:rPr>
              <a:t>Minimum Entry Size with One Side Panel Removed </a:t>
            </a:r>
            <a:r>
              <a:rPr lang="en-US" sz="1500">
                <a:solidFill>
                  <a:schemeClr val="dk1"/>
                </a:solidFill>
                <a:latin typeface="Calibri"/>
                <a:ea typeface="Calibri"/>
                <a:cs typeface="Calibri"/>
                <a:sym typeface="Calibri"/>
              </a:rPr>
              <a:t>：755mm</a:t>
            </a:r>
            <a:endParaRPr/>
          </a:p>
        </p:txBody>
      </p:sp>
      <p:sp>
        <p:nvSpPr>
          <p:cNvPr id="310" name="Google Shape;310;p12"/>
          <p:cNvSpPr/>
          <p:nvPr/>
        </p:nvSpPr>
        <p:spPr>
          <a:xfrm>
            <a:off x="140335" y="6055042"/>
            <a:ext cx="3956685" cy="362586"/>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600">
                <a:solidFill>
                  <a:srgbClr val="0F1115"/>
                </a:solidFill>
                <a:latin typeface="Arial"/>
                <a:ea typeface="Arial"/>
                <a:cs typeface="Arial"/>
                <a:sym typeface="Arial"/>
              </a:rPr>
              <a:t>Minimum Entry Size with Both Side Panels Removed </a:t>
            </a:r>
            <a:r>
              <a:rPr lang="en-US" sz="1500">
                <a:solidFill>
                  <a:schemeClr val="dk1"/>
                </a:solidFill>
                <a:latin typeface="Calibri"/>
                <a:ea typeface="Calibri"/>
                <a:cs typeface="Calibri"/>
                <a:sym typeface="Calibri"/>
              </a:rPr>
              <a:t>：785mm</a:t>
            </a:r>
            <a:endParaRPr/>
          </a:p>
        </p:txBody>
      </p:sp>
      <p:sp>
        <p:nvSpPr>
          <p:cNvPr id="311" name="Google Shape;311;p12"/>
          <p:cNvSpPr/>
          <p:nvPr/>
        </p:nvSpPr>
        <p:spPr>
          <a:xfrm>
            <a:off x="140335" y="6488430"/>
            <a:ext cx="4047489" cy="309880"/>
          </a:xfrm>
          <a:prstGeom prst="roundRect">
            <a:avLst>
              <a:gd fmla="val 0"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600">
                <a:solidFill>
                  <a:srgbClr val="0F1115"/>
                </a:solidFill>
                <a:latin typeface="Arial"/>
                <a:ea typeface="Arial"/>
                <a:cs typeface="Arial"/>
                <a:sym typeface="Arial"/>
              </a:rPr>
              <a:t>Minimum Entry Size of the Entire Unit </a:t>
            </a:r>
            <a:r>
              <a:rPr lang="en-US" sz="1500">
                <a:solidFill>
                  <a:schemeClr val="dk1"/>
                </a:solidFill>
                <a:latin typeface="Calibri"/>
                <a:ea typeface="Calibri"/>
                <a:cs typeface="Calibri"/>
                <a:sym typeface="Calibri"/>
              </a:rPr>
              <a:t>：836mm</a:t>
            </a:r>
            <a:endParaRPr/>
          </a:p>
        </p:txBody>
      </p:sp>
      <p:sp>
        <p:nvSpPr>
          <p:cNvPr id="312" name="Google Shape;312;p12"/>
          <p:cNvSpPr/>
          <p:nvPr/>
        </p:nvSpPr>
        <p:spPr>
          <a:xfrm>
            <a:off x="4189730" y="4661196"/>
            <a:ext cx="2861310" cy="377812"/>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500">
                <a:solidFill>
                  <a:schemeClr val="dk1"/>
                </a:solidFill>
                <a:latin typeface="Calibri"/>
                <a:ea typeface="Calibri"/>
                <a:cs typeface="Calibri"/>
                <a:sym typeface="Calibri"/>
              </a:rPr>
              <a:t>Chair length w/o footrest：1400mm</a:t>
            </a:r>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3"/>
          <p:cNvSpPr/>
          <p:nvPr/>
        </p:nvSpPr>
        <p:spPr>
          <a:xfrm>
            <a:off x="1008380" y="227271"/>
            <a:ext cx="917384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00"/>
                </a:solidFill>
                <a:latin typeface="Microsoft Yahei"/>
                <a:ea typeface="Microsoft Yahei"/>
                <a:cs typeface="Microsoft Yahei"/>
                <a:sym typeface="Microsoft Yahei"/>
              </a:rPr>
              <a:t>2 </a:t>
            </a:r>
            <a:r>
              <a:rPr i="0" lang="en-US" sz="2000">
                <a:solidFill>
                  <a:srgbClr val="0F1115"/>
                </a:solidFill>
                <a:latin typeface="Arial"/>
                <a:ea typeface="Arial"/>
                <a:cs typeface="Arial"/>
                <a:sym typeface="Arial"/>
              </a:rPr>
              <a:t>Massage Chair Structure, Disassembly, and Assembly</a:t>
            </a:r>
            <a:endParaRPr/>
          </a:p>
        </p:txBody>
      </p:sp>
      <p:sp>
        <p:nvSpPr>
          <p:cNvPr id="319" name="Google Shape;319;p13"/>
          <p:cNvSpPr txBox="1"/>
          <p:nvPr/>
        </p:nvSpPr>
        <p:spPr>
          <a:xfrm>
            <a:off x="829310" y="1482725"/>
            <a:ext cx="3488690" cy="64516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400">
                <a:solidFill>
                  <a:srgbClr val="000000"/>
                </a:solidFill>
                <a:latin typeface="Microsoft Yahei"/>
                <a:ea typeface="Microsoft Yahei"/>
                <a:cs typeface="Microsoft Yahei"/>
                <a:sym typeface="Microsoft Yahei"/>
              </a:rPr>
              <a:t>2.1 Spare Parts Name</a:t>
            </a:r>
            <a:endParaRPr b="1" sz="2400">
              <a:solidFill>
                <a:srgbClr val="000000"/>
              </a:solidFill>
              <a:latin typeface="Microsoft Yahei"/>
              <a:ea typeface="Microsoft Yahei"/>
              <a:cs typeface="Microsoft Yahei"/>
              <a:sym typeface="Microsoft Yahei"/>
            </a:endParaRPr>
          </a:p>
        </p:txBody>
      </p:sp>
      <p:sp>
        <p:nvSpPr>
          <p:cNvPr id="320" name="Google Shape;320;p13"/>
          <p:cNvSpPr txBox="1"/>
          <p:nvPr/>
        </p:nvSpPr>
        <p:spPr>
          <a:xfrm>
            <a:off x="841374" y="2388235"/>
            <a:ext cx="4968875"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400">
                <a:solidFill>
                  <a:srgbClr val="000000"/>
                </a:solidFill>
                <a:latin typeface="Microsoft Yahei"/>
                <a:ea typeface="Microsoft Yahei"/>
                <a:cs typeface="Microsoft Yahei"/>
                <a:sym typeface="Microsoft Yahei"/>
              </a:rPr>
              <a:t>2.2 Internal Part Pictures</a:t>
            </a:r>
            <a:endParaRPr b="1" sz="2400">
              <a:solidFill>
                <a:srgbClr val="000000"/>
              </a:solidFill>
              <a:latin typeface="Microsoft Yahei"/>
              <a:ea typeface="Microsoft Yahei"/>
              <a:cs typeface="Microsoft Yahei"/>
              <a:sym typeface="Microsoft Yahei"/>
            </a:endParaRPr>
          </a:p>
        </p:txBody>
      </p:sp>
      <p:sp>
        <p:nvSpPr>
          <p:cNvPr id="321" name="Google Shape;321;p13"/>
          <p:cNvSpPr txBox="1"/>
          <p:nvPr/>
        </p:nvSpPr>
        <p:spPr>
          <a:xfrm>
            <a:off x="841374" y="3316605"/>
            <a:ext cx="5749925"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400">
                <a:solidFill>
                  <a:srgbClr val="000000"/>
                </a:solidFill>
                <a:latin typeface="Microsoft Yahei"/>
                <a:ea typeface="Microsoft Yahei"/>
                <a:cs typeface="Microsoft Yahei"/>
                <a:sym typeface="Microsoft Yahei"/>
              </a:rPr>
              <a:t>2.3 Product Disassembly Pictures</a:t>
            </a:r>
            <a:endParaRPr b="1" sz="2400">
              <a:solidFill>
                <a:srgbClr val="000000"/>
              </a:solidFill>
              <a:latin typeface="Microsoft Yahei"/>
              <a:ea typeface="Microsoft Yahei"/>
              <a:cs typeface="Microsoft Yahei"/>
              <a:sym typeface="Microsoft Yahei"/>
            </a:endParaRPr>
          </a:p>
        </p:txBody>
      </p:sp>
      <p:cxnSp>
        <p:nvCxnSpPr>
          <p:cNvPr id="322" name="Google Shape;322;p13"/>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pic>
        <p:nvPicPr>
          <p:cNvPr id="323" name="Google Shape;323;p13"/>
          <p:cNvPicPr preferRelativeResize="0"/>
          <p:nvPr/>
        </p:nvPicPr>
        <p:blipFill rotWithShape="1">
          <a:blip r:embed="rId3">
            <a:alphaModFix/>
          </a:blip>
          <a:srcRect b="0" l="0" r="0" t="0"/>
          <a:stretch/>
        </p:blipFill>
        <p:spPr>
          <a:xfrm>
            <a:off x="6783705" y="1512570"/>
            <a:ext cx="4744085" cy="4126865"/>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4"/>
          <p:cNvSpPr txBox="1"/>
          <p:nvPr/>
        </p:nvSpPr>
        <p:spPr>
          <a:xfrm>
            <a:off x="1259840" y="35560"/>
            <a:ext cx="3737611" cy="5539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000">
                <a:solidFill>
                  <a:srgbClr val="000000"/>
                </a:solidFill>
                <a:latin typeface="Arial"/>
                <a:ea typeface="Arial"/>
                <a:cs typeface="Arial"/>
                <a:sym typeface="Arial"/>
              </a:rPr>
              <a:t>2.1 Spare Parts Name</a:t>
            </a:r>
            <a:endParaRPr sz="2000">
              <a:solidFill>
                <a:srgbClr val="000000"/>
              </a:solidFill>
              <a:latin typeface="Arial"/>
              <a:ea typeface="Arial"/>
              <a:cs typeface="Arial"/>
              <a:sym typeface="Arial"/>
            </a:endParaRPr>
          </a:p>
        </p:txBody>
      </p:sp>
      <p:cxnSp>
        <p:nvCxnSpPr>
          <p:cNvPr id="330" name="Google Shape;330;p14"/>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pic>
        <p:nvPicPr>
          <p:cNvPr id="331" name="Google Shape;331;p14"/>
          <p:cNvPicPr preferRelativeResize="0"/>
          <p:nvPr/>
        </p:nvPicPr>
        <p:blipFill rotWithShape="1">
          <a:blip r:embed="rId3">
            <a:alphaModFix/>
          </a:blip>
          <a:srcRect b="0" l="0" r="0" t="0"/>
          <a:stretch/>
        </p:blipFill>
        <p:spPr>
          <a:xfrm>
            <a:off x="827405" y="912495"/>
            <a:ext cx="5594350" cy="5397500"/>
          </a:xfrm>
          <a:prstGeom prst="rect">
            <a:avLst/>
          </a:prstGeom>
          <a:noFill/>
          <a:ln>
            <a:noFill/>
          </a:ln>
        </p:spPr>
      </p:pic>
      <p:pic>
        <p:nvPicPr>
          <p:cNvPr id="332" name="Google Shape;332;p14"/>
          <p:cNvPicPr preferRelativeResize="0"/>
          <p:nvPr/>
        </p:nvPicPr>
        <p:blipFill rotWithShape="1">
          <a:blip r:embed="rId4">
            <a:alphaModFix/>
          </a:blip>
          <a:srcRect b="0" l="0" r="0" t="0"/>
          <a:stretch/>
        </p:blipFill>
        <p:spPr>
          <a:xfrm>
            <a:off x="7194550" y="912495"/>
            <a:ext cx="4751070" cy="5423535"/>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15"/>
          <p:cNvPicPr preferRelativeResize="0"/>
          <p:nvPr/>
        </p:nvPicPr>
        <p:blipFill rotWithShape="1">
          <a:blip r:embed="rId3">
            <a:alphaModFix/>
          </a:blip>
          <a:srcRect b="0" l="0" r="0" t="0"/>
          <a:stretch/>
        </p:blipFill>
        <p:spPr>
          <a:xfrm>
            <a:off x="223520" y="1169670"/>
            <a:ext cx="7057390" cy="5320665"/>
          </a:xfrm>
          <a:prstGeom prst="rect">
            <a:avLst/>
          </a:prstGeom>
          <a:noFill/>
          <a:ln>
            <a:noFill/>
          </a:ln>
        </p:spPr>
      </p:pic>
      <p:cxnSp>
        <p:nvCxnSpPr>
          <p:cNvPr id="339" name="Google Shape;339;p15"/>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340" name="Google Shape;340;p15"/>
          <p:cNvSpPr/>
          <p:nvPr/>
        </p:nvSpPr>
        <p:spPr>
          <a:xfrm>
            <a:off x="2821940" y="2282825"/>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15"/>
          <p:cNvSpPr/>
          <p:nvPr/>
        </p:nvSpPr>
        <p:spPr>
          <a:xfrm>
            <a:off x="2860040" y="194246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342" name="Google Shape;342;p15"/>
          <p:cNvSpPr/>
          <p:nvPr/>
        </p:nvSpPr>
        <p:spPr>
          <a:xfrm>
            <a:off x="4339590" y="5114290"/>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13</a:t>
            </a:r>
            <a:endParaRPr/>
          </a:p>
        </p:txBody>
      </p:sp>
      <p:sp>
        <p:nvSpPr>
          <p:cNvPr id="343" name="Google Shape;343;p15"/>
          <p:cNvSpPr/>
          <p:nvPr/>
        </p:nvSpPr>
        <p:spPr>
          <a:xfrm>
            <a:off x="3676650" y="5511800"/>
            <a:ext cx="2039620" cy="64325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4" name="Google Shape;344;p15"/>
          <p:cNvCxnSpPr>
            <a:stCxn id="343" idx="2"/>
            <a:endCxn id="345" idx="2"/>
          </p:cNvCxnSpPr>
          <p:nvPr/>
        </p:nvCxnSpPr>
        <p:spPr>
          <a:xfrm flipH="1" rot="-5400000">
            <a:off x="6372260" y="4479255"/>
            <a:ext cx="92100" cy="3443700"/>
          </a:xfrm>
          <a:prstGeom prst="bentConnector3">
            <a:avLst>
              <a:gd fmla="val 419885" name="adj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346" name="Google Shape;346;p15"/>
          <p:cNvSpPr txBox="1"/>
          <p:nvPr/>
        </p:nvSpPr>
        <p:spPr>
          <a:xfrm>
            <a:off x="223520" y="55880"/>
            <a:ext cx="8453120" cy="59880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 2.2 </a:t>
            </a:r>
            <a:r>
              <a:rPr lang="en-US" sz="2000">
                <a:solidFill>
                  <a:srgbClr val="000000"/>
                </a:solidFill>
                <a:latin typeface="Arial"/>
                <a:ea typeface="Arial"/>
                <a:cs typeface="Arial"/>
                <a:sym typeface="Arial"/>
              </a:rPr>
              <a:t>Internal Part Picture - Main Board</a:t>
            </a:r>
            <a:endParaRPr sz="2000">
              <a:solidFill>
                <a:srgbClr val="000000"/>
              </a:solidFill>
              <a:latin typeface="Arial"/>
              <a:ea typeface="Arial"/>
              <a:cs typeface="Arial"/>
              <a:sym typeface="Arial"/>
            </a:endParaRPr>
          </a:p>
        </p:txBody>
      </p:sp>
      <p:grpSp>
        <p:nvGrpSpPr>
          <p:cNvPr id="347" name="Google Shape;347;p15"/>
          <p:cNvGrpSpPr/>
          <p:nvPr/>
        </p:nvGrpSpPr>
        <p:grpSpPr>
          <a:xfrm>
            <a:off x="5811837" y="266700"/>
            <a:ext cx="399415" cy="327025"/>
            <a:chOff x="0" y="0"/>
            <a:chExt cx="32" cy="28"/>
          </a:xfrm>
        </p:grpSpPr>
        <p:sp>
          <p:nvSpPr>
            <p:cNvPr id="348" name="Google Shape;348;p15"/>
            <p:cNvSpPr/>
            <p:nvPr/>
          </p:nvSpPr>
          <p:spPr>
            <a:xfrm>
              <a:off x="0" y="0"/>
              <a:ext cx="32" cy="28"/>
            </a:xfrm>
            <a:prstGeom prst="triangle">
              <a:avLst>
                <a:gd fmla="val 50000" name="adj"/>
              </a:avLst>
            </a:prstGeom>
            <a:solidFill>
              <a:srgbClr val="FFFF00"/>
            </a:solidFill>
            <a:ln cap="flat" cmpd="sng" w="952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9" name="Google Shape;349;p15"/>
            <p:cNvCxnSpPr/>
            <p:nvPr/>
          </p:nvCxnSpPr>
          <p:spPr>
            <a:xfrm>
              <a:off x="16" y="7"/>
              <a:ext cx="0" cy="12"/>
            </a:xfrm>
            <a:prstGeom prst="straightConnector1">
              <a:avLst/>
            </a:prstGeom>
            <a:noFill/>
            <a:ln cap="flat" cmpd="sng" w="28575">
              <a:solidFill>
                <a:srgbClr val="FF0000"/>
              </a:solidFill>
              <a:prstDash val="solid"/>
              <a:round/>
              <a:headEnd len="sm" w="sm" type="none"/>
              <a:tailEnd len="sm" w="sm" type="none"/>
            </a:ln>
          </p:spPr>
        </p:cxnSp>
        <p:cxnSp>
          <p:nvCxnSpPr>
            <p:cNvPr id="350" name="Google Shape;350;p15"/>
            <p:cNvCxnSpPr/>
            <p:nvPr/>
          </p:nvCxnSpPr>
          <p:spPr>
            <a:xfrm>
              <a:off x="16" y="23"/>
              <a:ext cx="0" cy="2"/>
            </a:xfrm>
            <a:prstGeom prst="straightConnector1">
              <a:avLst/>
            </a:prstGeom>
            <a:noFill/>
            <a:ln cap="rnd" cmpd="sng" w="38100">
              <a:solidFill>
                <a:srgbClr val="FF0000"/>
              </a:solidFill>
              <a:prstDash val="dot"/>
              <a:round/>
              <a:headEnd len="sm" w="sm" type="none"/>
              <a:tailEnd len="sm" w="sm" type="none"/>
            </a:ln>
          </p:spPr>
        </p:cxnSp>
      </p:grpSp>
      <p:pic>
        <p:nvPicPr>
          <p:cNvPr id="345" name="Google Shape;345;p15"/>
          <p:cNvPicPr preferRelativeResize="0"/>
          <p:nvPr/>
        </p:nvPicPr>
        <p:blipFill rotWithShape="1">
          <a:blip r:embed="rId4">
            <a:alphaModFix/>
          </a:blip>
          <a:srcRect b="0" l="0" r="0" t="0"/>
          <a:stretch/>
        </p:blipFill>
        <p:spPr>
          <a:xfrm>
            <a:off x="7393305" y="4885690"/>
            <a:ext cx="1493520" cy="1361440"/>
          </a:xfrm>
          <a:prstGeom prst="rect">
            <a:avLst/>
          </a:prstGeom>
          <a:noFill/>
          <a:ln>
            <a:noFill/>
          </a:ln>
        </p:spPr>
      </p:pic>
      <p:sp>
        <p:nvSpPr>
          <p:cNvPr id="351" name="Google Shape;351;p15"/>
          <p:cNvSpPr/>
          <p:nvPr/>
        </p:nvSpPr>
        <p:spPr>
          <a:xfrm>
            <a:off x="3244215" y="2282825"/>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15"/>
          <p:cNvSpPr/>
          <p:nvPr/>
        </p:nvSpPr>
        <p:spPr>
          <a:xfrm>
            <a:off x="3277870" y="193294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353" name="Google Shape;353;p15"/>
          <p:cNvSpPr/>
          <p:nvPr/>
        </p:nvSpPr>
        <p:spPr>
          <a:xfrm>
            <a:off x="4099560" y="2282825"/>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15"/>
          <p:cNvSpPr/>
          <p:nvPr/>
        </p:nvSpPr>
        <p:spPr>
          <a:xfrm>
            <a:off x="4696460" y="2320925"/>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15"/>
          <p:cNvSpPr/>
          <p:nvPr/>
        </p:nvSpPr>
        <p:spPr>
          <a:xfrm>
            <a:off x="5358765" y="2320925"/>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15"/>
          <p:cNvSpPr/>
          <p:nvPr/>
        </p:nvSpPr>
        <p:spPr>
          <a:xfrm>
            <a:off x="6011545" y="2322830"/>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15"/>
          <p:cNvSpPr/>
          <p:nvPr/>
        </p:nvSpPr>
        <p:spPr>
          <a:xfrm>
            <a:off x="5053965" y="1574165"/>
            <a:ext cx="871220" cy="36830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15"/>
          <p:cNvSpPr/>
          <p:nvPr/>
        </p:nvSpPr>
        <p:spPr>
          <a:xfrm>
            <a:off x="6011545" y="1576070"/>
            <a:ext cx="494665" cy="3657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15"/>
          <p:cNvSpPr/>
          <p:nvPr/>
        </p:nvSpPr>
        <p:spPr>
          <a:xfrm>
            <a:off x="4099560" y="193294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360" name="Google Shape;360;p15"/>
          <p:cNvSpPr/>
          <p:nvPr/>
        </p:nvSpPr>
        <p:spPr>
          <a:xfrm>
            <a:off x="4768215" y="193294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361" name="Google Shape;361;p15"/>
          <p:cNvSpPr/>
          <p:nvPr/>
        </p:nvSpPr>
        <p:spPr>
          <a:xfrm>
            <a:off x="5430520" y="272669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sp>
        <p:nvSpPr>
          <p:cNvPr id="362" name="Google Shape;362;p15"/>
          <p:cNvSpPr/>
          <p:nvPr/>
        </p:nvSpPr>
        <p:spPr>
          <a:xfrm>
            <a:off x="6011545" y="278320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363" name="Google Shape;363;p15"/>
          <p:cNvSpPr/>
          <p:nvPr/>
        </p:nvSpPr>
        <p:spPr>
          <a:xfrm>
            <a:off x="5358765" y="125285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364" name="Google Shape;364;p15"/>
          <p:cNvSpPr/>
          <p:nvPr/>
        </p:nvSpPr>
        <p:spPr>
          <a:xfrm>
            <a:off x="6116320" y="124079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8</a:t>
            </a:r>
            <a:endParaRPr/>
          </a:p>
        </p:txBody>
      </p:sp>
      <p:sp>
        <p:nvSpPr>
          <p:cNvPr id="365" name="Google Shape;365;p15"/>
          <p:cNvSpPr/>
          <p:nvPr/>
        </p:nvSpPr>
        <p:spPr>
          <a:xfrm>
            <a:off x="6506210" y="2359025"/>
            <a:ext cx="534035" cy="58229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15"/>
          <p:cNvSpPr/>
          <p:nvPr/>
        </p:nvSpPr>
        <p:spPr>
          <a:xfrm>
            <a:off x="6506210" y="3009265"/>
            <a:ext cx="534035" cy="58229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15"/>
          <p:cNvSpPr/>
          <p:nvPr/>
        </p:nvSpPr>
        <p:spPr>
          <a:xfrm>
            <a:off x="6506210" y="4038600"/>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15"/>
          <p:cNvSpPr/>
          <p:nvPr/>
        </p:nvSpPr>
        <p:spPr>
          <a:xfrm>
            <a:off x="6506210" y="4580890"/>
            <a:ext cx="357505"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15"/>
          <p:cNvSpPr/>
          <p:nvPr/>
        </p:nvSpPr>
        <p:spPr>
          <a:xfrm>
            <a:off x="7109460" y="255778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9</a:t>
            </a:r>
            <a:endParaRPr/>
          </a:p>
        </p:txBody>
      </p:sp>
      <p:sp>
        <p:nvSpPr>
          <p:cNvPr id="370" name="Google Shape;370;p15"/>
          <p:cNvSpPr/>
          <p:nvPr/>
        </p:nvSpPr>
        <p:spPr>
          <a:xfrm>
            <a:off x="7040245" y="4120515"/>
            <a:ext cx="502285"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11</a:t>
            </a:r>
            <a:endParaRPr/>
          </a:p>
        </p:txBody>
      </p:sp>
      <p:sp>
        <p:nvSpPr>
          <p:cNvPr id="371" name="Google Shape;371;p15"/>
          <p:cNvSpPr/>
          <p:nvPr/>
        </p:nvSpPr>
        <p:spPr>
          <a:xfrm>
            <a:off x="7040245" y="4621530"/>
            <a:ext cx="502285"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12</a:t>
            </a:r>
            <a:endParaRPr/>
          </a:p>
        </p:txBody>
      </p:sp>
      <p:sp>
        <p:nvSpPr>
          <p:cNvPr id="372" name="Google Shape;372;p15"/>
          <p:cNvSpPr/>
          <p:nvPr/>
        </p:nvSpPr>
        <p:spPr>
          <a:xfrm>
            <a:off x="7109460" y="3152140"/>
            <a:ext cx="502285"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10</a:t>
            </a:r>
            <a:endParaRPr/>
          </a:p>
        </p:txBody>
      </p:sp>
      <p:sp>
        <p:nvSpPr>
          <p:cNvPr id="373" name="Google Shape;373;p15"/>
          <p:cNvSpPr/>
          <p:nvPr/>
        </p:nvSpPr>
        <p:spPr>
          <a:xfrm>
            <a:off x="3044190" y="5511800"/>
            <a:ext cx="556895" cy="55943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15"/>
          <p:cNvSpPr/>
          <p:nvPr/>
        </p:nvSpPr>
        <p:spPr>
          <a:xfrm>
            <a:off x="3105785" y="5114290"/>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14</a:t>
            </a:r>
            <a:endParaRPr/>
          </a:p>
        </p:txBody>
      </p:sp>
      <p:sp>
        <p:nvSpPr>
          <p:cNvPr id="375" name="Google Shape;375;p15"/>
          <p:cNvSpPr/>
          <p:nvPr/>
        </p:nvSpPr>
        <p:spPr>
          <a:xfrm>
            <a:off x="2464435" y="5751195"/>
            <a:ext cx="509270"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15"/>
          <p:cNvSpPr/>
          <p:nvPr/>
        </p:nvSpPr>
        <p:spPr>
          <a:xfrm>
            <a:off x="2478405" y="5347970"/>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15</a:t>
            </a:r>
            <a:endParaRPr/>
          </a:p>
        </p:txBody>
      </p:sp>
      <p:sp>
        <p:nvSpPr>
          <p:cNvPr id="377" name="Google Shape;377;p15"/>
          <p:cNvSpPr/>
          <p:nvPr/>
        </p:nvSpPr>
        <p:spPr>
          <a:xfrm>
            <a:off x="1890395" y="5749925"/>
            <a:ext cx="509270"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5"/>
          <p:cNvSpPr/>
          <p:nvPr/>
        </p:nvSpPr>
        <p:spPr>
          <a:xfrm>
            <a:off x="1323975" y="5749925"/>
            <a:ext cx="509270" cy="4038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15"/>
          <p:cNvSpPr/>
          <p:nvPr/>
        </p:nvSpPr>
        <p:spPr>
          <a:xfrm>
            <a:off x="1904365" y="5347970"/>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16</a:t>
            </a:r>
            <a:endParaRPr/>
          </a:p>
        </p:txBody>
      </p:sp>
      <p:sp>
        <p:nvSpPr>
          <p:cNvPr id="380" name="Google Shape;380;p15"/>
          <p:cNvSpPr/>
          <p:nvPr/>
        </p:nvSpPr>
        <p:spPr>
          <a:xfrm>
            <a:off x="1337945" y="6226175"/>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17</a:t>
            </a:r>
            <a:endParaRPr/>
          </a:p>
        </p:txBody>
      </p:sp>
      <p:sp>
        <p:nvSpPr>
          <p:cNvPr id="381" name="Google Shape;381;p15"/>
          <p:cNvSpPr/>
          <p:nvPr/>
        </p:nvSpPr>
        <p:spPr>
          <a:xfrm>
            <a:off x="1323975" y="5026660"/>
            <a:ext cx="509270" cy="56642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15"/>
          <p:cNvSpPr/>
          <p:nvPr/>
        </p:nvSpPr>
        <p:spPr>
          <a:xfrm>
            <a:off x="1337945" y="4663440"/>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18</a:t>
            </a:r>
            <a:endParaRPr/>
          </a:p>
        </p:txBody>
      </p:sp>
      <p:sp>
        <p:nvSpPr>
          <p:cNvPr id="383" name="Google Shape;383;p15"/>
          <p:cNvSpPr/>
          <p:nvPr/>
        </p:nvSpPr>
        <p:spPr>
          <a:xfrm>
            <a:off x="673735" y="4055110"/>
            <a:ext cx="463550" cy="97091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15"/>
          <p:cNvSpPr/>
          <p:nvPr/>
        </p:nvSpPr>
        <p:spPr>
          <a:xfrm>
            <a:off x="178435" y="4300220"/>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19</a:t>
            </a:r>
            <a:endParaRPr/>
          </a:p>
        </p:txBody>
      </p:sp>
      <p:sp>
        <p:nvSpPr>
          <p:cNvPr id="385" name="Google Shape;385;p15"/>
          <p:cNvSpPr/>
          <p:nvPr/>
        </p:nvSpPr>
        <p:spPr>
          <a:xfrm>
            <a:off x="1395095" y="3836035"/>
            <a:ext cx="372110" cy="34544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15"/>
          <p:cNvSpPr/>
          <p:nvPr/>
        </p:nvSpPr>
        <p:spPr>
          <a:xfrm>
            <a:off x="1767205" y="3860165"/>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20</a:t>
            </a:r>
            <a:endParaRPr/>
          </a:p>
        </p:txBody>
      </p:sp>
      <p:sp>
        <p:nvSpPr>
          <p:cNvPr id="387" name="Google Shape;387;p15"/>
          <p:cNvSpPr/>
          <p:nvPr/>
        </p:nvSpPr>
        <p:spPr>
          <a:xfrm>
            <a:off x="1767205" y="3009265"/>
            <a:ext cx="372110" cy="34544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15"/>
          <p:cNvSpPr/>
          <p:nvPr/>
        </p:nvSpPr>
        <p:spPr>
          <a:xfrm>
            <a:off x="2262505" y="3009265"/>
            <a:ext cx="372110" cy="34544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15"/>
          <p:cNvSpPr/>
          <p:nvPr/>
        </p:nvSpPr>
        <p:spPr>
          <a:xfrm>
            <a:off x="1705610" y="3369945"/>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21</a:t>
            </a:r>
            <a:endParaRPr/>
          </a:p>
        </p:txBody>
      </p:sp>
      <p:sp>
        <p:nvSpPr>
          <p:cNvPr id="390" name="Google Shape;390;p15"/>
          <p:cNvSpPr/>
          <p:nvPr/>
        </p:nvSpPr>
        <p:spPr>
          <a:xfrm>
            <a:off x="2200910" y="3369945"/>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22</a:t>
            </a:r>
            <a:endParaRPr/>
          </a:p>
        </p:txBody>
      </p:sp>
      <p:sp>
        <p:nvSpPr>
          <p:cNvPr id="391" name="Google Shape;391;p15"/>
          <p:cNvSpPr/>
          <p:nvPr/>
        </p:nvSpPr>
        <p:spPr>
          <a:xfrm>
            <a:off x="765175" y="2941955"/>
            <a:ext cx="372110" cy="53149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15"/>
          <p:cNvSpPr/>
          <p:nvPr/>
        </p:nvSpPr>
        <p:spPr>
          <a:xfrm>
            <a:off x="765175" y="2207895"/>
            <a:ext cx="372110" cy="67056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15"/>
          <p:cNvSpPr/>
          <p:nvPr/>
        </p:nvSpPr>
        <p:spPr>
          <a:xfrm>
            <a:off x="269875" y="3014980"/>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23</a:t>
            </a:r>
            <a:endParaRPr/>
          </a:p>
        </p:txBody>
      </p:sp>
      <p:sp>
        <p:nvSpPr>
          <p:cNvPr id="394" name="Google Shape;394;p15"/>
          <p:cNvSpPr/>
          <p:nvPr/>
        </p:nvSpPr>
        <p:spPr>
          <a:xfrm>
            <a:off x="269875" y="2365375"/>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24</a:t>
            </a:r>
            <a:endParaRPr/>
          </a:p>
        </p:txBody>
      </p:sp>
      <p:sp>
        <p:nvSpPr>
          <p:cNvPr id="395" name="Google Shape;395;p15"/>
          <p:cNvSpPr/>
          <p:nvPr/>
        </p:nvSpPr>
        <p:spPr>
          <a:xfrm>
            <a:off x="1767205" y="2207895"/>
            <a:ext cx="325755" cy="73342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15"/>
          <p:cNvSpPr/>
          <p:nvPr/>
        </p:nvSpPr>
        <p:spPr>
          <a:xfrm>
            <a:off x="1644015" y="1760855"/>
            <a:ext cx="49530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25</a:t>
            </a:r>
            <a:endParaRPr/>
          </a:p>
        </p:txBody>
      </p:sp>
      <p:sp>
        <p:nvSpPr>
          <p:cNvPr id="397" name="Google Shape;397;p15"/>
          <p:cNvSpPr/>
          <p:nvPr/>
        </p:nvSpPr>
        <p:spPr>
          <a:xfrm>
            <a:off x="223520" y="683260"/>
            <a:ext cx="1799590"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主板</a:t>
            </a:r>
            <a:endParaRPr/>
          </a:p>
        </p:txBody>
      </p:sp>
      <p:sp>
        <p:nvSpPr>
          <p:cNvPr id="398" name="Google Shape;398;p15"/>
          <p:cNvSpPr txBox="1"/>
          <p:nvPr/>
        </p:nvSpPr>
        <p:spPr>
          <a:xfrm>
            <a:off x="8804275" y="715646"/>
            <a:ext cx="3346450" cy="5863144"/>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Leg/Grip Heating Output DC24V</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Grip Roller Output DC24V</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Foot Roller</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Back push Rod DC24V Output</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Leg Push Rod DC24V Output</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Telescopic Push Rod DC24V Output</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Mainboard 24V Input</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Sound Wave Board Power Cable</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USB Charging</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Core Power Supply</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Front Slide Push Rod DC24V Output</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Calf Kneading DC24V Output</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Solenoid Valve Control Terminal</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LED Strip Control Terminal</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Hand Controller Cable</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Sound Wave Board Communication</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Quick Button Connection</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Core Signal</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Leg Limit Switch</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Switching Power Supply Control</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Leg Push Rod Counter</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Back Push Rod Counter</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Air Pump Control Cable</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Anti-Pinch Switch Connection</a:t>
            </a:r>
            <a:endParaRPr/>
          </a:p>
          <a:p>
            <a:pPr indent="-342900" lvl="0" marL="342900" marR="0" rtl="0" algn="l">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Optocoupler Anti-Pinch Cable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16"/>
          <p:cNvPicPr preferRelativeResize="0"/>
          <p:nvPr/>
        </p:nvPicPr>
        <p:blipFill rotWithShape="1">
          <a:blip r:embed="rId3">
            <a:alphaModFix/>
          </a:blip>
          <a:srcRect b="0" l="0" r="0" t="0"/>
          <a:stretch/>
        </p:blipFill>
        <p:spPr>
          <a:xfrm>
            <a:off x="6393815" y="1135380"/>
            <a:ext cx="3473450" cy="2999740"/>
          </a:xfrm>
          <a:prstGeom prst="rect">
            <a:avLst/>
          </a:prstGeom>
          <a:noFill/>
          <a:ln>
            <a:noFill/>
          </a:ln>
        </p:spPr>
      </p:pic>
      <p:cxnSp>
        <p:nvCxnSpPr>
          <p:cNvPr id="405" name="Google Shape;405;p16"/>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406" name="Google Shape;406;p16"/>
          <p:cNvSpPr txBox="1"/>
          <p:nvPr/>
        </p:nvSpPr>
        <p:spPr>
          <a:xfrm>
            <a:off x="87312" y="19120"/>
            <a:ext cx="1183513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 2.2.1 </a:t>
            </a:r>
            <a:r>
              <a:rPr b="0" i="0" lang="en-US" sz="2000">
                <a:solidFill>
                  <a:srgbClr val="0F1115"/>
                </a:solidFill>
                <a:latin typeface="Arial"/>
                <a:ea typeface="Arial"/>
                <a:cs typeface="Arial"/>
                <a:sym typeface="Arial"/>
              </a:rPr>
              <a:t>Internal Parts Picture - Switching Power Supply, Switching Power Supply Board, Sound Wave Board</a:t>
            </a:r>
            <a:endParaRPr b="1" sz="2000">
              <a:solidFill>
                <a:srgbClr val="000000"/>
              </a:solidFill>
              <a:latin typeface="Calibri"/>
              <a:ea typeface="Calibri"/>
              <a:cs typeface="Calibri"/>
              <a:sym typeface="Calibri"/>
            </a:endParaRPr>
          </a:p>
        </p:txBody>
      </p:sp>
      <p:pic>
        <p:nvPicPr>
          <p:cNvPr descr="cfa49779-73b1-4d04-986b-21cba22904a3" id="407" name="Google Shape;407;p16"/>
          <p:cNvPicPr preferRelativeResize="0"/>
          <p:nvPr/>
        </p:nvPicPr>
        <p:blipFill rotWithShape="1">
          <a:blip r:embed="rId4">
            <a:alphaModFix/>
          </a:blip>
          <a:srcRect b="11380" l="28259" r="16198" t="20972"/>
          <a:stretch/>
        </p:blipFill>
        <p:spPr>
          <a:xfrm rot="-5400000">
            <a:off x="989965" y="360045"/>
            <a:ext cx="2454910" cy="3987800"/>
          </a:xfrm>
          <a:prstGeom prst="rect">
            <a:avLst/>
          </a:prstGeom>
          <a:noFill/>
          <a:ln>
            <a:noFill/>
          </a:ln>
        </p:spPr>
      </p:pic>
      <p:pic>
        <p:nvPicPr>
          <p:cNvPr descr="28fbeb8d-dc64-4aee-8eea-cf122d69d980" id="408" name="Google Shape;408;p16"/>
          <p:cNvPicPr preferRelativeResize="0"/>
          <p:nvPr/>
        </p:nvPicPr>
        <p:blipFill rotWithShape="1">
          <a:blip r:embed="rId5">
            <a:alphaModFix/>
          </a:blip>
          <a:srcRect b="5324" l="19481" r="11272" t="2722"/>
          <a:stretch/>
        </p:blipFill>
        <p:spPr>
          <a:xfrm rot="-5400000">
            <a:off x="1281430" y="3014980"/>
            <a:ext cx="2740660" cy="4855845"/>
          </a:xfrm>
          <a:prstGeom prst="rect">
            <a:avLst/>
          </a:prstGeom>
          <a:noFill/>
          <a:ln>
            <a:noFill/>
          </a:ln>
        </p:spPr>
      </p:pic>
      <p:sp>
        <p:nvSpPr>
          <p:cNvPr id="409" name="Google Shape;409;p16"/>
          <p:cNvSpPr/>
          <p:nvPr/>
        </p:nvSpPr>
        <p:spPr>
          <a:xfrm>
            <a:off x="4274185" y="4571365"/>
            <a:ext cx="418465" cy="56451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16"/>
          <p:cNvSpPr/>
          <p:nvPr/>
        </p:nvSpPr>
        <p:spPr>
          <a:xfrm>
            <a:off x="768985" y="2139315"/>
            <a:ext cx="523875" cy="87884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16"/>
          <p:cNvSpPr/>
          <p:nvPr/>
        </p:nvSpPr>
        <p:spPr>
          <a:xfrm>
            <a:off x="3553460" y="1967865"/>
            <a:ext cx="542925" cy="54546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16"/>
          <p:cNvSpPr/>
          <p:nvPr/>
        </p:nvSpPr>
        <p:spPr>
          <a:xfrm>
            <a:off x="4274185" y="5699125"/>
            <a:ext cx="418465" cy="55499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16"/>
          <p:cNvSpPr/>
          <p:nvPr/>
        </p:nvSpPr>
        <p:spPr>
          <a:xfrm>
            <a:off x="4283075" y="5211445"/>
            <a:ext cx="409575" cy="41211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16"/>
          <p:cNvSpPr/>
          <p:nvPr/>
        </p:nvSpPr>
        <p:spPr>
          <a:xfrm>
            <a:off x="1363345" y="213931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415" name="Google Shape;415;p16"/>
          <p:cNvSpPr/>
          <p:nvPr/>
        </p:nvSpPr>
        <p:spPr>
          <a:xfrm>
            <a:off x="7419975" y="3150870"/>
            <a:ext cx="51562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b="1" lang="en-US" sz="1800">
                <a:solidFill>
                  <a:schemeClr val="lt1"/>
                </a:solidFill>
                <a:latin typeface="Calibri"/>
                <a:ea typeface="Calibri"/>
                <a:cs typeface="Calibri"/>
                <a:sym typeface="Calibri"/>
              </a:rPr>
              <a:t>10</a:t>
            </a:r>
            <a:endParaRPr/>
          </a:p>
        </p:txBody>
      </p:sp>
      <p:sp>
        <p:nvSpPr>
          <p:cNvPr id="416" name="Google Shape;416;p16"/>
          <p:cNvSpPr/>
          <p:nvPr/>
        </p:nvSpPr>
        <p:spPr>
          <a:xfrm>
            <a:off x="9121775" y="324548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8</a:t>
            </a:r>
            <a:endParaRPr/>
          </a:p>
        </p:txBody>
      </p:sp>
      <p:sp>
        <p:nvSpPr>
          <p:cNvPr id="417" name="Google Shape;417;p16"/>
          <p:cNvSpPr/>
          <p:nvPr/>
        </p:nvSpPr>
        <p:spPr>
          <a:xfrm>
            <a:off x="7764780" y="144780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418" name="Google Shape;418;p16"/>
          <p:cNvSpPr/>
          <p:nvPr/>
        </p:nvSpPr>
        <p:spPr>
          <a:xfrm>
            <a:off x="3959860" y="569912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419" name="Google Shape;419;p16"/>
          <p:cNvSpPr/>
          <p:nvPr/>
        </p:nvSpPr>
        <p:spPr>
          <a:xfrm>
            <a:off x="3959860" y="521144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sp>
        <p:nvSpPr>
          <p:cNvPr id="420" name="Google Shape;420;p16"/>
          <p:cNvSpPr/>
          <p:nvPr/>
        </p:nvSpPr>
        <p:spPr>
          <a:xfrm>
            <a:off x="3959860" y="457136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421" name="Google Shape;421;p16"/>
          <p:cNvSpPr/>
          <p:nvPr/>
        </p:nvSpPr>
        <p:spPr>
          <a:xfrm>
            <a:off x="3286760" y="196786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422" name="Google Shape;422;p16"/>
          <p:cNvSpPr/>
          <p:nvPr/>
        </p:nvSpPr>
        <p:spPr>
          <a:xfrm>
            <a:off x="2781935" y="252285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423" name="Google Shape;423;p16"/>
          <p:cNvSpPr/>
          <p:nvPr/>
        </p:nvSpPr>
        <p:spPr>
          <a:xfrm>
            <a:off x="8516620" y="3284855"/>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9</a:t>
            </a:r>
            <a:endParaRPr/>
          </a:p>
        </p:txBody>
      </p:sp>
      <p:sp>
        <p:nvSpPr>
          <p:cNvPr id="424" name="Google Shape;424;p16"/>
          <p:cNvSpPr/>
          <p:nvPr/>
        </p:nvSpPr>
        <p:spPr>
          <a:xfrm>
            <a:off x="3114675" y="2513330"/>
            <a:ext cx="401320" cy="612775"/>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16"/>
          <p:cNvSpPr/>
          <p:nvPr/>
        </p:nvSpPr>
        <p:spPr>
          <a:xfrm rot="10800000">
            <a:off x="7658735" y="1065530"/>
            <a:ext cx="497840" cy="38227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16"/>
          <p:cNvSpPr/>
          <p:nvPr/>
        </p:nvSpPr>
        <p:spPr>
          <a:xfrm rot="10800000">
            <a:off x="8356600" y="3664585"/>
            <a:ext cx="604520" cy="37084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16"/>
          <p:cNvSpPr/>
          <p:nvPr/>
        </p:nvSpPr>
        <p:spPr>
          <a:xfrm rot="10800000">
            <a:off x="8961120" y="3664585"/>
            <a:ext cx="604520" cy="37084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16"/>
          <p:cNvSpPr/>
          <p:nvPr/>
        </p:nvSpPr>
        <p:spPr>
          <a:xfrm rot="10800000">
            <a:off x="7339330" y="3721735"/>
            <a:ext cx="319405" cy="29845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16"/>
          <p:cNvSpPr/>
          <p:nvPr/>
        </p:nvSpPr>
        <p:spPr>
          <a:xfrm rot="10800000">
            <a:off x="7100570" y="3721735"/>
            <a:ext cx="238760" cy="29845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16"/>
          <p:cNvSpPr/>
          <p:nvPr/>
        </p:nvSpPr>
        <p:spPr>
          <a:xfrm rot="10800000">
            <a:off x="6821170" y="3736975"/>
            <a:ext cx="238760" cy="29845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16"/>
          <p:cNvSpPr/>
          <p:nvPr/>
        </p:nvSpPr>
        <p:spPr>
          <a:xfrm>
            <a:off x="6821170" y="3150870"/>
            <a:ext cx="51562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b="1" lang="en-US" sz="1800">
                <a:solidFill>
                  <a:schemeClr val="lt1"/>
                </a:solidFill>
                <a:latin typeface="Calibri"/>
                <a:ea typeface="Calibri"/>
                <a:cs typeface="Calibri"/>
                <a:sym typeface="Calibri"/>
              </a:rPr>
              <a:t>11</a:t>
            </a:r>
            <a:endParaRPr/>
          </a:p>
        </p:txBody>
      </p:sp>
      <p:sp>
        <p:nvSpPr>
          <p:cNvPr id="432" name="Google Shape;432;p16"/>
          <p:cNvSpPr/>
          <p:nvPr/>
        </p:nvSpPr>
        <p:spPr>
          <a:xfrm>
            <a:off x="6150610" y="3721735"/>
            <a:ext cx="51562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b="1" lang="en-US" sz="1800">
                <a:solidFill>
                  <a:schemeClr val="lt1"/>
                </a:solidFill>
                <a:latin typeface="Calibri"/>
                <a:ea typeface="Calibri"/>
                <a:cs typeface="Calibri"/>
                <a:sym typeface="Calibri"/>
              </a:rPr>
              <a:t>12</a:t>
            </a:r>
            <a:endParaRPr/>
          </a:p>
        </p:txBody>
      </p:sp>
      <p:cxnSp>
        <p:nvCxnSpPr>
          <p:cNvPr id="433" name="Google Shape;433;p16"/>
          <p:cNvCxnSpPr>
            <a:stCxn id="429" idx="2"/>
            <a:endCxn id="431" idx="2"/>
          </p:cNvCxnSpPr>
          <p:nvPr/>
        </p:nvCxnSpPr>
        <p:spPr>
          <a:xfrm flipH="1" rot="5400000">
            <a:off x="7024650" y="3526435"/>
            <a:ext cx="249600" cy="141000"/>
          </a:xfrm>
          <a:prstGeom prst="bentConnector3">
            <a:avLst>
              <a:gd fmla="val 50118" name="adj1"/>
            </a:avLst>
          </a:prstGeom>
          <a:noFill/>
          <a:ln cap="flat" cmpd="sng" w="25400">
            <a:solidFill>
              <a:srgbClr val="FF0000"/>
            </a:solidFill>
            <a:prstDash val="solid"/>
            <a:round/>
            <a:headEnd len="sm" w="sm" type="none"/>
            <a:tailEnd len="med" w="med" type="stealth"/>
          </a:ln>
        </p:spPr>
      </p:cxnSp>
      <p:cxnSp>
        <p:nvCxnSpPr>
          <p:cNvPr id="434" name="Google Shape;434;p16"/>
          <p:cNvCxnSpPr>
            <a:stCxn id="428" idx="2"/>
            <a:endCxn id="415" idx="2"/>
          </p:cNvCxnSpPr>
          <p:nvPr/>
        </p:nvCxnSpPr>
        <p:spPr>
          <a:xfrm rot="-5400000">
            <a:off x="7463633" y="3507535"/>
            <a:ext cx="249600" cy="178800"/>
          </a:xfrm>
          <a:prstGeom prst="bentConnector3">
            <a:avLst>
              <a:gd fmla="val 49864" name="adj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435" name="Google Shape;435;p16"/>
          <p:cNvSpPr/>
          <p:nvPr/>
        </p:nvSpPr>
        <p:spPr>
          <a:xfrm>
            <a:off x="223519" y="686592"/>
            <a:ext cx="2558415"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Switching Power Supply</a:t>
            </a:r>
            <a:endParaRPr sz="1800">
              <a:solidFill>
                <a:schemeClr val="dk1"/>
              </a:solidFill>
              <a:latin typeface="Calibri"/>
              <a:ea typeface="Calibri"/>
              <a:cs typeface="Calibri"/>
              <a:sym typeface="Calibri"/>
            </a:endParaRPr>
          </a:p>
        </p:txBody>
      </p:sp>
      <p:sp>
        <p:nvSpPr>
          <p:cNvPr id="436" name="Google Shape;436;p16"/>
          <p:cNvSpPr/>
          <p:nvPr/>
        </p:nvSpPr>
        <p:spPr>
          <a:xfrm>
            <a:off x="223520" y="3655060"/>
            <a:ext cx="3063240"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Switching Power Supply Board</a:t>
            </a:r>
            <a:endParaRPr sz="1800">
              <a:solidFill>
                <a:schemeClr val="dk1"/>
              </a:solidFill>
              <a:latin typeface="Calibri"/>
              <a:ea typeface="Calibri"/>
              <a:cs typeface="Calibri"/>
              <a:sym typeface="Calibri"/>
            </a:endParaRPr>
          </a:p>
        </p:txBody>
      </p:sp>
      <p:sp>
        <p:nvSpPr>
          <p:cNvPr id="437" name="Google Shape;437;p16"/>
          <p:cNvSpPr/>
          <p:nvPr/>
        </p:nvSpPr>
        <p:spPr>
          <a:xfrm>
            <a:off x="6351905" y="689610"/>
            <a:ext cx="2558414"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Sonic Wave Board</a:t>
            </a:r>
            <a:endParaRPr sz="1800">
              <a:solidFill>
                <a:schemeClr val="dk1"/>
              </a:solidFill>
              <a:latin typeface="Calibri"/>
              <a:ea typeface="Calibri"/>
              <a:cs typeface="Calibri"/>
              <a:sym typeface="Calibri"/>
            </a:endParaRPr>
          </a:p>
        </p:txBody>
      </p:sp>
      <p:grpSp>
        <p:nvGrpSpPr>
          <p:cNvPr id="438" name="Google Shape;438;p16"/>
          <p:cNvGrpSpPr/>
          <p:nvPr/>
        </p:nvGrpSpPr>
        <p:grpSpPr>
          <a:xfrm>
            <a:off x="11475719" y="173991"/>
            <a:ext cx="399415" cy="327025"/>
            <a:chOff x="0" y="0"/>
            <a:chExt cx="32" cy="28"/>
          </a:xfrm>
        </p:grpSpPr>
        <p:sp>
          <p:nvSpPr>
            <p:cNvPr id="439" name="Google Shape;439;p16"/>
            <p:cNvSpPr/>
            <p:nvPr/>
          </p:nvSpPr>
          <p:spPr>
            <a:xfrm>
              <a:off x="0" y="0"/>
              <a:ext cx="32" cy="28"/>
            </a:xfrm>
            <a:prstGeom prst="triangle">
              <a:avLst>
                <a:gd fmla="val 50000" name="adj"/>
              </a:avLst>
            </a:prstGeom>
            <a:solidFill>
              <a:srgbClr val="FFFF00"/>
            </a:solidFill>
            <a:ln cap="flat" cmpd="sng" w="952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0" name="Google Shape;440;p16"/>
            <p:cNvCxnSpPr/>
            <p:nvPr/>
          </p:nvCxnSpPr>
          <p:spPr>
            <a:xfrm>
              <a:off x="16" y="7"/>
              <a:ext cx="0" cy="12"/>
            </a:xfrm>
            <a:prstGeom prst="straightConnector1">
              <a:avLst/>
            </a:prstGeom>
            <a:noFill/>
            <a:ln cap="flat" cmpd="sng" w="28575">
              <a:solidFill>
                <a:srgbClr val="FF0000"/>
              </a:solidFill>
              <a:prstDash val="solid"/>
              <a:round/>
              <a:headEnd len="sm" w="sm" type="none"/>
              <a:tailEnd len="sm" w="sm" type="none"/>
            </a:ln>
          </p:spPr>
        </p:cxnSp>
        <p:cxnSp>
          <p:nvCxnSpPr>
            <p:cNvPr id="441" name="Google Shape;441;p16"/>
            <p:cNvCxnSpPr/>
            <p:nvPr/>
          </p:nvCxnSpPr>
          <p:spPr>
            <a:xfrm>
              <a:off x="16" y="23"/>
              <a:ext cx="0" cy="2"/>
            </a:xfrm>
            <a:prstGeom prst="straightConnector1">
              <a:avLst/>
            </a:prstGeom>
            <a:noFill/>
            <a:ln cap="rnd" cmpd="sng" w="38100">
              <a:solidFill>
                <a:srgbClr val="FF0000"/>
              </a:solidFill>
              <a:prstDash val="dot"/>
              <a:round/>
              <a:headEnd len="sm" w="sm" type="none"/>
              <a:tailEnd len="sm" w="sm" type="none"/>
            </a:ln>
          </p:spPr>
        </p:cxnSp>
      </p:grpSp>
      <p:sp>
        <p:nvSpPr>
          <p:cNvPr id="442" name="Google Shape;442;p16"/>
          <p:cNvSpPr txBox="1"/>
          <p:nvPr/>
        </p:nvSpPr>
        <p:spPr>
          <a:xfrm>
            <a:off x="6328410" y="4161224"/>
            <a:ext cx="3782126" cy="267765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AC220V--110V Input</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AC220V--110V Output (Connected to No. 4)</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Air Pump Power Supply</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AC220V--110V Input</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Switching Power Supply Control Cable</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DC24V Output (Connected to Mainboard No. 6)</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Sound Wave Board Communication Cable</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Core Sound Wave Cable</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Leg Sound Wave Cable</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Right Audio Cable</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Left Audio Cable</a:t>
            </a:r>
            <a:endParaRPr/>
          </a:p>
          <a:p>
            <a:pPr indent="-88900" lvl="0" marL="0" marR="0" rtl="0" algn="l">
              <a:spcBef>
                <a:spcPts val="0"/>
              </a:spcBef>
              <a:spcAft>
                <a:spcPts val="0"/>
              </a:spcAft>
              <a:buClr>
                <a:srgbClr val="0F1115"/>
              </a:buClr>
              <a:buSzPts val="1400"/>
              <a:buFont typeface="Calibri"/>
              <a:buAutoNum type="arabicPeriod"/>
            </a:pPr>
            <a:r>
              <a:rPr b="0" i="0" lang="en-US" sz="1400">
                <a:solidFill>
                  <a:srgbClr val="0F1115"/>
                </a:solidFill>
                <a:latin typeface="Arial"/>
                <a:ea typeface="Arial"/>
                <a:cs typeface="Arial"/>
                <a:sym typeface="Arial"/>
              </a:rPr>
              <a:t>Sound Wave Board Power Cable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7"/>
          <p:cNvSpPr txBox="1"/>
          <p:nvPr/>
        </p:nvSpPr>
        <p:spPr>
          <a:xfrm>
            <a:off x="223520" y="0"/>
            <a:ext cx="92779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 2.2.3 </a:t>
            </a:r>
            <a:r>
              <a:rPr b="0" i="0" lang="en-US" sz="2400">
                <a:solidFill>
                  <a:srgbClr val="0F1115"/>
                </a:solidFill>
                <a:latin typeface="Arial"/>
                <a:ea typeface="Arial"/>
                <a:cs typeface="Arial"/>
                <a:sym typeface="Arial"/>
              </a:rPr>
              <a:t>Internal Parts Picture – </a:t>
            </a:r>
            <a:r>
              <a:rPr lang="en-US" sz="2400">
                <a:solidFill>
                  <a:srgbClr val="0F1115"/>
                </a:solidFill>
                <a:latin typeface="Arial"/>
                <a:ea typeface="Arial"/>
                <a:cs typeface="Arial"/>
                <a:sym typeface="Arial"/>
              </a:rPr>
              <a:t>Mechanism Board</a:t>
            </a:r>
            <a:endParaRPr sz="2400">
              <a:solidFill>
                <a:srgbClr val="0F1115"/>
              </a:solidFill>
              <a:latin typeface="Arial"/>
              <a:ea typeface="Arial"/>
              <a:cs typeface="Arial"/>
              <a:sym typeface="Arial"/>
            </a:endParaRPr>
          </a:p>
        </p:txBody>
      </p:sp>
      <p:cxnSp>
        <p:nvCxnSpPr>
          <p:cNvPr id="448" name="Google Shape;448;p17"/>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grpSp>
        <p:nvGrpSpPr>
          <p:cNvPr id="449" name="Google Shape;449;p17"/>
          <p:cNvGrpSpPr/>
          <p:nvPr/>
        </p:nvGrpSpPr>
        <p:grpSpPr>
          <a:xfrm>
            <a:off x="6583045" y="191809"/>
            <a:ext cx="399415" cy="327025"/>
            <a:chOff x="0" y="0"/>
            <a:chExt cx="32" cy="28"/>
          </a:xfrm>
        </p:grpSpPr>
        <p:sp>
          <p:nvSpPr>
            <p:cNvPr id="450" name="Google Shape;450;p17"/>
            <p:cNvSpPr/>
            <p:nvPr/>
          </p:nvSpPr>
          <p:spPr>
            <a:xfrm>
              <a:off x="0" y="0"/>
              <a:ext cx="32" cy="28"/>
            </a:xfrm>
            <a:prstGeom prst="triangle">
              <a:avLst>
                <a:gd fmla="val 50000" name="adj"/>
              </a:avLst>
            </a:prstGeom>
            <a:solidFill>
              <a:srgbClr val="FFFF00"/>
            </a:solidFill>
            <a:ln cap="flat" cmpd="sng" w="952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1" name="Google Shape;451;p17"/>
            <p:cNvCxnSpPr/>
            <p:nvPr/>
          </p:nvCxnSpPr>
          <p:spPr>
            <a:xfrm>
              <a:off x="16" y="7"/>
              <a:ext cx="0" cy="12"/>
            </a:xfrm>
            <a:prstGeom prst="straightConnector1">
              <a:avLst/>
            </a:prstGeom>
            <a:noFill/>
            <a:ln cap="flat" cmpd="sng" w="28575">
              <a:solidFill>
                <a:srgbClr val="FF0000"/>
              </a:solidFill>
              <a:prstDash val="solid"/>
              <a:round/>
              <a:headEnd len="sm" w="sm" type="none"/>
              <a:tailEnd len="sm" w="sm" type="none"/>
            </a:ln>
          </p:spPr>
        </p:cxnSp>
        <p:cxnSp>
          <p:nvCxnSpPr>
            <p:cNvPr id="452" name="Google Shape;452;p17"/>
            <p:cNvCxnSpPr/>
            <p:nvPr/>
          </p:nvCxnSpPr>
          <p:spPr>
            <a:xfrm>
              <a:off x="16" y="23"/>
              <a:ext cx="0" cy="2"/>
            </a:xfrm>
            <a:prstGeom prst="straightConnector1">
              <a:avLst/>
            </a:prstGeom>
            <a:noFill/>
            <a:ln cap="rnd" cmpd="sng" w="38100">
              <a:solidFill>
                <a:srgbClr val="FF0000"/>
              </a:solidFill>
              <a:prstDash val="dot"/>
              <a:round/>
              <a:headEnd len="sm" w="sm" type="none"/>
              <a:tailEnd len="sm" w="sm" type="none"/>
            </a:ln>
          </p:spPr>
        </p:cxnSp>
      </p:grpSp>
      <p:pic>
        <p:nvPicPr>
          <p:cNvPr descr="微信图片_201909101646581" id="453" name="Google Shape;453;p17"/>
          <p:cNvPicPr preferRelativeResize="0"/>
          <p:nvPr/>
        </p:nvPicPr>
        <p:blipFill rotWithShape="1">
          <a:blip r:embed="rId3">
            <a:alphaModFix/>
          </a:blip>
          <a:srcRect b="12264" l="5147" r="9015" t="19453"/>
          <a:stretch/>
        </p:blipFill>
        <p:spPr>
          <a:xfrm rot="10800000">
            <a:off x="223520" y="1120140"/>
            <a:ext cx="5276850" cy="3148330"/>
          </a:xfrm>
          <a:prstGeom prst="rect">
            <a:avLst/>
          </a:prstGeom>
          <a:noFill/>
          <a:ln>
            <a:noFill/>
          </a:ln>
        </p:spPr>
      </p:pic>
      <p:sp>
        <p:nvSpPr>
          <p:cNvPr id="454" name="Google Shape;454;p17"/>
          <p:cNvSpPr/>
          <p:nvPr/>
        </p:nvSpPr>
        <p:spPr>
          <a:xfrm>
            <a:off x="1478915" y="1642110"/>
            <a:ext cx="433705" cy="52895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17"/>
          <p:cNvSpPr/>
          <p:nvPr/>
        </p:nvSpPr>
        <p:spPr>
          <a:xfrm>
            <a:off x="2252345" y="1657985"/>
            <a:ext cx="412750" cy="495300"/>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7"/>
          <p:cNvSpPr/>
          <p:nvPr/>
        </p:nvSpPr>
        <p:spPr>
          <a:xfrm>
            <a:off x="2981325" y="1653540"/>
            <a:ext cx="421005" cy="48704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17"/>
          <p:cNvSpPr/>
          <p:nvPr/>
        </p:nvSpPr>
        <p:spPr>
          <a:xfrm>
            <a:off x="826135" y="3050540"/>
            <a:ext cx="396875" cy="595630"/>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17"/>
          <p:cNvSpPr/>
          <p:nvPr/>
        </p:nvSpPr>
        <p:spPr>
          <a:xfrm>
            <a:off x="1616710" y="3112135"/>
            <a:ext cx="509270" cy="33782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11</a:t>
            </a:r>
            <a:endParaRPr/>
          </a:p>
        </p:txBody>
      </p:sp>
      <p:sp>
        <p:nvSpPr>
          <p:cNvPr id="459" name="Google Shape;459;p17"/>
          <p:cNvSpPr/>
          <p:nvPr/>
        </p:nvSpPr>
        <p:spPr>
          <a:xfrm>
            <a:off x="3843655" y="3167380"/>
            <a:ext cx="357505" cy="253365"/>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460" name="Google Shape;460;p17"/>
          <p:cNvSpPr/>
          <p:nvPr/>
        </p:nvSpPr>
        <p:spPr>
          <a:xfrm>
            <a:off x="3726815" y="1180465"/>
            <a:ext cx="370840" cy="2959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461" name="Google Shape;461;p17"/>
          <p:cNvSpPr/>
          <p:nvPr/>
        </p:nvSpPr>
        <p:spPr>
          <a:xfrm>
            <a:off x="3026410" y="1341755"/>
            <a:ext cx="373380" cy="273685"/>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462" name="Google Shape;462;p17"/>
          <p:cNvSpPr/>
          <p:nvPr/>
        </p:nvSpPr>
        <p:spPr>
          <a:xfrm>
            <a:off x="2311400" y="1369695"/>
            <a:ext cx="376555" cy="26162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463" name="Google Shape;463;p17"/>
          <p:cNvSpPr/>
          <p:nvPr/>
        </p:nvSpPr>
        <p:spPr>
          <a:xfrm>
            <a:off x="3748405" y="3449955"/>
            <a:ext cx="481330" cy="42227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17"/>
          <p:cNvSpPr/>
          <p:nvPr/>
        </p:nvSpPr>
        <p:spPr>
          <a:xfrm>
            <a:off x="4300220" y="3415030"/>
            <a:ext cx="403860" cy="42227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17"/>
          <p:cNvSpPr/>
          <p:nvPr/>
        </p:nvSpPr>
        <p:spPr>
          <a:xfrm>
            <a:off x="3703955" y="1516380"/>
            <a:ext cx="459105" cy="499110"/>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17"/>
          <p:cNvSpPr/>
          <p:nvPr/>
        </p:nvSpPr>
        <p:spPr>
          <a:xfrm>
            <a:off x="1069340" y="3681095"/>
            <a:ext cx="436880" cy="40322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17"/>
          <p:cNvSpPr/>
          <p:nvPr/>
        </p:nvSpPr>
        <p:spPr>
          <a:xfrm>
            <a:off x="673735" y="2672715"/>
            <a:ext cx="520065" cy="334645"/>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10</a:t>
            </a:r>
            <a:endParaRPr/>
          </a:p>
        </p:txBody>
      </p:sp>
      <p:sp>
        <p:nvSpPr>
          <p:cNvPr id="468" name="Google Shape;468;p17"/>
          <p:cNvSpPr/>
          <p:nvPr/>
        </p:nvSpPr>
        <p:spPr>
          <a:xfrm>
            <a:off x="4339590" y="3092450"/>
            <a:ext cx="387985" cy="29083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sp>
        <p:nvSpPr>
          <p:cNvPr id="469" name="Google Shape;469;p17"/>
          <p:cNvSpPr/>
          <p:nvPr/>
        </p:nvSpPr>
        <p:spPr>
          <a:xfrm>
            <a:off x="3245485" y="3462655"/>
            <a:ext cx="481330" cy="42227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17"/>
          <p:cNvSpPr/>
          <p:nvPr/>
        </p:nvSpPr>
        <p:spPr>
          <a:xfrm>
            <a:off x="3316605" y="3167380"/>
            <a:ext cx="397510" cy="26289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471" name="Google Shape;471;p17"/>
          <p:cNvSpPr/>
          <p:nvPr/>
        </p:nvSpPr>
        <p:spPr>
          <a:xfrm>
            <a:off x="2146935" y="3818255"/>
            <a:ext cx="350520" cy="267335"/>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8</a:t>
            </a:r>
            <a:endParaRPr/>
          </a:p>
        </p:txBody>
      </p:sp>
      <p:sp>
        <p:nvSpPr>
          <p:cNvPr id="472" name="Google Shape;472;p17"/>
          <p:cNvSpPr/>
          <p:nvPr/>
        </p:nvSpPr>
        <p:spPr>
          <a:xfrm>
            <a:off x="1243965" y="3051175"/>
            <a:ext cx="353695" cy="595630"/>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17"/>
          <p:cNvSpPr/>
          <p:nvPr/>
        </p:nvSpPr>
        <p:spPr>
          <a:xfrm>
            <a:off x="1562100" y="3678555"/>
            <a:ext cx="544830" cy="35496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17"/>
          <p:cNvSpPr/>
          <p:nvPr/>
        </p:nvSpPr>
        <p:spPr>
          <a:xfrm>
            <a:off x="673735" y="3872230"/>
            <a:ext cx="367030" cy="226695"/>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9</a:t>
            </a:r>
            <a:endParaRPr/>
          </a:p>
        </p:txBody>
      </p:sp>
      <p:sp>
        <p:nvSpPr>
          <p:cNvPr id="475" name="Google Shape;475;p17"/>
          <p:cNvSpPr/>
          <p:nvPr/>
        </p:nvSpPr>
        <p:spPr>
          <a:xfrm>
            <a:off x="4311015" y="1445260"/>
            <a:ext cx="697230" cy="452120"/>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17"/>
          <p:cNvSpPr/>
          <p:nvPr/>
        </p:nvSpPr>
        <p:spPr>
          <a:xfrm>
            <a:off x="4480560" y="1120140"/>
            <a:ext cx="527685" cy="31750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12</a:t>
            </a:r>
            <a:endParaRPr/>
          </a:p>
        </p:txBody>
      </p:sp>
      <p:pic>
        <p:nvPicPr>
          <p:cNvPr descr="d95de35f-de44-4315-bc79-075f6ea2006b" id="477" name="Google Shape;477;p17"/>
          <p:cNvPicPr preferRelativeResize="0"/>
          <p:nvPr/>
        </p:nvPicPr>
        <p:blipFill rotWithShape="1">
          <a:blip r:embed="rId4">
            <a:alphaModFix/>
          </a:blip>
          <a:srcRect b="0" l="0" r="0" t="0"/>
          <a:stretch/>
        </p:blipFill>
        <p:spPr>
          <a:xfrm>
            <a:off x="223520" y="4672965"/>
            <a:ext cx="3094355" cy="2142490"/>
          </a:xfrm>
          <a:prstGeom prst="rect">
            <a:avLst/>
          </a:prstGeom>
          <a:noFill/>
          <a:ln>
            <a:noFill/>
          </a:ln>
        </p:spPr>
      </p:pic>
      <p:sp>
        <p:nvSpPr>
          <p:cNvPr id="478" name="Google Shape;478;p17"/>
          <p:cNvSpPr/>
          <p:nvPr/>
        </p:nvSpPr>
        <p:spPr>
          <a:xfrm>
            <a:off x="154939" y="4268470"/>
            <a:ext cx="3549015"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Mechanism board wiring picture</a:t>
            </a:r>
            <a:endParaRPr sz="1800">
              <a:solidFill>
                <a:schemeClr val="dk1"/>
              </a:solidFill>
              <a:latin typeface="Calibri"/>
              <a:ea typeface="Calibri"/>
              <a:cs typeface="Calibri"/>
              <a:sym typeface="Calibri"/>
            </a:endParaRPr>
          </a:p>
        </p:txBody>
      </p:sp>
      <p:sp>
        <p:nvSpPr>
          <p:cNvPr id="479" name="Google Shape;479;p17"/>
          <p:cNvSpPr/>
          <p:nvPr/>
        </p:nvSpPr>
        <p:spPr>
          <a:xfrm>
            <a:off x="1562100" y="1294130"/>
            <a:ext cx="285750" cy="321310"/>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480" name="Google Shape;480;p17"/>
          <p:cNvSpPr/>
          <p:nvPr/>
        </p:nvSpPr>
        <p:spPr>
          <a:xfrm>
            <a:off x="223520" y="683260"/>
            <a:ext cx="2087880"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Mechanism Board</a:t>
            </a:r>
            <a:endParaRPr sz="1800">
              <a:solidFill>
                <a:schemeClr val="dk1"/>
              </a:solidFill>
              <a:latin typeface="Calibri"/>
              <a:ea typeface="Calibri"/>
              <a:cs typeface="Calibri"/>
              <a:sym typeface="Calibri"/>
            </a:endParaRPr>
          </a:p>
        </p:txBody>
      </p:sp>
      <p:sp>
        <p:nvSpPr>
          <p:cNvPr id="481" name="Google Shape;481;p17"/>
          <p:cNvSpPr txBox="1"/>
          <p:nvPr/>
        </p:nvSpPr>
        <p:spPr>
          <a:xfrm>
            <a:off x="6209789" y="1120140"/>
            <a:ext cx="4984185" cy="341632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AC220V--110V Output (Connected to No. 4)</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Air Pump Power Supply</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AC220V--110V Input</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Switching Power Supply Control Cable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DC24V Output (Connected to Mainboard No. 6)</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Sound Wave Board Communication Cable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Core Sound Wave Cable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Leg Sound Wave Cable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Right Audio Cable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Left Audio Cable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Sound Wave Board Power Cable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AC220V--110V Input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18"/>
          <p:cNvSpPr txBox="1"/>
          <p:nvPr/>
        </p:nvSpPr>
        <p:spPr>
          <a:xfrm>
            <a:off x="223520" y="29845"/>
            <a:ext cx="10632439"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 2.2.3 </a:t>
            </a:r>
            <a:r>
              <a:rPr b="0" i="0" lang="en-US" sz="2000">
                <a:solidFill>
                  <a:srgbClr val="0F1115"/>
                </a:solidFill>
                <a:latin typeface="Arial"/>
                <a:ea typeface="Arial"/>
                <a:cs typeface="Arial"/>
                <a:sym typeface="Arial"/>
              </a:rPr>
              <a:t>Internal Parts Picture – </a:t>
            </a:r>
            <a:r>
              <a:rPr i="0" lang="en-US" sz="2000">
                <a:solidFill>
                  <a:srgbClr val="0F1115"/>
                </a:solidFill>
                <a:latin typeface="Arial"/>
                <a:ea typeface="Arial"/>
                <a:cs typeface="Arial"/>
                <a:sym typeface="Arial"/>
              </a:rPr>
              <a:t>Internal Wiring of the Electrical Control Box</a:t>
            </a:r>
            <a:endParaRPr sz="2000">
              <a:solidFill>
                <a:srgbClr val="000000"/>
              </a:solidFill>
              <a:latin typeface="Calibri"/>
              <a:ea typeface="Calibri"/>
              <a:cs typeface="Calibri"/>
              <a:sym typeface="Calibri"/>
            </a:endParaRPr>
          </a:p>
        </p:txBody>
      </p:sp>
      <p:cxnSp>
        <p:nvCxnSpPr>
          <p:cNvPr id="488" name="Google Shape;488;p18"/>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489" name="Google Shape;489;p18"/>
          <p:cNvSpPr/>
          <p:nvPr/>
        </p:nvSpPr>
        <p:spPr>
          <a:xfrm>
            <a:off x="590550" y="966470"/>
            <a:ext cx="2838450"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1" i="0" lang="en-US" sz="1800">
                <a:solidFill>
                  <a:srgbClr val="0F1115"/>
                </a:solidFill>
                <a:latin typeface="Arial"/>
                <a:ea typeface="Arial"/>
                <a:cs typeface="Arial"/>
                <a:sym typeface="Arial"/>
              </a:rPr>
              <a:t>Mainboard Wiring Picture</a:t>
            </a:r>
            <a:endParaRPr sz="1800">
              <a:solidFill>
                <a:schemeClr val="dk1"/>
              </a:solidFill>
              <a:latin typeface="Calibri"/>
              <a:ea typeface="Calibri"/>
              <a:cs typeface="Calibri"/>
              <a:sym typeface="Calibri"/>
            </a:endParaRPr>
          </a:p>
        </p:txBody>
      </p:sp>
      <p:sp>
        <p:nvSpPr>
          <p:cNvPr id="490" name="Google Shape;490;p18"/>
          <p:cNvSpPr/>
          <p:nvPr/>
        </p:nvSpPr>
        <p:spPr>
          <a:xfrm>
            <a:off x="6280784" y="966470"/>
            <a:ext cx="3720466"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1" i="0" lang="en-US" sz="1800">
                <a:solidFill>
                  <a:srgbClr val="0F1115"/>
                </a:solidFill>
                <a:latin typeface="Arial"/>
                <a:ea typeface="Arial"/>
                <a:cs typeface="Arial"/>
                <a:sym typeface="Arial"/>
              </a:rPr>
              <a:t>Sonic Wave Board Wiring Picture</a:t>
            </a:r>
            <a:endParaRPr sz="1800">
              <a:solidFill>
                <a:schemeClr val="dk1"/>
              </a:solidFill>
              <a:latin typeface="Calibri"/>
              <a:ea typeface="Calibri"/>
              <a:cs typeface="Calibri"/>
              <a:sym typeface="Calibri"/>
            </a:endParaRPr>
          </a:p>
        </p:txBody>
      </p:sp>
      <p:grpSp>
        <p:nvGrpSpPr>
          <p:cNvPr id="491" name="Google Shape;491;p18"/>
          <p:cNvGrpSpPr/>
          <p:nvPr/>
        </p:nvGrpSpPr>
        <p:grpSpPr>
          <a:xfrm>
            <a:off x="9303385" y="194716"/>
            <a:ext cx="399415" cy="327025"/>
            <a:chOff x="0" y="0"/>
            <a:chExt cx="32" cy="28"/>
          </a:xfrm>
        </p:grpSpPr>
        <p:sp>
          <p:nvSpPr>
            <p:cNvPr id="492" name="Google Shape;492;p18"/>
            <p:cNvSpPr/>
            <p:nvPr/>
          </p:nvSpPr>
          <p:spPr>
            <a:xfrm>
              <a:off x="0" y="0"/>
              <a:ext cx="32" cy="28"/>
            </a:xfrm>
            <a:prstGeom prst="triangle">
              <a:avLst>
                <a:gd fmla="val 50000" name="adj"/>
              </a:avLst>
            </a:prstGeom>
            <a:solidFill>
              <a:srgbClr val="FFFF00"/>
            </a:solidFill>
            <a:ln cap="flat" cmpd="sng" w="952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3" name="Google Shape;493;p18"/>
            <p:cNvCxnSpPr/>
            <p:nvPr/>
          </p:nvCxnSpPr>
          <p:spPr>
            <a:xfrm>
              <a:off x="16" y="7"/>
              <a:ext cx="0" cy="12"/>
            </a:xfrm>
            <a:prstGeom prst="straightConnector1">
              <a:avLst/>
            </a:prstGeom>
            <a:noFill/>
            <a:ln cap="flat" cmpd="sng" w="28575">
              <a:solidFill>
                <a:srgbClr val="FF0000"/>
              </a:solidFill>
              <a:prstDash val="solid"/>
              <a:round/>
              <a:headEnd len="sm" w="sm" type="none"/>
              <a:tailEnd len="sm" w="sm" type="none"/>
            </a:ln>
          </p:spPr>
        </p:cxnSp>
        <p:cxnSp>
          <p:nvCxnSpPr>
            <p:cNvPr id="494" name="Google Shape;494;p18"/>
            <p:cNvCxnSpPr/>
            <p:nvPr/>
          </p:nvCxnSpPr>
          <p:spPr>
            <a:xfrm>
              <a:off x="16" y="23"/>
              <a:ext cx="0" cy="2"/>
            </a:xfrm>
            <a:prstGeom prst="straightConnector1">
              <a:avLst/>
            </a:prstGeom>
            <a:noFill/>
            <a:ln cap="rnd" cmpd="sng" w="38100">
              <a:solidFill>
                <a:srgbClr val="FF0000"/>
              </a:solidFill>
              <a:prstDash val="dot"/>
              <a:round/>
              <a:headEnd len="sm" w="sm" type="none"/>
              <a:tailEnd len="sm" w="sm" type="none"/>
            </a:ln>
          </p:spPr>
        </p:cxnSp>
      </p:grpSp>
      <p:pic>
        <p:nvPicPr>
          <p:cNvPr descr="IMG_256" id="495" name="Google Shape;495;p18"/>
          <p:cNvPicPr preferRelativeResize="0"/>
          <p:nvPr/>
        </p:nvPicPr>
        <p:blipFill rotWithShape="1">
          <a:blip r:embed="rId3">
            <a:alphaModFix/>
          </a:blip>
          <a:srcRect b="3448" l="21022" r="15683" t="5356"/>
          <a:stretch/>
        </p:blipFill>
        <p:spPr>
          <a:xfrm rot="5400000">
            <a:off x="710565" y="1356360"/>
            <a:ext cx="4495165" cy="4857115"/>
          </a:xfrm>
          <a:prstGeom prst="rect">
            <a:avLst/>
          </a:prstGeom>
          <a:noFill/>
          <a:ln>
            <a:noFill/>
          </a:ln>
        </p:spPr>
      </p:pic>
      <p:pic>
        <p:nvPicPr>
          <p:cNvPr id="496" name="Google Shape;496;p18"/>
          <p:cNvPicPr preferRelativeResize="0"/>
          <p:nvPr/>
        </p:nvPicPr>
        <p:blipFill rotWithShape="1">
          <a:blip r:embed="rId4">
            <a:alphaModFix/>
          </a:blip>
          <a:srcRect b="0" l="0" r="0" t="0"/>
          <a:stretch/>
        </p:blipFill>
        <p:spPr>
          <a:xfrm rot="-5400000">
            <a:off x="6110605" y="1651635"/>
            <a:ext cx="4551045" cy="42106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19"/>
          <p:cNvSpPr txBox="1"/>
          <p:nvPr/>
        </p:nvSpPr>
        <p:spPr>
          <a:xfrm>
            <a:off x="223519" y="55880"/>
            <a:ext cx="11336656"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 2.2.4 </a:t>
            </a:r>
            <a:r>
              <a:rPr b="0" i="0" lang="en-US" sz="2400">
                <a:solidFill>
                  <a:srgbClr val="0F1115"/>
                </a:solidFill>
                <a:latin typeface="Arial"/>
                <a:ea typeface="Arial"/>
                <a:cs typeface="Arial"/>
                <a:sym typeface="Arial"/>
              </a:rPr>
              <a:t>Internal Parts Picture – </a:t>
            </a:r>
            <a:r>
              <a:rPr i="0" lang="en-US" sz="2400">
                <a:solidFill>
                  <a:srgbClr val="0F1115"/>
                </a:solidFill>
                <a:latin typeface="Arial"/>
                <a:ea typeface="Arial"/>
                <a:cs typeface="Arial"/>
                <a:sym typeface="Arial"/>
              </a:rPr>
              <a:t>Internal Wiring of the Electrical Control Box</a:t>
            </a:r>
            <a:endParaRPr b="1" sz="2200">
              <a:solidFill>
                <a:srgbClr val="000000"/>
              </a:solidFill>
              <a:latin typeface="Calibri"/>
              <a:ea typeface="Calibri"/>
              <a:cs typeface="Calibri"/>
              <a:sym typeface="Calibri"/>
            </a:endParaRPr>
          </a:p>
        </p:txBody>
      </p:sp>
      <p:cxnSp>
        <p:nvCxnSpPr>
          <p:cNvPr id="503" name="Google Shape;503;p19"/>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504" name="Google Shape;504;p19"/>
          <p:cNvSpPr/>
          <p:nvPr/>
        </p:nvSpPr>
        <p:spPr>
          <a:xfrm>
            <a:off x="631825" y="908685"/>
            <a:ext cx="3197225"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Switching Power Supply Board Wiring Picture</a:t>
            </a:r>
            <a:endParaRPr sz="1800">
              <a:solidFill>
                <a:schemeClr val="dk1"/>
              </a:solidFill>
              <a:latin typeface="Calibri"/>
              <a:ea typeface="Calibri"/>
              <a:cs typeface="Calibri"/>
              <a:sym typeface="Calibri"/>
            </a:endParaRPr>
          </a:p>
        </p:txBody>
      </p:sp>
      <p:sp>
        <p:nvSpPr>
          <p:cNvPr id="505" name="Google Shape;505;p19"/>
          <p:cNvSpPr/>
          <p:nvPr/>
        </p:nvSpPr>
        <p:spPr>
          <a:xfrm>
            <a:off x="4702175" y="899160"/>
            <a:ext cx="4622800" cy="404495"/>
          </a:xfrm>
          <a:prstGeom prst="roundRect">
            <a:avLst>
              <a:gd fmla="val 16667" name="adj"/>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Switching Power Supply Wiring Picture</a:t>
            </a:r>
            <a:endParaRPr sz="1800">
              <a:solidFill>
                <a:schemeClr val="dk1"/>
              </a:solidFill>
              <a:latin typeface="Calibri"/>
              <a:ea typeface="Calibri"/>
              <a:cs typeface="Calibri"/>
              <a:sym typeface="Calibri"/>
            </a:endParaRPr>
          </a:p>
        </p:txBody>
      </p:sp>
      <p:pic>
        <p:nvPicPr>
          <p:cNvPr descr="960c2acc-8bbf-4d51-8bc4-4308d335edb2" id="506" name="Google Shape;506;p19"/>
          <p:cNvPicPr preferRelativeResize="0"/>
          <p:nvPr/>
        </p:nvPicPr>
        <p:blipFill rotWithShape="1">
          <a:blip r:embed="rId3">
            <a:alphaModFix/>
          </a:blip>
          <a:srcRect b="20407" l="18306" r="6113" t="23713"/>
          <a:stretch/>
        </p:blipFill>
        <p:spPr>
          <a:xfrm rot="5400000">
            <a:off x="-190500" y="2262505"/>
            <a:ext cx="5099050" cy="3454400"/>
          </a:xfrm>
          <a:prstGeom prst="rect">
            <a:avLst/>
          </a:prstGeom>
          <a:noFill/>
          <a:ln>
            <a:noFill/>
          </a:ln>
        </p:spPr>
      </p:pic>
      <p:pic>
        <p:nvPicPr>
          <p:cNvPr descr="9ad77f71-371f-455f-b045-e6d7a345da69" id="507" name="Google Shape;507;p19"/>
          <p:cNvPicPr preferRelativeResize="0"/>
          <p:nvPr/>
        </p:nvPicPr>
        <p:blipFill rotWithShape="1">
          <a:blip r:embed="rId4">
            <a:alphaModFix/>
          </a:blip>
          <a:srcRect b="40139" l="7234" r="-340" t="0"/>
          <a:stretch/>
        </p:blipFill>
        <p:spPr>
          <a:xfrm>
            <a:off x="4702175" y="1440180"/>
            <a:ext cx="7022465" cy="3575685"/>
          </a:xfrm>
          <a:prstGeom prst="rect">
            <a:avLst/>
          </a:prstGeom>
          <a:noFill/>
          <a:ln>
            <a:noFill/>
          </a:ln>
        </p:spPr>
      </p:pic>
      <p:grpSp>
        <p:nvGrpSpPr>
          <p:cNvPr id="508" name="Google Shape;508;p19"/>
          <p:cNvGrpSpPr/>
          <p:nvPr/>
        </p:nvGrpSpPr>
        <p:grpSpPr>
          <a:xfrm>
            <a:off x="10874376" y="175360"/>
            <a:ext cx="457200" cy="431800"/>
            <a:chOff x="0" y="0"/>
            <a:chExt cx="32" cy="28"/>
          </a:xfrm>
        </p:grpSpPr>
        <p:sp>
          <p:nvSpPr>
            <p:cNvPr id="509" name="Google Shape;509;p19"/>
            <p:cNvSpPr/>
            <p:nvPr/>
          </p:nvSpPr>
          <p:spPr>
            <a:xfrm>
              <a:off x="0" y="0"/>
              <a:ext cx="32" cy="28"/>
            </a:xfrm>
            <a:prstGeom prst="triangle">
              <a:avLst>
                <a:gd fmla="val 50000" name="adj"/>
              </a:avLst>
            </a:prstGeom>
            <a:solidFill>
              <a:srgbClr val="FFFF00"/>
            </a:solidFill>
            <a:ln cap="flat" cmpd="sng" w="952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0" name="Google Shape;510;p19"/>
            <p:cNvCxnSpPr/>
            <p:nvPr/>
          </p:nvCxnSpPr>
          <p:spPr>
            <a:xfrm>
              <a:off x="16" y="7"/>
              <a:ext cx="0" cy="12"/>
            </a:xfrm>
            <a:prstGeom prst="straightConnector1">
              <a:avLst/>
            </a:prstGeom>
            <a:noFill/>
            <a:ln cap="flat" cmpd="sng" w="28575">
              <a:solidFill>
                <a:srgbClr val="FF0000"/>
              </a:solidFill>
              <a:prstDash val="solid"/>
              <a:round/>
              <a:headEnd len="sm" w="sm" type="none"/>
              <a:tailEnd len="sm" w="sm" type="none"/>
            </a:ln>
          </p:spPr>
        </p:cxnSp>
        <p:cxnSp>
          <p:nvCxnSpPr>
            <p:cNvPr id="511" name="Google Shape;511;p19"/>
            <p:cNvCxnSpPr/>
            <p:nvPr/>
          </p:nvCxnSpPr>
          <p:spPr>
            <a:xfrm>
              <a:off x="16" y="23"/>
              <a:ext cx="0" cy="2"/>
            </a:xfrm>
            <a:prstGeom prst="straightConnector1">
              <a:avLst/>
            </a:prstGeom>
            <a:noFill/>
            <a:ln cap="rnd" cmpd="sng" w="38100">
              <a:solidFill>
                <a:srgbClr val="FF0000"/>
              </a:solidFill>
              <a:prstDash val="dot"/>
              <a:round/>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
          <p:cNvSpPr/>
          <p:nvPr/>
        </p:nvSpPr>
        <p:spPr>
          <a:xfrm>
            <a:off x="1257300" y="1877695"/>
            <a:ext cx="9544049" cy="2062103"/>
          </a:xfrm>
          <a:prstGeom prst="rect">
            <a:avLst/>
          </a:prstGeom>
          <a:noFill/>
          <a:ln>
            <a:noFill/>
          </a:ln>
        </p:spPr>
        <p:txBody>
          <a:bodyPr anchorCtr="0" anchor="t" bIns="45700" lIns="91425" spcFirstLastPara="1" rIns="91425" wrap="square" tIns="45700">
            <a:spAutoFit/>
          </a:bodyPr>
          <a:lstStyle/>
          <a:p>
            <a:pPr indent="-203200" lvl="0" marL="0" marR="0" rtl="0" algn="l">
              <a:spcBef>
                <a:spcPts val="0"/>
              </a:spcBef>
              <a:spcAft>
                <a:spcPts val="0"/>
              </a:spcAft>
              <a:buClr>
                <a:srgbClr val="0F1115"/>
              </a:buClr>
              <a:buSzPts val="3200"/>
              <a:buFont typeface="Calibri"/>
              <a:buAutoNum type="arabicPeriod"/>
            </a:pPr>
            <a:r>
              <a:rPr b="0" i="0" lang="en-US" sz="3200" u="none" cap="none" strike="noStrike">
                <a:solidFill>
                  <a:srgbClr val="0F1115"/>
                </a:solidFill>
                <a:latin typeface="Arial"/>
                <a:ea typeface="Arial"/>
                <a:cs typeface="Arial"/>
                <a:sym typeface="Arial"/>
              </a:rPr>
              <a:t>Product Parameters and Function Introduction</a:t>
            </a:r>
            <a:endParaRPr/>
          </a:p>
          <a:p>
            <a:pPr indent="-203200" lvl="0" marL="0" marR="0" rtl="0" algn="l">
              <a:spcBef>
                <a:spcPts val="0"/>
              </a:spcBef>
              <a:spcAft>
                <a:spcPts val="0"/>
              </a:spcAft>
              <a:buClr>
                <a:srgbClr val="0F1115"/>
              </a:buClr>
              <a:buSzPts val="3200"/>
              <a:buFont typeface="Calibri"/>
              <a:buAutoNum type="arabicPeriod"/>
            </a:pPr>
            <a:r>
              <a:rPr b="0" i="0" lang="en-US" sz="3200" u="none" cap="none" strike="noStrike">
                <a:solidFill>
                  <a:srgbClr val="0F1115"/>
                </a:solidFill>
                <a:latin typeface="Arial"/>
                <a:ea typeface="Arial"/>
                <a:cs typeface="Arial"/>
                <a:sym typeface="Arial"/>
              </a:rPr>
              <a:t>Massage Chair Structure, Disassembly, and Assembly</a:t>
            </a:r>
            <a:endParaRPr/>
          </a:p>
          <a:p>
            <a:pPr indent="-203200" lvl="0" marL="0" marR="0" rtl="0" algn="l">
              <a:spcBef>
                <a:spcPts val="0"/>
              </a:spcBef>
              <a:spcAft>
                <a:spcPts val="0"/>
              </a:spcAft>
              <a:buClr>
                <a:srgbClr val="0F1115"/>
              </a:buClr>
              <a:buSzPts val="3200"/>
              <a:buFont typeface="Calibri"/>
              <a:buAutoNum type="arabicPeriod"/>
            </a:pPr>
            <a:r>
              <a:rPr b="0" i="0" lang="en-US" sz="3200" u="none" cap="none" strike="noStrike">
                <a:solidFill>
                  <a:srgbClr val="0F1115"/>
                </a:solidFill>
                <a:latin typeface="Arial"/>
                <a:ea typeface="Arial"/>
                <a:cs typeface="Arial"/>
                <a:sym typeface="Arial"/>
              </a:rPr>
              <a:t>Massage Chair Fault Diagnosis and Repair</a:t>
            </a:r>
            <a:endParaRPr/>
          </a:p>
          <a:p>
            <a:pPr indent="-203200" lvl="0" marL="0" marR="0" rtl="0" algn="l">
              <a:spcBef>
                <a:spcPts val="0"/>
              </a:spcBef>
              <a:spcAft>
                <a:spcPts val="0"/>
              </a:spcAft>
              <a:buClr>
                <a:srgbClr val="0F1115"/>
              </a:buClr>
              <a:buSzPts val="3200"/>
              <a:buFont typeface="Calibri"/>
              <a:buAutoNum type="arabicPeriod"/>
            </a:pPr>
            <a:r>
              <a:rPr b="0" i="0" lang="en-US" sz="3200" u="none" cap="none" strike="noStrike">
                <a:solidFill>
                  <a:srgbClr val="0F1115"/>
                </a:solidFill>
                <a:latin typeface="Arial"/>
                <a:ea typeface="Arial"/>
                <a:cs typeface="Arial"/>
                <a:sym typeface="Arial"/>
              </a:rPr>
              <a:t>Repair Tools</a:t>
            </a:r>
            <a:endParaRPr/>
          </a:p>
        </p:txBody>
      </p:sp>
      <p:sp>
        <p:nvSpPr>
          <p:cNvPr id="174" name="Google Shape;174;p2"/>
          <p:cNvSpPr/>
          <p:nvPr/>
        </p:nvSpPr>
        <p:spPr>
          <a:xfrm>
            <a:off x="3270885" y="808355"/>
            <a:ext cx="5360035"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0F1115"/>
                </a:solidFill>
                <a:latin typeface="Arial"/>
                <a:ea typeface="Arial"/>
                <a:cs typeface="Arial"/>
                <a:sym typeface="Arial"/>
              </a:rPr>
              <a:t>Contents</a:t>
            </a:r>
            <a:endParaRPr b="1" i="0" sz="3200" u="none" cap="none" strike="noStrike">
              <a:solidFill>
                <a:srgbClr val="000000"/>
              </a:solidFill>
              <a:latin typeface="Microsoft Yahei"/>
              <a:ea typeface="Microsoft Yahei"/>
              <a:cs typeface="Microsoft Yahei"/>
              <a:sym typeface="Microsoft Yahei"/>
            </a:endParaRPr>
          </a:p>
        </p:txBody>
      </p:sp>
      <p:sp>
        <p:nvSpPr>
          <p:cNvPr id="175" name="Google Shape;175;p2"/>
          <p:cNvSpPr txBox="1"/>
          <p:nvPr/>
        </p:nvSpPr>
        <p:spPr>
          <a:xfrm>
            <a:off x="1257300" y="4591051"/>
            <a:ext cx="1056195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FF0000"/>
                </a:solidFill>
                <a:latin typeface="Arial"/>
                <a:ea typeface="Arial"/>
                <a:cs typeface="Arial"/>
                <a:sym typeface="Arial"/>
              </a:rPr>
              <a:t>Note: </a:t>
            </a:r>
            <a:r>
              <a:rPr b="0" i="0" lang="en-US" sz="1800" u="none" cap="none" strike="noStrike">
                <a:solidFill>
                  <a:srgbClr val="FF0000"/>
                </a:solidFill>
                <a:latin typeface="Arial"/>
                <a:ea typeface="Arial"/>
                <a:cs typeface="Arial"/>
                <a:sym typeface="Arial"/>
              </a:rPr>
              <a:t>The components described in this repair manual possess critical safety and functional characteristics. During maintenance and replacement, only the spare parts provided by our company should be used! Please note: When a component is marked with     , it indicates that special attention should be paid to safety during the repair of that component!</a:t>
            </a:r>
            <a:endParaRPr b="1" sz="1800">
              <a:solidFill>
                <a:srgbClr val="FF0000"/>
              </a:solidFill>
              <a:latin typeface="Calibri"/>
              <a:ea typeface="Calibri"/>
              <a:cs typeface="Calibri"/>
              <a:sym typeface="Calibri"/>
            </a:endParaRPr>
          </a:p>
        </p:txBody>
      </p:sp>
      <p:cxnSp>
        <p:nvCxnSpPr>
          <p:cNvPr id="176" name="Google Shape;176;p2"/>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grpSp>
        <p:nvGrpSpPr>
          <p:cNvPr id="177" name="Google Shape;177;p2"/>
          <p:cNvGrpSpPr/>
          <p:nvPr/>
        </p:nvGrpSpPr>
        <p:grpSpPr>
          <a:xfrm>
            <a:off x="5174615" y="5181600"/>
            <a:ext cx="216535" cy="247650"/>
            <a:chOff x="0" y="0"/>
            <a:chExt cx="32" cy="28"/>
          </a:xfrm>
        </p:grpSpPr>
        <p:sp>
          <p:nvSpPr>
            <p:cNvPr id="178" name="Google Shape;178;p2"/>
            <p:cNvSpPr/>
            <p:nvPr/>
          </p:nvSpPr>
          <p:spPr>
            <a:xfrm>
              <a:off x="0" y="0"/>
              <a:ext cx="32" cy="28"/>
            </a:xfrm>
            <a:prstGeom prst="triangle">
              <a:avLst>
                <a:gd fmla="val 50000" name="adj"/>
              </a:avLst>
            </a:prstGeom>
            <a:solidFill>
              <a:srgbClr val="FFFF00"/>
            </a:solidFill>
            <a:ln cap="flat" cmpd="sng" w="952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9" name="Google Shape;179;p2"/>
            <p:cNvCxnSpPr/>
            <p:nvPr/>
          </p:nvCxnSpPr>
          <p:spPr>
            <a:xfrm>
              <a:off x="16" y="7"/>
              <a:ext cx="0" cy="12"/>
            </a:xfrm>
            <a:prstGeom prst="straightConnector1">
              <a:avLst/>
            </a:prstGeom>
            <a:noFill/>
            <a:ln cap="flat" cmpd="sng" w="28575">
              <a:solidFill>
                <a:srgbClr val="FF0000"/>
              </a:solidFill>
              <a:prstDash val="solid"/>
              <a:round/>
              <a:headEnd len="sm" w="sm" type="none"/>
              <a:tailEnd len="sm" w="sm" type="none"/>
            </a:ln>
          </p:spPr>
        </p:cxnSp>
        <p:cxnSp>
          <p:nvCxnSpPr>
            <p:cNvPr id="180" name="Google Shape;180;p2"/>
            <p:cNvCxnSpPr/>
            <p:nvPr/>
          </p:nvCxnSpPr>
          <p:spPr>
            <a:xfrm>
              <a:off x="16" y="23"/>
              <a:ext cx="0" cy="2"/>
            </a:xfrm>
            <a:prstGeom prst="straightConnector1">
              <a:avLst/>
            </a:prstGeom>
            <a:noFill/>
            <a:ln cap="rnd" cmpd="sng" w="38100">
              <a:solidFill>
                <a:srgbClr val="FF0000"/>
              </a:solidFill>
              <a:prstDash val="dot"/>
              <a:round/>
              <a:headEnd len="sm" w="sm" type="none"/>
              <a:tailEnd len="sm" w="sm" type="none"/>
            </a:ln>
          </p:spPr>
        </p:cxnSp>
      </p:gr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20"/>
          <p:cNvPicPr preferRelativeResize="0"/>
          <p:nvPr/>
        </p:nvPicPr>
        <p:blipFill rotWithShape="1">
          <a:blip r:embed="rId3">
            <a:alphaModFix/>
          </a:blip>
          <a:srcRect b="4215" l="0" r="0" t="5606"/>
          <a:stretch/>
        </p:blipFill>
        <p:spPr>
          <a:xfrm>
            <a:off x="2584450" y="718820"/>
            <a:ext cx="2063750" cy="1312545"/>
          </a:xfrm>
          <a:prstGeom prst="rect">
            <a:avLst/>
          </a:prstGeom>
          <a:noFill/>
          <a:ln>
            <a:noFill/>
          </a:ln>
        </p:spPr>
      </p:pic>
      <p:pic>
        <p:nvPicPr>
          <p:cNvPr id="518" name="Google Shape;518;p20"/>
          <p:cNvPicPr preferRelativeResize="0"/>
          <p:nvPr/>
        </p:nvPicPr>
        <p:blipFill rotWithShape="1">
          <a:blip r:embed="rId4">
            <a:alphaModFix/>
          </a:blip>
          <a:srcRect b="0" l="2993" r="4009" t="0"/>
          <a:stretch/>
        </p:blipFill>
        <p:spPr>
          <a:xfrm>
            <a:off x="4898390" y="688340"/>
            <a:ext cx="2319020" cy="2494280"/>
          </a:xfrm>
          <a:prstGeom prst="rect">
            <a:avLst/>
          </a:prstGeom>
          <a:noFill/>
          <a:ln>
            <a:noFill/>
          </a:ln>
        </p:spPr>
      </p:pic>
      <p:pic>
        <p:nvPicPr>
          <p:cNvPr id="519" name="Google Shape;519;p20"/>
          <p:cNvPicPr preferRelativeResize="0"/>
          <p:nvPr/>
        </p:nvPicPr>
        <p:blipFill rotWithShape="1">
          <a:blip r:embed="rId5">
            <a:alphaModFix/>
          </a:blip>
          <a:srcRect b="0" l="0" r="0" t="0"/>
          <a:stretch/>
        </p:blipFill>
        <p:spPr>
          <a:xfrm>
            <a:off x="112395" y="775970"/>
            <a:ext cx="2310765" cy="2414270"/>
          </a:xfrm>
          <a:prstGeom prst="rect">
            <a:avLst/>
          </a:prstGeom>
          <a:noFill/>
          <a:ln>
            <a:noFill/>
          </a:ln>
        </p:spPr>
      </p:pic>
      <p:pic>
        <p:nvPicPr>
          <p:cNvPr id="520" name="Google Shape;520;p20"/>
          <p:cNvPicPr preferRelativeResize="0"/>
          <p:nvPr/>
        </p:nvPicPr>
        <p:blipFill rotWithShape="1">
          <a:blip r:embed="rId6">
            <a:alphaModFix/>
          </a:blip>
          <a:srcRect b="7184" l="0" r="0" t="0"/>
          <a:stretch/>
        </p:blipFill>
        <p:spPr>
          <a:xfrm>
            <a:off x="7454265" y="688340"/>
            <a:ext cx="2302510" cy="2477770"/>
          </a:xfrm>
          <a:prstGeom prst="rect">
            <a:avLst/>
          </a:prstGeom>
          <a:noFill/>
          <a:ln>
            <a:noFill/>
          </a:ln>
        </p:spPr>
      </p:pic>
      <p:sp>
        <p:nvSpPr>
          <p:cNvPr id="521" name="Google Shape;521;p20"/>
          <p:cNvSpPr txBox="1"/>
          <p:nvPr/>
        </p:nvSpPr>
        <p:spPr>
          <a:xfrm>
            <a:off x="308610" y="25400"/>
            <a:ext cx="11636375"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 Main Body - </a:t>
            </a:r>
            <a:r>
              <a:rPr i="0" lang="en-US" sz="2000">
                <a:solidFill>
                  <a:srgbClr val="0F1115"/>
                </a:solidFill>
                <a:latin typeface="Arial"/>
                <a:ea typeface="Arial"/>
                <a:cs typeface="Arial"/>
                <a:sym typeface="Arial"/>
              </a:rPr>
              <a:t>Disassembly of Side Panel</a:t>
            </a:r>
            <a:endParaRPr sz="2000">
              <a:solidFill>
                <a:srgbClr val="000000"/>
              </a:solidFill>
              <a:latin typeface="Arial"/>
              <a:ea typeface="Arial"/>
              <a:cs typeface="Arial"/>
              <a:sym typeface="Arial"/>
            </a:endParaRPr>
          </a:p>
        </p:txBody>
      </p:sp>
      <p:sp>
        <p:nvSpPr>
          <p:cNvPr id="522" name="Google Shape;522;p20"/>
          <p:cNvSpPr/>
          <p:nvPr/>
        </p:nvSpPr>
        <p:spPr>
          <a:xfrm>
            <a:off x="124460" y="778510"/>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523" name="Google Shape;523;p20"/>
          <p:cNvSpPr/>
          <p:nvPr/>
        </p:nvSpPr>
        <p:spPr>
          <a:xfrm>
            <a:off x="88900" y="3365500"/>
            <a:ext cx="235331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Remove the small rear cover.</a:t>
            </a:r>
            <a:endParaRPr/>
          </a:p>
        </p:txBody>
      </p:sp>
      <p:sp>
        <p:nvSpPr>
          <p:cNvPr id="524" name="Google Shape;524;p20"/>
          <p:cNvSpPr/>
          <p:nvPr/>
        </p:nvSpPr>
        <p:spPr>
          <a:xfrm>
            <a:off x="2493645" y="3338830"/>
            <a:ext cx="235331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b="0" i="0" lang="en-US" sz="1200">
                <a:solidFill>
                  <a:srgbClr val="0F1115"/>
                </a:solidFill>
                <a:latin typeface="Arial"/>
                <a:ea typeface="Arial"/>
                <a:cs typeface="Arial"/>
                <a:sym typeface="Arial"/>
              </a:rPr>
              <a:t>The small rear cover is secured by male-female snaps.</a:t>
            </a:r>
            <a:endParaRPr/>
          </a:p>
        </p:txBody>
      </p:sp>
      <p:cxnSp>
        <p:nvCxnSpPr>
          <p:cNvPr id="525" name="Google Shape;525;p20"/>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526" name="Google Shape;526;p20"/>
          <p:cNvSpPr/>
          <p:nvPr/>
        </p:nvSpPr>
        <p:spPr>
          <a:xfrm>
            <a:off x="9032240" y="1015365"/>
            <a:ext cx="307340" cy="28067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20"/>
          <p:cNvSpPr/>
          <p:nvPr/>
        </p:nvSpPr>
        <p:spPr>
          <a:xfrm>
            <a:off x="7811135" y="1060450"/>
            <a:ext cx="307340" cy="28067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20"/>
          <p:cNvSpPr/>
          <p:nvPr/>
        </p:nvSpPr>
        <p:spPr>
          <a:xfrm>
            <a:off x="8013065" y="2573020"/>
            <a:ext cx="307340" cy="28067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20"/>
          <p:cNvSpPr/>
          <p:nvPr/>
        </p:nvSpPr>
        <p:spPr>
          <a:xfrm>
            <a:off x="8964930" y="2527935"/>
            <a:ext cx="307340" cy="28067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20"/>
          <p:cNvSpPr/>
          <p:nvPr/>
        </p:nvSpPr>
        <p:spPr>
          <a:xfrm>
            <a:off x="2573020" y="730250"/>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531" name="Google Shape;531;p20"/>
          <p:cNvSpPr/>
          <p:nvPr/>
        </p:nvSpPr>
        <p:spPr>
          <a:xfrm>
            <a:off x="4871720" y="707390"/>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pic>
        <p:nvPicPr>
          <p:cNvPr id="532" name="Google Shape;532;p20"/>
          <p:cNvPicPr preferRelativeResize="0"/>
          <p:nvPr/>
        </p:nvPicPr>
        <p:blipFill rotWithShape="1">
          <a:blip r:embed="rId7">
            <a:alphaModFix/>
          </a:blip>
          <a:srcRect b="0" l="0" r="0" t="0"/>
          <a:stretch/>
        </p:blipFill>
        <p:spPr>
          <a:xfrm>
            <a:off x="2583180" y="2024380"/>
            <a:ext cx="2040890" cy="1294130"/>
          </a:xfrm>
          <a:prstGeom prst="rect">
            <a:avLst/>
          </a:prstGeom>
          <a:noFill/>
          <a:ln>
            <a:noFill/>
          </a:ln>
        </p:spPr>
      </p:pic>
      <p:sp>
        <p:nvSpPr>
          <p:cNvPr id="533" name="Google Shape;533;p20"/>
          <p:cNvSpPr/>
          <p:nvPr/>
        </p:nvSpPr>
        <p:spPr>
          <a:xfrm>
            <a:off x="7458075" y="688340"/>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534" name="Google Shape;534;p20"/>
          <p:cNvSpPr/>
          <p:nvPr/>
        </p:nvSpPr>
        <p:spPr>
          <a:xfrm>
            <a:off x="2948940" y="2044065"/>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20"/>
          <p:cNvSpPr/>
          <p:nvPr/>
        </p:nvSpPr>
        <p:spPr>
          <a:xfrm>
            <a:off x="3430905" y="2066290"/>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20"/>
          <p:cNvSpPr/>
          <p:nvPr/>
        </p:nvSpPr>
        <p:spPr>
          <a:xfrm>
            <a:off x="3935095" y="2066290"/>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20"/>
          <p:cNvSpPr/>
          <p:nvPr/>
        </p:nvSpPr>
        <p:spPr>
          <a:xfrm>
            <a:off x="2937510" y="2917825"/>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20"/>
          <p:cNvSpPr/>
          <p:nvPr/>
        </p:nvSpPr>
        <p:spPr>
          <a:xfrm>
            <a:off x="3430905" y="2917825"/>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20"/>
          <p:cNvSpPr/>
          <p:nvPr/>
        </p:nvSpPr>
        <p:spPr>
          <a:xfrm>
            <a:off x="3935095" y="2940050"/>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20"/>
          <p:cNvSpPr/>
          <p:nvPr/>
        </p:nvSpPr>
        <p:spPr>
          <a:xfrm>
            <a:off x="4349750" y="2928620"/>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20"/>
          <p:cNvSpPr/>
          <p:nvPr/>
        </p:nvSpPr>
        <p:spPr>
          <a:xfrm>
            <a:off x="4316095" y="2469515"/>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20"/>
          <p:cNvSpPr/>
          <p:nvPr/>
        </p:nvSpPr>
        <p:spPr>
          <a:xfrm>
            <a:off x="4338320" y="2077085"/>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20"/>
          <p:cNvSpPr/>
          <p:nvPr/>
        </p:nvSpPr>
        <p:spPr>
          <a:xfrm>
            <a:off x="2522855" y="2054860"/>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20"/>
          <p:cNvSpPr/>
          <p:nvPr/>
        </p:nvSpPr>
        <p:spPr>
          <a:xfrm>
            <a:off x="2522855" y="2491740"/>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20"/>
          <p:cNvSpPr/>
          <p:nvPr/>
        </p:nvSpPr>
        <p:spPr>
          <a:xfrm>
            <a:off x="2500630" y="2906395"/>
            <a:ext cx="307340" cy="28067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20"/>
          <p:cNvSpPr/>
          <p:nvPr/>
        </p:nvSpPr>
        <p:spPr>
          <a:xfrm>
            <a:off x="7458075" y="3331845"/>
            <a:ext cx="235331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4. </a:t>
            </a:r>
            <a:r>
              <a:rPr b="0" i="0" lang="en-US" sz="1200">
                <a:solidFill>
                  <a:srgbClr val="0F1115"/>
                </a:solidFill>
                <a:latin typeface="Arial"/>
                <a:ea typeface="Arial"/>
                <a:cs typeface="Arial"/>
                <a:sym typeface="Arial"/>
              </a:rPr>
              <a:t>Remove the 4 screws securing the rear cover at the locations marked with yellow circles.</a:t>
            </a:r>
            <a:endParaRPr/>
          </a:p>
        </p:txBody>
      </p:sp>
      <p:sp>
        <p:nvSpPr>
          <p:cNvPr id="547" name="Google Shape;547;p20"/>
          <p:cNvSpPr/>
          <p:nvPr/>
        </p:nvSpPr>
        <p:spPr>
          <a:xfrm>
            <a:off x="4898390" y="3331845"/>
            <a:ext cx="235331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b="0" i="0" lang="en-US" sz="1200">
                <a:solidFill>
                  <a:srgbClr val="0F1115"/>
                </a:solidFill>
                <a:latin typeface="Arial"/>
                <a:ea typeface="Arial"/>
                <a:cs typeface="Arial"/>
                <a:sym typeface="Arial"/>
              </a:rPr>
              <a:t>View of the main unit after removing the small rear cover.</a:t>
            </a:r>
            <a:endParaRPr/>
          </a:p>
        </p:txBody>
      </p:sp>
      <p:pic>
        <p:nvPicPr>
          <p:cNvPr id="548" name="Google Shape;548;p20"/>
          <p:cNvPicPr preferRelativeResize="0"/>
          <p:nvPr/>
        </p:nvPicPr>
        <p:blipFill rotWithShape="1">
          <a:blip r:embed="rId8">
            <a:alphaModFix/>
          </a:blip>
          <a:srcRect b="0" l="0" r="4488" t="0"/>
          <a:stretch/>
        </p:blipFill>
        <p:spPr>
          <a:xfrm>
            <a:off x="9916795" y="688340"/>
            <a:ext cx="2148840" cy="2457450"/>
          </a:xfrm>
          <a:prstGeom prst="rect">
            <a:avLst/>
          </a:prstGeom>
          <a:noFill/>
          <a:ln>
            <a:noFill/>
          </a:ln>
        </p:spPr>
      </p:pic>
      <p:sp>
        <p:nvSpPr>
          <p:cNvPr id="549" name="Google Shape;549;p20"/>
          <p:cNvSpPr/>
          <p:nvPr/>
        </p:nvSpPr>
        <p:spPr>
          <a:xfrm rot="1740000">
            <a:off x="10736580" y="1892935"/>
            <a:ext cx="290830" cy="381000"/>
          </a:xfrm>
          <a:prstGeom prst="downArrow">
            <a:avLst>
              <a:gd fmla="val 50000" name="adj1"/>
              <a:gd fmla="val 5000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20"/>
          <p:cNvSpPr/>
          <p:nvPr/>
        </p:nvSpPr>
        <p:spPr>
          <a:xfrm>
            <a:off x="9916795" y="3331845"/>
            <a:ext cx="220726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 </a:t>
            </a:r>
            <a:r>
              <a:rPr b="0" i="0" lang="en-US" sz="1200">
                <a:solidFill>
                  <a:srgbClr val="0F1115"/>
                </a:solidFill>
                <a:latin typeface="Arial"/>
                <a:ea typeface="Arial"/>
                <a:cs typeface="Arial"/>
                <a:sym typeface="Arial"/>
              </a:rPr>
              <a:t>Remove the large rear cover.</a:t>
            </a:r>
            <a:endParaRPr/>
          </a:p>
        </p:txBody>
      </p:sp>
      <p:sp>
        <p:nvSpPr>
          <p:cNvPr id="551" name="Google Shape;551;p20"/>
          <p:cNvSpPr/>
          <p:nvPr/>
        </p:nvSpPr>
        <p:spPr>
          <a:xfrm>
            <a:off x="9929495" y="687705"/>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pic>
        <p:nvPicPr>
          <p:cNvPr id="552" name="Google Shape;552;p20"/>
          <p:cNvPicPr preferRelativeResize="0"/>
          <p:nvPr/>
        </p:nvPicPr>
        <p:blipFill rotWithShape="1">
          <a:blip r:embed="rId9">
            <a:alphaModFix/>
          </a:blip>
          <a:srcRect b="0" l="0" r="0" t="0"/>
          <a:stretch/>
        </p:blipFill>
        <p:spPr>
          <a:xfrm>
            <a:off x="88900" y="3926205"/>
            <a:ext cx="2149475" cy="2423160"/>
          </a:xfrm>
          <a:prstGeom prst="rect">
            <a:avLst/>
          </a:prstGeom>
          <a:noFill/>
          <a:ln>
            <a:noFill/>
          </a:ln>
        </p:spPr>
      </p:pic>
      <p:sp>
        <p:nvSpPr>
          <p:cNvPr id="553" name="Google Shape;553;p20"/>
          <p:cNvSpPr/>
          <p:nvPr/>
        </p:nvSpPr>
        <p:spPr>
          <a:xfrm rot="-9480000">
            <a:off x="1305560" y="5052695"/>
            <a:ext cx="290830" cy="381000"/>
          </a:xfrm>
          <a:prstGeom prst="downArrow">
            <a:avLst>
              <a:gd fmla="val 50000" name="adj1"/>
              <a:gd fmla="val 5000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0"/>
          <p:cNvSpPr/>
          <p:nvPr/>
        </p:nvSpPr>
        <p:spPr>
          <a:xfrm>
            <a:off x="93980" y="3926205"/>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555" name="Google Shape;555;p20"/>
          <p:cNvSpPr/>
          <p:nvPr/>
        </p:nvSpPr>
        <p:spPr>
          <a:xfrm>
            <a:off x="92075" y="6339205"/>
            <a:ext cx="220726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6. </a:t>
            </a:r>
            <a:r>
              <a:rPr b="0" i="0" lang="en-US" sz="1200">
                <a:solidFill>
                  <a:srgbClr val="0F1115"/>
                </a:solidFill>
                <a:latin typeface="Arial"/>
                <a:ea typeface="Arial"/>
                <a:cs typeface="Arial"/>
                <a:sym typeface="Arial"/>
              </a:rPr>
              <a:t>Lift the rear cover upward to take it off.</a:t>
            </a:r>
            <a:endParaRPr/>
          </a:p>
        </p:txBody>
      </p:sp>
      <p:pic>
        <p:nvPicPr>
          <p:cNvPr id="556" name="Google Shape;556;p20"/>
          <p:cNvPicPr preferRelativeResize="0"/>
          <p:nvPr/>
        </p:nvPicPr>
        <p:blipFill rotWithShape="1">
          <a:blip r:embed="rId10">
            <a:alphaModFix/>
          </a:blip>
          <a:srcRect b="0" l="5826" r="4380" t="0"/>
          <a:stretch/>
        </p:blipFill>
        <p:spPr>
          <a:xfrm rot="-5400000">
            <a:off x="2944495" y="3481705"/>
            <a:ext cx="1379855" cy="2268220"/>
          </a:xfrm>
          <a:prstGeom prst="rect">
            <a:avLst/>
          </a:prstGeom>
          <a:noFill/>
          <a:ln>
            <a:noFill/>
          </a:ln>
        </p:spPr>
      </p:pic>
      <p:pic>
        <p:nvPicPr>
          <p:cNvPr id="557" name="Google Shape;557;p20"/>
          <p:cNvPicPr preferRelativeResize="0"/>
          <p:nvPr/>
        </p:nvPicPr>
        <p:blipFill rotWithShape="1">
          <a:blip r:embed="rId11">
            <a:alphaModFix/>
          </a:blip>
          <a:srcRect b="0" l="0" r="0" t="0"/>
          <a:stretch/>
        </p:blipFill>
        <p:spPr>
          <a:xfrm>
            <a:off x="2539365" y="5282565"/>
            <a:ext cx="2145665" cy="1099185"/>
          </a:xfrm>
          <a:prstGeom prst="rect">
            <a:avLst/>
          </a:prstGeom>
          <a:noFill/>
          <a:ln>
            <a:noFill/>
          </a:ln>
        </p:spPr>
      </p:pic>
      <p:sp>
        <p:nvSpPr>
          <p:cNvPr id="558" name="Google Shape;558;p20"/>
          <p:cNvSpPr/>
          <p:nvPr/>
        </p:nvSpPr>
        <p:spPr>
          <a:xfrm>
            <a:off x="4164330" y="5297805"/>
            <a:ext cx="218440" cy="22479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20"/>
          <p:cNvSpPr/>
          <p:nvPr/>
        </p:nvSpPr>
        <p:spPr>
          <a:xfrm>
            <a:off x="3345815" y="5285740"/>
            <a:ext cx="218440" cy="22479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20"/>
          <p:cNvSpPr/>
          <p:nvPr/>
        </p:nvSpPr>
        <p:spPr>
          <a:xfrm>
            <a:off x="3357245" y="6148705"/>
            <a:ext cx="218440" cy="22479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20"/>
          <p:cNvSpPr/>
          <p:nvPr/>
        </p:nvSpPr>
        <p:spPr>
          <a:xfrm>
            <a:off x="4175125" y="6148705"/>
            <a:ext cx="218440" cy="22479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20"/>
          <p:cNvSpPr/>
          <p:nvPr/>
        </p:nvSpPr>
        <p:spPr>
          <a:xfrm>
            <a:off x="2511425" y="3928745"/>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563" name="Google Shape;563;p20"/>
          <p:cNvSpPr/>
          <p:nvPr/>
        </p:nvSpPr>
        <p:spPr>
          <a:xfrm>
            <a:off x="2522855" y="6339205"/>
            <a:ext cx="220726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7. </a:t>
            </a:r>
            <a:r>
              <a:rPr b="0" i="0" lang="en-US" sz="1200">
                <a:solidFill>
                  <a:srgbClr val="0F1115"/>
                </a:solidFill>
                <a:latin typeface="Arial"/>
                <a:ea typeface="Arial"/>
                <a:cs typeface="Arial"/>
                <a:sym typeface="Arial"/>
              </a:rPr>
              <a:t>Front and back views of the rear cover.</a:t>
            </a:r>
            <a:endParaRPr/>
          </a:p>
        </p:txBody>
      </p:sp>
      <p:pic>
        <p:nvPicPr>
          <p:cNvPr id="564" name="Google Shape;564;p20"/>
          <p:cNvPicPr preferRelativeResize="0"/>
          <p:nvPr/>
        </p:nvPicPr>
        <p:blipFill rotWithShape="1">
          <a:blip r:embed="rId12">
            <a:alphaModFix/>
          </a:blip>
          <a:srcRect b="0" l="26388" r="0" t="0"/>
          <a:stretch/>
        </p:blipFill>
        <p:spPr>
          <a:xfrm>
            <a:off x="4898390" y="3926205"/>
            <a:ext cx="2224405" cy="2346960"/>
          </a:xfrm>
          <a:prstGeom prst="rect">
            <a:avLst/>
          </a:prstGeom>
          <a:noFill/>
          <a:ln>
            <a:noFill/>
          </a:ln>
        </p:spPr>
      </p:pic>
      <p:sp>
        <p:nvSpPr>
          <p:cNvPr id="565" name="Google Shape;565;p20"/>
          <p:cNvSpPr/>
          <p:nvPr/>
        </p:nvSpPr>
        <p:spPr>
          <a:xfrm>
            <a:off x="5911215" y="4765675"/>
            <a:ext cx="225425" cy="26479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20"/>
          <p:cNvSpPr/>
          <p:nvPr/>
        </p:nvSpPr>
        <p:spPr>
          <a:xfrm>
            <a:off x="4897120" y="3934460"/>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8</a:t>
            </a:r>
            <a:endParaRPr/>
          </a:p>
        </p:txBody>
      </p:sp>
      <p:sp>
        <p:nvSpPr>
          <p:cNvPr id="567" name="Google Shape;567;p20"/>
          <p:cNvSpPr/>
          <p:nvPr/>
        </p:nvSpPr>
        <p:spPr>
          <a:xfrm>
            <a:off x="4897120" y="6339205"/>
            <a:ext cx="4818380" cy="4933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8. </a:t>
            </a:r>
            <a:r>
              <a:rPr b="0" i="0" lang="en-US" sz="1200">
                <a:solidFill>
                  <a:srgbClr val="0F1115"/>
                </a:solidFill>
                <a:latin typeface="Arial"/>
                <a:ea typeface="Arial"/>
                <a:cs typeface="Arial"/>
                <a:sym typeface="Arial"/>
              </a:rPr>
              <a:t>Unzip the zipper at the location marked with a yellow circle.</a:t>
            </a:r>
            <a:endParaRPr/>
          </a:p>
        </p:txBody>
      </p:sp>
      <p:pic>
        <p:nvPicPr>
          <p:cNvPr id="568" name="Google Shape;568;p20"/>
          <p:cNvPicPr preferRelativeResize="0"/>
          <p:nvPr/>
        </p:nvPicPr>
        <p:blipFill rotWithShape="1">
          <a:blip r:embed="rId13">
            <a:alphaModFix/>
          </a:blip>
          <a:srcRect b="0" l="0" r="0" t="0"/>
          <a:stretch/>
        </p:blipFill>
        <p:spPr>
          <a:xfrm>
            <a:off x="7314565" y="3926205"/>
            <a:ext cx="2401570" cy="2329815"/>
          </a:xfrm>
          <a:prstGeom prst="rect">
            <a:avLst/>
          </a:prstGeom>
          <a:noFill/>
          <a:ln>
            <a:noFill/>
          </a:ln>
        </p:spPr>
      </p:pic>
      <p:sp>
        <p:nvSpPr>
          <p:cNvPr id="569" name="Google Shape;569;p20"/>
          <p:cNvSpPr/>
          <p:nvPr/>
        </p:nvSpPr>
        <p:spPr>
          <a:xfrm>
            <a:off x="8752205" y="4825365"/>
            <a:ext cx="225425" cy="26479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20"/>
          <p:cNvSpPr/>
          <p:nvPr/>
        </p:nvSpPr>
        <p:spPr>
          <a:xfrm>
            <a:off x="7447280" y="3926205"/>
            <a:ext cx="426085" cy="26924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8</a:t>
            </a:r>
            <a:endParaRPr/>
          </a:p>
        </p:txBody>
      </p:sp>
      <p:pic>
        <p:nvPicPr>
          <p:cNvPr id="571" name="Google Shape;571;p20"/>
          <p:cNvPicPr preferRelativeResize="0"/>
          <p:nvPr/>
        </p:nvPicPr>
        <p:blipFill rotWithShape="1">
          <a:blip r:embed="rId14">
            <a:alphaModFix/>
          </a:blip>
          <a:srcRect b="0" l="0" r="0" t="0"/>
          <a:stretch/>
        </p:blipFill>
        <p:spPr>
          <a:xfrm>
            <a:off x="9811385" y="3940175"/>
            <a:ext cx="2254250" cy="2272030"/>
          </a:xfrm>
          <a:prstGeom prst="rect">
            <a:avLst/>
          </a:prstGeom>
          <a:noFill/>
          <a:ln>
            <a:noFill/>
          </a:ln>
        </p:spPr>
      </p:pic>
      <p:cxnSp>
        <p:nvCxnSpPr>
          <p:cNvPr id="572" name="Google Shape;572;p20"/>
          <p:cNvCxnSpPr/>
          <p:nvPr/>
        </p:nvCxnSpPr>
        <p:spPr>
          <a:xfrm>
            <a:off x="10084435" y="4354830"/>
            <a:ext cx="239395" cy="76835"/>
          </a:xfrm>
          <a:prstGeom prst="straightConnector1">
            <a:avLst/>
          </a:prstGeom>
          <a:noFill/>
          <a:ln cap="flat" cmpd="sng" w="254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573" name="Google Shape;573;p20"/>
          <p:cNvCxnSpPr/>
          <p:nvPr/>
        </p:nvCxnSpPr>
        <p:spPr>
          <a:xfrm>
            <a:off x="9916795" y="4651375"/>
            <a:ext cx="366395" cy="76835"/>
          </a:xfrm>
          <a:prstGeom prst="straightConnector1">
            <a:avLst/>
          </a:prstGeom>
          <a:noFill/>
          <a:ln cap="flat" cmpd="sng" w="254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574" name="Google Shape;574;p20"/>
          <p:cNvCxnSpPr/>
          <p:nvPr/>
        </p:nvCxnSpPr>
        <p:spPr>
          <a:xfrm>
            <a:off x="11301730" y="4354830"/>
            <a:ext cx="245745" cy="76835"/>
          </a:xfrm>
          <a:prstGeom prst="straightConnector1">
            <a:avLst/>
          </a:prstGeom>
          <a:noFill/>
          <a:ln cap="flat" cmpd="sng" w="254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575" name="Google Shape;575;p20"/>
          <p:cNvCxnSpPr/>
          <p:nvPr/>
        </p:nvCxnSpPr>
        <p:spPr>
          <a:xfrm>
            <a:off x="11396980" y="4748530"/>
            <a:ext cx="332105" cy="76835"/>
          </a:xfrm>
          <a:prstGeom prst="straightConnector1">
            <a:avLst/>
          </a:prstGeom>
          <a:noFill/>
          <a:ln cap="flat" cmpd="sng" w="254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576" name="Google Shape;576;p20"/>
          <p:cNvSpPr/>
          <p:nvPr/>
        </p:nvSpPr>
        <p:spPr>
          <a:xfrm>
            <a:off x="9811385" y="6310630"/>
            <a:ext cx="2312670" cy="49276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9. </a:t>
            </a:r>
            <a:r>
              <a:rPr b="0" i="0" lang="en-US" sz="1200">
                <a:solidFill>
                  <a:srgbClr val="0F1115"/>
                </a:solidFill>
                <a:latin typeface="Arial"/>
                <a:ea typeface="Arial"/>
                <a:cs typeface="Arial"/>
                <a:sym typeface="Arial"/>
              </a:rPr>
              <a:t>Remove the 4 securing screws as indicated by the arrows.</a:t>
            </a:r>
            <a:endParaRPr/>
          </a:p>
        </p:txBody>
      </p:sp>
      <p:sp>
        <p:nvSpPr>
          <p:cNvPr id="577" name="Google Shape;577;p20"/>
          <p:cNvSpPr/>
          <p:nvPr/>
        </p:nvSpPr>
        <p:spPr>
          <a:xfrm>
            <a:off x="9929495" y="3940175"/>
            <a:ext cx="219075" cy="26352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9</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21"/>
          <p:cNvPicPr preferRelativeResize="0"/>
          <p:nvPr/>
        </p:nvPicPr>
        <p:blipFill rotWithShape="1">
          <a:blip r:embed="rId3">
            <a:alphaModFix/>
          </a:blip>
          <a:srcRect b="0" l="0" r="0" t="0"/>
          <a:stretch/>
        </p:blipFill>
        <p:spPr>
          <a:xfrm>
            <a:off x="118745" y="689610"/>
            <a:ext cx="2948305" cy="2209165"/>
          </a:xfrm>
          <a:prstGeom prst="rect">
            <a:avLst/>
          </a:prstGeom>
          <a:noFill/>
          <a:ln>
            <a:noFill/>
          </a:ln>
        </p:spPr>
      </p:pic>
      <p:pic>
        <p:nvPicPr>
          <p:cNvPr id="584" name="Google Shape;584;p21"/>
          <p:cNvPicPr preferRelativeResize="0"/>
          <p:nvPr/>
        </p:nvPicPr>
        <p:blipFill rotWithShape="1">
          <a:blip r:embed="rId4">
            <a:alphaModFix/>
          </a:blip>
          <a:srcRect b="0" l="7585" r="12119" t="20286"/>
          <a:stretch/>
        </p:blipFill>
        <p:spPr>
          <a:xfrm>
            <a:off x="6341110" y="689610"/>
            <a:ext cx="2489200" cy="2220595"/>
          </a:xfrm>
          <a:prstGeom prst="rect">
            <a:avLst/>
          </a:prstGeom>
          <a:noFill/>
          <a:ln>
            <a:noFill/>
          </a:ln>
        </p:spPr>
      </p:pic>
      <p:sp>
        <p:nvSpPr>
          <p:cNvPr id="585" name="Google Shape;585;p21"/>
          <p:cNvSpPr txBox="1"/>
          <p:nvPr/>
        </p:nvSpPr>
        <p:spPr>
          <a:xfrm>
            <a:off x="224790" y="20955"/>
            <a:ext cx="10793730"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400">
                <a:solidFill>
                  <a:srgbClr val="000000"/>
                </a:solidFill>
                <a:latin typeface="Arial"/>
                <a:ea typeface="Arial"/>
                <a:cs typeface="Arial"/>
                <a:sym typeface="Arial"/>
              </a:rPr>
              <a:t>Product Disassembly Pictures – Main Body - </a:t>
            </a:r>
            <a:r>
              <a:rPr i="0" lang="en-US" sz="2400">
                <a:solidFill>
                  <a:srgbClr val="0F1115"/>
                </a:solidFill>
                <a:latin typeface="Arial"/>
                <a:ea typeface="Arial"/>
                <a:cs typeface="Arial"/>
                <a:sym typeface="Arial"/>
              </a:rPr>
              <a:t>Disassembly of Side Panel</a:t>
            </a:r>
            <a:endParaRPr b="1" sz="2200">
              <a:solidFill>
                <a:srgbClr val="000000"/>
              </a:solidFill>
              <a:latin typeface="Calibri"/>
              <a:ea typeface="Calibri"/>
              <a:cs typeface="Calibri"/>
              <a:sym typeface="Calibri"/>
            </a:endParaRPr>
          </a:p>
        </p:txBody>
      </p:sp>
      <p:sp>
        <p:nvSpPr>
          <p:cNvPr id="586" name="Google Shape;586;p21"/>
          <p:cNvSpPr/>
          <p:nvPr/>
        </p:nvSpPr>
        <p:spPr>
          <a:xfrm>
            <a:off x="118745" y="2968625"/>
            <a:ext cx="2891155" cy="64516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10. </a:t>
            </a:r>
            <a:r>
              <a:rPr b="0" i="0" lang="en-US" sz="1200">
                <a:solidFill>
                  <a:srgbClr val="0F1115"/>
                </a:solidFill>
                <a:latin typeface="Arial"/>
                <a:ea typeface="Arial"/>
                <a:cs typeface="Arial"/>
                <a:sym typeface="Arial"/>
              </a:rPr>
              <a:t>Remove the outer cover, disconnect the connecting wires, and then the headrest assembly can be detached.</a:t>
            </a:r>
            <a:endParaRPr sz="1200">
              <a:solidFill>
                <a:schemeClr val="dk1"/>
              </a:solidFill>
              <a:latin typeface="Calibri"/>
              <a:ea typeface="Calibri"/>
              <a:cs typeface="Calibri"/>
              <a:sym typeface="Calibri"/>
            </a:endParaRPr>
          </a:p>
        </p:txBody>
      </p:sp>
      <p:sp>
        <p:nvSpPr>
          <p:cNvPr id="587" name="Google Shape;587;p21"/>
          <p:cNvSpPr/>
          <p:nvPr/>
        </p:nvSpPr>
        <p:spPr>
          <a:xfrm>
            <a:off x="128270" y="689610"/>
            <a:ext cx="447040"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10</a:t>
            </a:r>
            <a:endParaRPr/>
          </a:p>
        </p:txBody>
      </p:sp>
      <p:sp>
        <p:nvSpPr>
          <p:cNvPr id="588" name="Google Shape;588;p21"/>
          <p:cNvSpPr/>
          <p:nvPr/>
        </p:nvSpPr>
        <p:spPr>
          <a:xfrm>
            <a:off x="6325235" y="2997835"/>
            <a:ext cx="2526665" cy="67500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12. </a:t>
            </a:r>
            <a:r>
              <a:rPr b="0" i="0" lang="en-US" sz="1200">
                <a:solidFill>
                  <a:srgbClr val="0F1115"/>
                </a:solidFill>
                <a:latin typeface="Arial"/>
                <a:ea typeface="Arial"/>
                <a:cs typeface="Arial"/>
                <a:sym typeface="Arial"/>
              </a:rPr>
              <a:t>Remove the 8 screws in the areas marked by the yellow frames.</a:t>
            </a:r>
            <a:endParaRPr sz="1200">
              <a:solidFill>
                <a:schemeClr val="dk1"/>
              </a:solidFill>
              <a:latin typeface="Calibri"/>
              <a:ea typeface="Calibri"/>
              <a:cs typeface="Calibri"/>
              <a:sym typeface="Calibri"/>
            </a:endParaRPr>
          </a:p>
        </p:txBody>
      </p:sp>
      <p:cxnSp>
        <p:nvCxnSpPr>
          <p:cNvPr id="589" name="Google Shape;589;p21"/>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pic>
        <p:nvPicPr>
          <p:cNvPr id="590" name="Google Shape;590;p21"/>
          <p:cNvPicPr preferRelativeResize="0"/>
          <p:nvPr/>
        </p:nvPicPr>
        <p:blipFill rotWithShape="1">
          <a:blip r:embed="rId5">
            <a:alphaModFix/>
          </a:blip>
          <a:srcRect b="0" l="0" r="0" t="0"/>
          <a:stretch/>
        </p:blipFill>
        <p:spPr>
          <a:xfrm>
            <a:off x="9126855" y="689610"/>
            <a:ext cx="2802255" cy="2232660"/>
          </a:xfrm>
          <a:prstGeom prst="rect">
            <a:avLst/>
          </a:prstGeom>
          <a:noFill/>
          <a:ln>
            <a:noFill/>
          </a:ln>
        </p:spPr>
      </p:pic>
      <p:sp>
        <p:nvSpPr>
          <p:cNvPr id="591" name="Google Shape;591;p21"/>
          <p:cNvSpPr/>
          <p:nvPr/>
        </p:nvSpPr>
        <p:spPr>
          <a:xfrm>
            <a:off x="6573520" y="963295"/>
            <a:ext cx="280035" cy="724535"/>
          </a:xfrm>
          <a:prstGeom prst="rect">
            <a:avLst/>
          </a:prstGeom>
          <a:noFill/>
          <a:ln cap="flat" cmpd="sng" w="2222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592" name="Google Shape;592;p21"/>
          <p:cNvPicPr preferRelativeResize="0"/>
          <p:nvPr/>
        </p:nvPicPr>
        <p:blipFill rotWithShape="1">
          <a:blip r:embed="rId6">
            <a:alphaModFix/>
          </a:blip>
          <a:srcRect b="0" l="0" r="0" t="0"/>
          <a:stretch/>
        </p:blipFill>
        <p:spPr>
          <a:xfrm>
            <a:off x="3234690" y="710565"/>
            <a:ext cx="2849880" cy="2197100"/>
          </a:xfrm>
          <a:prstGeom prst="rect">
            <a:avLst/>
          </a:prstGeom>
          <a:noFill/>
          <a:ln>
            <a:noFill/>
          </a:ln>
        </p:spPr>
      </p:pic>
      <p:sp>
        <p:nvSpPr>
          <p:cNvPr id="593" name="Google Shape;593;p21"/>
          <p:cNvSpPr/>
          <p:nvPr/>
        </p:nvSpPr>
        <p:spPr>
          <a:xfrm>
            <a:off x="3234690" y="726440"/>
            <a:ext cx="43751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11</a:t>
            </a:r>
            <a:endParaRPr/>
          </a:p>
        </p:txBody>
      </p:sp>
      <p:sp>
        <p:nvSpPr>
          <p:cNvPr id="594" name="Google Shape;594;p21"/>
          <p:cNvSpPr/>
          <p:nvPr/>
        </p:nvSpPr>
        <p:spPr>
          <a:xfrm>
            <a:off x="6341110" y="711835"/>
            <a:ext cx="417195" cy="22860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12</a:t>
            </a:r>
            <a:endParaRPr/>
          </a:p>
        </p:txBody>
      </p:sp>
      <p:sp>
        <p:nvSpPr>
          <p:cNvPr id="595" name="Google Shape;595;p21"/>
          <p:cNvSpPr/>
          <p:nvPr/>
        </p:nvSpPr>
        <p:spPr>
          <a:xfrm>
            <a:off x="9126855" y="689610"/>
            <a:ext cx="453390" cy="31432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13</a:t>
            </a:r>
            <a:endParaRPr/>
          </a:p>
        </p:txBody>
      </p:sp>
      <p:sp>
        <p:nvSpPr>
          <p:cNvPr id="596" name="Google Shape;596;p21"/>
          <p:cNvSpPr/>
          <p:nvPr/>
        </p:nvSpPr>
        <p:spPr>
          <a:xfrm>
            <a:off x="8094345" y="960755"/>
            <a:ext cx="248920" cy="744855"/>
          </a:xfrm>
          <a:prstGeom prst="rect">
            <a:avLst/>
          </a:prstGeom>
          <a:noFill/>
          <a:ln cap="flat" cmpd="sng" w="2222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597" name="Google Shape;597;p21"/>
          <p:cNvPicPr preferRelativeResize="0"/>
          <p:nvPr/>
        </p:nvPicPr>
        <p:blipFill rotWithShape="1">
          <a:blip r:embed="rId7">
            <a:alphaModFix/>
          </a:blip>
          <a:srcRect b="0" l="0" r="0" t="0"/>
          <a:stretch/>
        </p:blipFill>
        <p:spPr>
          <a:xfrm>
            <a:off x="128270" y="3721735"/>
            <a:ext cx="2939415" cy="2264410"/>
          </a:xfrm>
          <a:prstGeom prst="rect">
            <a:avLst/>
          </a:prstGeom>
          <a:noFill/>
          <a:ln>
            <a:noFill/>
          </a:ln>
        </p:spPr>
      </p:pic>
      <p:sp>
        <p:nvSpPr>
          <p:cNvPr id="598" name="Google Shape;598;p21"/>
          <p:cNvSpPr/>
          <p:nvPr/>
        </p:nvSpPr>
        <p:spPr>
          <a:xfrm>
            <a:off x="121920" y="3743960"/>
            <a:ext cx="453390" cy="20828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14</a:t>
            </a:r>
            <a:endParaRPr/>
          </a:p>
        </p:txBody>
      </p:sp>
      <p:cxnSp>
        <p:nvCxnSpPr>
          <p:cNvPr id="599" name="Google Shape;599;p21"/>
          <p:cNvCxnSpPr/>
          <p:nvPr/>
        </p:nvCxnSpPr>
        <p:spPr>
          <a:xfrm flipH="1">
            <a:off x="871220" y="5017770"/>
            <a:ext cx="491490" cy="360680"/>
          </a:xfrm>
          <a:prstGeom prst="straightConnector1">
            <a:avLst/>
          </a:prstGeom>
          <a:noFill/>
          <a:ln cap="flat" cmpd="sng" w="254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600" name="Google Shape;600;p21"/>
          <p:cNvCxnSpPr/>
          <p:nvPr/>
        </p:nvCxnSpPr>
        <p:spPr>
          <a:xfrm>
            <a:off x="1713230" y="5017770"/>
            <a:ext cx="521335" cy="410845"/>
          </a:xfrm>
          <a:prstGeom prst="straightConnector1">
            <a:avLst/>
          </a:prstGeom>
          <a:noFill/>
          <a:ln cap="flat" cmpd="sng" w="254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601" name="Google Shape;601;p21"/>
          <p:cNvSpPr/>
          <p:nvPr/>
        </p:nvSpPr>
        <p:spPr>
          <a:xfrm>
            <a:off x="128270" y="6094095"/>
            <a:ext cx="2880995" cy="6584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14. </a:t>
            </a:r>
            <a:r>
              <a:rPr b="0" i="0" lang="en-US" sz="1200">
                <a:solidFill>
                  <a:srgbClr val="0F1115"/>
                </a:solidFill>
                <a:latin typeface="Arial"/>
                <a:ea typeface="Arial"/>
                <a:cs typeface="Arial"/>
                <a:sym typeface="Arial"/>
              </a:rPr>
              <a:t>Move the left and right seat side airbags aside.</a:t>
            </a:r>
            <a:endParaRPr sz="1200">
              <a:solidFill>
                <a:schemeClr val="dk1"/>
              </a:solidFill>
              <a:latin typeface="Calibri"/>
              <a:ea typeface="Calibri"/>
              <a:cs typeface="Calibri"/>
              <a:sym typeface="Calibri"/>
            </a:endParaRPr>
          </a:p>
        </p:txBody>
      </p:sp>
      <p:pic>
        <p:nvPicPr>
          <p:cNvPr id="602" name="Google Shape;602;p21"/>
          <p:cNvPicPr preferRelativeResize="0"/>
          <p:nvPr/>
        </p:nvPicPr>
        <p:blipFill rotWithShape="1">
          <a:blip r:embed="rId8">
            <a:alphaModFix/>
          </a:blip>
          <a:srcRect b="0" l="0" r="0" t="0"/>
          <a:stretch/>
        </p:blipFill>
        <p:spPr>
          <a:xfrm>
            <a:off x="3234690" y="3710940"/>
            <a:ext cx="2854325" cy="2323465"/>
          </a:xfrm>
          <a:prstGeom prst="rect">
            <a:avLst/>
          </a:prstGeom>
          <a:noFill/>
          <a:ln>
            <a:noFill/>
          </a:ln>
        </p:spPr>
      </p:pic>
      <p:pic>
        <p:nvPicPr>
          <p:cNvPr id="603" name="Google Shape;603;p21"/>
          <p:cNvPicPr preferRelativeResize="0"/>
          <p:nvPr/>
        </p:nvPicPr>
        <p:blipFill rotWithShape="1">
          <a:blip r:embed="rId8">
            <a:alphaModFix/>
          </a:blip>
          <a:srcRect b="0" l="0" r="0" t="0"/>
          <a:stretch/>
        </p:blipFill>
        <p:spPr>
          <a:xfrm>
            <a:off x="6285230" y="3721735"/>
            <a:ext cx="2568575" cy="2278380"/>
          </a:xfrm>
          <a:prstGeom prst="rect">
            <a:avLst/>
          </a:prstGeom>
          <a:noFill/>
          <a:ln>
            <a:noFill/>
          </a:ln>
        </p:spPr>
      </p:pic>
      <p:sp>
        <p:nvSpPr>
          <p:cNvPr id="604" name="Google Shape;604;p21"/>
          <p:cNvSpPr/>
          <p:nvPr/>
        </p:nvSpPr>
        <p:spPr>
          <a:xfrm>
            <a:off x="6306185" y="3729355"/>
            <a:ext cx="471805" cy="2724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16</a:t>
            </a:r>
            <a:endParaRPr/>
          </a:p>
        </p:txBody>
      </p:sp>
      <p:sp>
        <p:nvSpPr>
          <p:cNvPr id="605" name="Google Shape;605;p21"/>
          <p:cNvSpPr/>
          <p:nvPr/>
        </p:nvSpPr>
        <p:spPr>
          <a:xfrm rot="-10140000">
            <a:off x="7299325" y="4759960"/>
            <a:ext cx="472440" cy="263525"/>
          </a:xfrm>
          <a:prstGeom prst="stripedRightArrow">
            <a:avLst>
              <a:gd fmla="val 50000" name="adj1"/>
              <a:gd fmla="val 5000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1"/>
          <p:cNvSpPr/>
          <p:nvPr/>
        </p:nvSpPr>
        <p:spPr>
          <a:xfrm>
            <a:off x="6285230" y="6105525"/>
            <a:ext cx="2568575" cy="66865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16. </a:t>
            </a:r>
            <a:r>
              <a:rPr b="0" i="0" lang="en-US" sz="1200">
                <a:solidFill>
                  <a:srgbClr val="0F1115"/>
                </a:solidFill>
                <a:latin typeface="Arial"/>
                <a:ea typeface="Arial"/>
                <a:cs typeface="Arial"/>
                <a:sym typeface="Arial"/>
              </a:rPr>
              <a:t>There are connectors and air tubes connected in the direction of the arrows.</a:t>
            </a:r>
            <a:endParaRPr sz="1200">
              <a:solidFill>
                <a:schemeClr val="dk1"/>
              </a:solidFill>
              <a:latin typeface="Calibri"/>
              <a:ea typeface="Calibri"/>
              <a:cs typeface="Calibri"/>
              <a:sym typeface="Calibri"/>
            </a:endParaRPr>
          </a:p>
        </p:txBody>
      </p:sp>
      <p:sp>
        <p:nvSpPr>
          <p:cNvPr id="607" name="Google Shape;607;p21"/>
          <p:cNvSpPr/>
          <p:nvPr/>
        </p:nvSpPr>
        <p:spPr>
          <a:xfrm>
            <a:off x="9186545" y="6105525"/>
            <a:ext cx="2730500" cy="6838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17. </a:t>
            </a:r>
            <a:r>
              <a:rPr b="0" i="0" lang="en-US" sz="1200">
                <a:solidFill>
                  <a:srgbClr val="0F1115"/>
                </a:solidFill>
                <a:latin typeface="Arial"/>
                <a:ea typeface="Arial"/>
                <a:cs typeface="Arial"/>
                <a:sym typeface="Arial"/>
              </a:rPr>
              <a:t>Disconnect the air tube connectors and the corresponding connectors.</a:t>
            </a:r>
            <a:endParaRPr sz="1200">
              <a:solidFill>
                <a:schemeClr val="dk1"/>
              </a:solidFill>
              <a:latin typeface="Calibri"/>
              <a:ea typeface="Calibri"/>
              <a:cs typeface="Calibri"/>
              <a:sym typeface="Calibri"/>
            </a:endParaRPr>
          </a:p>
        </p:txBody>
      </p:sp>
      <p:pic>
        <p:nvPicPr>
          <p:cNvPr id="608" name="Google Shape;608;p21"/>
          <p:cNvPicPr preferRelativeResize="0"/>
          <p:nvPr/>
        </p:nvPicPr>
        <p:blipFill rotWithShape="1">
          <a:blip r:embed="rId9">
            <a:alphaModFix/>
          </a:blip>
          <a:srcRect b="0" l="0" r="0" t="6015"/>
          <a:stretch/>
        </p:blipFill>
        <p:spPr>
          <a:xfrm>
            <a:off x="9126855" y="3730625"/>
            <a:ext cx="2790190" cy="2303780"/>
          </a:xfrm>
          <a:prstGeom prst="rect">
            <a:avLst/>
          </a:prstGeom>
          <a:noFill/>
          <a:ln>
            <a:noFill/>
          </a:ln>
        </p:spPr>
      </p:pic>
      <p:sp>
        <p:nvSpPr>
          <p:cNvPr id="609" name="Google Shape;609;p21"/>
          <p:cNvSpPr/>
          <p:nvPr/>
        </p:nvSpPr>
        <p:spPr>
          <a:xfrm>
            <a:off x="10281285" y="4813935"/>
            <a:ext cx="737235" cy="57404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21"/>
          <p:cNvSpPr/>
          <p:nvPr/>
        </p:nvSpPr>
        <p:spPr>
          <a:xfrm>
            <a:off x="9130665" y="3737610"/>
            <a:ext cx="449580" cy="22733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17</a:t>
            </a:r>
            <a:endParaRPr/>
          </a:p>
        </p:txBody>
      </p:sp>
      <p:sp>
        <p:nvSpPr>
          <p:cNvPr id="611" name="Google Shape;611;p21"/>
          <p:cNvSpPr/>
          <p:nvPr/>
        </p:nvSpPr>
        <p:spPr>
          <a:xfrm>
            <a:off x="3249930" y="2963545"/>
            <a:ext cx="2835275" cy="68961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11. </a:t>
            </a:r>
            <a:r>
              <a:rPr b="0" i="0" lang="en-US" sz="1200">
                <a:solidFill>
                  <a:srgbClr val="0F1115"/>
                </a:solidFill>
                <a:latin typeface="Arial"/>
                <a:ea typeface="Arial"/>
                <a:cs typeface="Arial"/>
                <a:sym typeface="Arial"/>
              </a:rPr>
              <a:t>Headrest assembly.</a:t>
            </a:r>
            <a:endParaRPr sz="1200">
              <a:solidFill>
                <a:schemeClr val="dk1"/>
              </a:solidFill>
              <a:latin typeface="Calibri"/>
              <a:ea typeface="Calibri"/>
              <a:cs typeface="Calibri"/>
              <a:sym typeface="Calibri"/>
            </a:endParaRPr>
          </a:p>
        </p:txBody>
      </p:sp>
      <p:sp>
        <p:nvSpPr>
          <p:cNvPr id="612" name="Google Shape;612;p21"/>
          <p:cNvSpPr/>
          <p:nvPr/>
        </p:nvSpPr>
        <p:spPr>
          <a:xfrm>
            <a:off x="9126855" y="2990215"/>
            <a:ext cx="2794000" cy="67945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13. </a:t>
            </a:r>
            <a:r>
              <a:rPr b="0" i="0" lang="en-US" sz="1200">
                <a:solidFill>
                  <a:srgbClr val="0F1115"/>
                </a:solidFill>
                <a:latin typeface="Arial"/>
                <a:ea typeface="Arial"/>
                <a:cs typeface="Arial"/>
                <a:sym typeface="Arial"/>
              </a:rPr>
              <a:t>Headrest connecting assembly.</a:t>
            </a:r>
            <a:endParaRPr sz="1200">
              <a:solidFill>
                <a:schemeClr val="dk1"/>
              </a:solidFill>
              <a:latin typeface="Calibri"/>
              <a:ea typeface="Calibri"/>
              <a:cs typeface="Calibri"/>
              <a:sym typeface="Calibri"/>
            </a:endParaRPr>
          </a:p>
        </p:txBody>
      </p:sp>
      <p:sp>
        <p:nvSpPr>
          <p:cNvPr id="613" name="Google Shape;613;p21"/>
          <p:cNvSpPr/>
          <p:nvPr/>
        </p:nvSpPr>
        <p:spPr>
          <a:xfrm>
            <a:off x="3259455" y="3731260"/>
            <a:ext cx="481965" cy="2724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15</a:t>
            </a:r>
            <a:endParaRPr/>
          </a:p>
        </p:txBody>
      </p:sp>
      <p:sp>
        <p:nvSpPr>
          <p:cNvPr id="614" name="Google Shape;614;p21"/>
          <p:cNvSpPr/>
          <p:nvPr/>
        </p:nvSpPr>
        <p:spPr>
          <a:xfrm>
            <a:off x="3206750" y="6092190"/>
            <a:ext cx="2880995" cy="65849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15. </a:t>
            </a:r>
            <a:r>
              <a:rPr b="0" i="0" lang="en-US" sz="1200">
                <a:solidFill>
                  <a:srgbClr val="0F1115"/>
                </a:solidFill>
                <a:latin typeface="Arial"/>
                <a:ea typeface="Arial"/>
                <a:cs typeface="Arial"/>
                <a:sym typeface="Arial"/>
              </a:rPr>
              <a:t>As shown in the image, move the left and right seat side airbags aside.</a:t>
            </a:r>
            <a:endParaRPr sz="12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22"/>
          <p:cNvPicPr preferRelativeResize="0"/>
          <p:nvPr/>
        </p:nvPicPr>
        <p:blipFill rotWithShape="1">
          <a:blip r:embed="rId3">
            <a:alphaModFix/>
          </a:blip>
          <a:srcRect b="0" l="2949" r="2541" t="0"/>
          <a:stretch/>
        </p:blipFill>
        <p:spPr>
          <a:xfrm>
            <a:off x="125095" y="708660"/>
            <a:ext cx="3164840" cy="2603500"/>
          </a:xfrm>
          <a:prstGeom prst="rect">
            <a:avLst/>
          </a:prstGeom>
          <a:noFill/>
          <a:ln>
            <a:noFill/>
          </a:ln>
        </p:spPr>
      </p:pic>
      <p:sp>
        <p:nvSpPr>
          <p:cNvPr id="621" name="Google Shape;621;p22"/>
          <p:cNvSpPr txBox="1"/>
          <p:nvPr/>
        </p:nvSpPr>
        <p:spPr>
          <a:xfrm>
            <a:off x="223520" y="47625"/>
            <a:ext cx="8256759"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 Main Body - </a:t>
            </a:r>
            <a:r>
              <a:rPr i="0" lang="en-US" sz="2000">
                <a:solidFill>
                  <a:srgbClr val="0F1115"/>
                </a:solidFill>
                <a:latin typeface="Arial"/>
                <a:ea typeface="Arial"/>
                <a:cs typeface="Arial"/>
                <a:sym typeface="Arial"/>
              </a:rPr>
              <a:t>Disassembly of Side Panel</a:t>
            </a:r>
            <a:endParaRPr b="1" sz="2200">
              <a:solidFill>
                <a:srgbClr val="000000"/>
              </a:solidFill>
              <a:latin typeface="Calibri"/>
              <a:ea typeface="Calibri"/>
              <a:cs typeface="Calibri"/>
              <a:sym typeface="Calibri"/>
            </a:endParaRPr>
          </a:p>
        </p:txBody>
      </p:sp>
      <p:sp>
        <p:nvSpPr>
          <p:cNvPr id="622" name="Google Shape;622;p22"/>
          <p:cNvSpPr/>
          <p:nvPr/>
        </p:nvSpPr>
        <p:spPr>
          <a:xfrm>
            <a:off x="102235" y="3435350"/>
            <a:ext cx="3187065" cy="48323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200">
                <a:solidFill>
                  <a:srgbClr val="0F1115"/>
                </a:solidFill>
                <a:latin typeface="Arial"/>
                <a:ea typeface="Arial"/>
                <a:cs typeface="Arial"/>
                <a:sym typeface="Arial"/>
              </a:rPr>
              <a:t>18.</a:t>
            </a:r>
            <a:r>
              <a:rPr b="0" i="0" lang="en-US" sz="1200">
                <a:solidFill>
                  <a:srgbClr val="0F1115"/>
                </a:solidFill>
                <a:latin typeface="Arial"/>
                <a:ea typeface="Arial"/>
                <a:cs typeface="Arial"/>
                <a:sym typeface="Arial"/>
              </a:rPr>
              <a:t> Remove the two M6 hex socket screws at the locations marked with yellow circles.</a:t>
            </a:r>
            <a:endParaRPr sz="1200">
              <a:solidFill>
                <a:schemeClr val="dk1"/>
              </a:solidFill>
              <a:latin typeface="Calibri"/>
              <a:ea typeface="Calibri"/>
              <a:cs typeface="Calibri"/>
              <a:sym typeface="Calibri"/>
            </a:endParaRPr>
          </a:p>
        </p:txBody>
      </p:sp>
      <p:sp>
        <p:nvSpPr>
          <p:cNvPr id="623" name="Google Shape;623;p22"/>
          <p:cNvSpPr/>
          <p:nvPr/>
        </p:nvSpPr>
        <p:spPr>
          <a:xfrm>
            <a:off x="4656455" y="3435350"/>
            <a:ext cx="2981960" cy="48514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200">
                <a:solidFill>
                  <a:srgbClr val="0F1115"/>
                </a:solidFill>
                <a:latin typeface="Arial"/>
                <a:ea typeface="Arial"/>
                <a:cs typeface="Arial"/>
                <a:sym typeface="Arial"/>
              </a:rPr>
              <a:t>19.</a:t>
            </a:r>
            <a:r>
              <a:rPr b="0" i="0" lang="en-US" sz="1200">
                <a:solidFill>
                  <a:srgbClr val="0F1115"/>
                </a:solidFill>
                <a:latin typeface="Arial"/>
                <a:ea typeface="Arial"/>
                <a:cs typeface="Arial"/>
                <a:sym typeface="Arial"/>
              </a:rPr>
              <a:t> Detach the side panel from the main unit following the sequence indicated by the arrow numbers.</a:t>
            </a:r>
            <a:endParaRPr sz="1200">
              <a:solidFill>
                <a:schemeClr val="dk1"/>
              </a:solidFill>
              <a:latin typeface="Calibri"/>
              <a:ea typeface="Calibri"/>
              <a:cs typeface="Calibri"/>
              <a:sym typeface="Calibri"/>
            </a:endParaRPr>
          </a:p>
        </p:txBody>
      </p:sp>
      <p:sp>
        <p:nvSpPr>
          <p:cNvPr id="624" name="Google Shape;624;p22"/>
          <p:cNvSpPr/>
          <p:nvPr/>
        </p:nvSpPr>
        <p:spPr>
          <a:xfrm>
            <a:off x="127635" y="6409690"/>
            <a:ext cx="8552180" cy="34925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200">
                <a:solidFill>
                  <a:srgbClr val="0F1115"/>
                </a:solidFill>
                <a:latin typeface="Arial"/>
                <a:ea typeface="Arial"/>
                <a:cs typeface="Arial"/>
                <a:sym typeface="Arial"/>
              </a:rPr>
              <a:t>21, 22.</a:t>
            </a:r>
            <a:r>
              <a:rPr b="0" i="0" lang="en-US" sz="1200">
                <a:solidFill>
                  <a:srgbClr val="0F1115"/>
                </a:solidFill>
                <a:latin typeface="Arial"/>
                <a:ea typeface="Arial"/>
                <a:cs typeface="Arial"/>
                <a:sym typeface="Arial"/>
              </a:rPr>
              <a:t> Yellow circles indicate the positions of the fixing screws, orange circles show the side panel fixing brackets, and the red frame highlights the clips that snap onto the side panel.</a:t>
            </a:r>
            <a:endParaRPr sz="1200">
              <a:solidFill>
                <a:schemeClr val="dk1"/>
              </a:solidFill>
              <a:latin typeface="Calibri"/>
              <a:ea typeface="Calibri"/>
              <a:cs typeface="Calibri"/>
              <a:sym typeface="Calibri"/>
            </a:endParaRPr>
          </a:p>
        </p:txBody>
      </p:sp>
      <p:cxnSp>
        <p:nvCxnSpPr>
          <p:cNvPr id="625" name="Google Shape;625;p22"/>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626" name="Google Shape;626;p22"/>
          <p:cNvSpPr/>
          <p:nvPr/>
        </p:nvSpPr>
        <p:spPr>
          <a:xfrm>
            <a:off x="127635" y="701040"/>
            <a:ext cx="43370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18</a:t>
            </a:r>
            <a:endParaRPr/>
          </a:p>
        </p:txBody>
      </p:sp>
      <p:sp>
        <p:nvSpPr>
          <p:cNvPr id="627" name="Google Shape;627;p22"/>
          <p:cNvSpPr/>
          <p:nvPr/>
        </p:nvSpPr>
        <p:spPr>
          <a:xfrm>
            <a:off x="364490" y="1434465"/>
            <a:ext cx="196850" cy="19113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628" name="Google Shape;628;p22"/>
          <p:cNvPicPr preferRelativeResize="0"/>
          <p:nvPr/>
        </p:nvPicPr>
        <p:blipFill rotWithShape="1">
          <a:blip r:embed="rId4">
            <a:alphaModFix/>
          </a:blip>
          <a:srcRect b="10209" l="10279" r="0" t="0"/>
          <a:stretch/>
        </p:blipFill>
        <p:spPr>
          <a:xfrm>
            <a:off x="4697095" y="723900"/>
            <a:ext cx="2981960" cy="2588260"/>
          </a:xfrm>
          <a:prstGeom prst="rect">
            <a:avLst/>
          </a:prstGeom>
          <a:noFill/>
          <a:ln>
            <a:noFill/>
          </a:ln>
        </p:spPr>
      </p:pic>
      <p:sp>
        <p:nvSpPr>
          <p:cNvPr id="629" name="Google Shape;629;p22"/>
          <p:cNvSpPr/>
          <p:nvPr/>
        </p:nvSpPr>
        <p:spPr>
          <a:xfrm rot="-3240000">
            <a:off x="5605780" y="1844040"/>
            <a:ext cx="1005840" cy="291465"/>
          </a:xfrm>
          <a:prstGeom prst="stripedRightArrow">
            <a:avLst>
              <a:gd fmla="val 50000" name="adj1"/>
              <a:gd fmla="val 5000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22"/>
          <p:cNvSpPr/>
          <p:nvPr/>
        </p:nvSpPr>
        <p:spPr>
          <a:xfrm rot="-8760000">
            <a:off x="5913120" y="1165225"/>
            <a:ext cx="995045" cy="291465"/>
          </a:xfrm>
          <a:prstGeom prst="stripedRightArrow">
            <a:avLst>
              <a:gd fmla="val 50000" name="adj1"/>
              <a:gd fmla="val 5000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22"/>
          <p:cNvSpPr/>
          <p:nvPr/>
        </p:nvSpPr>
        <p:spPr>
          <a:xfrm>
            <a:off x="4697095" y="739140"/>
            <a:ext cx="43243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19</a:t>
            </a:r>
            <a:endParaRPr/>
          </a:p>
        </p:txBody>
      </p:sp>
      <p:sp>
        <p:nvSpPr>
          <p:cNvPr id="632" name="Google Shape;632;p22"/>
          <p:cNvSpPr/>
          <p:nvPr/>
        </p:nvSpPr>
        <p:spPr>
          <a:xfrm>
            <a:off x="2689860" y="1351280"/>
            <a:ext cx="196850" cy="19113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3" name="Google Shape;633;p22"/>
          <p:cNvSpPr/>
          <p:nvPr/>
        </p:nvSpPr>
        <p:spPr>
          <a:xfrm>
            <a:off x="5916930" y="1898015"/>
            <a:ext cx="403860" cy="224155"/>
          </a:xfrm>
          <a:prstGeom prst="roundRect">
            <a:avLst>
              <a:gd fmla="val 16667" name="adj"/>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Microsoft Yahei"/>
                <a:ea typeface="Microsoft Yahei"/>
                <a:cs typeface="Microsoft Yahei"/>
                <a:sym typeface="Microsoft Yahei"/>
              </a:rPr>
              <a:t>1</a:t>
            </a:r>
            <a:endParaRPr/>
          </a:p>
        </p:txBody>
      </p:sp>
      <p:sp>
        <p:nvSpPr>
          <p:cNvPr id="634" name="Google Shape;634;p22"/>
          <p:cNvSpPr/>
          <p:nvPr/>
        </p:nvSpPr>
        <p:spPr>
          <a:xfrm>
            <a:off x="6349365" y="1203325"/>
            <a:ext cx="403860" cy="224155"/>
          </a:xfrm>
          <a:prstGeom prst="roundRect">
            <a:avLst>
              <a:gd fmla="val 16667" name="adj"/>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Microsoft Yahei"/>
                <a:ea typeface="Microsoft Yahei"/>
                <a:cs typeface="Microsoft Yahei"/>
                <a:sym typeface="Microsoft Yahei"/>
              </a:rPr>
              <a:t>2</a:t>
            </a:r>
            <a:endParaRPr/>
          </a:p>
        </p:txBody>
      </p:sp>
      <p:pic>
        <p:nvPicPr>
          <p:cNvPr id="635" name="Google Shape;635;p22"/>
          <p:cNvPicPr preferRelativeResize="0"/>
          <p:nvPr/>
        </p:nvPicPr>
        <p:blipFill rotWithShape="1">
          <a:blip r:embed="rId5">
            <a:alphaModFix/>
          </a:blip>
          <a:srcRect b="7499" l="0" r="0" t="0"/>
          <a:stretch/>
        </p:blipFill>
        <p:spPr>
          <a:xfrm>
            <a:off x="8947785" y="719455"/>
            <a:ext cx="2981960" cy="2595245"/>
          </a:xfrm>
          <a:prstGeom prst="rect">
            <a:avLst/>
          </a:prstGeom>
          <a:noFill/>
          <a:ln>
            <a:noFill/>
          </a:ln>
        </p:spPr>
      </p:pic>
      <p:sp>
        <p:nvSpPr>
          <p:cNvPr id="636" name="Google Shape;636;p22"/>
          <p:cNvSpPr/>
          <p:nvPr/>
        </p:nvSpPr>
        <p:spPr>
          <a:xfrm>
            <a:off x="9055100" y="2540000"/>
            <a:ext cx="254635" cy="27051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22"/>
          <p:cNvSpPr/>
          <p:nvPr/>
        </p:nvSpPr>
        <p:spPr>
          <a:xfrm>
            <a:off x="11386185" y="1187450"/>
            <a:ext cx="254635" cy="270510"/>
          </a:xfrm>
          <a:prstGeom prst="ellipse">
            <a:avLst/>
          </a:prstGeom>
          <a:noFill/>
          <a:ln cap="flat" cmpd="sng" w="381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22"/>
          <p:cNvSpPr/>
          <p:nvPr/>
        </p:nvSpPr>
        <p:spPr>
          <a:xfrm>
            <a:off x="10489565" y="2687320"/>
            <a:ext cx="254635" cy="270510"/>
          </a:xfrm>
          <a:prstGeom prst="ellipse">
            <a:avLst/>
          </a:prstGeom>
          <a:noFill/>
          <a:ln cap="flat" cmpd="sng" w="381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22"/>
          <p:cNvSpPr/>
          <p:nvPr/>
        </p:nvSpPr>
        <p:spPr>
          <a:xfrm>
            <a:off x="8957310" y="721360"/>
            <a:ext cx="449580" cy="27305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20</a:t>
            </a:r>
            <a:endParaRPr/>
          </a:p>
        </p:txBody>
      </p:sp>
      <p:sp>
        <p:nvSpPr>
          <p:cNvPr id="640" name="Google Shape;640;p22"/>
          <p:cNvSpPr/>
          <p:nvPr/>
        </p:nvSpPr>
        <p:spPr>
          <a:xfrm rot="600000">
            <a:off x="9681210" y="2525395"/>
            <a:ext cx="383540" cy="254000"/>
          </a:xfrm>
          <a:prstGeom prst="roundRect">
            <a:avLst>
              <a:gd fmla="val 16667" name="adj"/>
            </a:avLst>
          </a:prstGeom>
          <a:noFill/>
          <a:ln cap="flat" cmpd="sng" w="412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641" name="Google Shape;641;p22"/>
          <p:cNvPicPr preferRelativeResize="0"/>
          <p:nvPr/>
        </p:nvPicPr>
        <p:blipFill rotWithShape="1">
          <a:blip r:embed="rId6">
            <a:alphaModFix/>
          </a:blip>
          <a:srcRect b="0" l="0" r="7269" t="0"/>
          <a:stretch/>
        </p:blipFill>
        <p:spPr>
          <a:xfrm>
            <a:off x="125095" y="3962400"/>
            <a:ext cx="6026785" cy="2430145"/>
          </a:xfrm>
          <a:prstGeom prst="rect">
            <a:avLst/>
          </a:prstGeom>
          <a:noFill/>
          <a:ln>
            <a:noFill/>
          </a:ln>
        </p:spPr>
      </p:pic>
      <p:sp>
        <p:nvSpPr>
          <p:cNvPr id="642" name="Google Shape;642;p22"/>
          <p:cNvSpPr/>
          <p:nvPr/>
        </p:nvSpPr>
        <p:spPr>
          <a:xfrm>
            <a:off x="4939030" y="4974590"/>
            <a:ext cx="296545" cy="28130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22"/>
          <p:cNvSpPr/>
          <p:nvPr/>
        </p:nvSpPr>
        <p:spPr>
          <a:xfrm>
            <a:off x="939165" y="4738370"/>
            <a:ext cx="419100" cy="382270"/>
          </a:xfrm>
          <a:prstGeom prst="ellipse">
            <a:avLst/>
          </a:prstGeom>
          <a:noFill/>
          <a:ln cap="flat" cmpd="sng" w="381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22"/>
          <p:cNvSpPr/>
          <p:nvPr/>
        </p:nvSpPr>
        <p:spPr>
          <a:xfrm rot="-1680000">
            <a:off x="89535" y="5186680"/>
            <a:ext cx="340360" cy="78232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22"/>
          <p:cNvSpPr/>
          <p:nvPr/>
        </p:nvSpPr>
        <p:spPr>
          <a:xfrm>
            <a:off x="142240" y="4005580"/>
            <a:ext cx="419100"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21</a:t>
            </a:r>
            <a:endParaRPr/>
          </a:p>
        </p:txBody>
      </p:sp>
      <p:sp>
        <p:nvSpPr>
          <p:cNvPr id="646" name="Google Shape;646;p22"/>
          <p:cNvSpPr/>
          <p:nvPr/>
        </p:nvSpPr>
        <p:spPr>
          <a:xfrm rot="-2220000">
            <a:off x="3914140" y="5242560"/>
            <a:ext cx="616585" cy="392430"/>
          </a:xfrm>
          <a:prstGeom prst="roundRect">
            <a:avLst>
              <a:gd fmla="val 16667" name="adj"/>
            </a:avLst>
          </a:prstGeom>
          <a:noFill/>
          <a:ln cap="flat" cmpd="sng" w="412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22"/>
          <p:cNvSpPr/>
          <p:nvPr/>
        </p:nvSpPr>
        <p:spPr>
          <a:xfrm>
            <a:off x="3404235" y="5926455"/>
            <a:ext cx="419100" cy="382270"/>
          </a:xfrm>
          <a:prstGeom prst="ellipse">
            <a:avLst/>
          </a:prstGeom>
          <a:noFill/>
          <a:ln cap="flat" cmpd="sng" w="381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648" name="Google Shape;648;p22"/>
          <p:cNvPicPr preferRelativeResize="0"/>
          <p:nvPr/>
        </p:nvPicPr>
        <p:blipFill rotWithShape="1">
          <a:blip r:embed="rId6">
            <a:alphaModFix/>
          </a:blip>
          <a:srcRect b="0" l="0" r="7269" t="0"/>
          <a:stretch/>
        </p:blipFill>
        <p:spPr>
          <a:xfrm flipH="1">
            <a:off x="6184265" y="4006215"/>
            <a:ext cx="5761355" cy="2322830"/>
          </a:xfrm>
          <a:prstGeom prst="rect">
            <a:avLst/>
          </a:prstGeom>
          <a:noFill/>
          <a:ln>
            <a:noFill/>
          </a:ln>
        </p:spPr>
      </p:pic>
      <p:sp>
        <p:nvSpPr>
          <p:cNvPr id="649" name="Google Shape;649;p22"/>
          <p:cNvSpPr/>
          <p:nvPr/>
        </p:nvSpPr>
        <p:spPr>
          <a:xfrm rot="960000">
            <a:off x="11737975" y="4867275"/>
            <a:ext cx="340360" cy="78232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22"/>
          <p:cNvSpPr/>
          <p:nvPr/>
        </p:nvSpPr>
        <p:spPr>
          <a:xfrm>
            <a:off x="10873740" y="4638675"/>
            <a:ext cx="409575" cy="372110"/>
          </a:xfrm>
          <a:prstGeom prst="ellipse">
            <a:avLst/>
          </a:prstGeom>
          <a:noFill/>
          <a:ln cap="flat" cmpd="sng" w="381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22"/>
          <p:cNvSpPr/>
          <p:nvPr/>
        </p:nvSpPr>
        <p:spPr>
          <a:xfrm>
            <a:off x="8522970" y="5757545"/>
            <a:ext cx="409575" cy="372110"/>
          </a:xfrm>
          <a:prstGeom prst="ellipse">
            <a:avLst/>
          </a:prstGeom>
          <a:noFill/>
          <a:ln cap="flat" cmpd="sng" w="381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22"/>
          <p:cNvSpPr/>
          <p:nvPr/>
        </p:nvSpPr>
        <p:spPr>
          <a:xfrm rot="1680000">
            <a:off x="7823200" y="5173345"/>
            <a:ext cx="602615" cy="382270"/>
          </a:xfrm>
          <a:prstGeom prst="roundRect">
            <a:avLst>
              <a:gd fmla="val 16667" name="adj"/>
            </a:avLst>
          </a:prstGeom>
          <a:noFill/>
          <a:ln cap="flat" cmpd="sng" w="412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22"/>
          <p:cNvSpPr/>
          <p:nvPr/>
        </p:nvSpPr>
        <p:spPr>
          <a:xfrm>
            <a:off x="6996430" y="4779010"/>
            <a:ext cx="290195" cy="27432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22"/>
          <p:cNvSpPr/>
          <p:nvPr/>
        </p:nvSpPr>
        <p:spPr>
          <a:xfrm>
            <a:off x="6184264" y="3968115"/>
            <a:ext cx="502285" cy="240029"/>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22</a:t>
            </a:r>
            <a:endParaRPr/>
          </a:p>
        </p:txBody>
      </p:sp>
      <p:sp>
        <p:nvSpPr>
          <p:cNvPr id="655" name="Google Shape;655;p22"/>
          <p:cNvSpPr/>
          <p:nvPr/>
        </p:nvSpPr>
        <p:spPr>
          <a:xfrm>
            <a:off x="8947785" y="3427095"/>
            <a:ext cx="2981960" cy="48514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200">
                <a:solidFill>
                  <a:srgbClr val="0F1115"/>
                </a:solidFill>
                <a:latin typeface="Arial"/>
                <a:ea typeface="Arial"/>
                <a:cs typeface="Arial"/>
                <a:sym typeface="Arial"/>
              </a:rPr>
              <a:t>20.</a:t>
            </a:r>
            <a:r>
              <a:rPr b="0" i="0" lang="en-US" sz="1200">
                <a:solidFill>
                  <a:srgbClr val="0F1115"/>
                </a:solidFill>
                <a:latin typeface="Arial"/>
                <a:ea typeface="Arial"/>
                <a:cs typeface="Arial"/>
                <a:sym typeface="Arial"/>
              </a:rPr>
              <a:t> General view illustrating the fixed positions of the main unit.</a:t>
            </a:r>
            <a:endParaRPr sz="1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23"/>
          <p:cNvPicPr preferRelativeResize="0"/>
          <p:nvPr/>
        </p:nvPicPr>
        <p:blipFill rotWithShape="1">
          <a:blip r:embed="rId3">
            <a:alphaModFix/>
          </a:blip>
          <a:srcRect b="0" l="4422" r="0" t="28974"/>
          <a:stretch/>
        </p:blipFill>
        <p:spPr>
          <a:xfrm rot="10800000">
            <a:off x="223520" y="712470"/>
            <a:ext cx="2814955" cy="2245360"/>
          </a:xfrm>
          <a:prstGeom prst="rect">
            <a:avLst/>
          </a:prstGeom>
          <a:noFill/>
          <a:ln>
            <a:noFill/>
          </a:ln>
        </p:spPr>
      </p:pic>
      <p:sp>
        <p:nvSpPr>
          <p:cNvPr id="662" name="Google Shape;662;p23"/>
          <p:cNvSpPr txBox="1"/>
          <p:nvPr/>
        </p:nvSpPr>
        <p:spPr>
          <a:xfrm>
            <a:off x="223519" y="12700"/>
            <a:ext cx="9692005"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a:t>
            </a:r>
            <a:r>
              <a:rPr lang="en-US" sz="2000">
                <a:solidFill>
                  <a:srgbClr val="000000"/>
                </a:solidFill>
                <a:latin typeface="Arial"/>
                <a:ea typeface="Arial"/>
                <a:cs typeface="Arial"/>
                <a:sym typeface="Arial"/>
              </a:rPr>
              <a:t> Product Disassembly Pictures – Side Panel – Charging Assembly</a:t>
            </a:r>
            <a:endParaRPr sz="2000">
              <a:solidFill>
                <a:srgbClr val="000000"/>
              </a:solidFill>
              <a:latin typeface="Arial"/>
              <a:ea typeface="Arial"/>
              <a:cs typeface="Arial"/>
              <a:sym typeface="Arial"/>
            </a:endParaRPr>
          </a:p>
        </p:txBody>
      </p:sp>
      <p:sp>
        <p:nvSpPr>
          <p:cNvPr id="663" name="Google Shape;663;p23"/>
          <p:cNvSpPr/>
          <p:nvPr/>
        </p:nvSpPr>
        <p:spPr>
          <a:xfrm>
            <a:off x="193040" y="72136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cxnSp>
        <p:nvCxnSpPr>
          <p:cNvPr id="664" name="Google Shape;664;p23"/>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sp>
        <p:nvSpPr>
          <p:cNvPr id="665" name="Google Shape;665;p23"/>
          <p:cNvSpPr/>
          <p:nvPr/>
        </p:nvSpPr>
        <p:spPr>
          <a:xfrm>
            <a:off x="223520" y="3061335"/>
            <a:ext cx="281495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Disconnect the socket at the red circle and remove the screws at the yellow circles.</a:t>
            </a:r>
            <a:endParaRPr/>
          </a:p>
        </p:txBody>
      </p:sp>
      <p:sp>
        <p:nvSpPr>
          <p:cNvPr id="666" name="Google Shape;666;p23"/>
          <p:cNvSpPr/>
          <p:nvPr/>
        </p:nvSpPr>
        <p:spPr>
          <a:xfrm rot="5400000">
            <a:off x="1310640" y="1216025"/>
            <a:ext cx="234315" cy="23812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667" name="Google Shape;667;p23"/>
          <p:cNvPicPr preferRelativeResize="0"/>
          <p:nvPr/>
        </p:nvPicPr>
        <p:blipFill rotWithShape="1">
          <a:blip r:embed="rId4">
            <a:alphaModFix/>
          </a:blip>
          <a:srcRect b="0" l="0" r="0" t="0"/>
          <a:stretch/>
        </p:blipFill>
        <p:spPr>
          <a:xfrm>
            <a:off x="6282055" y="719455"/>
            <a:ext cx="2976245" cy="2251710"/>
          </a:xfrm>
          <a:prstGeom prst="rect">
            <a:avLst/>
          </a:prstGeom>
          <a:noFill/>
          <a:ln>
            <a:noFill/>
          </a:ln>
        </p:spPr>
      </p:pic>
      <p:pic>
        <p:nvPicPr>
          <p:cNvPr id="668" name="Google Shape;668;p23"/>
          <p:cNvPicPr preferRelativeResize="0"/>
          <p:nvPr/>
        </p:nvPicPr>
        <p:blipFill rotWithShape="1">
          <a:blip r:embed="rId5">
            <a:alphaModFix/>
          </a:blip>
          <a:srcRect b="0" l="0" r="0" t="0"/>
          <a:stretch/>
        </p:blipFill>
        <p:spPr>
          <a:xfrm>
            <a:off x="3203575" y="715645"/>
            <a:ext cx="2992755" cy="2256155"/>
          </a:xfrm>
          <a:prstGeom prst="rect">
            <a:avLst/>
          </a:prstGeom>
          <a:noFill/>
          <a:ln>
            <a:noFill/>
          </a:ln>
        </p:spPr>
      </p:pic>
      <p:pic>
        <p:nvPicPr>
          <p:cNvPr id="669" name="Google Shape;669;p23"/>
          <p:cNvPicPr preferRelativeResize="0"/>
          <p:nvPr/>
        </p:nvPicPr>
        <p:blipFill rotWithShape="1">
          <a:blip r:embed="rId6">
            <a:alphaModFix/>
          </a:blip>
          <a:srcRect b="0" l="0" r="0" t="0"/>
          <a:stretch/>
        </p:blipFill>
        <p:spPr>
          <a:xfrm>
            <a:off x="9344660" y="741680"/>
            <a:ext cx="2659380" cy="2214880"/>
          </a:xfrm>
          <a:prstGeom prst="rect">
            <a:avLst/>
          </a:prstGeom>
          <a:noFill/>
          <a:ln>
            <a:noFill/>
          </a:ln>
        </p:spPr>
      </p:pic>
      <p:sp>
        <p:nvSpPr>
          <p:cNvPr id="670" name="Google Shape;670;p23"/>
          <p:cNvSpPr/>
          <p:nvPr/>
        </p:nvSpPr>
        <p:spPr>
          <a:xfrm rot="5400000">
            <a:off x="728345" y="1950720"/>
            <a:ext cx="234315" cy="238125"/>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23"/>
          <p:cNvSpPr/>
          <p:nvPr/>
        </p:nvSpPr>
        <p:spPr>
          <a:xfrm>
            <a:off x="3187700" y="3058795"/>
            <a:ext cx="300863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b="0" i="0" lang="en-US" sz="1200">
                <a:solidFill>
                  <a:srgbClr val="0F1115"/>
                </a:solidFill>
                <a:latin typeface="Arial"/>
                <a:ea typeface="Arial"/>
                <a:cs typeface="Arial"/>
                <a:sym typeface="Arial"/>
              </a:rPr>
              <a:t>Slide out the charging module in the direction indicated by the arrow.</a:t>
            </a:r>
            <a:endParaRPr/>
          </a:p>
        </p:txBody>
      </p:sp>
      <p:sp>
        <p:nvSpPr>
          <p:cNvPr id="672" name="Google Shape;672;p23"/>
          <p:cNvSpPr/>
          <p:nvPr/>
        </p:nvSpPr>
        <p:spPr>
          <a:xfrm>
            <a:off x="6282055" y="3057525"/>
            <a:ext cx="297624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b="0" i="0" lang="en-US" sz="1200">
                <a:solidFill>
                  <a:srgbClr val="0F1115"/>
                </a:solidFill>
                <a:latin typeface="Arial"/>
                <a:ea typeface="Arial"/>
                <a:cs typeface="Arial"/>
                <a:sym typeface="Arial"/>
              </a:rPr>
              <a:t>Slide out in the direction of the arrow.</a:t>
            </a:r>
            <a:endParaRPr/>
          </a:p>
        </p:txBody>
      </p:sp>
      <p:sp>
        <p:nvSpPr>
          <p:cNvPr id="673" name="Google Shape;673;p23"/>
          <p:cNvSpPr/>
          <p:nvPr/>
        </p:nvSpPr>
        <p:spPr>
          <a:xfrm>
            <a:off x="9364345" y="3061335"/>
            <a:ext cx="262953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4. </a:t>
            </a:r>
            <a:r>
              <a:rPr b="0" i="0" lang="en-US" sz="1200">
                <a:solidFill>
                  <a:srgbClr val="0F1115"/>
                </a:solidFill>
                <a:latin typeface="Arial"/>
                <a:ea typeface="Arial"/>
                <a:cs typeface="Arial"/>
                <a:sym typeface="Arial"/>
              </a:rPr>
              <a:t>Disconnect the wiring harness at the yellow circle.</a:t>
            </a:r>
            <a:endParaRPr/>
          </a:p>
        </p:txBody>
      </p:sp>
      <p:sp>
        <p:nvSpPr>
          <p:cNvPr id="674" name="Google Shape;674;p23"/>
          <p:cNvSpPr/>
          <p:nvPr/>
        </p:nvSpPr>
        <p:spPr>
          <a:xfrm>
            <a:off x="3187700" y="71501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675" name="Google Shape;675;p23"/>
          <p:cNvSpPr/>
          <p:nvPr/>
        </p:nvSpPr>
        <p:spPr>
          <a:xfrm>
            <a:off x="6266180" y="73850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676" name="Google Shape;676;p23"/>
          <p:cNvSpPr/>
          <p:nvPr/>
        </p:nvSpPr>
        <p:spPr>
          <a:xfrm>
            <a:off x="9364345" y="75438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677" name="Google Shape;677;p23"/>
          <p:cNvSpPr/>
          <p:nvPr/>
        </p:nvSpPr>
        <p:spPr>
          <a:xfrm rot="5400000">
            <a:off x="11052175" y="1531620"/>
            <a:ext cx="514350" cy="59690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678" name="Google Shape;678;p23"/>
          <p:cNvPicPr preferRelativeResize="0"/>
          <p:nvPr/>
        </p:nvPicPr>
        <p:blipFill rotWithShape="1">
          <a:blip r:embed="rId7">
            <a:alphaModFix/>
          </a:blip>
          <a:srcRect b="0" l="3326" r="0" t="0"/>
          <a:stretch/>
        </p:blipFill>
        <p:spPr>
          <a:xfrm>
            <a:off x="193040" y="3735070"/>
            <a:ext cx="2844800" cy="2411095"/>
          </a:xfrm>
          <a:prstGeom prst="rect">
            <a:avLst/>
          </a:prstGeom>
          <a:noFill/>
          <a:ln>
            <a:noFill/>
          </a:ln>
        </p:spPr>
      </p:pic>
      <p:sp>
        <p:nvSpPr>
          <p:cNvPr id="679" name="Google Shape;679;p23"/>
          <p:cNvSpPr/>
          <p:nvPr/>
        </p:nvSpPr>
        <p:spPr>
          <a:xfrm rot="5400000">
            <a:off x="1174750" y="4863465"/>
            <a:ext cx="234315" cy="23812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23"/>
          <p:cNvSpPr/>
          <p:nvPr/>
        </p:nvSpPr>
        <p:spPr>
          <a:xfrm rot="5400000">
            <a:off x="490855" y="4829810"/>
            <a:ext cx="234315" cy="23812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23"/>
          <p:cNvSpPr/>
          <p:nvPr/>
        </p:nvSpPr>
        <p:spPr>
          <a:xfrm>
            <a:off x="189865" y="371602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pic>
        <p:nvPicPr>
          <p:cNvPr id="682" name="Google Shape;682;p23"/>
          <p:cNvPicPr preferRelativeResize="0"/>
          <p:nvPr/>
        </p:nvPicPr>
        <p:blipFill rotWithShape="1">
          <a:blip r:embed="rId8">
            <a:alphaModFix/>
          </a:blip>
          <a:srcRect b="457" l="4767" r="1339" t="0"/>
          <a:stretch/>
        </p:blipFill>
        <p:spPr>
          <a:xfrm>
            <a:off x="3203575" y="3735070"/>
            <a:ext cx="2992120" cy="2411730"/>
          </a:xfrm>
          <a:prstGeom prst="rect">
            <a:avLst/>
          </a:prstGeom>
          <a:noFill/>
          <a:ln>
            <a:noFill/>
          </a:ln>
        </p:spPr>
      </p:pic>
      <p:sp>
        <p:nvSpPr>
          <p:cNvPr id="683" name="Google Shape;683;p23"/>
          <p:cNvSpPr/>
          <p:nvPr/>
        </p:nvSpPr>
        <p:spPr>
          <a:xfrm rot="5400000">
            <a:off x="3614420" y="4618355"/>
            <a:ext cx="234315" cy="24828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23"/>
          <p:cNvSpPr/>
          <p:nvPr/>
        </p:nvSpPr>
        <p:spPr>
          <a:xfrm rot="5400000">
            <a:off x="3659505" y="5189855"/>
            <a:ext cx="234315" cy="24828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23"/>
          <p:cNvSpPr/>
          <p:nvPr/>
        </p:nvSpPr>
        <p:spPr>
          <a:xfrm>
            <a:off x="3206750" y="3733165"/>
            <a:ext cx="378460"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686" name="Google Shape;686;p23"/>
          <p:cNvSpPr/>
          <p:nvPr/>
        </p:nvSpPr>
        <p:spPr>
          <a:xfrm>
            <a:off x="189865" y="6244590"/>
            <a:ext cx="284797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 </a:t>
            </a:r>
            <a:r>
              <a:rPr b="0" i="0" lang="en-US" sz="1200">
                <a:solidFill>
                  <a:srgbClr val="0F1115"/>
                </a:solidFill>
                <a:latin typeface="Arial"/>
                <a:ea typeface="Arial"/>
                <a:cs typeface="Arial"/>
                <a:sym typeface="Arial"/>
              </a:rPr>
              <a:t>Remove the screws at the yellow circles.</a:t>
            </a:r>
            <a:endParaRPr/>
          </a:p>
        </p:txBody>
      </p:sp>
      <p:sp>
        <p:nvSpPr>
          <p:cNvPr id="687" name="Google Shape;687;p23"/>
          <p:cNvSpPr/>
          <p:nvPr/>
        </p:nvSpPr>
        <p:spPr>
          <a:xfrm>
            <a:off x="3187700" y="6244590"/>
            <a:ext cx="300736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6. </a:t>
            </a:r>
            <a:r>
              <a:rPr b="0" i="0" lang="en-US" sz="1200">
                <a:solidFill>
                  <a:srgbClr val="0F1115"/>
                </a:solidFill>
                <a:latin typeface="Arial"/>
                <a:ea typeface="Arial"/>
                <a:cs typeface="Arial"/>
                <a:sym typeface="Arial"/>
              </a:rPr>
              <a:t>Remove the screws at the yellow circles.</a:t>
            </a:r>
            <a:endParaRPr sz="1200">
              <a:solidFill>
                <a:schemeClr val="dk1"/>
              </a:solidFill>
              <a:latin typeface="Calibri"/>
              <a:ea typeface="Calibri"/>
              <a:cs typeface="Calibri"/>
              <a:sym typeface="Calibri"/>
            </a:endParaRPr>
          </a:p>
        </p:txBody>
      </p:sp>
      <p:pic>
        <p:nvPicPr>
          <p:cNvPr id="688" name="Google Shape;688;p23"/>
          <p:cNvPicPr preferRelativeResize="0"/>
          <p:nvPr/>
        </p:nvPicPr>
        <p:blipFill rotWithShape="1">
          <a:blip r:embed="rId9">
            <a:alphaModFix/>
          </a:blip>
          <a:srcRect b="0" l="0" r="12784" t="0"/>
          <a:stretch/>
        </p:blipFill>
        <p:spPr>
          <a:xfrm>
            <a:off x="6299200" y="3735070"/>
            <a:ext cx="2971165" cy="2414270"/>
          </a:xfrm>
          <a:prstGeom prst="rect">
            <a:avLst/>
          </a:prstGeom>
          <a:noFill/>
          <a:ln>
            <a:noFill/>
          </a:ln>
        </p:spPr>
      </p:pic>
      <p:sp>
        <p:nvSpPr>
          <p:cNvPr id="689" name="Google Shape;689;p23"/>
          <p:cNvSpPr/>
          <p:nvPr/>
        </p:nvSpPr>
        <p:spPr>
          <a:xfrm>
            <a:off x="6324600" y="3731260"/>
            <a:ext cx="326390" cy="27368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pic>
        <p:nvPicPr>
          <p:cNvPr id="690" name="Google Shape;690;p23"/>
          <p:cNvPicPr preferRelativeResize="0"/>
          <p:nvPr/>
        </p:nvPicPr>
        <p:blipFill rotWithShape="1">
          <a:blip r:embed="rId10">
            <a:alphaModFix/>
          </a:blip>
          <a:srcRect b="0" l="11280" r="0" t="0"/>
          <a:stretch/>
        </p:blipFill>
        <p:spPr>
          <a:xfrm>
            <a:off x="9373870" y="3735070"/>
            <a:ext cx="2605405" cy="2416175"/>
          </a:xfrm>
          <a:prstGeom prst="rect">
            <a:avLst/>
          </a:prstGeom>
          <a:noFill/>
          <a:ln>
            <a:noFill/>
          </a:ln>
        </p:spPr>
      </p:pic>
      <p:sp>
        <p:nvSpPr>
          <p:cNvPr id="691" name="Google Shape;691;p23"/>
          <p:cNvSpPr/>
          <p:nvPr/>
        </p:nvSpPr>
        <p:spPr>
          <a:xfrm>
            <a:off x="9387205" y="3739515"/>
            <a:ext cx="384175" cy="26543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8</a:t>
            </a:r>
            <a:endParaRPr/>
          </a:p>
        </p:txBody>
      </p:sp>
      <p:sp>
        <p:nvSpPr>
          <p:cNvPr id="692" name="Google Shape;692;p23"/>
          <p:cNvSpPr/>
          <p:nvPr/>
        </p:nvSpPr>
        <p:spPr>
          <a:xfrm>
            <a:off x="9364345" y="6244590"/>
            <a:ext cx="2606675" cy="5080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8. </a:t>
            </a:r>
            <a:r>
              <a:rPr b="0" i="0" lang="en-US" sz="1200">
                <a:solidFill>
                  <a:srgbClr val="0F1115"/>
                </a:solidFill>
                <a:latin typeface="Arial"/>
                <a:ea typeface="Arial"/>
                <a:cs typeface="Arial"/>
                <a:sym typeface="Arial"/>
              </a:rPr>
              <a:t>Wireless charging module group.</a:t>
            </a:r>
            <a:endParaRPr/>
          </a:p>
        </p:txBody>
      </p:sp>
      <p:sp>
        <p:nvSpPr>
          <p:cNvPr id="693" name="Google Shape;693;p23"/>
          <p:cNvSpPr/>
          <p:nvPr/>
        </p:nvSpPr>
        <p:spPr>
          <a:xfrm>
            <a:off x="6299200" y="6244590"/>
            <a:ext cx="296037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7. </a:t>
            </a:r>
            <a:r>
              <a:rPr b="0" i="0" lang="en-US" sz="1200">
                <a:solidFill>
                  <a:srgbClr val="0F1115"/>
                </a:solidFill>
                <a:latin typeface="Arial"/>
                <a:ea typeface="Arial"/>
                <a:cs typeface="Arial"/>
                <a:sym typeface="Arial"/>
              </a:rPr>
              <a:t>Charging assembly.</a:t>
            </a:r>
            <a:endParaRPr/>
          </a:p>
        </p:txBody>
      </p:sp>
      <p:sp>
        <p:nvSpPr>
          <p:cNvPr id="694" name="Google Shape;694;p23"/>
          <p:cNvSpPr/>
          <p:nvPr/>
        </p:nvSpPr>
        <p:spPr>
          <a:xfrm rot="-5400000">
            <a:off x="4391025" y="1186815"/>
            <a:ext cx="617855" cy="263525"/>
          </a:xfrm>
          <a:prstGeom prst="stripedRightArrow">
            <a:avLst>
              <a:gd fmla="val 50000" name="adj1"/>
              <a:gd fmla="val 5000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23"/>
          <p:cNvSpPr/>
          <p:nvPr/>
        </p:nvSpPr>
        <p:spPr>
          <a:xfrm rot="-5400000">
            <a:off x="7381240" y="1163320"/>
            <a:ext cx="617855" cy="263525"/>
          </a:xfrm>
          <a:prstGeom prst="stripedRightArrow">
            <a:avLst>
              <a:gd fmla="val 50000" name="adj1"/>
              <a:gd fmla="val 5000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微信图片_20191209184929" id="701" name="Google Shape;701;p24"/>
          <p:cNvPicPr preferRelativeResize="0"/>
          <p:nvPr/>
        </p:nvPicPr>
        <p:blipFill rotWithShape="1">
          <a:blip r:embed="rId3">
            <a:alphaModFix/>
          </a:blip>
          <a:srcRect b="1033" l="0" r="0" t="6632"/>
          <a:stretch/>
        </p:blipFill>
        <p:spPr>
          <a:xfrm>
            <a:off x="93345" y="866140"/>
            <a:ext cx="7726045" cy="5351145"/>
          </a:xfrm>
          <a:prstGeom prst="rect">
            <a:avLst/>
          </a:prstGeom>
          <a:noFill/>
          <a:ln>
            <a:noFill/>
          </a:ln>
        </p:spPr>
      </p:pic>
      <p:sp>
        <p:nvSpPr>
          <p:cNvPr id="702" name="Google Shape;702;p24"/>
          <p:cNvSpPr txBox="1"/>
          <p:nvPr/>
        </p:nvSpPr>
        <p:spPr>
          <a:xfrm>
            <a:off x="223520" y="13335"/>
            <a:ext cx="9749155" cy="5539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000">
                <a:solidFill>
                  <a:srgbClr val="000000"/>
                </a:solidFill>
                <a:latin typeface="Arial"/>
                <a:ea typeface="Arial"/>
                <a:cs typeface="Arial"/>
                <a:sym typeface="Arial"/>
              </a:rPr>
              <a:t>2.3 Product Disassembly Pictures – Side Panel –Wiring Function</a:t>
            </a:r>
            <a:endParaRPr sz="2000">
              <a:solidFill>
                <a:srgbClr val="000000"/>
              </a:solidFill>
              <a:latin typeface="Arial"/>
              <a:ea typeface="Arial"/>
              <a:cs typeface="Arial"/>
              <a:sym typeface="Arial"/>
            </a:endParaRPr>
          </a:p>
        </p:txBody>
      </p:sp>
      <p:cxnSp>
        <p:nvCxnSpPr>
          <p:cNvPr id="703" name="Google Shape;703;p24"/>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sp>
        <p:nvSpPr>
          <p:cNvPr id="704" name="Google Shape;704;p24"/>
          <p:cNvSpPr/>
          <p:nvPr/>
        </p:nvSpPr>
        <p:spPr>
          <a:xfrm>
            <a:off x="4083049" y="2843530"/>
            <a:ext cx="911225" cy="566420"/>
          </a:xfrm>
          <a:prstGeom prst="wedgeRoundRectCallout">
            <a:avLst>
              <a:gd fmla="val -110355" name="adj1"/>
              <a:gd fmla="val -5727"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Shortcut Key Wiring</a:t>
            </a:r>
            <a:endParaRPr sz="1200">
              <a:solidFill>
                <a:schemeClr val="dk1"/>
              </a:solidFill>
              <a:latin typeface="Calibri"/>
              <a:ea typeface="Calibri"/>
              <a:cs typeface="Calibri"/>
              <a:sym typeface="Calibri"/>
            </a:endParaRPr>
          </a:p>
        </p:txBody>
      </p:sp>
      <p:sp>
        <p:nvSpPr>
          <p:cNvPr id="705" name="Google Shape;705;p24"/>
          <p:cNvSpPr/>
          <p:nvPr/>
        </p:nvSpPr>
        <p:spPr>
          <a:xfrm>
            <a:off x="6055359" y="3280410"/>
            <a:ext cx="998219" cy="566420"/>
          </a:xfrm>
          <a:prstGeom prst="wedgeRoundRectCallout">
            <a:avLst>
              <a:gd fmla="val 3937" name="adj1"/>
              <a:gd fmla="val 148172"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Headrest Light Board Wiring</a:t>
            </a:r>
            <a:endParaRPr sz="1200">
              <a:solidFill>
                <a:schemeClr val="dk1"/>
              </a:solidFill>
              <a:latin typeface="Calibri"/>
              <a:ea typeface="Calibri"/>
              <a:cs typeface="Calibri"/>
              <a:sym typeface="Calibri"/>
            </a:endParaRPr>
          </a:p>
        </p:txBody>
      </p:sp>
      <p:sp>
        <p:nvSpPr>
          <p:cNvPr id="706" name="Google Shape;706;p24"/>
          <p:cNvSpPr/>
          <p:nvPr/>
        </p:nvSpPr>
        <p:spPr>
          <a:xfrm>
            <a:off x="5668646" y="5118735"/>
            <a:ext cx="998219" cy="566420"/>
          </a:xfrm>
          <a:prstGeom prst="wedgeRoundRectCallout">
            <a:avLst>
              <a:gd fmla="val 40569" name="adj1"/>
              <a:gd fmla="val -178854"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Headrest Speaker Wiring</a:t>
            </a:r>
            <a:endParaRPr sz="1200">
              <a:solidFill>
                <a:schemeClr val="dk1"/>
              </a:solidFill>
              <a:latin typeface="Calibri"/>
              <a:ea typeface="Calibri"/>
              <a:cs typeface="Calibri"/>
              <a:sym typeface="Calibri"/>
            </a:endParaRPr>
          </a:p>
        </p:txBody>
      </p:sp>
      <p:sp>
        <p:nvSpPr>
          <p:cNvPr id="707" name="Google Shape;707;p24"/>
          <p:cNvSpPr/>
          <p:nvPr/>
        </p:nvSpPr>
        <p:spPr>
          <a:xfrm>
            <a:off x="1009650" y="2216785"/>
            <a:ext cx="816610" cy="566420"/>
          </a:xfrm>
          <a:prstGeom prst="wedgeRoundRectCallout">
            <a:avLst>
              <a:gd fmla="val -211" name="adj1"/>
              <a:gd fmla="val 106233"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5V charging wire</a:t>
            </a:r>
            <a:endParaRPr sz="1200">
              <a:solidFill>
                <a:schemeClr val="dk1"/>
              </a:solidFill>
              <a:latin typeface="Calibri"/>
              <a:ea typeface="Calibri"/>
              <a:cs typeface="Calibri"/>
              <a:sym typeface="Calibri"/>
            </a:endParaRPr>
          </a:p>
        </p:txBody>
      </p:sp>
      <p:sp>
        <p:nvSpPr>
          <p:cNvPr id="708" name="Google Shape;708;p24"/>
          <p:cNvSpPr/>
          <p:nvPr/>
        </p:nvSpPr>
        <p:spPr>
          <a:xfrm>
            <a:off x="1826260" y="1768475"/>
            <a:ext cx="1089025" cy="566420"/>
          </a:xfrm>
          <a:prstGeom prst="wedgeRoundRectCallout">
            <a:avLst>
              <a:gd fmla="val -360" name="adj1"/>
              <a:gd fmla="val 187958"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Arm kneading </a:t>
            </a:r>
            <a:r>
              <a:rPr lang="en-US" sz="1200">
                <a:solidFill>
                  <a:srgbClr val="0F1115"/>
                </a:solidFill>
                <a:latin typeface="Arial"/>
                <a:ea typeface="Arial"/>
                <a:cs typeface="Arial"/>
                <a:sym typeface="Arial"/>
              </a:rPr>
              <a:t>m</a:t>
            </a:r>
            <a:r>
              <a:rPr b="0" i="0" lang="en-US" sz="1200">
                <a:solidFill>
                  <a:srgbClr val="0F1115"/>
                </a:solidFill>
                <a:latin typeface="Arial"/>
                <a:ea typeface="Arial"/>
                <a:cs typeface="Arial"/>
                <a:sym typeface="Arial"/>
              </a:rPr>
              <a:t>otor wiring</a:t>
            </a:r>
            <a:endParaRPr sz="1200">
              <a:solidFill>
                <a:schemeClr val="dk1"/>
              </a:solidFill>
              <a:latin typeface="Calibri"/>
              <a:ea typeface="Calibri"/>
              <a:cs typeface="Calibri"/>
              <a:sym typeface="Calibri"/>
            </a:endParaRPr>
          </a:p>
        </p:txBody>
      </p:sp>
      <p:sp>
        <p:nvSpPr>
          <p:cNvPr id="709" name="Google Shape;709;p24"/>
          <p:cNvSpPr/>
          <p:nvPr/>
        </p:nvSpPr>
        <p:spPr>
          <a:xfrm>
            <a:off x="3962400" y="4009390"/>
            <a:ext cx="1000760" cy="746760"/>
          </a:xfrm>
          <a:prstGeom prst="wedgeRoundRectCallout">
            <a:avLst>
              <a:gd fmla="val 82037" name="adj1"/>
              <a:gd fmla="val -92084"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Light Board Connection Cable</a:t>
            </a:r>
            <a:endParaRPr sz="1200">
              <a:solidFill>
                <a:schemeClr val="dk1"/>
              </a:solidFill>
              <a:latin typeface="Calibri"/>
              <a:ea typeface="Calibri"/>
              <a:cs typeface="Calibri"/>
              <a:sym typeface="Calibri"/>
            </a:endParaRPr>
          </a:p>
        </p:txBody>
      </p:sp>
      <p:sp>
        <p:nvSpPr>
          <p:cNvPr id="710" name="Google Shape;710;p24"/>
          <p:cNvSpPr/>
          <p:nvPr/>
        </p:nvSpPr>
        <p:spPr>
          <a:xfrm>
            <a:off x="878204" y="4053840"/>
            <a:ext cx="816610" cy="746760"/>
          </a:xfrm>
          <a:prstGeom prst="wedgeRoundRectCallout">
            <a:avLst>
              <a:gd fmla="val -97312" name="adj1"/>
              <a:gd fmla="val -80371"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5V charging cable wiring</a:t>
            </a:r>
            <a:endParaRPr sz="1200">
              <a:solidFill>
                <a:schemeClr val="dk1"/>
              </a:solidFill>
              <a:latin typeface="Calibri"/>
              <a:ea typeface="Calibri"/>
              <a:cs typeface="Calibri"/>
              <a:sym typeface="Calibri"/>
            </a:endParaRPr>
          </a:p>
        </p:txBody>
      </p:sp>
      <p:sp>
        <p:nvSpPr>
          <p:cNvPr id="711" name="Google Shape;711;p24"/>
          <p:cNvSpPr/>
          <p:nvPr/>
        </p:nvSpPr>
        <p:spPr>
          <a:xfrm>
            <a:off x="3736974" y="1516380"/>
            <a:ext cx="911225" cy="386080"/>
          </a:xfrm>
          <a:prstGeom prst="wedgeRoundRectCallout">
            <a:avLst>
              <a:gd fmla="val -46365" name="adj1"/>
              <a:gd fmla="val 277547"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Connector wiring</a:t>
            </a:r>
            <a:endParaRPr sz="1200">
              <a:solidFill>
                <a:schemeClr val="dk1"/>
              </a:solidFill>
              <a:latin typeface="Calibri"/>
              <a:ea typeface="Calibri"/>
              <a:cs typeface="Calibri"/>
              <a:sym typeface="Calibri"/>
            </a:endParaRPr>
          </a:p>
        </p:txBody>
      </p:sp>
      <p:pic>
        <p:nvPicPr>
          <p:cNvPr id="712" name="Google Shape;712;p24"/>
          <p:cNvPicPr preferRelativeResize="0"/>
          <p:nvPr/>
        </p:nvPicPr>
        <p:blipFill rotWithShape="1">
          <a:blip r:embed="rId4">
            <a:alphaModFix/>
          </a:blip>
          <a:srcRect b="0" l="7254" r="0" t="0"/>
          <a:stretch/>
        </p:blipFill>
        <p:spPr>
          <a:xfrm rot="5400000">
            <a:off x="7341870" y="1689100"/>
            <a:ext cx="5351145" cy="3705225"/>
          </a:xfrm>
          <a:prstGeom prst="rect">
            <a:avLst/>
          </a:prstGeom>
          <a:noFill/>
          <a:ln>
            <a:noFill/>
          </a:ln>
        </p:spPr>
      </p:pic>
      <p:sp>
        <p:nvSpPr>
          <p:cNvPr id="713" name="Google Shape;713;p24"/>
          <p:cNvSpPr/>
          <p:nvPr/>
        </p:nvSpPr>
        <p:spPr>
          <a:xfrm>
            <a:off x="5909309" y="2339339"/>
            <a:ext cx="911225" cy="642263"/>
          </a:xfrm>
          <a:prstGeom prst="wedgeRoundRectCallout">
            <a:avLst>
              <a:gd fmla="val -149154" name="adj1"/>
              <a:gd fmla="val -23873"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Side Panel Adapter Board</a:t>
            </a:r>
            <a:endParaRPr sz="1200">
              <a:solidFill>
                <a:schemeClr val="dk1"/>
              </a:solidFill>
              <a:latin typeface="Calibri"/>
              <a:ea typeface="Calibri"/>
              <a:cs typeface="Calibri"/>
              <a:sym typeface="Calibri"/>
            </a:endParaRPr>
          </a:p>
        </p:txBody>
      </p:sp>
      <p:sp>
        <p:nvSpPr>
          <p:cNvPr id="714" name="Google Shape;714;p24"/>
          <p:cNvSpPr/>
          <p:nvPr/>
        </p:nvSpPr>
        <p:spPr>
          <a:xfrm>
            <a:off x="11243945" y="5014595"/>
            <a:ext cx="701040" cy="438785"/>
          </a:xfrm>
          <a:prstGeom prst="wedgeRoundRectCallout">
            <a:avLst>
              <a:gd fmla="val -122358" name="adj1"/>
              <a:gd fmla="val -176126"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Voice module</a:t>
            </a:r>
            <a:endParaRPr sz="1200">
              <a:solidFill>
                <a:schemeClr val="dk1"/>
              </a:solidFill>
              <a:latin typeface="Calibri"/>
              <a:ea typeface="Calibri"/>
              <a:cs typeface="Calibri"/>
              <a:sym typeface="Calibri"/>
            </a:endParaRPr>
          </a:p>
        </p:txBody>
      </p:sp>
      <p:sp>
        <p:nvSpPr>
          <p:cNvPr id="715" name="Google Shape;715;p24"/>
          <p:cNvSpPr/>
          <p:nvPr/>
        </p:nvSpPr>
        <p:spPr>
          <a:xfrm>
            <a:off x="8335010" y="5272405"/>
            <a:ext cx="1203325" cy="438785"/>
          </a:xfrm>
          <a:prstGeom prst="wedgeRoundRectCallout">
            <a:avLst>
              <a:gd fmla="val 69287" name="adj1"/>
              <a:gd fmla="val -241239"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Voice Board Connection Cable</a:t>
            </a:r>
            <a:endParaRPr sz="1200">
              <a:solidFill>
                <a:schemeClr val="dk1"/>
              </a:solidFill>
              <a:latin typeface="Calibri"/>
              <a:ea typeface="Calibri"/>
              <a:cs typeface="Calibri"/>
              <a:sym typeface="Calibri"/>
            </a:endParaRPr>
          </a:p>
        </p:txBody>
      </p:sp>
      <p:sp>
        <p:nvSpPr>
          <p:cNvPr id="716" name="Google Shape;716;p24"/>
          <p:cNvSpPr/>
          <p:nvPr/>
        </p:nvSpPr>
        <p:spPr>
          <a:xfrm>
            <a:off x="10856597" y="2714625"/>
            <a:ext cx="1067433" cy="1102995"/>
          </a:xfrm>
          <a:prstGeom prst="wedgeRoundRectCallout">
            <a:avLst>
              <a:gd fmla="val -50908" name="adj1"/>
              <a:gd fmla="val 70927"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Microphone Connection Cable</a:t>
            </a:r>
            <a:endParaRPr sz="1200">
              <a:solidFill>
                <a:schemeClr val="dk1"/>
              </a:solidFill>
              <a:latin typeface="Calibri"/>
              <a:ea typeface="Calibri"/>
              <a:cs typeface="Calibri"/>
              <a:sym typeface="Calibri"/>
            </a:endParaRPr>
          </a:p>
        </p:txBody>
      </p:sp>
      <p:sp>
        <p:nvSpPr>
          <p:cNvPr id="717" name="Google Shape;717;p24"/>
          <p:cNvSpPr/>
          <p:nvPr/>
        </p:nvSpPr>
        <p:spPr>
          <a:xfrm>
            <a:off x="9888855" y="3124201"/>
            <a:ext cx="1067433" cy="637540"/>
          </a:xfrm>
          <a:prstGeom prst="wedgeRoundRectCallout">
            <a:avLst>
              <a:gd fmla="val 30952" name="adj1"/>
              <a:gd fmla="val 81369"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Microphone Connection Cable</a:t>
            </a:r>
            <a:endParaRPr sz="1200">
              <a:solidFill>
                <a:schemeClr val="dk1"/>
              </a:solidFill>
              <a:latin typeface="Calibri"/>
              <a:ea typeface="Calibri"/>
              <a:cs typeface="Calibri"/>
              <a:sym typeface="Calibri"/>
            </a:endParaRPr>
          </a:p>
        </p:txBody>
      </p:sp>
      <p:sp>
        <p:nvSpPr>
          <p:cNvPr id="718" name="Google Shape;718;p24"/>
          <p:cNvSpPr/>
          <p:nvPr/>
        </p:nvSpPr>
        <p:spPr>
          <a:xfrm>
            <a:off x="9538335" y="4667250"/>
            <a:ext cx="1042036" cy="438785"/>
          </a:xfrm>
          <a:prstGeom prst="wedgeRoundRectCallout">
            <a:avLst>
              <a:gd fmla="val 76297" name="adj1"/>
              <a:gd fmla="val -10505"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Speaker Connection Cable</a:t>
            </a:r>
            <a:endParaRPr sz="1200">
              <a:solidFill>
                <a:schemeClr val="dk1"/>
              </a:solidFill>
              <a:latin typeface="Calibri"/>
              <a:ea typeface="Calibri"/>
              <a:cs typeface="Calibri"/>
              <a:sym typeface="Calibri"/>
            </a:endParaRPr>
          </a:p>
        </p:txBody>
      </p:sp>
      <p:sp>
        <p:nvSpPr>
          <p:cNvPr id="719" name="Google Shape;719;p24"/>
          <p:cNvSpPr/>
          <p:nvPr/>
        </p:nvSpPr>
        <p:spPr>
          <a:xfrm>
            <a:off x="9525001" y="5418455"/>
            <a:ext cx="999490" cy="438785"/>
          </a:xfrm>
          <a:prstGeom prst="wedgeRoundRectCallout">
            <a:avLst>
              <a:gd fmla="val 81397" name="adj1"/>
              <a:gd fmla="val -40106"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Light Board Connection Cable</a:t>
            </a:r>
            <a:endParaRPr sz="1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descr="微信图片_20191204155735" id="725" name="Google Shape;725;p25"/>
          <p:cNvPicPr preferRelativeResize="0"/>
          <p:nvPr/>
        </p:nvPicPr>
        <p:blipFill rotWithShape="1">
          <a:blip r:embed="rId3">
            <a:alphaModFix/>
          </a:blip>
          <a:srcRect b="0" l="2548" r="12436" t="0"/>
          <a:stretch/>
        </p:blipFill>
        <p:spPr>
          <a:xfrm>
            <a:off x="158750" y="766445"/>
            <a:ext cx="2990850" cy="2638425"/>
          </a:xfrm>
          <a:prstGeom prst="rect">
            <a:avLst/>
          </a:prstGeom>
          <a:noFill/>
          <a:ln>
            <a:noFill/>
          </a:ln>
        </p:spPr>
      </p:pic>
      <p:sp>
        <p:nvSpPr>
          <p:cNvPr id="726" name="Google Shape;726;p25"/>
          <p:cNvSpPr txBox="1"/>
          <p:nvPr/>
        </p:nvSpPr>
        <p:spPr>
          <a:xfrm>
            <a:off x="173355" y="47625"/>
            <a:ext cx="9370695"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 Main Body – Backrest Assembly</a:t>
            </a:r>
            <a:endParaRPr sz="2000">
              <a:solidFill>
                <a:srgbClr val="000000"/>
              </a:solidFill>
              <a:latin typeface="Arial"/>
              <a:ea typeface="Arial"/>
              <a:cs typeface="Arial"/>
              <a:sym typeface="Arial"/>
            </a:endParaRPr>
          </a:p>
        </p:txBody>
      </p:sp>
      <p:sp>
        <p:nvSpPr>
          <p:cNvPr id="727" name="Google Shape;727;p25"/>
          <p:cNvSpPr/>
          <p:nvPr/>
        </p:nvSpPr>
        <p:spPr>
          <a:xfrm>
            <a:off x="173355" y="77470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728" name="Google Shape;728;p25"/>
          <p:cNvSpPr/>
          <p:nvPr/>
        </p:nvSpPr>
        <p:spPr>
          <a:xfrm>
            <a:off x="3618230" y="3496945"/>
            <a:ext cx="3487420" cy="44005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b="0" i="0" lang="en-US" sz="1200">
                <a:solidFill>
                  <a:srgbClr val="0F1115"/>
                </a:solidFill>
                <a:latin typeface="Arial"/>
                <a:ea typeface="Arial"/>
                <a:cs typeface="Arial"/>
                <a:sym typeface="Arial"/>
              </a:rPr>
              <a:t>Remove the two screws at the yellow circles.</a:t>
            </a:r>
            <a:endParaRPr sz="1200">
              <a:solidFill>
                <a:schemeClr val="dk1"/>
              </a:solidFill>
              <a:latin typeface="Calibri"/>
              <a:ea typeface="Calibri"/>
              <a:cs typeface="Calibri"/>
              <a:sym typeface="Calibri"/>
            </a:endParaRPr>
          </a:p>
        </p:txBody>
      </p:sp>
      <p:sp>
        <p:nvSpPr>
          <p:cNvPr id="729" name="Google Shape;729;p25"/>
          <p:cNvSpPr/>
          <p:nvPr/>
        </p:nvSpPr>
        <p:spPr>
          <a:xfrm>
            <a:off x="438151" y="1283654"/>
            <a:ext cx="972820" cy="514032"/>
          </a:xfrm>
          <a:prstGeom prst="wedgeRoundRectCallout">
            <a:avLst>
              <a:gd fmla="val 123571" name="adj1"/>
              <a:gd fmla="val 111236" name="adj2"/>
              <a:gd fmla="val 16667" name="adj3"/>
            </a:avLst>
          </a:prstGeom>
          <a:solidFill>
            <a:srgbClr val="C2D59B"/>
          </a:solidFill>
          <a:ln cap="flat" cmpd="sng" w="28575">
            <a:solidFill>
              <a:srgbClr val="C2D59B"/>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Backrest Assembly</a:t>
            </a:r>
            <a:endParaRPr sz="1200">
              <a:solidFill>
                <a:schemeClr val="dk1"/>
              </a:solidFill>
              <a:latin typeface="Calibri"/>
              <a:ea typeface="Calibri"/>
              <a:cs typeface="Calibri"/>
              <a:sym typeface="Calibri"/>
            </a:endParaRPr>
          </a:p>
        </p:txBody>
      </p:sp>
      <p:pic>
        <p:nvPicPr>
          <p:cNvPr id="730" name="Google Shape;730;p25"/>
          <p:cNvPicPr preferRelativeResize="0"/>
          <p:nvPr/>
        </p:nvPicPr>
        <p:blipFill rotWithShape="1">
          <a:blip r:embed="rId4">
            <a:alphaModFix/>
          </a:blip>
          <a:srcRect b="0" l="0" r="0" t="0"/>
          <a:stretch/>
        </p:blipFill>
        <p:spPr>
          <a:xfrm>
            <a:off x="3618230" y="752475"/>
            <a:ext cx="3455670" cy="2657475"/>
          </a:xfrm>
          <a:prstGeom prst="rect">
            <a:avLst/>
          </a:prstGeom>
          <a:noFill/>
          <a:ln>
            <a:noFill/>
          </a:ln>
        </p:spPr>
      </p:pic>
      <p:sp>
        <p:nvSpPr>
          <p:cNvPr id="731" name="Google Shape;731;p25"/>
          <p:cNvSpPr/>
          <p:nvPr/>
        </p:nvSpPr>
        <p:spPr>
          <a:xfrm>
            <a:off x="160020" y="3505835"/>
            <a:ext cx="3072765" cy="44005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Illustration of the backrest assembly.</a:t>
            </a:r>
            <a:endParaRPr sz="1200">
              <a:solidFill>
                <a:schemeClr val="dk1"/>
              </a:solidFill>
              <a:latin typeface="Calibri"/>
              <a:ea typeface="Calibri"/>
              <a:cs typeface="Calibri"/>
              <a:sym typeface="Calibri"/>
            </a:endParaRPr>
          </a:p>
        </p:txBody>
      </p:sp>
      <p:pic>
        <p:nvPicPr>
          <p:cNvPr id="732" name="Google Shape;732;p25"/>
          <p:cNvPicPr preferRelativeResize="0"/>
          <p:nvPr/>
        </p:nvPicPr>
        <p:blipFill rotWithShape="1">
          <a:blip r:embed="rId5">
            <a:alphaModFix/>
          </a:blip>
          <a:srcRect b="0" l="0" r="0" t="0"/>
          <a:stretch/>
        </p:blipFill>
        <p:spPr>
          <a:xfrm>
            <a:off x="9762490" y="732790"/>
            <a:ext cx="2179320" cy="2662555"/>
          </a:xfrm>
          <a:prstGeom prst="rect">
            <a:avLst/>
          </a:prstGeom>
          <a:noFill/>
          <a:ln>
            <a:noFill/>
          </a:ln>
        </p:spPr>
      </p:pic>
      <p:pic>
        <p:nvPicPr>
          <p:cNvPr id="733" name="Google Shape;733;p25"/>
          <p:cNvPicPr preferRelativeResize="0"/>
          <p:nvPr/>
        </p:nvPicPr>
        <p:blipFill rotWithShape="1">
          <a:blip r:embed="rId6">
            <a:alphaModFix/>
          </a:blip>
          <a:srcRect b="0" l="0" r="667" t="0"/>
          <a:stretch/>
        </p:blipFill>
        <p:spPr>
          <a:xfrm>
            <a:off x="7465060" y="742950"/>
            <a:ext cx="1958340" cy="2665095"/>
          </a:xfrm>
          <a:prstGeom prst="rect">
            <a:avLst/>
          </a:prstGeom>
          <a:noFill/>
          <a:ln>
            <a:noFill/>
          </a:ln>
        </p:spPr>
      </p:pic>
      <p:sp>
        <p:nvSpPr>
          <p:cNvPr id="734" name="Google Shape;734;p25"/>
          <p:cNvSpPr/>
          <p:nvPr/>
        </p:nvSpPr>
        <p:spPr>
          <a:xfrm rot="5400000">
            <a:off x="5792470" y="1033145"/>
            <a:ext cx="270510" cy="23050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35" name="Google Shape;735;p25"/>
          <p:cNvSpPr/>
          <p:nvPr/>
        </p:nvSpPr>
        <p:spPr>
          <a:xfrm rot="5400000">
            <a:off x="4772025" y="1014095"/>
            <a:ext cx="270510" cy="23050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36" name="Google Shape;736;p25"/>
          <p:cNvSpPr/>
          <p:nvPr/>
        </p:nvSpPr>
        <p:spPr>
          <a:xfrm rot="5400000">
            <a:off x="8256270" y="2002155"/>
            <a:ext cx="234315" cy="23812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37" name="Google Shape;737;p25"/>
          <p:cNvSpPr/>
          <p:nvPr/>
        </p:nvSpPr>
        <p:spPr>
          <a:xfrm rot="5400000">
            <a:off x="11097260" y="1631950"/>
            <a:ext cx="234315" cy="23812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25"/>
          <p:cNvSpPr/>
          <p:nvPr/>
        </p:nvSpPr>
        <p:spPr>
          <a:xfrm>
            <a:off x="7465060" y="3495675"/>
            <a:ext cx="4506595" cy="45021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b="0" i="0" lang="en-US" sz="1200">
                <a:solidFill>
                  <a:srgbClr val="0F1115"/>
                </a:solidFill>
                <a:latin typeface="Arial"/>
                <a:ea typeface="Arial"/>
                <a:cs typeface="Arial"/>
                <a:sym typeface="Arial"/>
              </a:rPr>
              <a:t>Remove the screws securing the left and right backrests at the yellow circles.</a:t>
            </a:r>
            <a:endParaRPr sz="1200">
              <a:solidFill>
                <a:schemeClr val="dk1"/>
              </a:solidFill>
              <a:latin typeface="Calibri"/>
              <a:ea typeface="Calibri"/>
              <a:cs typeface="Calibri"/>
              <a:sym typeface="Calibri"/>
            </a:endParaRPr>
          </a:p>
        </p:txBody>
      </p:sp>
      <p:sp>
        <p:nvSpPr>
          <p:cNvPr id="739" name="Google Shape;739;p25"/>
          <p:cNvSpPr/>
          <p:nvPr/>
        </p:nvSpPr>
        <p:spPr>
          <a:xfrm>
            <a:off x="158750" y="6269990"/>
            <a:ext cx="3072765" cy="44005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4. </a:t>
            </a:r>
            <a:r>
              <a:rPr b="0" i="0" lang="en-US" sz="1200">
                <a:solidFill>
                  <a:srgbClr val="0F1115"/>
                </a:solidFill>
                <a:latin typeface="Arial"/>
                <a:ea typeface="Arial"/>
                <a:cs typeface="Arial"/>
                <a:sym typeface="Arial"/>
              </a:rPr>
              <a:t>Remove the screws in the direction indicated by the arrow.</a:t>
            </a:r>
            <a:endParaRPr sz="1200">
              <a:solidFill>
                <a:schemeClr val="dk1"/>
              </a:solidFill>
              <a:latin typeface="Calibri"/>
              <a:ea typeface="Calibri"/>
              <a:cs typeface="Calibri"/>
              <a:sym typeface="Calibri"/>
            </a:endParaRPr>
          </a:p>
        </p:txBody>
      </p:sp>
      <p:sp>
        <p:nvSpPr>
          <p:cNvPr id="740" name="Google Shape;740;p25"/>
          <p:cNvSpPr/>
          <p:nvPr/>
        </p:nvSpPr>
        <p:spPr>
          <a:xfrm>
            <a:off x="3609340" y="751205"/>
            <a:ext cx="350520" cy="31305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741" name="Google Shape;741;p25"/>
          <p:cNvSpPr/>
          <p:nvPr/>
        </p:nvSpPr>
        <p:spPr>
          <a:xfrm>
            <a:off x="9778365" y="74358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742" name="Google Shape;742;p25"/>
          <p:cNvSpPr/>
          <p:nvPr/>
        </p:nvSpPr>
        <p:spPr>
          <a:xfrm>
            <a:off x="7460615" y="74041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cxnSp>
        <p:nvCxnSpPr>
          <p:cNvPr id="743" name="Google Shape;743;p25"/>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pic>
        <p:nvPicPr>
          <p:cNvPr id="744" name="Google Shape;744;p25"/>
          <p:cNvPicPr preferRelativeResize="0"/>
          <p:nvPr/>
        </p:nvPicPr>
        <p:blipFill rotWithShape="1">
          <a:blip r:embed="rId7">
            <a:alphaModFix/>
          </a:blip>
          <a:srcRect b="6171" l="0" r="0" t="0"/>
          <a:stretch/>
        </p:blipFill>
        <p:spPr>
          <a:xfrm>
            <a:off x="194310" y="4046855"/>
            <a:ext cx="3051175" cy="2023110"/>
          </a:xfrm>
          <a:prstGeom prst="rect">
            <a:avLst/>
          </a:prstGeom>
          <a:noFill/>
          <a:ln>
            <a:noFill/>
          </a:ln>
        </p:spPr>
      </p:pic>
      <p:cxnSp>
        <p:nvCxnSpPr>
          <p:cNvPr id="745" name="Google Shape;745;p25"/>
          <p:cNvCxnSpPr/>
          <p:nvPr/>
        </p:nvCxnSpPr>
        <p:spPr>
          <a:xfrm rot="10800000">
            <a:off x="713740" y="4626610"/>
            <a:ext cx="280035" cy="58293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746" name="Google Shape;746;p25"/>
          <p:cNvCxnSpPr/>
          <p:nvPr/>
        </p:nvCxnSpPr>
        <p:spPr>
          <a:xfrm flipH="1" rot="10800000">
            <a:off x="2310765" y="4614545"/>
            <a:ext cx="201930" cy="572135"/>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747" name="Google Shape;747;p25"/>
          <p:cNvSpPr/>
          <p:nvPr/>
        </p:nvSpPr>
        <p:spPr>
          <a:xfrm>
            <a:off x="158750" y="404685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pic>
        <p:nvPicPr>
          <p:cNvPr id="748" name="Google Shape;748;p25"/>
          <p:cNvPicPr preferRelativeResize="0"/>
          <p:nvPr/>
        </p:nvPicPr>
        <p:blipFill rotWithShape="1">
          <a:blip r:embed="rId8">
            <a:alphaModFix/>
          </a:blip>
          <a:srcRect b="0" l="0" r="0" t="724"/>
          <a:stretch/>
        </p:blipFill>
        <p:spPr>
          <a:xfrm>
            <a:off x="3630295" y="4037330"/>
            <a:ext cx="3425190" cy="2085340"/>
          </a:xfrm>
          <a:prstGeom prst="rect">
            <a:avLst/>
          </a:prstGeom>
          <a:noFill/>
          <a:ln>
            <a:noFill/>
          </a:ln>
        </p:spPr>
      </p:pic>
      <p:sp>
        <p:nvSpPr>
          <p:cNvPr id="749" name="Google Shape;749;p25"/>
          <p:cNvSpPr/>
          <p:nvPr/>
        </p:nvSpPr>
        <p:spPr>
          <a:xfrm rot="5400000">
            <a:off x="5758180" y="4792980"/>
            <a:ext cx="424180" cy="40830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25"/>
          <p:cNvSpPr/>
          <p:nvPr/>
        </p:nvSpPr>
        <p:spPr>
          <a:xfrm rot="5400000">
            <a:off x="4293870" y="4792980"/>
            <a:ext cx="424180" cy="40830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751" name="Google Shape;751;p25"/>
          <p:cNvCxnSpPr/>
          <p:nvPr/>
        </p:nvCxnSpPr>
        <p:spPr>
          <a:xfrm>
            <a:off x="5766435" y="4137660"/>
            <a:ext cx="205740" cy="60325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752" name="Google Shape;752;p25"/>
          <p:cNvCxnSpPr/>
          <p:nvPr/>
        </p:nvCxnSpPr>
        <p:spPr>
          <a:xfrm>
            <a:off x="4302125" y="4204970"/>
            <a:ext cx="286385" cy="58039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753" name="Google Shape;753;p25"/>
          <p:cNvSpPr/>
          <p:nvPr/>
        </p:nvSpPr>
        <p:spPr>
          <a:xfrm>
            <a:off x="3630295" y="402399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pic>
        <p:nvPicPr>
          <p:cNvPr descr="IMG_4890" id="754" name="Google Shape;754;p25"/>
          <p:cNvPicPr preferRelativeResize="0"/>
          <p:nvPr/>
        </p:nvPicPr>
        <p:blipFill rotWithShape="1">
          <a:blip r:embed="rId9">
            <a:alphaModFix/>
          </a:blip>
          <a:srcRect b="16627" l="2409" r="0" t="11792"/>
          <a:stretch/>
        </p:blipFill>
        <p:spPr>
          <a:xfrm rot="5400000">
            <a:off x="7398385" y="4064635"/>
            <a:ext cx="2106295" cy="2044700"/>
          </a:xfrm>
          <a:prstGeom prst="rect">
            <a:avLst/>
          </a:prstGeom>
          <a:noFill/>
          <a:ln>
            <a:noFill/>
          </a:ln>
        </p:spPr>
      </p:pic>
      <p:sp>
        <p:nvSpPr>
          <p:cNvPr id="755" name="Google Shape;755;p25"/>
          <p:cNvSpPr/>
          <p:nvPr/>
        </p:nvSpPr>
        <p:spPr>
          <a:xfrm>
            <a:off x="7470775" y="404622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pic>
        <p:nvPicPr>
          <p:cNvPr id="756" name="Google Shape;756;p25"/>
          <p:cNvPicPr preferRelativeResize="0"/>
          <p:nvPr/>
        </p:nvPicPr>
        <p:blipFill rotWithShape="1">
          <a:blip r:embed="rId10">
            <a:alphaModFix/>
          </a:blip>
          <a:srcRect b="0" l="0" r="0" t="0"/>
          <a:stretch/>
        </p:blipFill>
        <p:spPr>
          <a:xfrm>
            <a:off x="9692640" y="4014470"/>
            <a:ext cx="2223135" cy="2179955"/>
          </a:xfrm>
          <a:prstGeom prst="rect">
            <a:avLst/>
          </a:prstGeom>
          <a:noFill/>
          <a:ln>
            <a:noFill/>
          </a:ln>
        </p:spPr>
      </p:pic>
      <p:sp>
        <p:nvSpPr>
          <p:cNvPr id="757" name="Google Shape;757;p25"/>
          <p:cNvSpPr/>
          <p:nvPr/>
        </p:nvSpPr>
        <p:spPr>
          <a:xfrm>
            <a:off x="9736455" y="4046220"/>
            <a:ext cx="278765" cy="19113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758" name="Google Shape;758;p25"/>
          <p:cNvSpPr/>
          <p:nvPr/>
        </p:nvSpPr>
        <p:spPr>
          <a:xfrm>
            <a:off x="3495676" y="6241414"/>
            <a:ext cx="3686174" cy="628961"/>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 </a:t>
            </a:r>
            <a:r>
              <a:rPr b="0" i="0" lang="en-US" sz="1200">
                <a:solidFill>
                  <a:srgbClr val="0F1115"/>
                </a:solidFill>
                <a:latin typeface="Arial"/>
                <a:ea typeface="Arial"/>
                <a:cs typeface="Arial"/>
                <a:sym typeface="Arial"/>
              </a:rPr>
              <a:t>Peel off the hook-and-loop fastener at the red arrow, pull out the air tube from the hole at the yellow circle, and detach the backrest assembly from the back frame.</a:t>
            </a:r>
            <a:endParaRPr sz="1200">
              <a:solidFill>
                <a:schemeClr val="dk1"/>
              </a:solidFill>
              <a:latin typeface="Calibri"/>
              <a:ea typeface="Calibri"/>
              <a:cs typeface="Calibri"/>
              <a:sym typeface="Calibri"/>
            </a:endParaRPr>
          </a:p>
        </p:txBody>
      </p:sp>
      <p:sp>
        <p:nvSpPr>
          <p:cNvPr id="759" name="Google Shape;759;p25"/>
          <p:cNvSpPr/>
          <p:nvPr/>
        </p:nvSpPr>
        <p:spPr>
          <a:xfrm>
            <a:off x="7458075" y="6247765"/>
            <a:ext cx="2000885" cy="45910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6. </a:t>
            </a:r>
            <a:r>
              <a:rPr b="0" i="0" lang="en-US" sz="1200">
                <a:solidFill>
                  <a:srgbClr val="0F1115"/>
                </a:solidFill>
                <a:latin typeface="Arial"/>
                <a:ea typeface="Arial"/>
                <a:cs typeface="Arial"/>
                <a:sym typeface="Arial"/>
              </a:rPr>
              <a:t>Backrest assembly.</a:t>
            </a:r>
            <a:endParaRPr sz="1200">
              <a:solidFill>
                <a:schemeClr val="dk1"/>
              </a:solidFill>
              <a:latin typeface="Calibri"/>
              <a:ea typeface="Calibri"/>
              <a:cs typeface="Calibri"/>
              <a:sym typeface="Calibri"/>
            </a:endParaRPr>
          </a:p>
        </p:txBody>
      </p:sp>
      <p:sp>
        <p:nvSpPr>
          <p:cNvPr id="760" name="Google Shape;760;p25"/>
          <p:cNvSpPr/>
          <p:nvPr/>
        </p:nvSpPr>
        <p:spPr>
          <a:xfrm>
            <a:off x="9817100" y="6247765"/>
            <a:ext cx="2121535" cy="44005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7. </a:t>
            </a:r>
            <a:r>
              <a:rPr b="0" i="0" lang="en-US" sz="1200">
                <a:solidFill>
                  <a:srgbClr val="0F1115"/>
                </a:solidFill>
                <a:latin typeface="Arial"/>
                <a:ea typeface="Arial"/>
                <a:cs typeface="Arial"/>
                <a:sym typeface="Arial"/>
              </a:rPr>
              <a:t>Back frame assembly.</a:t>
            </a:r>
            <a:endParaRPr sz="1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26"/>
          <p:cNvPicPr preferRelativeResize="0"/>
          <p:nvPr/>
        </p:nvPicPr>
        <p:blipFill rotWithShape="1">
          <a:blip r:embed="rId3">
            <a:alphaModFix/>
          </a:blip>
          <a:srcRect b="0" l="0" r="0" t="0"/>
          <a:stretch/>
        </p:blipFill>
        <p:spPr>
          <a:xfrm>
            <a:off x="97790" y="723265"/>
            <a:ext cx="2907665" cy="2338070"/>
          </a:xfrm>
          <a:prstGeom prst="rect">
            <a:avLst/>
          </a:prstGeom>
          <a:noFill/>
          <a:ln>
            <a:noFill/>
          </a:ln>
        </p:spPr>
      </p:pic>
      <p:sp>
        <p:nvSpPr>
          <p:cNvPr id="767" name="Google Shape;767;p26"/>
          <p:cNvSpPr txBox="1"/>
          <p:nvPr/>
        </p:nvSpPr>
        <p:spPr>
          <a:xfrm>
            <a:off x="30480" y="50165"/>
            <a:ext cx="785622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–Footrest</a:t>
            </a:r>
            <a:endParaRPr sz="2000">
              <a:solidFill>
                <a:srgbClr val="000000"/>
              </a:solidFill>
              <a:latin typeface="Arial"/>
              <a:ea typeface="Arial"/>
              <a:cs typeface="Arial"/>
              <a:sym typeface="Arial"/>
            </a:endParaRPr>
          </a:p>
        </p:txBody>
      </p:sp>
      <p:sp>
        <p:nvSpPr>
          <p:cNvPr id="768" name="Google Shape;768;p26"/>
          <p:cNvSpPr/>
          <p:nvPr/>
        </p:nvSpPr>
        <p:spPr>
          <a:xfrm>
            <a:off x="142875" y="74231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769" name="Google Shape;769;p26"/>
          <p:cNvSpPr/>
          <p:nvPr/>
        </p:nvSpPr>
        <p:spPr>
          <a:xfrm>
            <a:off x="102870" y="3135630"/>
            <a:ext cx="287528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Lift the fabric cover in the red frame area.</a:t>
            </a:r>
            <a:endParaRPr/>
          </a:p>
        </p:txBody>
      </p:sp>
      <p:sp>
        <p:nvSpPr>
          <p:cNvPr id="770" name="Google Shape;770;p26"/>
          <p:cNvSpPr/>
          <p:nvPr/>
        </p:nvSpPr>
        <p:spPr>
          <a:xfrm>
            <a:off x="3077845" y="3130550"/>
            <a:ext cx="282892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b="0" i="0" lang="en-US" sz="1200">
                <a:solidFill>
                  <a:srgbClr val="0F1115"/>
                </a:solidFill>
                <a:latin typeface="Arial"/>
                <a:ea typeface="Arial"/>
                <a:cs typeface="Arial"/>
                <a:sym typeface="Arial"/>
              </a:rPr>
              <a:t>Unzip the connecting leg zipper.</a:t>
            </a:r>
            <a:endParaRPr/>
          </a:p>
        </p:txBody>
      </p:sp>
      <p:pic>
        <p:nvPicPr>
          <p:cNvPr id="771" name="Google Shape;771;p26"/>
          <p:cNvPicPr preferRelativeResize="0"/>
          <p:nvPr/>
        </p:nvPicPr>
        <p:blipFill rotWithShape="1">
          <a:blip r:embed="rId4">
            <a:alphaModFix/>
          </a:blip>
          <a:srcRect b="0" l="0" r="2003" t="0"/>
          <a:stretch/>
        </p:blipFill>
        <p:spPr>
          <a:xfrm>
            <a:off x="3077845" y="735965"/>
            <a:ext cx="2835910" cy="2326640"/>
          </a:xfrm>
          <a:prstGeom prst="rect">
            <a:avLst/>
          </a:prstGeom>
          <a:noFill/>
          <a:ln>
            <a:noFill/>
          </a:ln>
        </p:spPr>
      </p:pic>
      <p:pic>
        <p:nvPicPr>
          <p:cNvPr id="772" name="Google Shape;772;p26"/>
          <p:cNvPicPr preferRelativeResize="0"/>
          <p:nvPr/>
        </p:nvPicPr>
        <p:blipFill rotWithShape="1">
          <a:blip r:embed="rId5">
            <a:alphaModFix/>
          </a:blip>
          <a:srcRect b="0" l="0" r="1498" t="0"/>
          <a:stretch/>
        </p:blipFill>
        <p:spPr>
          <a:xfrm>
            <a:off x="6068060" y="726440"/>
            <a:ext cx="2747645" cy="2336165"/>
          </a:xfrm>
          <a:prstGeom prst="rect">
            <a:avLst/>
          </a:prstGeom>
          <a:noFill/>
          <a:ln>
            <a:noFill/>
          </a:ln>
        </p:spPr>
      </p:pic>
      <p:pic>
        <p:nvPicPr>
          <p:cNvPr id="773" name="Google Shape;773;p26"/>
          <p:cNvPicPr preferRelativeResize="0"/>
          <p:nvPr/>
        </p:nvPicPr>
        <p:blipFill rotWithShape="1">
          <a:blip r:embed="rId6">
            <a:alphaModFix/>
          </a:blip>
          <a:srcRect b="11148" l="0" r="0" t="16849"/>
          <a:stretch/>
        </p:blipFill>
        <p:spPr>
          <a:xfrm>
            <a:off x="9142095" y="742315"/>
            <a:ext cx="2866390" cy="2324735"/>
          </a:xfrm>
          <a:prstGeom prst="rect">
            <a:avLst/>
          </a:prstGeom>
          <a:noFill/>
          <a:ln>
            <a:noFill/>
          </a:ln>
        </p:spPr>
      </p:pic>
      <p:sp>
        <p:nvSpPr>
          <p:cNvPr id="774" name="Google Shape;774;p26"/>
          <p:cNvSpPr/>
          <p:nvPr/>
        </p:nvSpPr>
        <p:spPr>
          <a:xfrm>
            <a:off x="3072130" y="73025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775" name="Google Shape;775;p26"/>
          <p:cNvSpPr/>
          <p:nvPr/>
        </p:nvSpPr>
        <p:spPr>
          <a:xfrm>
            <a:off x="6066155" y="727075"/>
            <a:ext cx="336550" cy="2362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776" name="Google Shape;776;p26"/>
          <p:cNvSpPr/>
          <p:nvPr/>
        </p:nvSpPr>
        <p:spPr>
          <a:xfrm>
            <a:off x="9147175" y="74104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777" name="Google Shape;777;p26"/>
          <p:cNvSpPr/>
          <p:nvPr/>
        </p:nvSpPr>
        <p:spPr>
          <a:xfrm>
            <a:off x="6044565" y="3125470"/>
            <a:ext cx="277177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b="0" i="0" lang="en-US" sz="1200">
                <a:solidFill>
                  <a:srgbClr val="0F1115"/>
                </a:solidFill>
                <a:latin typeface="Arial"/>
                <a:ea typeface="Arial"/>
                <a:cs typeface="Arial"/>
                <a:sym typeface="Arial"/>
              </a:rPr>
              <a:t>Remove the retaining ring at the yellow circle.</a:t>
            </a:r>
            <a:endParaRPr/>
          </a:p>
        </p:txBody>
      </p:sp>
      <p:sp>
        <p:nvSpPr>
          <p:cNvPr id="778" name="Google Shape;778;p26"/>
          <p:cNvSpPr/>
          <p:nvPr/>
        </p:nvSpPr>
        <p:spPr>
          <a:xfrm>
            <a:off x="9152890" y="3125470"/>
            <a:ext cx="279209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4. </a:t>
            </a:r>
            <a:r>
              <a:rPr b="0" i="0" lang="en-US" sz="1200">
                <a:solidFill>
                  <a:srgbClr val="0F1115"/>
                </a:solidFill>
                <a:latin typeface="Arial"/>
                <a:ea typeface="Arial"/>
                <a:cs typeface="Arial"/>
                <a:sym typeface="Arial"/>
              </a:rPr>
              <a:t>Disconnect the air tube and wiring harness.</a:t>
            </a:r>
            <a:endParaRPr/>
          </a:p>
        </p:txBody>
      </p:sp>
      <p:sp>
        <p:nvSpPr>
          <p:cNvPr id="779" name="Google Shape;779;p26"/>
          <p:cNvSpPr/>
          <p:nvPr/>
        </p:nvSpPr>
        <p:spPr>
          <a:xfrm rot="-480000">
            <a:off x="1530985" y="1140460"/>
            <a:ext cx="481330" cy="1938655"/>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0" name="Google Shape;780;p26"/>
          <p:cNvSpPr/>
          <p:nvPr/>
        </p:nvSpPr>
        <p:spPr>
          <a:xfrm rot="5400000">
            <a:off x="7955915" y="770255"/>
            <a:ext cx="204470" cy="20129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1" name="Google Shape;781;p26"/>
          <p:cNvSpPr/>
          <p:nvPr/>
        </p:nvSpPr>
        <p:spPr>
          <a:xfrm rot="5400000">
            <a:off x="8079740" y="2885440"/>
            <a:ext cx="204470" cy="20129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782" name="Google Shape;782;p26"/>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pic>
        <p:nvPicPr>
          <p:cNvPr id="783" name="Google Shape;783;p26"/>
          <p:cNvPicPr preferRelativeResize="0"/>
          <p:nvPr/>
        </p:nvPicPr>
        <p:blipFill rotWithShape="1">
          <a:blip r:embed="rId7">
            <a:alphaModFix/>
          </a:blip>
          <a:srcRect b="0" l="0" r="0" t="0"/>
          <a:stretch/>
        </p:blipFill>
        <p:spPr>
          <a:xfrm>
            <a:off x="97790" y="3739515"/>
            <a:ext cx="2797175" cy="2305050"/>
          </a:xfrm>
          <a:prstGeom prst="rect">
            <a:avLst/>
          </a:prstGeom>
          <a:noFill/>
          <a:ln>
            <a:noFill/>
          </a:ln>
        </p:spPr>
      </p:pic>
      <p:sp>
        <p:nvSpPr>
          <p:cNvPr id="784" name="Google Shape;784;p26"/>
          <p:cNvSpPr/>
          <p:nvPr/>
        </p:nvSpPr>
        <p:spPr>
          <a:xfrm>
            <a:off x="66675" y="373316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pic>
        <p:nvPicPr>
          <p:cNvPr id="785" name="Google Shape;785;p26"/>
          <p:cNvPicPr preferRelativeResize="0"/>
          <p:nvPr/>
        </p:nvPicPr>
        <p:blipFill rotWithShape="1">
          <a:blip r:embed="rId8">
            <a:alphaModFix/>
          </a:blip>
          <a:srcRect b="0" l="0" r="0" t="0"/>
          <a:stretch/>
        </p:blipFill>
        <p:spPr>
          <a:xfrm>
            <a:off x="3077845" y="3705860"/>
            <a:ext cx="2857500" cy="2280285"/>
          </a:xfrm>
          <a:prstGeom prst="rect">
            <a:avLst/>
          </a:prstGeom>
          <a:noFill/>
          <a:ln>
            <a:noFill/>
          </a:ln>
        </p:spPr>
      </p:pic>
      <p:sp>
        <p:nvSpPr>
          <p:cNvPr id="786" name="Google Shape;786;p26"/>
          <p:cNvSpPr/>
          <p:nvPr/>
        </p:nvSpPr>
        <p:spPr>
          <a:xfrm rot="5400000">
            <a:off x="4782185" y="4832350"/>
            <a:ext cx="346710" cy="35052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7" name="Google Shape;787;p26"/>
          <p:cNvSpPr/>
          <p:nvPr/>
        </p:nvSpPr>
        <p:spPr>
          <a:xfrm>
            <a:off x="3043555" y="373062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pic>
        <p:nvPicPr>
          <p:cNvPr id="788" name="Google Shape;788;p26"/>
          <p:cNvPicPr preferRelativeResize="0"/>
          <p:nvPr/>
        </p:nvPicPr>
        <p:blipFill rotWithShape="1">
          <a:blip r:embed="rId9">
            <a:alphaModFix/>
          </a:blip>
          <a:srcRect b="0" l="0" r="0" t="0"/>
          <a:stretch/>
        </p:blipFill>
        <p:spPr>
          <a:xfrm>
            <a:off x="6010275" y="3695700"/>
            <a:ext cx="2936240" cy="2296795"/>
          </a:xfrm>
          <a:prstGeom prst="rect">
            <a:avLst/>
          </a:prstGeom>
          <a:noFill/>
          <a:ln>
            <a:noFill/>
          </a:ln>
        </p:spPr>
      </p:pic>
      <p:sp>
        <p:nvSpPr>
          <p:cNvPr id="789" name="Google Shape;789;p26"/>
          <p:cNvSpPr/>
          <p:nvPr/>
        </p:nvSpPr>
        <p:spPr>
          <a:xfrm rot="5400000">
            <a:off x="6250305" y="5358130"/>
            <a:ext cx="208915" cy="18288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0" name="Google Shape;790;p26"/>
          <p:cNvSpPr/>
          <p:nvPr/>
        </p:nvSpPr>
        <p:spPr>
          <a:xfrm rot="5400000">
            <a:off x="8551545" y="5275580"/>
            <a:ext cx="208915" cy="18288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1" name="Google Shape;791;p26"/>
          <p:cNvSpPr/>
          <p:nvPr/>
        </p:nvSpPr>
        <p:spPr>
          <a:xfrm rot="5400000">
            <a:off x="8488680" y="4305300"/>
            <a:ext cx="208915" cy="18288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26"/>
          <p:cNvSpPr/>
          <p:nvPr/>
        </p:nvSpPr>
        <p:spPr>
          <a:xfrm rot="5400000">
            <a:off x="6362700" y="4397375"/>
            <a:ext cx="208915" cy="18288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26"/>
          <p:cNvSpPr/>
          <p:nvPr/>
        </p:nvSpPr>
        <p:spPr>
          <a:xfrm>
            <a:off x="6029325" y="3703955"/>
            <a:ext cx="305435" cy="24193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pic>
        <p:nvPicPr>
          <p:cNvPr id="794" name="Google Shape;794;p26"/>
          <p:cNvPicPr preferRelativeResize="0"/>
          <p:nvPr/>
        </p:nvPicPr>
        <p:blipFill rotWithShape="1">
          <a:blip r:embed="rId10">
            <a:alphaModFix/>
          </a:blip>
          <a:srcRect b="0" l="0" r="0" t="0"/>
          <a:stretch/>
        </p:blipFill>
        <p:spPr>
          <a:xfrm>
            <a:off x="9095105" y="3702050"/>
            <a:ext cx="2981325" cy="2284730"/>
          </a:xfrm>
          <a:prstGeom prst="rect">
            <a:avLst/>
          </a:prstGeom>
          <a:noFill/>
          <a:ln>
            <a:noFill/>
          </a:ln>
        </p:spPr>
      </p:pic>
      <p:sp>
        <p:nvSpPr>
          <p:cNvPr id="795" name="Google Shape;795;p26"/>
          <p:cNvSpPr/>
          <p:nvPr/>
        </p:nvSpPr>
        <p:spPr>
          <a:xfrm rot="5400000">
            <a:off x="9762490" y="4199255"/>
            <a:ext cx="234315" cy="21653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26"/>
          <p:cNvSpPr/>
          <p:nvPr/>
        </p:nvSpPr>
        <p:spPr>
          <a:xfrm rot="5400000">
            <a:off x="11242040" y="4187825"/>
            <a:ext cx="234315" cy="21653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7" name="Google Shape;797;p26"/>
          <p:cNvSpPr/>
          <p:nvPr/>
        </p:nvSpPr>
        <p:spPr>
          <a:xfrm rot="5400000">
            <a:off x="11040110" y="3784600"/>
            <a:ext cx="234315" cy="21653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8" name="Google Shape;798;p26"/>
          <p:cNvSpPr/>
          <p:nvPr/>
        </p:nvSpPr>
        <p:spPr>
          <a:xfrm rot="5400000">
            <a:off x="9986645" y="3796030"/>
            <a:ext cx="234315" cy="21653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26"/>
          <p:cNvSpPr/>
          <p:nvPr/>
        </p:nvSpPr>
        <p:spPr>
          <a:xfrm>
            <a:off x="9101455" y="372300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800" name="Google Shape;800;p26"/>
          <p:cNvSpPr/>
          <p:nvPr/>
        </p:nvSpPr>
        <p:spPr>
          <a:xfrm>
            <a:off x="142875" y="6141085"/>
            <a:ext cx="279209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 Footrest Assembly</a:t>
            </a:r>
            <a:endParaRPr/>
          </a:p>
        </p:txBody>
      </p:sp>
      <p:sp>
        <p:nvSpPr>
          <p:cNvPr id="801" name="Google Shape;801;p26"/>
          <p:cNvSpPr/>
          <p:nvPr/>
        </p:nvSpPr>
        <p:spPr>
          <a:xfrm>
            <a:off x="3077845" y="6119495"/>
            <a:ext cx="279209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6. </a:t>
            </a:r>
            <a:r>
              <a:rPr b="0" i="0" lang="en-US" sz="1200">
                <a:solidFill>
                  <a:srgbClr val="0F1115"/>
                </a:solidFill>
                <a:latin typeface="Arial"/>
                <a:ea typeface="Arial"/>
                <a:cs typeface="Arial"/>
                <a:sym typeface="Arial"/>
              </a:rPr>
              <a:t>Cut off the cable ties at the yellow circles.</a:t>
            </a:r>
            <a:endParaRPr/>
          </a:p>
        </p:txBody>
      </p:sp>
      <p:sp>
        <p:nvSpPr>
          <p:cNvPr id="802" name="Google Shape;802;p26"/>
          <p:cNvSpPr/>
          <p:nvPr/>
        </p:nvSpPr>
        <p:spPr>
          <a:xfrm>
            <a:off x="6054725" y="6129020"/>
            <a:ext cx="601853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7. </a:t>
            </a:r>
            <a:r>
              <a:rPr b="0" i="0" lang="en-US" sz="1200">
                <a:solidFill>
                  <a:srgbClr val="0F1115"/>
                </a:solidFill>
                <a:latin typeface="Arial"/>
                <a:ea typeface="Arial"/>
                <a:cs typeface="Arial"/>
                <a:sym typeface="Arial"/>
              </a:rPr>
              <a:t>Remove the screws securing the leg cover and foot cover.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27"/>
          <p:cNvPicPr preferRelativeResize="0"/>
          <p:nvPr/>
        </p:nvPicPr>
        <p:blipFill rotWithShape="1">
          <a:blip r:embed="rId3">
            <a:alphaModFix/>
          </a:blip>
          <a:srcRect b="0" l="0" r="0" t="0"/>
          <a:stretch/>
        </p:blipFill>
        <p:spPr>
          <a:xfrm>
            <a:off x="9747885" y="777240"/>
            <a:ext cx="2132965" cy="2469515"/>
          </a:xfrm>
          <a:prstGeom prst="rect">
            <a:avLst/>
          </a:prstGeom>
          <a:noFill/>
          <a:ln>
            <a:noFill/>
          </a:ln>
        </p:spPr>
      </p:pic>
      <p:pic>
        <p:nvPicPr>
          <p:cNvPr id="809" name="Google Shape;809;p27"/>
          <p:cNvPicPr preferRelativeResize="0"/>
          <p:nvPr/>
        </p:nvPicPr>
        <p:blipFill rotWithShape="1">
          <a:blip r:embed="rId4">
            <a:alphaModFix/>
          </a:blip>
          <a:srcRect b="0" l="0" r="0" t="0"/>
          <a:stretch/>
        </p:blipFill>
        <p:spPr>
          <a:xfrm>
            <a:off x="6031865" y="785495"/>
            <a:ext cx="2842260" cy="2440305"/>
          </a:xfrm>
          <a:prstGeom prst="rect">
            <a:avLst/>
          </a:prstGeom>
          <a:noFill/>
          <a:ln>
            <a:noFill/>
          </a:ln>
        </p:spPr>
      </p:pic>
      <p:pic>
        <p:nvPicPr>
          <p:cNvPr id="810" name="Google Shape;810;p27"/>
          <p:cNvPicPr preferRelativeResize="0"/>
          <p:nvPr/>
        </p:nvPicPr>
        <p:blipFill rotWithShape="1">
          <a:blip r:embed="rId5">
            <a:alphaModFix/>
          </a:blip>
          <a:srcRect b="0" l="0" r="0" t="0"/>
          <a:stretch/>
        </p:blipFill>
        <p:spPr>
          <a:xfrm>
            <a:off x="361315" y="785495"/>
            <a:ext cx="2205990" cy="2440940"/>
          </a:xfrm>
          <a:prstGeom prst="rect">
            <a:avLst/>
          </a:prstGeom>
          <a:noFill/>
          <a:ln>
            <a:noFill/>
          </a:ln>
        </p:spPr>
      </p:pic>
      <p:pic>
        <p:nvPicPr>
          <p:cNvPr id="811" name="Google Shape;811;p27"/>
          <p:cNvPicPr preferRelativeResize="0"/>
          <p:nvPr/>
        </p:nvPicPr>
        <p:blipFill rotWithShape="1">
          <a:blip r:embed="rId6">
            <a:alphaModFix/>
          </a:blip>
          <a:srcRect b="0" l="0" r="0" t="0"/>
          <a:stretch/>
        </p:blipFill>
        <p:spPr>
          <a:xfrm>
            <a:off x="3307715" y="785495"/>
            <a:ext cx="2048510" cy="2461260"/>
          </a:xfrm>
          <a:prstGeom prst="rect">
            <a:avLst/>
          </a:prstGeom>
          <a:noFill/>
          <a:ln>
            <a:noFill/>
          </a:ln>
        </p:spPr>
      </p:pic>
      <p:sp>
        <p:nvSpPr>
          <p:cNvPr id="812" name="Google Shape;812;p27"/>
          <p:cNvSpPr txBox="1"/>
          <p:nvPr/>
        </p:nvSpPr>
        <p:spPr>
          <a:xfrm>
            <a:off x="158750" y="85090"/>
            <a:ext cx="7921308"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–Footrest</a:t>
            </a:r>
            <a:endParaRPr b="1" sz="2000">
              <a:solidFill>
                <a:srgbClr val="000000"/>
              </a:solidFill>
              <a:latin typeface="Calibri"/>
              <a:ea typeface="Calibri"/>
              <a:cs typeface="Calibri"/>
              <a:sym typeface="Calibri"/>
            </a:endParaRPr>
          </a:p>
        </p:txBody>
      </p:sp>
      <p:sp>
        <p:nvSpPr>
          <p:cNvPr id="813" name="Google Shape;813;p27"/>
          <p:cNvSpPr/>
          <p:nvPr/>
        </p:nvSpPr>
        <p:spPr>
          <a:xfrm>
            <a:off x="361315" y="802640"/>
            <a:ext cx="340995" cy="23812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814" name="Google Shape;814;p27"/>
          <p:cNvSpPr/>
          <p:nvPr/>
        </p:nvSpPr>
        <p:spPr>
          <a:xfrm>
            <a:off x="322580" y="3321050"/>
            <a:ext cx="233045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Remove the support and fixing bracket.</a:t>
            </a:r>
            <a:endParaRPr/>
          </a:p>
        </p:txBody>
      </p:sp>
      <p:sp>
        <p:nvSpPr>
          <p:cNvPr id="815" name="Google Shape;815;p27"/>
          <p:cNvSpPr/>
          <p:nvPr/>
        </p:nvSpPr>
        <p:spPr>
          <a:xfrm>
            <a:off x="3307715" y="3321050"/>
            <a:ext cx="204914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lang="en-US" sz="1200">
                <a:solidFill>
                  <a:srgbClr val="0F1115"/>
                </a:solidFill>
                <a:latin typeface="Arial"/>
                <a:ea typeface="Arial"/>
                <a:cs typeface="Arial"/>
                <a:sym typeface="Arial"/>
              </a:rPr>
              <a:t>R</a:t>
            </a:r>
            <a:r>
              <a:rPr b="0" i="0" lang="en-US" sz="1200">
                <a:solidFill>
                  <a:srgbClr val="0F1115"/>
                </a:solidFill>
                <a:latin typeface="Arial"/>
                <a:ea typeface="Arial"/>
                <a:cs typeface="Arial"/>
                <a:sym typeface="Arial"/>
              </a:rPr>
              <a:t>emove the cable ties at the circled location.</a:t>
            </a:r>
            <a:endParaRPr/>
          </a:p>
        </p:txBody>
      </p:sp>
      <p:sp>
        <p:nvSpPr>
          <p:cNvPr id="816" name="Google Shape;816;p27"/>
          <p:cNvSpPr/>
          <p:nvPr/>
        </p:nvSpPr>
        <p:spPr>
          <a:xfrm rot="5400000">
            <a:off x="7729855" y="1185545"/>
            <a:ext cx="518160" cy="18224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27"/>
          <p:cNvSpPr/>
          <p:nvPr/>
        </p:nvSpPr>
        <p:spPr>
          <a:xfrm>
            <a:off x="6042660" y="3345815"/>
            <a:ext cx="2843530" cy="48704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lang="en-US" sz="1200">
                <a:solidFill>
                  <a:srgbClr val="0F1115"/>
                </a:solidFill>
                <a:latin typeface="Arial"/>
                <a:ea typeface="Arial"/>
                <a:cs typeface="Arial"/>
                <a:sym typeface="Arial"/>
              </a:rPr>
              <a:t>R</a:t>
            </a:r>
            <a:r>
              <a:rPr b="0" i="0" lang="en-US" sz="1200">
                <a:solidFill>
                  <a:srgbClr val="0F1115"/>
                </a:solidFill>
                <a:latin typeface="Arial"/>
                <a:ea typeface="Arial"/>
                <a:cs typeface="Arial"/>
                <a:sym typeface="Arial"/>
              </a:rPr>
              <a:t>emove the cable ties at the circled locations.</a:t>
            </a:r>
            <a:endParaRPr sz="1200">
              <a:solidFill>
                <a:schemeClr val="dk1"/>
              </a:solidFill>
              <a:latin typeface="Calibri"/>
              <a:ea typeface="Calibri"/>
              <a:cs typeface="Calibri"/>
              <a:sym typeface="Calibri"/>
            </a:endParaRPr>
          </a:p>
        </p:txBody>
      </p:sp>
      <p:sp>
        <p:nvSpPr>
          <p:cNvPr id="818" name="Google Shape;818;p27"/>
          <p:cNvSpPr/>
          <p:nvPr/>
        </p:nvSpPr>
        <p:spPr>
          <a:xfrm>
            <a:off x="9672918" y="3343910"/>
            <a:ext cx="2375647"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4. </a:t>
            </a:r>
            <a:r>
              <a:rPr b="0" i="0" lang="en-US" sz="1200">
                <a:solidFill>
                  <a:srgbClr val="0F1115"/>
                </a:solidFill>
                <a:latin typeface="Arial"/>
                <a:ea typeface="Arial"/>
                <a:cs typeface="Arial"/>
                <a:sym typeface="Arial"/>
              </a:rPr>
              <a:t>Remove the cable ties at the circled locations and disconnect the wires.</a:t>
            </a:r>
            <a:endParaRPr sz="1200">
              <a:solidFill>
                <a:schemeClr val="dk1"/>
              </a:solidFill>
              <a:latin typeface="Calibri"/>
              <a:ea typeface="Calibri"/>
              <a:cs typeface="Calibri"/>
              <a:sym typeface="Calibri"/>
            </a:endParaRPr>
          </a:p>
        </p:txBody>
      </p:sp>
      <p:sp>
        <p:nvSpPr>
          <p:cNvPr id="819" name="Google Shape;819;p27"/>
          <p:cNvSpPr/>
          <p:nvPr/>
        </p:nvSpPr>
        <p:spPr>
          <a:xfrm>
            <a:off x="3307715" y="80264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820" name="Google Shape;820;p27"/>
          <p:cNvSpPr/>
          <p:nvPr/>
        </p:nvSpPr>
        <p:spPr>
          <a:xfrm>
            <a:off x="6002655" y="78549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821" name="Google Shape;821;p27"/>
          <p:cNvSpPr/>
          <p:nvPr/>
        </p:nvSpPr>
        <p:spPr>
          <a:xfrm>
            <a:off x="9743440" y="761365"/>
            <a:ext cx="426720" cy="27940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822" name="Google Shape;822;p27"/>
          <p:cNvSpPr/>
          <p:nvPr/>
        </p:nvSpPr>
        <p:spPr>
          <a:xfrm rot="5400000">
            <a:off x="807085" y="2154555"/>
            <a:ext cx="1210945"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27"/>
          <p:cNvSpPr/>
          <p:nvPr/>
        </p:nvSpPr>
        <p:spPr>
          <a:xfrm rot="5400000">
            <a:off x="4302760" y="2075815"/>
            <a:ext cx="335280" cy="59690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27"/>
          <p:cNvSpPr/>
          <p:nvPr/>
        </p:nvSpPr>
        <p:spPr>
          <a:xfrm rot="5400000">
            <a:off x="6844030" y="980440"/>
            <a:ext cx="518160" cy="18224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27"/>
          <p:cNvSpPr/>
          <p:nvPr/>
        </p:nvSpPr>
        <p:spPr>
          <a:xfrm rot="5400000">
            <a:off x="10746740" y="2019935"/>
            <a:ext cx="554355" cy="29781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6" name="Google Shape;826;p27"/>
          <p:cNvSpPr/>
          <p:nvPr/>
        </p:nvSpPr>
        <p:spPr>
          <a:xfrm rot="3360000">
            <a:off x="10459720" y="1450975"/>
            <a:ext cx="442595" cy="28829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827" name="Google Shape;827;p27"/>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pic>
        <p:nvPicPr>
          <p:cNvPr id="828" name="Google Shape;828;p27"/>
          <p:cNvPicPr preferRelativeResize="0"/>
          <p:nvPr/>
        </p:nvPicPr>
        <p:blipFill rotWithShape="1">
          <a:blip r:embed="rId7">
            <a:alphaModFix/>
          </a:blip>
          <a:srcRect b="0" l="0" r="0" t="0"/>
          <a:stretch/>
        </p:blipFill>
        <p:spPr>
          <a:xfrm rot="-5400000">
            <a:off x="933450" y="3314065"/>
            <a:ext cx="2355215" cy="3575050"/>
          </a:xfrm>
          <a:prstGeom prst="rect">
            <a:avLst/>
          </a:prstGeom>
          <a:noFill/>
          <a:ln>
            <a:noFill/>
          </a:ln>
        </p:spPr>
      </p:pic>
      <p:sp>
        <p:nvSpPr>
          <p:cNvPr id="829" name="Google Shape;829;p27"/>
          <p:cNvSpPr/>
          <p:nvPr/>
        </p:nvSpPr>
        <p:spPr>
          <a:xfrm>
            <a:off x="339725" y="394271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sp>
        <p:nvSpPr>
          <p:cNvPr id="830" name="Google Shape;830;p27"/>
          <p:cNvSpPr/>
          <p:nvPr/>
        </p:nvSpPr>
        <p:spPr>
          <a:xfrm rot="10800000">
            <a:off x="615950" y="5237480"/>
            <a:ext cx="335280" cy="59690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831" name="Google Shape;831;p27"/>
          <p:cNvPicPr preferRelativeResize="0"/>
          <p:nvPr/>
        </p:nvPicPr>
        <p:blipFill rotWithShape="1">
          <a:blip r:embed="rId8">
            <a:alphaModFix/>
          </a:blip>
          <a:srcRect b="0" l="0" r="0" t="0"/>
          <a:stretch/>
        </p:blipFill>
        <p:spPr>
          <a:xfrm>
            <a:off x="4839970" y="3919220"/>
            <a:ext cx="3163570" cy="2329180"/>
          </a:xfrm>
          <a:prstGeom prst="rect">
            <a:avLst/>
          </a:prstGeom>
          <a:noFill/>
          <a:ln>
            <a:noFill/>
          </a:ln>
        </p:spPr>
      </p:pic>
      <p:sp>
        <p:nvSpPr>
          <p:cNvPr id="832" name="Google Shape;832;p27"/>
          <p:cNvSpPr/>
          <p:nvPr/>
        </p:nvSpPr>
        <p:spPr>
          <a:xfrm>
            <a:off x="4839970" y="3949065"/>
            <a:ext cx="379730" cy="32893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833" name="Google Shape;833;p27"/>
          <p:cNvSpPr/>
          <p:nvPr/>
        </p:nvSpPr>
        <p:spPr>
          <a:xfrm>
            <a:off x="5337175" y="4947920"/>
            <a:ext cx="1313180" cy="289560"/>
          </a:xfrm>
          <a:prstGeom prst="left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834" name="Google Shape;834;p27"/>
          <p:cNvPicPr preferRelativeResize="0"/>
          <p:nvPr/>
        </p:nvPicPr>
        <p:blipFill rotWithShape="1">
          <a:blip r:embed="rId9">
            <a:alphaModFix/>
          </a:blip>
          <a:srcRect b="0" l="0" r="0" t="0"/>
          <a:stretch/>
        </p:blipFill>
        <p:spPr>
          <a:xfrm>
            <a:off x="8790305" y="3918585"/>
            <a:ext cx="3187065" cy="2330450"/>
          </a:xfrm>
          <a:prstGeom prst="rect">
            <a:avLst/>
          </a:prstGeom>
          <a:noFill/>
          <a:ln>
            <a:noFill/>
          </a:ln>
        </p:spPr>
      </p:pic>
      <p:sp>
        <p:nvSpPr>
          <p:cNvPr id="835" name="Google Shape;835;p27"/>
          <p:cNvSpPr/>
          <p:nvPr/>
        </p:nvSpPr>
        <p:spPr>
          <a:xfrm>
            <a:off x="8804275" y="3917315"/>
            <a:ext cx="347980" cy="33337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836" name="Google Shape;836;p27"/>
          <p:cNvSpPr/>
          <p:nvPr/>
        </p:nvSpPr>
        <p:spPr>
          <a:xfrm>
            <a:off x="9743440" y="4831715"/>
            <a:ext cx="1242695" cy="297815"/>
          </a:xfrm>
          <a:prstGeom prst="left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27"/>
          <p:cNvSpPr/>
          <p:nvPr/>
        </p:nvSpPr>
        <p:spPr>
          <a:xfrm rot="10800000">
            <a:off x="2862580" y="5129530"/>
            <a:ext cx="335280" cy="59690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27"/>
          <p:cNvSpPr/>
          <p:nvPr/>
        </p:nvSpPr>
        <p:spPr>
          <a:xfrm>
            <a:off x="361315" y="6328410"/>
            <a:ext cx="353822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 </a:t>
            </a:r>
            <a:r>
              <a:rPr b="0" i="0" lang="en-US" sz="1200">
                <a:solidFill>
                  <a:srgbClr val="0F1115"/>
                </a:solidFill>
                <a:latin typeface="Arial"/>
                <a:ea typeface="Arial"/>
                <a:cs typeface="Arial"/>
                <a:sym typeface="Arial"/>
              </a:rPr>
              <a:t>Pull out the retaining pins at both ends of the leg extension adjustment mechanism.</a:t>
            </a:r>
            <a:endParaRPr/>
          </a:p>
        </p:txBody>
      </p:sp>
      <p:sp>
        <p:nvSpPr>
          <p:cNvPr id="839" name="Google Shape;839;p27"/>
          <p:cNvSpPr/>
          <p:nvPr/>
        </p:nvSpPr>
        <p:spPr>
          <a:xfrm>
            <a:off x="4839970" y="6295390"/>
            <a:ext cx="316357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6. </a:t>
            </a:r>
            <a:r>
              <a:rPr b="0" i="0" lang="en-US" sz="1200">
                <a:solidFill>
                  <a:srgbClr val="0F1115"/>
                </a:solidFill>
                <a:latin typeface="Arial"/>
                <a:ea typeface="Arial"/>
                <a:cs typeface="Arial"/>
                <a:sym typeface="Arial"/>
              </a:rPr>
              <a:t>Pull out the retaining pin as shown in the diagram.</a:t>
            </a:r>
            <a:endParaRPr/>
          </a:p>
        </p:txBody>
      </p:sp>
      <p:sp>
        <p:nvSpPr>
          <p:cNvPr id="840" name="Google Shape;840;p27"/>
          <p:cNvSpPr/>
          <p:nvPr/>
        </p:nvSpPr>
        <p:spPr>
          <a:xfrm>
            <a:off x="8790305" y="6287135"/>
            <a:ext cx="318706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7. </a:t>
            </a:r>
            <a:r>
              <a:rPr b="0" i="0" lang="en-US" sz="1200">
                <a:solidFill>
                  <a:srgbClr val="0F1115"/>
                </a:solidFill>
                <a:latin typeface="Arial"/>
                <a:ea typeface="Arial"/>
                <a:cs typeface="Arial"/>
                <a:sym typeface="Arial"/>
              </a:rPr>
              <a:t>Pull out the retaining pin as shown in the diagram.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p28"/>
          <p:cNvPicPr preferRelativeResize="0"/>
          <p:nvPr/>
        </p:nvPicPr>
        <p:blipFill rotWithShape="1">
          <a:blip r:embed="rId3">
            <a:alphaModFix/>
          </a:blip>
          <a:srcRect b="0" l="0" r="0" t="0"/>
          <a:stretch/>
        </p:blipFill>
        <p:spPr>
          <a:xfrm>
            <a:off x="3823970" y="3992880"/>
            <a:ext cx="2670175" cy="2195830"/>
          </a:xfrm>
          <a:prstGeom prst="rect">
            <a:avLst/>
          </a:prstGeom>
          <a:noFill/>
          <a:ln>
            <a:noFill/>
          </a:ln>
        </p:spPr>
      </p:pic>
      <p:pic>
        <p:nvPicPr>
          <p:cNvPr id="847" name="Google Shape;847;p28"/>
          <p:cNvPicPr preferRelativeResize="0"/>
          <p:nvPr/>
        </p:nvPicPr>
        <p:blipFill rotWithShape="1">
          <a:blip r:embed="rId4">
            <a:alphaModFix/>
          </a:blip>
          <a:srcRect b="0" l="0" r="0" t="0"/>
          <a:stretch/>
        </p:blipFill>
        <p:spPr>
          <a:xfrm>
            <a:off x="279400" y="3993515"/>
            <a:ext cx="3023870" cy="2279015"/>
          </a:xfrm>
          <a:prstGeom prst="rect">
            <a:avLst/>
          </a:prstGeom>
          <a:noFill/>
          <a:ln>
            <a:noFill/>
          </a:ln>
        </p:spPr>
      </p:pic>
      <p:pic>
        <p:nvPicPr>
          <p:cNvPr id="848" name="Google Shape;848;p28"/>
          <p:cNvPicPr preferRelativeResize="0"/>
          <p:nvPr/>
        </p:nvPicPr>
        <p:blipFill rotWithShape="1">
          <a:blip r:embed="rId5">
            <a:alphaModFix/>
          </a:blip>
          <a:srcRect b="0" l="0" r="0" t="0"/>
          <a:stretch/>
        </p:blipFill>
        <p:spPr>
          <a:xfrm>
            <a:off x="7331710" y="748030"/>
            <a:ext cx="2461260" cy="2487295"/>
          </a:xfrm>
          <a:prstGeom prst="rect">
            <a:avLst/>
          </a:prstGeom>
          <a:noFill/>
          <a:ln>
            <a:noFill/>
          </a:ln>
        </p:spPr>
      </p:pic>
      <p:pic>
        <p:nvPicPr>
          <p:cNvPr id="849" name="Google Shape;849;p28"/>
          <p:cNvPicPr preferRelativeResize="0"/>
          <p:nvPr/>
        </p:nvPicPr>
        <p:blipFill rotWithShape="1">
          <a:blip r:embed="rId6">
            <a:alphaModFix/>
          </a:blip>
          <a:srcRect b="0" l="0" r="0" t="0"/>
          <a:stretch/>
        </p:blipFill>
        <p:spPr>
          <a:xfrm>
            <a:off x="3834130" y="799465"/>
            <a:ext cx="2413635" cy="2477770"/>
          </a:xfrm>
          <a:prstGeom prst="rect">
            <a:avLst/>
          </a:prstGeom>
          <a:noFill/>
          <a:ln>
            <a:noFill/>
          </a:ln>
        </p:spPr>
      </p:pic>
      <p:pic>
        <p:nvPicPr>
          <p:cNvPr id="850" name="Google Shape;850;p28"/>
          <p:cNvPicPr preferRelativeResize="0"/>
          <p:nvPr/>
        </p:nvPicPr>
        <p:blipFill rotWithShape="1">
          <a:blip r:embed="rId6">
            <a:alphaModFix/>
          </a:blip>
          <a:srcRect b="0" l="0" r="0" t="0"/>
          <a:stretch/>
        </p:blipFill>
        <p:spPr>
          <a:xfrm>
            <a:off x="257810" y="734695"/>
            <a:ext cx="2491740" cy="2542540"/>
          </a:xfrm>
          <a:prstGeom prst="rect">
            <a:avLst/>
          </a:prstGeom>
          <a:noFill/>
          <a:ln>
            <a:noFill/>
          </a:ln>
        </p:spPr>
      </p:pic>
      <p:sp>
        <p:nvSpPr>
          <p:cNvPr id="851" name="Google Shape;851;p28"/>
          <p:cNvSpPr txBox="1"/>
          <p:nvPr/>
        </p:nvSpPr>
        <p:spPr>
          <a:xfrm>
            <a:off x="158750" y="85090"/>
            <a:ext cx="894715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–Footrest</a:t>
            </a:r>
            <a:endParaRPr b="1" sz="2000">
              <a:solidFill>
                <a:srgbClr val="000000"/>
              </a:solidFill>
              <a:latin typeface="Calibri"/>
              <a:ea typeface="Calibri"/>
              <a:cs typeface="Calibri"/>
              <a:sym typeface="Calibri"/>
            </a:endParaRPr>
          </a:p>
        </p:txBody>
      </p:sp>
      <p:sp>
        <p:nvSpPr>
          <p:cNvPr id="852" name="Google Shape;852;p28"/>
          <p:cNvSpPr/>
          <p:nvPr/>
        </p:nvSpPr>
        <p:spPr>
          <a:xfrm>
            <a:off x="279400" y="748030"/>
            <a:ext cx="340995" cy="25209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853" name="Google Shape;853;p28"/>
          <p:cNvSpPr/>
          <p:nvPr/>
        </p:nvSpPr>
        <p:spPr>
          <a:xfrm>
            <a:off x="257810" y="3394075"/>
            <a:ext cx="249174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Remove the fixing screws for the slider in the yellow-marked area.</a:t>
            </a:r>
            <a:endParaRPr/>
          </a:p>
        </p:txBody>
      </p:sp>
      <p:sp>
        <p:nvSpPr>
          <p:cNvPr id="854" name="Google Shape;854;p28"/>
          <p:cNvSpPr/>
          <p:nvPr/>
        </p:nvSpPr>
        <p:spPr>
          <a:xfrm>
            <a:off x="3808095" y="3392805"/>
            <a:ext cx="243903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b="0" i="0" lang="en-US" sz="1200">
                <a:solidFill>
                  <a:srgbClr val="0F1115"/>
                </a:solidFill>
                <a:latin typeface="Arial"/>
                <a:ea typeface="Arial"/>
                <a:cs typeface="Arial"/>
                <a:sym typeface="Arial"/>
              </a:rPr>
              <a:t>Unzip the connecting zipper between the leg and foot section in the yellow-marked area.</a:t>
            </a:r>
            <a:endParaRPr/>
          </a:p>
        </p:txBody>
      </p:sp>
      <p:sp>
        <p:nvSpPr>
          <p:cNvPr id="855" name="Google Shape;855;p28"/>
          <p:cNvSpPr/>
          <p:nvPr/>
        </p:nvSpPr>
        <p:spPr>
          <a:xfrm>
            <a:off x="7333615" y="3388995"/>
            <a:ext cx="2493645" cy="50673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b="0" i="0" lang="en-US" sz="1200">
                <a:solidFill>
                  <a:srgbClr val="0F1115"/>
                </a:solidFill>
                <a:latin typeface="Arial"/>
                <a:ea typeface="Arial"/>
                <a:cs typeface="Arial"/>
                <a:sym typeface="Arial"/>
              </a:rPr>
              <a:t>Pull outward in the direction of the arrow to separate the leg and foot sections.</a:t>
            </a:r>
            <a:endParaRPr/>
          </a:p>
        </p:txBody>
      </p:sp>
      <p:sp>
        <p:nvSpPr>
          <p:cNvPr id="856" name="Google Shape;856;p28"/>
          <p:cNvSpPr/>
          <p:nvPr/>
        </p:nvSpPr>
        <p:spPr>
          <a:xfrm>
            <a:off x="279400" y="6364605"/>
            <a:ext cx="302387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4. </a:t>
            </a:r>
            <a:r>
              <a:rPr b="0" i="0" lang="en-US" sz="1200">
                <a:solidFill>
                  <a:srgbClr val="0F1115"/>
                </a:solidFill>
                <a:latin typeface="Arial"/>
                <a:ea typeface="Arial"/>
                <a:cs typeface="Arial"/>
                <a:sym typeface="Arial"/>
              </a:rPr>
              <a:t>Directly remove the foot cover.</a:t>
            </a:r>
            <a:endParaRPr/>
          </a:p>
        </p:txBody>
      </p:sp>
      <p:sp>
        <p:nvSpPr>
          <p:cNvPr id="857" name="Google Shape;857;p28"/>
          <p:cNvSpPr/>
          <p:nvPr/>
        </p:nvSpPr>
        <p:spPr>
          <a:xfrm>
            <a:off x="3823970" y="6364605"/>
            <a:ext cx="2669540" cy="49276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 </a:t>
            </a:r>
            <a:r>
              <a:rPr b="0" i="0" lang="en-US" sz="1200">
                <a:solidFill>
                  <a:srgbClr val="0F1115"/>
                </a:solidFill>
                <a:latin typeface="Arial"/>
                <a:ea typeface="Arial"/>
                <a:cs typeface="Arial"/>
                <a:sym typeface="Arial"/>
              </a:rPr>
              <a:t>As shown, the foot cover is secured by snap-fit (male/female) clips.</a:t>
            </a:r>
            <a:endParaRPr/>
          </a:p>
        </p:txBody>
      </p:sp>
      <p:sp>
        <p:nvSpPr>
          <p:cNvPr id="858" name="Google Shape;858;p28"/>
          <p:cNvSpPr/>
          <p:nvPr/>
        </p:nvSpPr>
        <p:spPr>
          <a:xfrm>
            <a:off x="3808095" y="799465"/>
            <a:ext cx="342900" cy="20129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859" name="Google Shape;859;p28"/>
          <p:cNvSpPr/>
          <p:nvPr/>
        </p:nvSpPr>
        <p:spPr>
          <a:xfrm>
            <a:off x="7332980" y="734695"/>
            <a:ext cx="360045" cy="26543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860" name="Google Shape;860;p28"/>
          <p:cNvSpPr/>
          <p:nvPr/>
        </p:nvSpPr>
        <p:spPr>
          <a:xfrm>
            <a:off x="288925" y="399288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861" name="Google Shape;861;p28"/>
          <p:cNvSpPr/>
          <p:nvPr/>
        </p:nvSpPr>
        <p:spPr>
          <a:xfrm>
            <a:off x="3823970" y="400431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sp>
        <p:nvSpPr>
          <p:cNvPr id="862" name="Google Shape;862;p28"/>
          <p:cNvSpPr/>
          <p:nvPr/>
        </p:nvSpPr>
        <p:spPr>
          <a:xfrm>
            <a:off x="616585" y="2330450"/>
            <a:ext cx="226695" cy="413385"/>
          </a:xfrm>
          <a:prstGeom prst="rect">
            <a:avLst/>
          </a:pr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28"/>
          <p:cNvSpPr/>
          <p:nvPr/>
        </p:nvSpPr>
        <p:spPr>
          <a:xfrm>
            <a:off x="2124710" y="2330450"/>
            <a:ext cx="226695" cy="413385"/>
          </a:xfrm>
          <a:prstGeom prst="rect">
            <a:avLst/>
          </a:pr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4" name="Google Shape;864;p28"/>
          <p:cNvSpPr/>
          <p:nvPr/>
        </p:nvSpPr>
        <p:spPr>
          <a:xfrm>
            <a:off x="4290695" y="1722755"/>
            <a:ext cx="1522730" cy="233680"/>
          </a:xfrm>
          <a:prstGeom prst="rect">
            <a:avLst/>
          </a:pr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28"/>
          <p:cNvSpPr/>
          <p:nvPr/>
        </p:nvSpPr>
        <p:spPr>
          <a:xfrm>
            <a:off x="7897495" y="1991995"/>
            <a:ext cx="98425" cy="859155"/>
          </a:xfrm>
          <a:prstGeom prst="up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28"/>
          <p:cNvSpPr/>
          <p:nvPr/>
        </p:nvSpPr>
        <p:spPr>
          <a:xfrm>
            <a:off x="9232900" y="1974850"/>
            <a:ext cx="85090" cy="894080"/>
          </a:xfrm>
          <a:prstGeom prst="up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7" name="Google Shape;867;p28"/>
          <p:cNvSpPr/>
          <p:nvPr/>
        </p:nvSpPr>
        <p:spPr>
          <a:xfrm rot="5400000">
            <a:off x="3432175" y="5409565"/>
            <a:ext cx="262255" cy="488950"/>
          </a:xfrm>
          <a:prstGeom prst="up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28"/>
          <p:cNvSpPr/>
          <p:nvPr/>
        </p:nvSpPr>
        <p:spPr>
          <a:xfrm rot="5400000">
            <a:off x="3425825" y="4629150"/>
            <a:ext cx="262255" cy="488950"/>
          </a:xfrm>
          <a:prstGeom prst="up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869" name="Google Shape;869;p28"/>
          <p:cNvCxnSpPr/>
          <p:nvPr/>
        </p:nvCxnSpPr>
        <p:spPr>
          <a:xfrm>
            <a:off x="223520" y="655320"/>
            <a:ext cx="11721465" cy="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id="875" name="Google Shape;875;p29"/>
          <p:cNvPicPr preferRelativeResize="0"/>
          <p:nvPr/>
        </p:nvPicPr>
        <p:blipFill rotWithShape="1">
          <a:blip r:embed="rId3">
            <a:alphaModFix/>
          </a:blip>
          <a:srcRect b="0" l="0" r="0" t="0"/>
          <a:stretch/>
        </p:blipFill>
        <p:spPr>
          <a:xfrm>
            <a:off x="8919845" y="772795"/>
            <a:ext cx="3176905" cy="2470785"/>
          </a:xfrm>
          <a:prstGeom prst="rect">
            <a:avLst/>
          </a:prstGeom>
          <a:noFill/>
          <a:ln>
            <a:noFill/>
          </a:ln>
        </p:spPr>
      </p:pic>
      <p:pic>
        <p:nvPicPr>
          <p:cNvPr id="876" name="Google Shape;876;p29"/>
          <p:cNvPicPr preferRelativeResize="0"/>
          <p:nvPr/>
        </p:nvPicPr>
        <p:blipFill rotWithShape="1">
          <a:blip r:embed="rId4">
            <a:alphaModFix/>
          </a:blip>
          <a:srcRect b="0" l="0" r="0" t="0"/>
          <a:stretch/>
        </p:blipFill>
        <p:spPr>
          <a:xfrm>
            <a:off x="279400" y="711200"/>
            <a:ext cx="5120005" cy="4328160"/>
          </a:xfrm>
          <a:prstGeom prst="rect">
            <a:avLst/>
          </a:prstGeom>
          <a:noFill/>
          <a:ln>
            <a:noFill/>
          </a:ln>
        </p:spPr>
      </p:pic>
      <p:pic>
        <p:nvPicPr>
          <p:cNvPr id="877" name="Google Shape;877;p29"/>
          <p:cNvPicPr preferRelativeResize="0"/>
          <p:nvPr/>
        </p:nvPicPr>
        <p:blipFill rotWithShape="1">
          <a:blip r:embed="rId5">
            <a:alphaModFix/>
          </a:blip>
          <a:srcRect b="0" l="0" r="0" t="0"/>
          <a:stretch/>
        </p:blipFill>
        <p:spPr>
          <a:xfrm rot="-5400000">
            <a:off x="5868670" y="354330"/>
            <a:ext cx="2532380" cy="3246120"/>
          </a:xfrm>
          <a:prstGeom prst="rect">
            <a:avLst/>
          </a:prstGeom>
          <a:noFill/>
          <a:ln>
            <a:noFill/>
          </a:ln>
        </p:spPr>
      </p:pic>
      <p:sp>
        <p:nvSpPr>
          <p:cNvPr id="878" name="Google Shape;878;p29"/>
          <p:cNvSpPr txBox="1"/>
          <p:nvPr/>
        </p:nvSpPr>
        <p:spPr>
          <a:xfrm>
            <a:off x="158750" y="85090"/>
            <a:ext cx="816610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–Footrest</a:t>
            </a:r>
            <a:endParaRPr b="1" sz="2000">
              <a:solidFill>
                <a:srgbClr val="000000"/>
              </a:solidFill>
              <a:latin typeface="Calibri"/>
              <a:ea typeface="Calibri"/>
              <a:cs typeface="Calibri"/>
              <a:sym typeface="Calibri"/>
            </a:endParaRPr>
          </a:p>
        </p:txBody>
      </p:sp>
      <p:sp>
        <p:nvSpPr>
          <p:cNvPr id="879" name="Google Shape;879;p29"/>
          <p:cNvSpPr/>
          <p:nvPr/>
        </p:nvSpPr>
        <p:spPr>
          <a:xfrm>
            <a:off x="279400" y="711200"/>
            <a:ext cx="340995" cy="23812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880" name="Google Shape;880;p29"/>
          <p:cNvSpPr/>
          <p:nvPr/>
        </p:nvSpPr>
        <p:spPr>
          <a:xfrm>
            <a:off x="279400" y="5894070"/>
            <a:ext cx="4895850"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Remove the fixing screws at the circled locations (10 screws in total).</a:t>
            </a:r>
            <a:endParaRPr/>
          </a:p>
        </p:txBody>
      </p:sp>
      <p:sp>
        <p:nvSpPr>
          <p:cNvPr id="881" name="Google Shape;881;p29"/>
          <p:cNvSpPr/>
          <p:nvPr/>
        </p:nvSpPr>
        <p:spPr>
          <a:xfrm>
            <a:off x="5512435" y="5894070"/>
            <a:ext cx="324548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b="0" i="0" lang="en-US" sz="1200">
                <a:solidFill>
                  <a:srgbClr val="0F1115"/>
                </a:solidFill>
                <a:latin typeface="Arial"/>
                <a:ea typeface="Arial"/>
                <a:cs typeface="Arial"/>
                <a:sym typeface="Arial"/>
              </a:rPr>
              <a:t>Remove the fixing clamps and cable ties at the circled locations.</a:t>
            </a:r>
            <a:endParaRPr/>
          </a:p>
        </p:txBody>
      </p:sp>
      <p:sp>
        <p:nvSpPr>
          <p:cNvPr id="882" name="Google Shape;882;p29"/>
          <p:cNvSpPr/>
          <p:nvPr/>
        </p:nvSpPr>
        <p:spPr>
          <a:xfrm>
            <a:off x="8958580" y="5894070"/>
            <a:ext cx="3121660" cy="51752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b="0" i="0" lang="en-US" sz="1200">
                <a:solidFill>
                  <a:srgbClr val="0F1115"/>
                </a:solidFill>
                <a:latin typeface="Arial"/>
                <a:ea typeface="Arial"/>
                <a:cs typeface="Arial"/>
                <a:sym typeface="Arial"/>
              </a:rPr>
              <a:t>Remove the kneading disc fixing screws and take off the massage assembly.</a:t>
            </a:r>
            <a:endParaRPr/>
          </a:p>
        </p:txBody>
      </p:sp>
      <p:sp>
        <p:nvSpPr>
          <p:cNvPr id="883" name="Google Shape;883;p29"/>
          <p:cNvSpPr/>
          <p:nvPr/>
        </p:nvSpPr>
        <p:spPr>
          <a:xfrm>
            <a:off x="5511800" y="71120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884" name="Google Shape;884;p29"/>
          <p:cNvSpPr/>
          <p:nvPr/>
        </p:nvSpPr>
        <p:spPr>
          <a:xfrm>
            <a:off x="8919845" y="71120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885" name="Google Shape;885;p29"/>
          <p:cNvSpPr/>
          <p:nvPr/>
        </p:nvSpPr>
        <p:spPr>
          <a:xfrm rot="5400000">
            <a:off x="2450465" y="3395345"/>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6" name="Google Shape;886;p29"/>
          <p:cNvSpPr/>
          <p:nvPr/>
        </p:nvSpPr>
        <p:spPr>
          <a:xfrm rot="5400000">
            <a:off x="2908300" y="3395345"/>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29"/>
          <p:cNvSpPr/>
          <p:nvPr/>
        </p:nvSpPr>
        <p:spPr>
          <a:xfrm rot="5400000">
            <a:off x="2450465" y="395605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29"/>
          <p:cNvSpPr/>
          <p:nvPr/>
        </p:nvSpPr>
        <p:spPr>
          <a:xfrm rot="5400000">
            <a:off x="2958465" y="395605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29"/>
          <p:cNvSpPr/>
          <p:nvPr/>
        </p:nvSpPr>
        <p:spPr>
          <a:xfrm rot="5400000">
            <a:off x="7148830" y="1876425"/>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0" name="Google Shape;890;p29"/>
          <p:cNvSpPr/>
          <p:nvPr/>
        </p:nvSpPr>
        <p:spPr>
          <a:xfrm rot="5400000">
            <a:off x="6868795" y="2663190"/>
            <a:ext cx="576580" cy="37020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1" name="Google Shape;891;p29"/>
          <p:cNvSpPr/>
          <p:nvPr/>
        </p:nvSpPr>
        <p:spPr>
          <a:xfrm>
            <a:off x="9359900" y="2073910"/>
            <a:ext cx="226695" cy="413385"/>
          </a:xfrm>
          <a:prstGeom prst="rect">
            <a:avLst/>
          </a:pr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29"/>
          <p:cNvSpPr/>
          <p:nvPr/>
        </p:nvSpPr>
        <p:spPr>
          <a:xfrm>
            <a:off x="11385550" y="2073910"/>
            <a:ext cx="226695" cy="413385"/>
          </a:xfrm>
          <a:prstGeom prst="rect">
            <a:avLst/>
          </a:pr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93" name="Google Shape;893;p29"/>
          <p:cNvPicPr preferRelativeResize="0"/>
          <p:nvPr/>
        </p:nvPicPr>
        <p:blipFill rotWithShape="1">
          <a:blip r:embed="rId6">
            <a:alphaModFix/>
          </a:blip>
          <a:srcRect b="0" l="0" r="0" t="0"/>
          <a:stretch/>
        </p:blipFill>
        <p:spPr>
          <a:xfrm>
            <a:off x="8958580" y="3585845"/>
            <a:ext cx="3121660" cy="2131695"/>
          </a:xfrm>
          <a:prstGeom prst="rect">
            <a:avLst/>
          </a:prstGeom>
          <a:noFill/>
          <a:ln>
            <a:noFill/>
          </a:ln>
        </p:spPr>
      </p:pic>
      <p:cxnSp>
        <p:nvCxnSpPr>
          <p:cNvPr id="894" name="Google Shape;894;p29"/>
          <p:cNvCxnSpPr>
            <a:stCxn id="891" idx="2"/>
            <a:endCxn id="892" idx="2"/>
          </p:cNvCxnSpPr>
          <p:nvPr/>
        </p:nvCxnSpPr>
        <p:spPr>
          <a:xfrm flipH="1" rot="-5400000">
            <a:off x="10485748" y="1474795"/>
            <a:ext cx="600" cy="2025600"/>
          </a:xfrm>
          <a:prstGeom prst="bentConnector3">
            <a:avLst>
              <a:gd fmla="val 39687500" name="adj1"/>
            </a:avLst>
          </a:prstGeom>
          <a:noFill/>
          <a:ln cap="flat" cmpd="sng" w="25400">
            <a:solidFill>
              <a:srgbClr val="FFFF00"/>
            </a:solidFill>
            <a:prstDash val="solid"/>
            <a:round/>
            <a:headEnd len="sm" w="sm" type="none"/>
            <a:tailEnd len="sm" w="sm" type="none"/>
          </a:ln>
          <a:effectLst>
            <a:outerShdw blurRad="40000" rotWithShape="0" dir="5400000" dist="20000">
              <a:srgbClr val="000000">
                <a:alpha val="37647"/>
              </a:srgbClr>
            </a:outerShdw>
          </a:effectLst>
        </p:spPr>
      </p:cxnSp>
      <p:cxnSp>
        <p:nvCxnSpPr>
          <p:cNvPr id="895" name="Google Shape;895;p29"/>
          <p:cNvCxnSpPr>
            <a:endCxn id="893" idx="0"/>
          </p:cNvCxnSpPr>
          <p:nvPr/>
        </p:nvCxnSpPr>
        <p:spPr>
          <a:xfrm rot="5400000">
            <a:off x="10093560" y="3141695"/>
            <a:ext cx="870000" cy="18300"/>
          </a:xfrm>
          <a:prstGeom prst="bentConnector3">
            <a:avLst>
              <a:gd fmla="val 50002" name="adj1"/>
            </a:avLst>
          </a:prstGeom>
          <a:noFill/>
          <a:ln cap="flat" cmpd="sng" w="254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896" name="Google Shape;896;p29"/>
          <p:cNvSpPr/>
          <p:nvPr/>
        </p:nvSpPr>
        <p:spPr>
          <a:xfrm rot="5400000">
            <a:off x="9437370" y="4775835"/>
            <a:ext cx="352425" cy="50800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29"/>
          <p:cNvSpPr/>
          <p:nvPr/>
        </p:nvSpPr>
        <p:spPr>
          <a:xfrm rot="5400000">
            <a:off x="10849610" y="4775835"/>
            <a:ext cx="352425" cy="50800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898" name="Google Shape;898;p29"/>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
          <p:cNvSpPr txBox="1"/>
          <p:nvPr/>
        </p:nvSpPr>
        <p:spPr>
          <a:xfrm>
            <a:off x="887095" y="1473200"/>
            <a:ext cx="5896610" cy="23083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400">
                <a:solidFill>
                  <a:srgbClr val="000000"/>
                </a:solidFill>
                <a:latin typeface="Microsoft Yahei"/>
                <a:ea typeface="Microsoft Yahei"/>
                <a:cs typeface="Microsoft Yahei"/>
                <a:sym typeface="Microsoft Yahei"/>
              </a:rPr>
              <a:t>1.1 </a:t>
            </a:r>
            <a:r>
              <a:rPr b="0" i="0" lang="en-US" sz="2400">
                <a:solidFill>
                  <a:srgbClr val="0F1115"/>
                </a:solidFill>
                <a:latin typeface="Arial"/>
                <a:ea typeface="Arial"/>
                <a:cs typeface="Arial"/>
                <a:sym typeface="Arial"/>
              </a:rPr>
              <a:t>Product Specifications </a:t>
            </a:r>
            <a:endParaRPr/>
          </a:p>
          <a:p>
            <a:pPr indent="0" lvl="0" marL="0" marR="0" rtl="0" algn="l">
              <a:lnSpc>
                <a:spcPct val="150000"/>
              </a:lnSpc>
              <a:spcBef>
                <a:spcPts val="0"/>
              </a:spcBef>
              <a:spcAft>
                <a:spcPts val="0"/>
              </a:spcAft>
              <a:buNone/>
            </a:pPr>
            <a:r>
              <a:rPr b="1" lang="en-US" sz="2400">
                <a:solidFill>
                  <a:srgbClr val="000000"/>
                </a:solidFill>
                <a:latin typeface="Microsoft Yahei"/>
                <a:ea typeface="Microsoft Yahei"/>
                <a:cs typeface="Microsoft Yahei"/>
                <a:sym typeface="Microsoft Yahei"/>
              </a:rPr>
              <a:t>1.2 </a:t>
            </a:r>
            <a:r>
              <a:rPr b="0" i="0" lang="en-US" sz="2400">
                <a:solidFill>
                  <a:srgbClr val="0F1115"/>
                </a:solidFill>
                <a:latin typeface="Arial"/>
                <a:ea typeface="Arial"/>
                <a:cs typeface="Arial"/>
                <a:sym typeface="Arial"/>
              </a:rPr>
              <a:t>Product Features</a:t>
            </a:r>
            <a:endParaRPr b="1" sz="2400">
              <a:solidFill>
                <a:srgbClr val="000000"/>
              </a:solidFill>
              <a:latin typeface="Microsoft Yahei"/>
              <a:ea typeface="Microsoft Yahei"/>
              <a:cs typeface="Microsoft Yahei"/>
              <a:sym typeface="Microsoft Yahei"/>
            </a:endParaRPr>
          </a:p>
          <a:p>
            <a:pPr indent="0" lvl="0" marL="0" marR="0" rtl="0" algn="l">
              <a:lnSpc>
                <a:spcPct val="150000"/>
              </a:lnSpc>
              <a:spcBef>
                <a:spcPts val="0"/>
              </a:spcBef>
              <a:spcAft>
                <a:spcPts val="0"/>
              </a:spcAft>
              <a:buNone/>
            </a:pPr>
            <a:r>
              <a:rPr b="1" lang="en-US" sz="2400">
                <a:solidFill>
                  <a:srgbClr val="000000"/>
                </a:solidFill>
                <a:latin typeface="Microsoft Yahei"/>
                <a:ea typeface="Microsoft Yahei"/>
                <a:cs typeface="Microsoft Yahei"/>
                <a:sym typeface="Microsoft Yahei"/>
              </a:rPr>
              <a:t>1.3 </a:t>
            </a:r>
            <a:r>
              <a:rPr b="0" i="0" lang="en-US" sz="2400">
                <a:solidFill>
                  <a:srgbClr val="0F1115"/>
                </a:solidFill>
                <a:latin typeface="Arial"/>
                <a:ea typeface="Arial"/>
                <a:cs typeface="Arial"/>
                <a:sym typeface="Arial"/>
              </a:rPr>
              <a:t>Function Control</a:t>
            </a:r>
            <a:endParaRPr b="1" sz="2400">
              <a:solidFill>
                <a:srgbClr val="000000"/>
              </a:solidFill>
              <a:latin typeface="Microsoft Yahei"/>
              <a:ea typeface="Microsoft Yahei"/>
              <a:cs typeface="Microsoft Yahei"/>
              <a:sym typeface="Microsoft Yahei"/>
            </a:endParaRPr>
          </a:p>
          <a:p>
            <a:pPr indent="0" lvl="0" marL="0" marR="0" rtl="0" algn="l">
              <a:lnSpc>
                <a:spcPct val="150000"/>
              </a:lnSpc>
              <a:spcBef>
                <a:spcPts val="0"/>
              </a:spcBef>
              <a:spcAft>
                <a:spcPts val="0"/>
              </a:spcAft>
              <a:buNone/>
            </a:pPr>
            <a:r>
              <a:rPr b="1" lang="en-US" sz="2400">
                <a:solidFill>
                  <a:srgbClr val="000000"/>
                </a:solidFill>
                <a:latin typeface="Microsoft Yahei"/>
                <a:ea typeface="Microsoft Yahei"/>
                <a:cs typeface="Microsoft Yahei"/>
                <a:sym typeface="Microsoft Yahei"/>
              </a:rPr>
              <a:t>1.4 </a:t>
            </a:r>
            <a:r>
              <a:rPr b="0" i="0" lang="en-US" sz="2400">
                <a:solidFill>
                  <a:srgbClr val="0F1115"/>
                </a:solidFill>
                <a:latin typeface="Arial"/>
                <a:ea typeface="Arial"/>
                <a:cs typeface="Arial"/>
                <a:sym typeface="Arial"/>
              </a:rPr>
              <a:t>Product Dimensions</a:t>
            </a:r>
            <a:endParaRPr b="1" sz="2400">
              <a:solidFill>
                <a:srgbClr val="000000"/>
              </a:solidFill>
              <a:latin typeface="Microsoft Yahei"/>
              <a:ea typeface="Microsoft Yahei"/>
              <a:cs typeface="Microsoft Yahei"/>
              <a:sym typeface="Microsoft Yahei"/>
            </a:endParaRPr>
          </a:p>
        </p:txBody>
      </p:sp>
      <p:sp>
        <p:nvSpPr>
          <p:cNvPr id="187" name="Google Shape;187;p3"/>
          <p:cNvSpPr/>
          <p:nvPr/>
        </p:nvSpPr>
        <p:spPr>
          <a:xfrm>
            <a:off x="938529" y="50800"/>
            <a:ext cx="8367395" cy="523220"/>
          </a:xfrm>
          <a:prstGeom prst="rect">
            <a:avLst/>
          </a:prstGeom>
          <a:noFill/>
          <a:ln>
            <a:noFill/>
          </a:ln>
        </p:spPr>
        <p:txBody>
          <a:bodyPr anchorCtr="0" anchor="t" bIns="45700" lIns="91425" spcFirstLastPara="1" rIns="91425" wrap="square" tIns="45700">
            <a:spAutoFit/>
          </a:bodyPr>
          <a:lstStyle/>
          <a:p>
            <a:pPr indent="-177800" lvl="0" marL="0" marR="0" rtl="0" algn="l">
              <a:spcBef>
                <a:spcPts val="0"/>
              </a:spcBef>
              <a:spcAft>
                <a:spcPts val="0"/>
              </a:spcAft>
              <a:buClr>
                <a:srgbClr val="0F1115"/>
              </a:buClr>
              <a:buSzPts val="2800"/>
              <a:buFont typeface="Calibri"/>
              <a:buAutoNum type="arabicPeriod"/>
            </a:pPr>
            <a:r>
              <a:rPr b="0" i="0" lang="en-US" sz="2800">
                <a:solidFill>
                  <a:srgbClr val="0F1115"/>
                </a:solidFill>
                <a:latin typeface="Arial"/>
                <a:ea typeface="Arial"/>
                <a:cs typeface="Arial"/>
                <a:sym typeface="Arial"/>
              </a:rPr>
              <a:t>Product Parameters and Function Introduction</a:t>
            </a:r>
            <a:endParaRPr/>
          </a:p>
        </p:txBody>
      </p:sp>
      <p:cxnSp>
        <p:nvCxnSpPr>
          <p:cNvPr id="188" name="Google Shape;188;p3"/>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pic>
        <p:nvPicPr>
          <p:cNvPr id="189" name="Google Shape;189;p3"/>
          <p:cNvPicPr preferRelativeResize="0"/>
          <p:nvPr/>
        </p:nvPicPr>
        <p:blipFill rotWithShape="1">
          <a:blip r:embed="rId3">
            <a:alphaModFix/>
          </a:blip>
          <a:srcRect b="0" l="0" r="0" t="0"/>
          <a:stretch/>
        </p:blipFill>
        <p:spPr>
          <a:xfrm>
            <a:off x="6783705" y="1512570"/>
            <a:ext cx="4744085" cy="4126865"/>
          </a:xfrm>
          <a:prstGeom prst="rect">
            <a:avLst/>
          </a:prstGeom>
          <a:noFill/>
          <a:ln>
            <a:noFill/>
          </a:ln>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id="904" name="Google Shape;904;p30"/>
          <p:cNvPicPr preferRelativeResize="0"/>
          <p:nvPr/>
        </p:nvPicPr>
        <p:blipFill rotWithShape="1">
          <a:blip r:embed="rId3">
            <a:alphaModFix/>
          </a:blip>
          <a:srcRect b="0" l="0" r="0" t="0"/>
          <a:stretch/>
        </p:blipFill>
        <p:spPr>
          <a:xfrm>
            <a:off x="9200515" y="3670300"/>
            <a:ext cx="2690495" cy="1858645"/>
          </a:xfrm>
          <a:prstGeom prst="rect">
            <a:avLst/>
          </a:prstGeom>
          <a:noFill/>
          <a:ln>
            <a:noFill/>
          </a:ln>
        </p:spPr>
      </p:pic>
      <p:pic>
        <p:nvPicPr>
          <p:cNvPr id="905" name="Google Shape;905;p30"/>
          <p:cNvPicPr preferRelativeResize="0"/>
          <p:nvPr/>
        </p:nvPicPr>
        <p:blipFill rotWithShape="1">
          <a:blip r:embed="rId4">
            <a:alphaModFix/>
          </a:blip>
          <a:srcRect b="0" l="0" r="0" t="0"/>
          <a:stretch/>
        </p:blipFill>
        <p:spPr>
          <a:xfrm rot="10800000">
            <a:off x="4867275" y="3668395"/>
            <a:ext cx="3724275" cy="2293620"/>
          </a:xfrm>
          <a:prstGeom prst="rect">
            <a:avLst/>
          </a:prstGeom>
          <a:noFill/>
          <a:ln>
            <a:noFill/>
          </a:ln>
        </p:spPr>
      </p:pic>
      <p:pic>
        <p:nvPicPr>
          <p:cNvPr id="906" name="Google Shape;906;p30"/>
          <p:cNvPicPr preferRelativeResize="0"/>
          <p:nvPr/>
        </p:nvPicPr>
        <p:blipFill rotWithShape="1">
          <a:blip r:embed="rId5">
            <a:alphaModFix/>
          </a:blip>
          <a:srcRect b="0" l="0" r="0" t="0"/>
          <a:stretch/>
        </p:blipFill>
        <p:spPr>
          <a:xfrm>
            <a:off x="279400" y="3616325"/>
            <a:ext cx="3802380" cy="2395220"/>
          </a:xfrm>
          <a:prstGeom prst="rect">
            <a:avLst/>
          </a:prstGeom>
          <a:noFill/>
          <a:ln>
            <a:noFill/>
          </a:ln>
        </p:spPr>
      </p:pic>
      <p:pic>
        <p:nvPicPr>
          <p:cNvPr id="907" name="Google Shape;907;p30"/>
          <p:cNvPicPr preferRelativeResize="0"/>
          <p:nvPr/>
        </p:nvPicPr>
        <p:blipFill rotWithShape="1">
          <a:blip r:embed="rId6">
            <a:alphaModFix/>
          </a:blip>
          <a:srcRect b="0" l="0" r="0" t="0"/>
          <a:stretch/>
        </p:blipFill>
        <p:spPr>
          <a:xfrm>
            <a:off x="9251315" y="732155"/>
            <a:ext cx="2651125" cy="1746885"/>
          </a:xfrm>
          <a:prstGeom prst="rect">
            <a:avLst/>
          </a:prstGeom>
          <a:noFill/>
          <a:ln>
            <a:noFill/>
          </a:ln>
        </p:spPr>
      </p:pic>
      <p:pic>
        <p:nvPicPr>
          <p:cNvPr id="908" name="Google Shape;908;p30"/>
          <p:cNvPicPr preferRelativeResize="0"/>
          <p:nvPr/>
        </p:nvPicPr>
        <p:blipFill rotWithShape="1">
          <a:blip r:embed="rId7">
            <a:alphaModFix/>
          </a:blip>
          <a:srcRect b="0" l="0" r="0" t="0"/>
          <a:stretch/>
        </p:blipFill>
        <p:spPr>
          <a:xfrm>
            <a:off x="4867275" y="732155"/>
            <a:ext cx="3781425" cy="2287270"/>
          </a:xfrm>
          <a:prstGeom prst="rect">
            <a:avLst/>
          </a:prstGeom>
          <a:noFill/>
          <a:ln>
            <a:noFill/>
          </a:ln>
        </p:spPr>
      </p:pic>
      <p:pic>
        <p:nvPicPr>
          <p:cNvPr id="909" name="Google Shape;909;p30"/>
          <p:cNvPicPr preferRelativeResize="0"/>
          <p:nvPr/>
        </p:nvPicPr>
        <p:blipFill rotWithShape="1">
          <a:blip r:embed="rId8">
            <a:alphaModFix/>
          </a:blip>
          <a:srcRect b="0" l="0" r="0" t="0"/>
          <a:stretch/>
        </p:blipFill>
        <p:spPr>
          <a:xfrm>
            <a:off x="279400" y="732155"/>
            <a:ext cx="3802380" cy="2820670"/>
          </a:xfrm>
          <a:prstGeom prst="rect">
            <a:avLst/>
          </a:prstGeom>
          <a:noFill/>
          <a:ln>
            <a:noFill/>
          </a:ln>
        </p:spPr>
      </p:pic>
      <p:sp>
        <p:nvSpPr>
          <p:cNvPr id="910" name="Google Shape;910;p30"/>
          <p:cNvSpPr txBox="1"/>
          <p:nvPr/>
        </p:nvSpPr>
        <p:spPr>
          <a:xfrm>
            <a:off x="158750" y="85090"/>
            <a:ext cx="8213725"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–Footrest</a:t>
            </a:r>
            <a:endParaRPr b="1" sz="2000">
              <a:solidFill>
                <a:srgbClr val="000000"/>
              </a:solidFill>
              <a:latin typeface="Calibri"/>
              <a:ea typeface="Calibri"/>
              <a:cs typeface="Calibri"/>
              <a:sym typeface="Calibri"/>
            </a:endParaRPr>
          </a:p>
        </p:txBody>
      </p:sp>
      <p:sp>
        <p:nvSpPr>
          <p:cNvPr id="911" name="Google Shape;911;p30"/>
          <p:cNvSpPr/>
          <p:nvPr/>
        </p:nvSpPr>
        <p:spPr>
          <a:xfrm>
            <a:off x="279400" y="711200"/>
            <a:ext cx="340995" cy="23812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912" name="Google Shape;912;p30"/>
          <p:cNvSpPr/>
          <p:nvPr/>
        </p:nvSpPr>
        <p:spPr>
          <a:xfrm>
            <a:off x="277495" y="6151245"/>
            <a:ext cx="380428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Remove the fixing screws at the circled locations and take off the support and fixing bracket.</a:t>
            </a:r>
            <a:endParaRPr/>
          </a:p>
        </p:txBody>
      </p:sp>
      <p:sp>
        <p:nvSpPr>
          <p:cNvPr id="913" name="Google Shape;913;p30"/>
          <p:cNvSpPr/>
          <p:nvPr/>
        </p:nvSpPr>
        <p:spPr>
          <a:xfrm>
            <a:off x="4875530" y="3086735"/>
            <a:ext cx="374586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 </a:t>
            </a:r>
            <a:r>
              <a:rPr b="0" i="0" lang="en-US" sz="1200">
                <a:solidFill>
                  <a:srgbClr val="0F1115"/>
                </a:solidFill>
                <a:latin typeface="Arial"/>
                <a:ea typeface="Arial"/>
                <a:cs typeface="Arial"/>
                <a:sym typeface="Arial"/>
              </a:rPr>
              <a:t>Remove the fixing screws at the circled locations (8 screws in total).</a:t>
            </a:r>
            <a:endParaRPr/>
          </a:p>
        </p:txBody>
      </p:sp>
      <p:sp>
        <p:nvSpPr>
          <p:cNvPr id="914" name="Google Shape;914;p30"/>
          <p:cNvSpPr/>
          <p:nvPr/>
        </p:nvSpPr>
        <p:spPr>
          <a:xfrm>
            <a:off x="4874895" y="6151245"/>
            <a:ext cx="3716655" cy="5073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3. </a:t>
            </a:r>
            <a:r>
              <a:rPr b="0" i="0" lang="en-US" sz="1200">
                <a:solidFill>
                  <a:srgbClr val="0F1115"/>
                </a:solidFill>
                <a:latin typeface="Arial"/>
                <a:ea typeface="Arial"/>
                <a:cs typeface="Arial"/>
                <a:sym typeface="Arial"/>
              </a:rPr>
              <a:t>Remove the fixing screws for the tension springs at the arrow-marked locations.</a:t>
            </a:r>
            <a:endParaRPr/>
          </a:p>
        </p:txBody>
      </p:sp>
      <p:sp>
        <p:nvSpPr>
          <p:cNvPr id="915" name="Google Shape;915;p30"/>
          <p:cNvSpPr/>
          <p:nvPr/>
        </p:nvSpPr>
        <p:spPr>
          <a:xfrm>
            <a:off x="4905375" y="732155"/>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916" name="Google Shape;916;p30"/>
          <p:cNvSpPr/>
          <p:nvPr/>
        </p:nvSpPr>
        <p:spPr>
          <a:xfrm>
            <a:off x="4874895" y="3670300"/>
            <a:ext cx="362585" cy="2711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917" name="Google Shape;917;p30"/>
          <p:cNvSpPr/>
          <p:nvPr/>
        </p:nvSpPr>
        <p:spPr>
          <a:xfrm rot="5400000">
            <a:off x="1769745" y="151257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18" name="Google Shape;918;p30"/>
          <p:cNvSpPr/>
          <p:nvPr/>
        </p:nvSpPr>
        <p:spPr>
          <a:xfrm rot="5400000">
            <a:off x="2227580" y="151257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19" name="Google Shape;919;p30"/>
          <p:cNvSpPr/>
          <p:nvPr/>
        </p:nvSpPr>
        <p:spPr>
          <a:xfrm rot="5400000">
            <a:off x="764540" y="406908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0" name="Google Shape;920;p30"/>
          <p:cNvSpPr/>
          <p:nvPr/>
        </p:nvSpPr>
        <p:spPr>
          <a:xfrm rot="5400000">
            <a:off x="3417570" y="4079875"/>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30"/>
          <p:cNvSpPr/>
          <p:nvPr/>
        </p:nvSpPr>
        <p:spPr>
          <a:xfrm rot="5400000">
            <a:off x="10047605" y="1367155"/>
            <a:ext cx="581025" cy="50673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2" name="Google Shape;922;p30"/>
          <p:cNvSpPr/>
          <p:nvPr/>
        </p:nvSpPr>
        <p:spPr>
          <a:xfrm rot="5400000">
            <a:off x="9609455" y="4523740"/>
            <a:ext cx="458470" cy="37020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3" name="Google Shape;923;p30"/>
          <p:cNvSpPr/>
          <p:nvPr/>
        </p:nvSpPr>
        <p:spPr>
          <a:xfrm rot="5400000">
            <a:off x="10585450" y="4523740"/>
            <a:ext cx="458470" cy="370205"/>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4" name="Google Shape;924;p30"/>
          <p:cNvSpPr/>
          <p:nvPr/>
        </p:nvSpPr>
        <p:spPr>
          <a:xfrm>
            <a:off x="5806440" y="4428490"/>
            <a:ext cx="226695" cy="413385"/>
          </a:xfrm>
          <a:prstGeom prst="rect">
            <a:avLst/>
          </a:pr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5" name="Google Shape;925;p30"/>
          <p:cNvSpPr/>
          <p:nvPr/>
        </p:nvSpPr>
        <p:spPr>
          <a:xfrm>
            <a:off x="7767320" y="4433570"/>
            <a:ext cx="226695" cy="413385"/>
          </a:xfrm>
          <a:prstGeom prst="rect">
            <a:avLst/>
          </a:pr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6" name="Google Shape;926;p30"/>
          <p:cNvSpPr/>
          <p:nvPr/>
        </p:nvSpPr>
        <p:spPr>
          <a:xfrm>
            <a:off x="4935220" y="1713230"/>
            <a:ext cx="411480" cy="105410"/>
          </a:xfrm>
          <a:prstGeom prst="right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7" name="Google Shape;927;p30"/>
          <p:cNvSpPr/>
          <p:nvPr/>
        </p:nvSpPr>
        <p:spPr>
          <a:xfrm>
            <a:off x="8234045" y="1818640"/>
            <a:ext cx="344170" cy="108585"/>
          </a:xfrm>
          <a:prstGeom prst="left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928" name="Google Shape;928;p30"/>
          <p:cNvCxnSpPr/>
          <p:nvPr/>
        </p:nvCxnSpPr>
        <p:spPr>
          <a:xfrm flipH="1" rot="10800000">
            <a:off x="8663305" y="1713230"/>
            <a:ext cx="576580" cy="4445"/>
          </a:xfrm>
          <a:prstGeom prst="straightConnector1">
            <a:avLst/>
          </a:prstGeom>
          <a:noFill/>
          <a:ln cap="flat" cmpd="sng" w="38100">
            <a:solidFill>
              <a:srgbClr val="FFFF00"/>
            </a:solidFill>
            <a:prstDash val="solid"/>
            <a:round/>
            <a:headEnd len="sm" w="sm" type="none"/>
            <a:tailEnd len="med" w="med" type="stealth"/>
          </a:ln>
        </p:spPr>
      </p:cxnSp>
      <p:cxnSp>
        <p:nvCxnSpPr>
          <p:cNvPr id="929" name="Google Shape;929;p30"/>
          <p:cNvCxnSpPr/>
          <p:nvPr/>
        </p:nvCxnSpPr>
        <p:spPr>
          <a:xfrm flipH="1" rot="10800000">
            <a:off x="8621395" y="4706620"/>
            <a:ext cx="576580" cy="4445"/>
          </a:xfrm>
          <a:prstGeom prst="straightConnector1">
            <a:avLst/>
          </a:prstGeom>
          <a:noFill/>
          <a:ln cap="flat" cmpd="sng" w="38100">
            <a:solidFill>
              <a:srgbClr val="FFFF00"/>
            </a:solidFill>
            <a:prstDash val="solid"/>
            <a:round/>
            <a:headEnd len="sm" w="sm" type="none"/>
            <a:tailEnd len="med" w="med" type="stealth"/>
          </a:ln>
        </p:spPr>
      </p:cxnSp>
      <p:cxnSp>
        <p:nvCxnSpPr>
          <p:cNvPr id="930" name="Google Shape;930;p30"/>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sp>
        <p:nvSpPr>
          <p:cNvPr id="931" name="Google Shape;931;p30"/>
          <p:cNvSpPr/>
          <p:nvPr/>
        </p:nvSpPr>
        <p:spPr>
          <a:xfrm rot="5400000">
            <a:off x="1769745" y="3029585"/>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30"/>
          <p:cNvSpPr/>
          <p:nvPr/>
        </p:nvSpPr>
        <p:spPr>
          <a:xfrm rot="5400000">
            <a:off x="2315845" y="301371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3" name="Google Shape;933;p30"/>
          <p:cNvSpPr/>
          <p:nvPr/>
        </p:nvSpPr>
        <p:spPr>
          <a:xfrm rot="5400000">
            <a:off x="764540" y="494792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30"/>
          <p:cNvSpPr/>
          <p:nvPr/>
        </p:nvSpPr>
        <p:spPr>
          <a:xfrm rot="5400000">
            <a:off x="3417570" y="4946015"/>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5" name="Google Shape;935;p30"/>
          <p:cNvSpPr/>
          <p:nvPr/>
        </p:nvSpPr>
        <p:spPr>
          <a:xfrm rot="5400000">
            <a:off x="1315085" y="521970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30"/>
          <p:cNvSpPr/>
          <p:nvPr/>
        </p:nvSpPr>
        <p:spPr>
          <a:xfrm rot="5400000">
            <a:off x="1655445" y="521970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7" name="Google Shape;937;p30"/>
          <p:cNvSpPr/>
          <p:nvPr/>
        </p:nvSpPr>
        <p:spPr>
          <a:xfrm rot="5400000">
            <a:off x="2546350" y="521970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8" name="Google Shape;938;p30"/>
          <p:cNvSpPr/>
          <p:nvPr/>
        </p:nvSpPr>
        <p:spPr>
          <a:xfrm rot="5400000">
            <a:off x="2958465" y="5219700"/>
            <a:ext cx="271780" cy="340360"/>
          </a:xfrm>
          <a:prstGeom prst="ellipse">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31"/>
          <p:cNvPicPr preferRelativeResize="0"/>
          <p:nvPr/>
        </p:nvPicPr>
        <p:blipFill rotWithShape="1">
          <a:blip r:embed="rId3">
            <a:alphaModFix/>
          </a:blip>
          <a:srcRect b="0" l="0" r="0" t="0"/>
          <a:stretch/>
        </p:blipFill>
        <p:spPr>
          <a:xfrm>
            <a:off x="8549005" y="4017010"/>
            <a:ext cx="3398520" cy="2286000"/>
          </a:xfrm>
          <a:prstGeom prst="rect">
            <a:avLst/>
          </a:prstGeom>
          <a:noFill/>
          <a:ln>
            <a:noFill/>
          </a:ln>
        </p:spPr>
      </p:pic>
      <p:pic>
        <p:nvPicPr>
          <p:cNvPr id="944" name="Google Shape;944;p31"/>
          <p:cNvPicPr preferRelativeResize="0"/>
          <p:nvPr/>
        </p:nvPicPr>
        <p:blipFill rotWithShape="1">
          <a:blip r:embed="rId4">
            <a:alphaModFix/>
          </a:blip>
          <a:srcRect b="0" l="0" r="14085" t="0"/>
          <a:stretch/>
        </p:blipFill>
        <p:spPr>
          <a:xfrm>
            <a:off x="4424045" y="4010025"/>
            <a:ext cx="3486150" cy="2282190"/>
          </a:xfrm>
          <a:prstGeom prst="rect">
            <a:avLst/>
          </a:prstGeom>
          <a:noFill/>
          <a:ln>
            <a:noFill/>
          </a:ln>
        </p:spPr>
      </p:pic>
      <p:pic>
        <p:nvPicPr>
          <p:cNvPr id="945" name="Google Shape;945;p31"/>
          <p:cNvPicPr preferRelativeResize="0"/>
          <p:nvPr/>
        </p:nvPicPr>
        <p:blipFill rotWithShape="1">
          <a:blip r:embed="rId5">
            <a:alphaModFix/>
          </a:blip>
          <a:srcRect b="1966" l="36983" r="0" t="0"/>
          <a:stretch/>
        </p:blipFill>
        <p:spPr>
          <a:xfrm>
            <a:off x="174625" y="739140"/>
            <a:ext cx="2297430" cy="2620010"/>
          </a:xfrm>
          <a:prstGeom prst="rect">
            <a:avLst/>
          </a:prstGeom>
          <a:noFill/>
          <a:ln>
            <a:noFill/>
          </a:ln>
        </p:spPr>
      </p:pic>
      <p:pic>
        <p:nvPicPr>
          <p:cNvPr id="946" name="Google Shape;946;p31"/>
          <p:cNvPicPr preferRelativeResize="0"/>
          <p:nvPr/>
        </p:nvPicPr>
        <p:blipFill rotWithShape="1">
          <a:blip r:embed="rId6">
            <a:alphaModFix/>
          </a:blip>
          <a:srcRect b="0" l="0" r="15677" t="0"/>
          <a:stretch/>
        </p:blipFill>
        <p:spPr>
          <a:xfrm>
            <a:off x="168275" y="4022725"/>
            <a:ext cx="3435985" cy="2292350"/>
          </a:xfrm>
          <a:prstGeom prst="rect">
            <a:avLst/>
          </a:prstGeom>
          <a:noFill/>
          <a:ln>
            <a:noFill/>
          </a:ln>
        </p:spPr>
      </p:pic>
      <p:pic>
        <p:nvPicPr>
          <p:cNvPr id="947" name="Google Shape;947;p31"/>
          <p:cNvPicPr preferRelativeResize="0"/>
          <p:nvPr/>
        </p:nvPicPr>
        <p:blipFill rotWithShape="1">
          <a:blip r:embed="rId7">
            <a:alphaModFix/>
          </a:blip>
          <a:srcRect b="0" l="0" r="0" t="0"/>
          <a:stretch/>
        </p:blipFill>
        <p:spPr>
          <a:xfrm>
            <a:off x="7290435" y="739775"/>
            <a:ext cx="4702175" cy="2646680"/>
          </a:xfrm>
          <a:prstGeom prst="rect">
            <a:avLst/>
          </a:prstGeom>
          <a:noFill/>
          <a:ln>
            <a:noFill/>
          </a:ln>
        </p:spPr>
      </p:pic>
      <p:pic>
        <p:nvPicPr>
          <p:cNvPr id="948" name="Google Shape;948;p31"/>
          <p:cNvPicPr preferRelativeResize="0"/>
          <p:nvPr/>
        </p:nvPicPr>
        <p:blipFill rotWithShape="1">
          <a:blip r:embed="rId8">
            <a:alphaModFix/>
          </a:blip>
          <a:srcRect b="0" l="11967" r="6515" t="0"/>
          <a:stretch/>
        </p:blipFill>
        <p:spPr>
          <a:xfrm>
            <a:off x="5012690" y="752475"/>
            <a:ext cx="2244725" cy="2614295"/>
          </a:xfrm>
          <a:prstGeom prst="rect">
            <a:avLst/>
          </a:prstGeom>
          <a:noFill/>
          <a:ln>
            <a:noFill/>
          </a:ln>
        </p:spPr>
      </p:pic>
      <p:pic>
        <p:nvPicPr>
          <p:cNvPr id="949" name="Google Shape;949;p31"/>
          <p:cNvPicPr preferRelativeResize="0"/>
          <p:nvPr/>
        </p:nvPicPr>
        <p:blipFill rotWithShape="1">
          <a:blip r:embed="rId9">
            <a:alphaModFix/>
          </a:blip>
          <a:srcRect b="0" l="8968" r="3103" t="0"/>
          <a:stretch/>
        </p:blipFill>
        <p:spPr>
          <a:xfrm>
            <a:off x="2508250" y="734695"/>
            <a:ext cx="2475230" cy="2632710"/>
          </a:xfrm>
          <a:prstGeom prst="rect">
            <a:avLst/>
          </a:prstGeom>
          <a:noFill/>
          <a:ln>
            <a:noFill/>
          </a:ln>
        </p:spPr>
      </p:pic>
      <p:sp>
        <p:nvSpPr>
          <p:cNvPr id="950" name="Google Shape;950;p31"/>
          <p:cNvSpPr txBox="1"/>
          <p:nvPr/>
        </p:nvSpPr>
        <p:spPr>
          <a:xfrm>
            <a:off x="168275" y="17145"/>
            <a:ext cx="8380729"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400">
                <a:solidFill>
                  <a:srgbClr val="000000"/>
                </a:solidFill>
                <a:latin typeface="Arial"/>
                <a:ea typeface="Arial"/>
                <a:cs typeface="Arial"/>
                <a:sym typeface="Arial"/>
              </a:rPr>
              <a:t>Product Disassembly Pictures – Main Body - Mechanism</a:t>
            </a:r>
            <a:endParaRPr sz="2400">
              <a:solidFill>
                <a:srgbClr val="000000"/>
              </a:solidFill>
              <a:latin typeface="Arial"/>
              <a:ea typeface="Arial"/>
              <a:cs typeface="Arial"/>
              <a:sym typeface="Arial"/>
            </a:endParaRPr>
          </a:p>
        </p:txBody>
      </p:sp>
      <p:sp>
        <p:nvSpPr>
          <p:cNvPr id="951" name="Google Shape;951;p31"/>
          <p:cNvSpPr/>
          <p:nvPr/>
        </p:nvSpPr>
        <p:spPr>
          <a:xfrm>
            <a:off x="182880" y="746125"/>
            <a:ext cx="339090" cy="2597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952" name="Google Shape;952;p31"/>
          <p:cNvSpPr/>
          <p:nvPr/>
        </p:nvSpPr>
        <p:spPr>
          <a:xfrm>
            <a:off x="148589" y="3386454"/>
            <a:ext cx="3430905" cy="678815"/>
          </a:xfrm>
          <a:prstGeom prst="rect">
            <a:avLst/>
          </a:prstGeom>
          <a:noFill/>
          <a:ln cap="flat" cmpd="sng" w="1905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 </a:t>
            </a:r>
            <a:r>
              <a:rPr b="0" i="0" lang="en-US" sz="1200">
                <a:solidFill>
                  <a:srgbClr val="0F1115"/>
                </a:solidFill>
                <a:latin typeface="Arial"/>
                <a:ea typeface="Arial"/>
                <a:cs typeface="Arial"/>
                <a:sym typeface="Arial"/>
              </a:rPr>
              <a:t>After removing the magnet, power on the unit. </a:t>
            </a:r>
            <a:r>
              <a:rPr b="1" i="0" lang="en-US" sz="1200">
                <a:solidFill>
                  <a:srgbClr val="0F1115"/>
                </a:solidFill>
                <a:latin typeface="Arial"/>
                <a:ea typeface="Arial"/>
                <a:cs typeface="Arial"/>
                <a:sym typeface="Arial"/>
              </a:rPr>
              <a:t>After the mechanism automatically moves to its upper position, cut off the power.</a:t>
            </a:r>
            <a:endParaRPr b="0" i="0" sz="1200">
              <a:solidFill>
                <a:srgbClr val="0F1115"/>
              </a:solidFill>
              <a:latin typeface="Arial"/>
              <a:ea typeface="Arial"/>
              <a:cs typeface="Arial"/>
              <a:sym typeface="Arial"/>
            </a:endParaRPr>
          </a:p>
        </p:txBody>
      </p:sp>
      <p:sp>
        <p:nvSpPr>
          <p:cNvPr id="953" name="Google Shape;953;p31"/>
          <p:cNvSpPr/>
          <p:nvPr/>
        </p:nvSpPr>
        <p:spPr>
          <a:xfrm>
            <a:off x="173990" y="6340475"/>
            <a:ext cx="3430905" cy="499745"/>
          </a:xfrm>
          <a:prstGeom prst="rect">
            <a:avLst/>
          </a:prstGeom>
          <a:noFill/>
          <a:ln cap="flat" cmpd="sng" w="1905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4. </a:t>
            </a:r>
            <a:r>
              <a:rPr b="0" i="0" lang="en-US" sz="1400">
                <a:solidFill>
                  <a:srgbClr val="0F1115"/>
                </a:solidFill>
                <a:latin typeface="Arial"/>
                <a:ea typeface="Arial"/>
                <a:cs typeface="Arial"/>
                <a:sym typeface="Arial"/>
              </a:rPr>
              <a:t>Cut off the cable ties at the </a:t>
            </a:r>
            <a:r>
              <a:rPr b="1" i="0" lang="en-US" sz="1400">
                <a:solidFill>
                  <a:srgbClr val="0F1115"/>
                </a:solidFill>
                <a:latin typeface="Arial"/>
                <a:ea typeface="Arial"/>
                <a:cs typeface="Arial"/>
                <a:sym typeface="Arial"/>
              </a:rPr>
              <a:t>yellow-circled</a:t>
            </a:r>
            <a:r>
              <a:rPr b="0" i="0" lang="en-US" sz="1400">
                <a:solidFill>
                  <a:srgbClr val="0F1115"/>
                </a:solidFill>
                <a:latin typeface="Arial"/>
                <a:ea typeface="Arial"/>
                <a:cs typeface="Arial"/>
                <a:sym typeface="Arial"/>
              </a:rPr>
              <a:t> locations.</a:t>
            </a:r>
            <a:endParaRPr/>
          </a:p>
        </p:txBody>
      </p:sp>
      <p:sp>
        <p:nvSpPr>
          <p:cNvPr id="954" name="Google Shape;954;p31"/>
          <p:cNvSpPr/>
          <p:nvPr/>
        </p:nvSpPr>
        <p:spPr>
          <a:xfrm>
            <a:off x="3812642" y="3397250"/>
            <a:ext cx="2923223" cy="522605"/>
          </a:xfrm>
          <a:prstGeom prst="rect">
            <a:avLst/>
          </a:prstGeom>
          <a:noFill/>
          <a:ln cap="flat" cmpd="sng" w="1905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2. </a:t>
            </a:r>
            <a:r>
              <a:rPr b="0" i="0" lang="en-US" sz="1400">
                <a:solidFill>
                  <a:srgbClr val="0F1115"/>
                </a:solidFill>
                <a:latin typeface="Arial"/>
                <a:ea typeface="Arial"/>
                <a:cs typeface="Arial"/>
                <a:sym typeface="Arial"/>
              </a:rPr>
              <a:t>Unscrew and remove the screws at the </a:t>
            </a:r>
            <a:r>
              <a:rPr b="1" i="0" lang="en-US" sz="1400">
                <a:solidFill>
                  <a:srgbClr val="0F1115"/>
                </a:solidFill>
                <a:latin typeface="Arial"/>
                <a:ea typeface="Arial"/>
                <a:cs typeface="Arial"/>
                <a:sym typeface="Arial"/>
              </a:rPr>
              <a:t>yellow-marked</a:t>
            </a:r>
            <a:r>
              <a:rPr b="0" i="0" lang="en-US" sz="1400">
                <a:solidFill>
                  <a:srgbClr val="0F1115"/>
                </a:solidFill>
                <a:latin typeface="Arial"/>
                <a:ea typeface="Arial"/>
                <a:cs typeface="Arial"/>
                <a:sym typeface="Arial"/>
              </a:rPr>
              <a:t> locations.</a:t>
            </a:r>
            <a:endParaRPr/>
          </a:p>
        </p:txBody>
      </p:sp>
      <p:sp>
        <p:nvSpPr>
          <p:cNvPr id="955" name="Google Shape;955;p31"/>
          <p:cNvSpPr/>
          <p:nvPr/>
        </p:nvSpPr>
        <p:spPr>
          <a:xfrm>
            <a:off x="4424045" y="6358255"/>
            <a:ext cx="3485515" cy="499745"/>
          </a:xfrm>
          <a:prstGeom prst="rect">
            <a:avLst/>
          </a:prstGeom>
          <a:noFill/>
          <a:ln cap="flat" cmpd="sng" w="1905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5. </a:t>
            </a:r>
            <a:r>
              <a:rPr b="0" i="0" lang="en-US" sz="1400">
                <a:solidFill>
                  <a:srgbClr val="0F1115"/>
                </a:solidFill>
                <a:latin typeface="Arial"/>
                <a:ea typeface="Arial"/>
                <a:cs typeface="Arial"/>
                <a:sym typeface="Arial"/>
              </a:rPr>
              <a:t>Disconnect the wiring harness and ground wire at the </a:t>
            </a:r>
            <a:r>
              <a:rPr b="1" i="0" lang="en-US" sz="1400">
                <a:solidFill>
                  <a:srgbClr val="0F1115"/>
                </a:solidFill>
                <a:latin typeface="Arial"/>
                <a:ea typeface="Arial"/>
                <a:cs typeface="Arial"/>
                <a:sym typeface="Arial"/>
              </a:rPr>
              <a:t>yellow-circled</a:t>
            </a:r>
            <a:r>
              <a:rPr b="0" i="0" lang="en-US" sz="1400">
                <a:solidFill>
                  <a:srgbClr val="0F1115"/>
                </a:solidFill>
                <a:latin typeface="Arial"/>
                <a:ea typeface="Arial"/>
                <a:cs typeface="Arial"/>
                <a:sym typeface="Arial"/>
              </a:rPr>
              <a:t> locations.</a:t>
            </a:r>
            <a:endParaRPr/>
          </a:p>
        </p:txBody>
      </p:sp>
      <p:sp>
        <p:nvSpPr>
          <p:cNvPr id="956" name="Google Shape;956;p31"/>
          <p:cNvSpPr/>
          <p:nvPr/>
        </p:nvSpPr>
        <p:spPr>
          <a:xfrm>
            <a:off x="7292339" y="3376295"/>
            <a:ext cx="4751071" cy="601980"/>
          </a:xfrm>
          <a:prstGeom prst="rect">
            <a:avLst/>
          </a:prstGeom>
          <a:noFill/>
          <a:ln cap="flat" cmpd="sng" w="1905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3. </a:t>
            </a:r>
            <a:r>
              <a:rPr b="0" i="0" lang="en-US" sz="1400">
                <a:solidFill>
                  <a:srgbClr val="0F1115"/>
                </a:solidFill>
                <a:latin typeface="Arial"/>
                <a:ea typeface="Arial"/>
                <a:cs typeface="Arial"/>
                <a:sym typeface="Arial"/>
              </a:rPr>
              <a:t>Remove the screws at the </a:t>
            </a:r>
            <a:r>
              <a:rPr b="1" i="0" lang="en-US" sz="1400">
                <a:solidFill>
                  <a:srgbClr val="0F1115"/>
                </a:solidFill>
                <a:latin typeface="Arial"/>
                <a:ea typeface="Arial"/>
                <a:cs typeface="Arial"/>
                <a:sym typeface="Arial"/>
              </a:rPr>
              <a:t>yellow-marked</a:t>
            </a:r>
            <a:r>
              <a:rPr b="0" i="0" lang="en-US" sz="1400">
                <a:solidFill>
                  <a:srgbClr val="0F1115"/>
                </a:solidFill>
                <a:latin typeface="Arial"/>
                <a:ea typeface="Arial"/>
                <a:cs typeface="Arial"/>
                <a:sym typeface="Arial"/>
              </a:rPr>
              <a:t> locations, then pull out the mechanism cover plate in the direction of the </a:t>
            </a:r>
            <a:r>
              <a:rPr b="1" i="0" lang="en-US" sz="1400">
                <a:solidFill>
                  <a:srgbClr val="0F1115"/>
                </a:solidFill>
                <a:latin typeface="Arial"/>
                <a:ea typeface="Arial"/>
                <a:cs typeface="Arial"/>
                <a:sym typeface="Arial"/>
              </a:rPr>
              <a:t>arrow</a:t>
            </a:r>
            <a:r>
              <a:rPr b="0" i="0" lang="en-US" sz="1400">
                <a:solidFill>
                  <a:srgbClr val="0F1115"/>
                </a:solidFill>
                <a:latin typeface="Arial"/>
                <a:ea typeface="Arial"/>
                <a:cs typeface="Arial"/>
                <a:sym typeface="Arial"/>
              </a:rPr>
              <a:t>.</a:t>
            </a:r>
            <a:endParaRPr/>
          </a:p>
        </p:txBody>
      </p:sp>
      <p:sp>
        <p:nvSpPr>
          <p:cNvPr id="957" name="Google Shape;957;p31"/>
          <p:cNvSpPr/>
          <p:nvPr/>
        </p:nvSpPr>
        <p:spPr>
          <a:xfrm>
            <a:off x="8549005" y="6369050"/>
            <a:ext cx="3444240" cy="488950"/>
          </a:xfrm>
          <a:prstGeom prst="rect">
            <a:avLst/>
          </a:prstGeom>
          <a:noFill/>
          <a:ln cap="flat" cmpd="sng" w="1905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6. </a:t>
            </a:r>
            <a:r>
              <a:rPr b="0" i="0" lang="en-US" sz="1400">
                <a:solidFill>
                  <a:srgbClr val="0F1115"/>
                </a:solidFill>
                <a:latin typeface="Arial"/>
                <a:ea typeface="Arial"/>
                <a:cs typeface="Arial"/>
                <a:sym typeface="Arial"/>
              </a:rPr>
              <a:t>Pull the massage mechanism out of the track in the direction of the </a:t>
            </a:r>
            <a:r>
              <a:rPr b="1" i="0" lang="en-US" sz="1400">
                <a:solidFill>
                  <a:srgbClr val="0F1115"/>
                </a:solidFill>
                <a:latin typeface="Arial"/>
                <a:ea typeface="Arial"/>
                <a:cs typeface="Arial"/>
                <a:sym typeface="Arial"/>
              </a:rPr>
              <a:t>arrow</a:t>
            </a:r>
            <a:r>
              <a:rPr b="0" i="0" lang="en-US" sz="1400">
                <a:solidFill>
                  <a:srgbClr val="0F1115"/>
                </a:solidFill>
                <a:latin typeface="Arial"/>
                <a:ea typeface="Arial"/>
                <a:cs typeface="Arial"/>
                <a:sym typeface="Arial"/>
              </a:rPr>
              <a:t>.</a:t>
            </a:r>
            <a:endParaRPr/>
          </a:p>
        </p:txBody>
      </p:sp>
      <p:sp>
        <p:nvSpPr>
          <p:cNvPr id="958" name="Google Shape;958;p31"/>
          <p:cNvSpPr/>
          <p:nvPr/>
        </p:nvSpPr>
        <p:spPr>
          <a:xfrm rot="5400000">
            <a:off x="2819400" y="172974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31"/>
          <p:cNvSpPr txBox="1"/>
          <p:nvPr/>
        </p:nvSpPr>
        <p:spPr>
          <a:xfrm>
            <a:off x="60278" y="-86322"/>
            <a:ext cx="11670124" cy="4154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1400">
                <a:solidFill>
                  <a:srgbClr val="FF0000"/>
                </a:solidFill>
                <a:latin typeface="Arial"/>
                <a:ea typeface="Arial"/>
                <a:cs typeface="Arial"/>
                <a:sym typeface="Arial"/>
              </a:rPr>
              <a:t>Note:</a:t>
            </a:r>
            <a:r>
              <a:rPr b="0" i="0" lang="en-US" sz="1400">
                <a:solidFill>
                  <a:srgbClr val="FF0000"/>
                </a:solidFill>
                <a:latin typeface="Arial"/>
                <a:ea typeface="Arial"/>
                <a:cs typeface="Arial"/>
                <a:sym typeface="Arial"/>
              </a:rPr>
              <a:t> This method is for disassembling the massage mechanism when the walking motor is </a:t>
            </a:r>
            <a:r>
              <a:rPr b="1" i="0" lang="en-US" sz="1400">
                <a:solidFill>
                  <a:srgbClr val="FF0000"/>
                </a:solidFill>
                <a:latin typeface="Arial"/>
                <a:ea typeface="Arial"/>
                <a:cs typeface="Arial"/>
                <a:sym typeface="Arial"/>
              </a:rPr>
              <a:t>not faulty</a:t>
            </a:r>
            <a:r>
              <a:rPr b="0" i="0" lang="en-US" sz="1400">
                <a:solidFill>
                  <a:srgbClr val="FF0000"/>
                </a:solidFill>
                <a:latin typeface="Arial"/>
                <a:ea typeface="Arial"/>
                <a:cs typeface="Arial"/>
                <a:sym typeface="Arial"/>
              </a:rPr>
              <a:t> and the walking function is </a:t>
            </a:r>
            <a:r>
              <a:rPr b="1" i="0" lang="en-US" sz="1400">
                <a:solidFill>
                  <a:srgbClr val="FF0000"/>
                </a:solidFill>
                <a:latin typeface="Arial"/>
                <a:ea typeface="Arial"/>
                <a:cs typeface="Arial"/>
                <a:sym typeface="Arial"/>
              </a:rPr>
              <a:t>operational</a:t>
            </a:r>
            <a:r>
              <a:rPr b="0" i="0" lang="en-US" sz="1400">
                <a:solidFill>
                  <a:srgbClr val="0F1115"/>
                </a:solidFill>
                <a:latin typeface="Arial"/>
                <a:ea typeface="Arial"/>
                <a:cs typeface="Arial"/>
                <a:sym typeface="Arial"/>
              </a:rPr>
              <a:t>.</a:t>
            </a:r>
            <a:endParaRPr b="1" sz="1300">
              <a:solidFill>
                <a:srgbClr val="FF0000"/>
              </a:solidFill>
              <a:latin typeface="Calibri"/>
              <a:ea typeface="Calibri"/>
              <a:cs typeface="Calibri"/>
              <a:sym typeface="Calibri"/>
            </a:endParaRPr>
          </a:p>
        </p:txBody>
      </p:sp>
      <p:sp>
        <p:nvSpPr>
          <p:cNvPr id="960" name="Google Shape;960;p31"/>
          <p:cNvSpPr/>
          <p:nvPr/>
        </p:nvSpPr>
        <p:spPr>
          <a:xfrm>
            <a:off x="2502535" y="734695"/>
            <a:ext cx="339090" cy="2597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961" name="Google Shape;961;p31"/>
          <p:cNvSpPr/>
          <p:nvPr/>
        </p:nvSpPr>
        <p:spPr>
          <a:xfrm>
            <a:off x="5014595" y="756920"/>
            <a:ext cx="339090" cy="2597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962" name="Google Shape;962;p31"/>
          <p:cNvSpPr/>
          <p:nvPr/>
        </p:nvSpPr>
        <p:spPr>
          <a:xfrm>
            <a:off x="7292340" y="735965"/>
            <a:ext cx="339090" cy="2597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963" name="Google Shape;963;p31"/>
          <p:cNvSpPr/>
          <p:nvPr/>
        </p:nvSpPr>
        <p:spPr>
          <a:xfrm>
            <a:off x="171450" y="4026535"/>
            <a:ext cx="339090" cy="2597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964" name="Google Shape;964;p31"/>
          <p:cNvSpPr/>
          <p:nvPr/>
        </p:nvSpPr>
        <p:spPr>
          <a:xfrm>
            <a:off x="4422775" y="4014470"/>
            <a:ext cx="339090" cy="2597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grpSp>
        <p:nvGrpSpPr>
          <p:cNvPr id="965" name="Google Shape;965;p31"/>
          <p:cNvGrpSpPr/>
          <p:nvPr/>
        </p:nvGrpSpPr>
        <p:grpSpPr>
          <a:xfrm>
            <a:off x="7757160" y="275114"/>
            <a:ext cx="304800" cy="266700"/>
            <a:chOff x="0" y="0"/>
            <a:chExt cx="32" cy="28"/>
          </a:xfrm>
        </p:grpSpPr>
        <p:sp>
          <p:nvSpPr>
            <p:cNvPr id="966" name="Google Shape;966;p31"/>
            <p:cNvSpPr/>
            <p:nvPr/>
          </p:nvSpPr>
          <p:spPr>
            <a:xfrm>
              <a:off x="0" y="0"/>
              <a:ext cx="32" cy="28"/>
            </a:xfrm>
            <a:prstGeom prst="triangle">
              <a:avLst>
                <a:gd fmla="val 50000" name="adj"/>
              </a:avLst>
            </a:prstGeom>
            <a:solidFill>
              <a:srgbClr val="FFFF00"/>
            </a:solidFill>
            <a:ln cap="flat" cmpd="sng" w="952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7" name="Google Shape;967;p31"/>
            <p:cNvCxnSpPr/>
            <p:nvPr/>
          </p:nvCxnSpPr>
          <p:spPr>
            <a:xfrm>
              <a:off x="16" y="7"/>
              <a:ext cx="0" cy="12"/>
            </a:xfrm>
            <a:prstGeom prst="straightConnector1">
              <a:avLst/>
            </a:prstGeom>
            <a:noFill/>
            <a:ln cap="flat" cmpd="sng" w="28575">
              <a:solidFill>
                <a:srgbClr val="FF0000"/>
              </a:solidFill>
              <a:prstDash val="solid"/>
              <a:round/>
              <a:headEnd len="sm" w="sm" type="none"/>
              <a:tailEnd len="sm" w="sm" type="none"/>
            </a:ln>
          </p:spPr>
        </p:cxnSp>
        <p:cxnSp>
          <p:nvCxnSpPr>
            <p:cNvPr id="968" name="Google Shape;968;p31"/>
            <p:cNvCxnSpPr/>
            <p:nvPr/>
          </p:nvCxnSpPr>
          <p:spPr>
            <a:xfrm>
              <a:off x="16" y="23"/>
              <a:ext cx="0" cy="2"/>
            </a:xfrm>
            <a:prstGeom prst="straightConnector1">
              <a:avLst/>
            </a:prstGeom>
            <a:noFill/>
            <a:ln cap="rnd" cmpd="sng" w="38100">
              <a:solidFill>
                <a:srgbClr val="FF0000"/>
              </a:solidFill>
              <a:prstDash val="dot"/>
              <a:round/>
              <a:headEnd len="sm" w="sm" type="none"/>
              <a:tailEnd len="sm" w="sm" type="none"/>
            </a:ln>
          </p:spPr>
        </p:cxnSp>
      </p:grpSp>
      <p:sp>
        <p:nvSpPr>
          <p:cNvPr id="969" name="Google Shape;969;p31"/>
          <p:cNvSpPr/>
          <p:nvPr/>
        </p:nvSpPr>
        <p:spPr>
          <a:xfrm rot="5400000">
            <a:off x="2583815" y="192024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0" name="Google Shape;970;p31"/>
          <p:cNvSpPr/>
          <p:nvPr/>
        </p:nvSpPr>
        <p:spPr>
          <a:xfrm rot="5400000">
            <a:off x="6628130" y="144843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1" name="Google Shape;971;p31"/>
          <p:cNvSpPr/>
          <p:nvPr/>
        </p:nvSpPr>
        <p:spPr>
          <a:xfrm rot="5400000">
            <a:off x="6874510" y="165100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2" name="Google Shape;972;p31"/>
          <p:cNvSpPr/>
          <p:nvPr/>
        </p:nvSpPr>
        <p:spPr>
          <a:xfrm rot="5400000">
            <a:off x="10246360" y="263715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3" name="Google Shape;973;p31"/>
          <p:cNvSpPr/>
          <p:nvPr/>
        </p:nvSpPr>
        <p:spPr>
          <a:xfrm rot="5400000">
            <a:off x="8421370" y="272796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4" name="Google Shape;974;p31"/>
          <p:cNvSpPr/>
          <p:nvPr/>
        </p:nvSpPr>
        <p:spPr>
          <a:xfrm rot="5400000">
            <a:off x="1551940" y="1269365"/>
            <a:ext cx="333375" cy="34988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5" name="Google Shape;975;p31"/>
          <p:cNvSpPr/>
          <p:nvPr/>
        </p:nvSpPr>
        <p:spPr>
          <a:xfrm rot="5400000">
            <a:off x="1800225" y="4591050"/>
            <a:ext cx="344805" cy="31686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p31"/>
          <p:cNvSpPr/>
          <p:nvPr/>
        </p:nvSpPr>
        <p:spPr>
          <a:xfrm rot="5400000">
            <a:off x="1436370" y="4641215"/>
            <a:ext cx="255905" cy="23939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p31"/>
          <p:cNvSpPr/>
          <p:nvPr/>
        </p:nvSpPr>
        <p:spPr>
          <a:xfrm rot="5400000">
            <a:off x="5131435" y="5022215"/>
            <a:ext cx="255905" cy="23939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8" name="Google Shape;978;p31"/>
          <p:cNvSpPr/>
          <p:nvPr/>
        </p:nvSpPr>
        <p:spPr>
          <a:xfrm rot="5400000">
            <a:off x="5563870" y="5085080"/>
            <a:ext cx="311785" cy="3511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9" name="Google Shape;979;p31"/>
          <p:cNvSpPr/>
          <p:nvPr/>
        </p:nvSpPr>
        <p:spPr>
          <a:xfrm>
            <a:off x="8550275" y="4025900"/>
            <a:ext cx="339090" cy="25971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980" name="Google Shape;980;p31"/>
          <p:cNvSpPr/>
          <p:nvPr/>
        </p:nvSpPr>
        <p:spPr>
          <a:xfrm>
            <a:off x="9047480" y="5368925"/>
            <a:ext cx="471805" cy="383540"/>
          </a:xfrm>
          <a:prstGeom prst="roundRect">
            <a:avLst>
              <a:gd fmla="val 16667" name="adj"/>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1" name="Google Shape;981;p31"/>
          <p:cNvSpPr/>
          <p:nvPr/>
        </p:nvSpPr>
        <p:spPr>
          <a:xfrm>
            <a:off x="10974705" y="5402580"/>
            <a:ext cx="471805" cy="383540"/>
          </a:xfrm>
          <a:prstGeom prst="roundRect">
            <a:avLst>
              <a:gd fmla="val 16667" name="adj"/>
            </a:avLst>
          </a:prstGeom>
          <a:noFill/>
          <a:ln cap="flat" cmpd="sng" w="38100">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982" name="Google Shape;982;p31"/>
          <p:cNvCxnSpPr/>
          <p:nvPr/>
        </p:nvCxnSpPr>
        <p:spPr>
          <a:xfrm>
            <a:off x="226060" y="17145"/>
            <a:ext cx="11721465" cy="0"/>
          </a:xfrm>
          <a:prstGeom prst="straightConnector1">
            <a:avLst/>
          </a:prstGeom>
          <a:noFill/>
          <a:ln cap="flat" cmpd="sng" w="28575">
            <a:solidFill>
              <a:srgbClr val="FF0000"/>
            </a:solidFill>
            <a:prstDash val="solid"/>
            <a:round/>
            <a:headEnd len="sm" w="sm" type="none"/>
            <a:tailEnd len="sm" w="sm" type="none"/>
          </a:ln>
        </p:spPr>
      </p:cxnSp>
      <p:sp>
        <p:nvSpPr>
          <p:cNvPr id="983" name="Google Shape;983;p31"/>
          <p:cNvSpPr/>
          <p:nvPr/>
        </p:nvSpPr>
        <p:spPr>
          <a:xfrm rot="10800000">
            <a:off x="8866505" y="1804035"/>
            <a:ext cx="1313180" cy="289560"/>
          </a:xfrm>
          <a:prstGeom prst="left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4" name="Google Shape;984;p31"/>
          <p:cNvSpPr/>
          <p:nvPr/>
        </p:nvSpPr>
        <p:spPr>
          <a:xfrm rot="5400000">
            <a:off x="9836150" y="4332605"/>
            <a:ext cx="824230" cy="289560"/>
          </a:xfrm>
          <a:prstGeom prst="leftArrow">
            <a:avLst>
              <a:gd fmla="val 50000" name="adj1"/>
              <a:gd fmla="val 50000" name="adj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32"/>
          <p:cNvPicPr preferRelativeResize="0"/>
          <p:nvPr/>
        </p:nvPicPr>
        <p:blipFill rotWithShape="1">
          <a:blip r:embed="rId3">
            <a:alphaModFix/>
          </a:blip>
          <a:srcRect b="0" l="0" r="0" t="0"/>
          <a:stretch/>
        </p:blipFill>
        <p:spPr>
          <a:xfrm>
            <a:off x="3999230" y="745490"/>
            <a:ext cx="3749675" cy="2476500"/>
          </a:xfrm>
          <a:prstGeom prst="rect">
            <a:avLst/>
          </a:prstGeom>
          <a:noFill/>
          <a:ln>
            <a:noFill/>
          </a:ln>
        </p:spPr>
      </p:pic>
      <p:pic>
        <p:nvPicPr>
          <p:cNvPr id="990" name="Google Shape;990;p32"/>
          <p:cNvPicPr preferRelativeResize="0"/>
          <p:nvPr/>
        </p:nvPicPr>
        <p:blipFill rotWithShape="1">
          <a:blip r:embed="rId4">
            <a:alphaModFix/>
          </a:blip>
          <a:srcRect b="0" l="0" r="0" t="0"/>
          <a:stretch/>
        </p:blipFill>
        <p:spPr>
          <a:xfrm>
            <a:off x="154940" y="714375"/>
            <a:ext cx="3655695" cy="2526665"/>
          </a:xfrm>
          <a:prstGeom prst="rect">
            <a:avLst/>
          </a:prstGeom>
          <a:noFill/>
          <a:ln>
            <a:noFill/>
          </a:ln>
        </p:spPr>
      </p:pic>
      <p:sp>
        <p:nvSpPr>
          <p:cNvPr id="991" name="Google Shape;991;p32"/>
          <p:cNvSpPr txBox="1"/>
          <p:nvPr/>
        </p:nvSpPr>
        <p:spPr>
          <a:xfrm>
            <a:off x="170179" y="14605"/>
            <a:ext cx="9592386"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Calibri"/>
                <a:ea typeface="Calibri"/>
                <a:cs typeface="Calibri"/>
                <a:sym typeface="Calibri"/>
              </a:rPr>
              <a:t>2.3 </a:t>
            </a:r>
            <a:r>
              <a:rPr lang="en-US" sz="2000">
                <a:solidFill>
                  <a:srgbClr val="000000"/>
                </a:solidFill>
                <a:latin typeface="Arial"/>
                <a:ea typeface="Arial"/>
                <a:cs typeface="Arial"/>
                <a:sym typeface="Arial"/>
              </a:rPr>
              <a:t>Product Disassembly Pictures – Main Body - Regulator Component</a:t>
            </a:r>
            <a:endParaRPr sz="2000">
              <a:solidFill>
                <a:srgbClr val="000000"/>
              </a:solidFill>
              <a:latin typeface="Arial"/>
              <a:ea typeface="Arial"/>
              <a:cs typeface="Arial"/>
              <a:sym typeface="Arial"/>
            </a:endParaRPr>
          </a:p>
        </p:txBody>
      </p:sp>
      <p:sp>
        <p:nvSpPr>
          <p:cNvPr id="992" name="Google Shape;992;p32"/>
          <p:cNvSpPr/>
          <p:nvPr/>
        </p:nvSpPr>
        <p:spPr>
          <a:xfrm>
            <a:off x="170180" y="724535"/>
            <a:ext cx="339725" cy="23749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993" name="Google Shape;993;p32"/>
          <p:cNvSpPr/>
          <p:nvPr/>
        </p:nvSpPr>
        <p:spPr>
          <a:xfrm>
            <a:off x="112395" y="3296285"/>
            <a:ext cx="3698240" cy="45085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 </a:t>
            </a:r>
            <a:r>
              <a:rPr b="0" i="0" lang="en-US" sz="1400">
                <a:solidFill>
                  <a:srgbClr val="0F1115"/>
                </a:solidFill>
                <a:latin typeface="Arial"/>
                <a:ea typeface="Arial"/>
                <a:cs typeface="Arial"/>
                <a:sym typeface="Arial"/>
              </a:rPr>
              <a:t>Unscrew and remove the 5 fixing screws on the lower front baffle (cover).</a:t>
            </a:r>
            <a:endParaRPr/>
          </a:p>
        </p:txBody>
      </p:sp>
      <p:sp>
        <p:nvSpPr>
          <p:cNvPr id="994" name="Google Shape;994;p32"/>
          <p:cNvSpPr/>
          <p:nvPr/>
        </p:nvSpPr>
        <p:spPr>
          <a:xfrm>
            <a:off x="3991610" y="3308350"/>
            <a:ext cx="3571240" cy="44831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2. </a:t>
            </a:r>
            <a:r>
              <a:rPr b="0" i="0" lang="en-US" sz="1400">
                <a:solidFill>
                  <a:srgbClr val="0F1115"/>
                </a:solidFill>
                <a:latin typeface="Arial"/>
                <a:ea typeface="Arial"/>
                <a:cs typeface="Arial"/>
                <a:sym typeface="Arial"/>
              </a:rPr>
              <a:t>Unscrew and remove the 4 fixing screws on the upper front baffle (cover).</a:t>
            </a:r>
            <a:endParaRPr/>
          </a:p>
        </p:txBody>
      </p:sp>
      <p:sp>
        <p:nvSpPr>
          <p:cNvPr id="995" name="Google Shape;995;p32"/>
          <p:cNvSpPr/>
          <p:nvPr/>
        </p:nvSpPr>
        <p:spPr>
          <a:xfrm>
            <a:off x="94651" y="6270848"/>
            <a:ext cx="3697287" cy="613972"/>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3. </a:t>
            </a:r>
            <a:r>
              <a:rPr b="0" i="0" lang="en-US" sz="1400">
                <a:solidFill>
                  <a:srgbClr val="0F1115"/>
                </a:solidFill>
                <a:latin typeface="Arial"/>
                <a:ea typeface="Arial"/>
                <a:cs typeface="Arial"/>
                <a:sym typeface="Arial"/>
              </a:rPr>
              <a:t>After removing the screws, take off the upper front baffle in the direction indicated by the arrow.</a:t>
            </a:r>
            <a:endParaRPr/>
          </a:p>
        </p:txBody>
      </p:sp>
      <p:sp>
        <p:nvSpPr>
          <p:cNvPr id="996" name="Google Shape;996;p32"/>
          <p:cNvSpPr/>
          <p:nvPr/>
        </p:nvSpPr>
        <p:spPr>
          <a:xfrm>
            <a:off x="3994785" y="6372860"/>
            <a:ext cx="3567430" cy="48831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4. </a:t>
            </a:r>
            <a:r>
              <a:rPr b="0" i="0" lang="en-US" sz="1400">
                <a:solidFill>
                  <a:srgbClr val="0F1115"/>
                </a:solidFill>
                <a:latin typeface="Arial"/>
                <a:ea typeface="Arial"/>
                <a:cs typeface="Arial"/>
                <a:sym typeface="Arial"/>
              </a:rPr>
              <a:t>Internal view after baffle removal (as shown in the picture).</a:t>
            </a:r>
            <a:endParaRPr/>
          </a:p>
        </p:txBody>
      </p:sp>
      <p:sp>
        <p:nvSpPr>
          <p:cNvPr id="997" name="Google Shape;997;p32"/>
          <p:cNvSpPr/>
          <p:nvPr/>
        </p:nvSpPr>
        <p:spPr>
          <a:xfrm>
            <a:off x="8368030" y="6324600"/>
            <a:ext cx="3030220" cy="52260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5. </a:t>
            </a:r>
            <a:r>
              <a:rPr i="0" lang="en-US" sz="1400">
                <a:solidFill>
                  <a:srgbClr val="0F1115"/>
                </a:solidFill>
                <a:latin typeface="Arial"/>
                <a:ea typeface="Arial"/>
                <a:cs typeface="Arial"/>
                <a:sym typeface="Arial"/>
              </a:rPr>
              <a:t>Component Identification (Regulator Name and Picture Reference).</a:t>
            </a:r>
            <a:endParaRPr sz="1300">
              <a:solidFill>
                <a:schemeClr val="dk1"/>
              </a:solidFill>
              <a:latin typeface="Calibri"/>
              <a:ea typeface="Calibri"/>
              <a:cs typeface="Calibri"/>
              <a:sym typeface="Calibri"/>
            </a:endParaRPr>
          </a:p>
        </p:txBody>
      </p:sp>
      <p:sp>
        <p:nvSpPr>
          <p:cNvPr id="998" name="Google Shape;998;p32"/>
          <p:cNvSpPr/>
          <p:nvPr/>
        </p:nvSpPr>
        <p:spPr>
          <a:xfrm>
            <a:off x="4008120" y="749935"/>
            <a:ext cx="339725" cy="23749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a:t>
            </a:r>
            <a:endParaRPr/>
          </a:p>
        </p:txBody>
      </p:sp>
      <p:cxnSp>
        <p:nvCxnSpPr>
          <p:cNvPr id="999" name="Google Shape;999;p32"/>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1000" name="Google Shape;1000;p32"/>
          <p:cNvSpPr/>
          <p:nvPr/>
        </p:nvSpPr>
        <p:spPr>
          <a:xfrm rot="5400000">
            <a:off x="1944370" y="273875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1" name="Google Shape;1001;p32"/>
          <p:cNvSpPr/>
          <p:nvPr/>
        </p:nvSpPr>
        <p:spPr>
          <a:xfrm rot="5400000">
            <a:off x="3163570" y="270510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2" name="Google Shape;1002;p32"/>
          <p:cNvSpPr/>
          <p:nvPr/>
        </p:nvSpPr>
        <p:spPr>
          <a:xfrm rot="5400000">
            <a:off x="710565" y="277177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3" name="Google Shape;1003;p32"/>
          <p:cNvSpPr/>
          <p:nvPr/>
        </p:nvSpPr>
        <p:spPr>
          <a:xfrm rot="5400000">
            <a:off x="296545" y="205613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4" name="Google Shape;1004;p32"/>
          <p:cNvSpPr/>
          <p:nvPr/>
        </p:nvSpPr>
        <p:spPr>
          <a:xfrm rot="5400000">
            <a:off x="3557270" y="196596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p32"/>
          <p:cNvSpPr/>
          <p:nvPr/>
        </p:nvSpPr>
        <p:spPr>
          <a:xfrm rot="5400000">
            <a:off x="7124700" y="159448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32"/>
          <p:cNvSpPr/>
          <p:nvPr/>
        </p:nvSpPr>
        <p:spPr>
          <a:xfrm rot="5400000">
            <a:off x="6474460" y="160591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32"/>
          <p:cNvSpPr/>
          <p:nvPr/>
        </p:nvSpPr>
        <p:spPr>
          <a:xfrm rot="5400000">
            <a:off x="5140960" y="161734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8" name="Google Shape;1008;p32"/>
          <p:cNvSpPr/>
          <p:nvPr/>
        </p:nvSpPr>
        <p:spPr>
          <a:xfrm rot="5400000">
            <a:off x="4491355" y="160655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1009" name="Google Shape;1009;p32"/>
          <p:cNvPicPr preferRelativeResize="0"/>
          <p:nvPr/>
        </p:nvPicPr>
        <p:blipFill rotWithShape="1">
          <a:blip r:embed="rId5">
            <a:alphaModFix/>
          </a:blip>
          <a:srcRect b="0" l="8452" r="9974" t="0"/>
          <a:stretch/>
        </p:blipFill>
        <p:spPr>
          <a:xfrm>
            <a:off x="163830" y="3849370"/>
            <a:ext cx="3573145" cy="2438400"/>
          </a:xfrm>
          <a:prstGeom prst="rect">
            <a:avLst/>
          </a:prstGeom>
          <a:noFill/>
          <a:ln>
            <a:noFill/>
          </a:ln>
        </p:spPr>
      </p:pic>
      <p:pic>
        <p:nvPicPr>
          <p:cNvPr id="1010" name="Google Shape;1010;p32"/>
          <p:cNvPicPr preferRelativeResize="0"/>
          <p:nvPr/>
        </p:nvPicPr>
        <p:blipFill rotWithShape="1">
          <a:blip r:embed="rId6">
            <a:alphaModFix/>
          </a:blip>
          <a:srcRect b="7301" l="0" r="0" t="0"/>
          <a:stretch/>
        </p:blipFill>
        <p:spPr>
          <a:xfrm>
            <a:off x="3981450" y="3932555"/>
            <a:ext cx="3744595" cy="2355215"/>
          </a:xfrm>
          <a:prstGeom prst="rect">
            <a:avLst/>
          </a:prstGeom>
          <a:noFill/>
          <a:ln>
            <a:noFill/>
          </a:ln>
        </p:spPr>
      </p:pic>
      <p:sp>
        <p:nvSpPr>
          <p:cNvPr id="1011" name="Google Shape;1011;p32"/>
          <p:cNvSpPr/>
          <p:nvPr/>
        </p:nvSpPr>
        <p:spPr>
          <a:xfrm>
            <a:off x="10667365" y="4786630"/>
            <a:ext cx="339725" cy="237490"/>
          </a:xfrm>
          <a:prstGeom prst="rect">
            <a:avLst/>
          </a:prstGeom>
          <a:solidFill>
            <a:schemeClr val="lt1"/>
          </a:solidFill>
          <a:ln cap="flat" cmpd="sng" w="28575">
            <a:solidFill>
              <a:srgbClr val="FFFF00"/>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3</a:t>
            </a:r>
            <a:endParaRPr/>
          </a:p>
        </p:txBody>
      </p:sp>
      <p:sp>
        <p:nvSpPr>
          <p:cNvPr id="1012" name="Google Shape;1012;p32"/>
          <p:cNvSpPr/>
          <p:nvPr/>
        </p:nvSpPr>
        <p:spPr>
          <a:xfrm>
            <a:off x="3993515" y="3933190"/>
            <a:ext cx="355600" cy="23749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1013" name="Google Shape;1013;p32"/>
          <p:cNvSpPr/>
          <p:nvPr/>
        </p:nvSpPr>
        <p:spPr>
          <a:xfrm rot="2040000">
            <a:off x="2512695" y="5334000"/>
            <a:ext cx="615950" cy="325120"/>
          </a:xfrm>
          <a:prstGeom prst="stripedRightArrow">
            <a:avLst>
              <a:gd fmla="val 50000" name="adj1"/>
              <a:gd fmla="val 5000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14" name="Google Shape;1014;p32"/>
          <p:cNvPicPr preferRelativeResize="0"/>
          <p:nvPr/>
        </p:nvPicPr>
        <p:blipFill rotWithShape="1">
          <a:blip r:embed="rId7">
            <a:alphaModFix/>
          </a:blip>
          <a:srcRect b="412" l="0" r="0" t="0"/>
          <a:stretch/>
        </p:blipFill>
        <p:spPr>
          <a:xfrm>
            <a:off x="7820660" y="709295"/>
            <a:ext cx="4024630" cy="2507615"/>
          </a:xfrm>
          <a:prstGeom prst="rect">
            <a:avLst/>
          </a:prstGeom>
          <a:noFill/>
          <a:ln>
            <a:noFill/>
          </a:ln>
        </p:spPr>
      </p:pic>
      <p:pic>
        <p:nvPicPr>
          <p:cNvPr id="1015" name="Google Shape;1015;p32"/>
          <p:cNvPicPr preferRelativeResize="0"/>
          <p:nvPr/>
        </p:nvPicPr>
        <p:blipFill rotWithShape="1">
          <a:blip r:embed="rId8">
            <a:alphaModFix/>
          </a:blip>
          <a:srcRect b="0" l="0" r="0" t="0"/>
          <a:stretch/>
        </p:blipFill>
        <p:spPr>
          <a:xfrm>
            <a:off x="7999730" y="3371850"/>
            <a:ext cx="1297305" cy="2283460"/>
          </a:xfrm>
          <a:prstGeom prst="rect">
            <a:avLst/>
          </a:prstGeom>
          <a:noFill/>
          <a:ln>
            <a:noFill/>
          </a:ln>
        </p:spPr>
      </p:pic>
      <p:pic>
        <p:nvPicPr>
          <p:cNvPr id="1016" name="Google Shape;1016;p32"/>
          <p:cNvPicPr preferRelativeResize="0"/>
          <p:nvPr/>
        </p:nvPicPr>
        <p:blipFill rotWithShape="1">
          <a:blip r:embed="rId9">
            <a:alphaModFix/>
          </a:blip>
          <a:srcRect b="0" l="0" r="0" t="0"/>
          <a:stretch/>
        </p:blipFill>
        <p:spPr>
          <a:xfrm>
            <a:off x="8648700" y="4351020"/>
            <a:ext cx="514350" cy="1181100"/>
          </a:xfrm>
          <a:prstGeom prst="rect">
            <a:avLst/>
          </a:prstGeom>
          <a:noFill/>
          <a:ln>
            <a:noFill/>
          </a:ln>
        </p:spPr>
      </p:pic>
      <p:pic>
        <p:nvPicPr>
          <p:cNvPr id="1017" name="Google Shape;1017;p32"/>
          <p:cNvPicPr preferRelativeResize="0"/>
          <p:nvPr/>
        </p:nvPicPr>
        <p:blipFill rotWithShape="1">
          <a:blip r:embed="rId10">
            <a:alphaModFix/>
          </a:blip>
          <a:srcRect b="0" l="0" r="0" t="0"/>
          <a:stretch/>
        </p:blipFill>
        <p:spPr>
          <a:xfrm>
            <a:off x="9685655" y="3376295"/>
            <a:ext cx="659130" cy="2280285"/>
          </a:xfrm>
          <a:prstGeom prst="rect">
            <a:avLst/>
          </a:prstGeom>
          <a:noFill/>
          <a:ln>
            <a:noFill/>
          </a:ln>
        </p:spPr>
      </p:pic>
      <p:pic>
        <p:nvPicPr>
          <p:cNvPr id="1018" name="Google Shape;1018;p32"/>
          <p:cNvPicPr preferRelativeResize="0"/>
          <p:nvPr/>
        </p:nvPicPr>
        <p:blipFill rotWithShape="1">
          <a:blip r:embed="rId11">
            <a:alphaModFix/>
          </a:blip>
          <a:srcRect b="0" l="0" r="0" t="0"/>
          <a:stretch/>
        </p:blipFill>
        <p:spPr>
          <a:xfrm>
            <a:off x="10150475" y="4796790"/>
            <a:ext cx="447675" cy="847725"/>
          </a:xfrm>
          <a:prstGeom prst="rect">
            <a:avLst/>
          </a:prstGeom>
          <a:noFill/>
          <a:ln>
            <a:noFill/>
          </a:ln>
        </p:spPr>
      </p:pic>
      <p:pic>
        <p:nvPicPr>
          <p:cNvPr id="1019" name="Google Shape;1019;p32"/>
          <p:cNvPicPr preferRelativeResize="0"/>
          <p:nvPr/>
        </p:nvPicPr>
        <p:blipFill rotWithShape="1">
          <a:blip r:embed="rId12">
            <a:alphaModFix/>
          </a:blip>
          <a:srcRect b="0" l="0" r="0" t="0"/>
          <a:stretch/>
        </p:blipFill>
        <p:spPr>
          <a:xfrm>
            <a:off x="10741025" y="3365500"/>
            <a:ext cx="1109345" cy="2281555"/>
          </a:xfrm>
          <a:prstGeom prst="rect">
            <a:avLst/>
          </a:prstGeom>
          <a:noFill/>
          <a:ln>
            <a:noFill/>
          </a:ln>
        </p:spPr>
      </p:pic>
      <p:pic>
        <p:nvPicPr>
          <p:cNvPr id="1020" name="Google Shape;1020;p32"/>
          <p:cNvPicPr preferRelativeResize="0"/>
          <p:nvPr/>
        </p:nvPicPr>
        <p:blipFill rotWithShape="1">
          <a:blip r:embed="rId13">
            <a:alphaModFix/>
          </a:blip>
          <a:srcRect b="0" l="0" r="0" t="0"/>
          <a:stretch/>
        </p:blipFill>
        <p:spPr>
          <a:xfrm>
            <a:off x="11197590" y="4432935"/>
            <a:ext cx="504825" cy="1038225"/>
          </a:xfrm>
          <a:prstGeom prst="rect">
            <a:avLst/>
          </a:prstGeom>
          <a:noFill/>
          <a:ln>
            <a:noFill/>
          </a:ln>
        </p:spPr>
      </p:pic>
      <p:sp>
        <p:nvSpPr>
          <p:cNvPr id="1021" name="Google Shape;1021;p32"/>
          <p:cNvSpPr/>
          <p:nvPr/>
        </p:nvSpPr>
        <p:spPr>
          <a:xfrm>
            <a:off x="7856855" y="2425065"/>
            <a:ext cx="941070" cy="566103"/>
          </a:xfrm>
          <a:prstGeom prst="wedgeRoundRectCallout">
            <a:avLst>
              <a:gd fmla="val 25420" name="adj1"/>
              <a:gd fmla="val -291469"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1" i="0" lang="en-US" sz="1200">
                <a:solidFill>
                  <a:srgbClr val="0F1115"/>
                </a:solidFill>
                <a:latin typeface="Arial"/>
                <a:ea typeface="Arial"/>
                <a:cs typeface="Arial"/>
                <a:sym typeface="Arial"/>
              </a:rPr>
              <a:t>Backrest Counting Push Rod</a:t>
            </a:r>
            <a:endParaRPr b="0" i="0" sz="1200">
              <a:solidFill>
                <a:srgbClr val="0F1115"/>
              </a:solidFill>
              <a:latin typeface="Arial"/>
              <a:ea typeface="Arial"/>
              <a:cs typeface="Arial"/>
              <a:sym typeface="Arial"/>
            </a:endParaRPr>
          </a:p>
        </p:txBody>
      </p:sp>
      <p:sp>
        <p:nvSpPr>
          <p:cNvPr id="1022" name="Google Shape;1022;p32"/>
          <p:cNvSpPr/>
          <p:nvPr/>
        </p:nvSpPr>
        <p:spPr>
          <a:xfrm>
            <a:off x="9471026" y="2705735"/>
            <a:ext cx="941070" cy="493395"/>
          </a:xfrm>
          <a:prstGeom prst="wedgeRoundRectCallout">
            <a:avLst>
              <a:gd fmla="val 65553" name="adj1"/>
              <a:gd fmla="val -146525"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1" i="0" lang="en-US" sz="1200">
                <a:solidFill>
                  <a:srgbClr val="0F1115"/>
                </a:solidFill>
                <a:latin typeface="Arial"/>
                <a:ea typeface="Arial"/>
                <a:cs typeface="Arial"/>
                <a:sym typeface="Arial"/>
              </a:rPr>
              <a:t>Front Slide Quick Push Rod</a:t>
            </a:r>
            <a:endParaRPr b="0" i="0" sz="1200">
              <a:solidFill>
                <a:srgbClr val="0F1115"/>
              </a:solidFill>
              <a:latin typeface="Arial"/>
              <a:ea typeface="Arial"/>
              <a:cs typeface="Arial"/>
              <a:sym typeface="Arial"/>
            </a:endParaRPr>
          </a:p>
        </p:txBody>
      </p:sp>
      <p:sp>
        <p:nvSpPr>
          <p:cNvPr id="1023" name="Google Shape;1023;p32"/>
          <p:cNvSpPr/>
          <p:nvPr/>
        </p:nvSpPr>
        <p:spPr>
          <a:xfrm>
            <a:off x="10741026" y="2425065"/>
            <a:ext cx="1203959" cy="707385"/>
          </a:xfrm>
          <a:prstGeom prst="wedgeRoundRectCallout">
            <a:avLst>
              <a:gd fmla="val -53263" name="adj1"/>
              <a:gd fmla="val -199157" name="adj2"/>
              <a:gd fmla="val 16667" name="adj3"/>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1" i="0" lang="en-US" sz="1200">
                <a:solidFill>
                  <a:srgbClr val="0F1115"/>
                </a:solidFill>
                <a:latin typeface="Arial"/>
                <a:ea typeface="Arial"/>
                <a:cs typeface="Arial"/>
                <a:sym typeface="Arial"/>
              </a:rPr>
              <a:t>Calf Lift/Lower Counting Push Rod</a:t>
            </a:r>
            <a:endParaRPr b="0" i="0" sz="1200">
              <a:solidFill>
                <a:srgbClr val="0F1115"/>
              </a:solidFill>
              <a:latin typeface="Arial"/>
              <a:ea typeface="Arial"/>
              <a:cs typeface="Arial"/>
              <a:sym typeface="Arial"/>
            </a:endParaRPr>
          </a:p>
        </p:txBody>
      </p:sp>
      <p:cxnSp>
        <p:nvCxnSpPr>
          <p:cNvPr id="1024" name="Google Shape;1024;p32"/>
          <p:cNvCxnSpPr/>
          <p:nvPr/>
        </p:nvCxnSpPr>
        <p:spPr>
          <a:xfrm>
            <a:off x="11325320" y="3094186"/>
            <a:ext cx="94614" cy="555327"/>
          </a:xfrm>
          <a:prstGeom prst="straightConnector1">
            <a:avLst/>
          </a:prstGeom>
          <a:noFill/>
          <a:ln cap="flat" cmpd="sng" w="3175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025" name="Google Shape;1025;p32"/>
          <p:cNvCxnSpPr>
            <a:stCxn id="1022" idx="2"/>
          </p:cNvCxnSpPr>
          <p:nvPr/>
        </p:nvCxnSpPr>
        <p:spPr>
          <a:xfrm>
            <a:off x="9941561" y="3199130"/>
            <a:ext cx="102300" cy="302400"/>
          </a:xfrm>
          <a:prstGeom prst="straightConnector1">
            <a:avLst/>
          </a:prstGeom>
          <a:noFill/>
          <a:ln cap="flat" cmpd="sng" w="3175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026" name="Google Shape;1026;p32"/>
          <p:cNvCxnSpPr>
            <a:stCxn id="1021" idx="2"/>
          </p:cNvCxnSpPr>
          <p:nvPr/>
        </p:nvCxnSpPr>
        <p:spPr>
          <a:xfrm>
            <a:off x="8327390" y="2991168"/>
            <a:ext cx="282000" cy="599700"/>
          </a:xfrm>
          <a:prstGeom prst="straightConnector1">
            <a:avLst/>
          </a:prstGeom>
          <a:noFill/>
          <a:ln cap="flat" cmpd="sng" w="3175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027" name="Google Shape;1027;p32"/>
          <p:cNvSpPr/>
          <p:nvPr/>
        </p:nvSpPr>
        <p:spPr>
          <a:xfrm>
            <a:off x="7827645" y="707390"/>
            <a:ext cx="339725" cy="23749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5</a:t>
            </a:r>
            <a:endParaRPr/>
          </a:p>
        </p:txBody>
      </p:sp>
      <p:sp>
        <p:nvSpPr>
          <p:cNvPr id="1028" name="Google Shape;1028;p32"/>
          <p:cNvSpPr/>
          <p:nvPr/>
        </p:nvSpPr>
        <p:spPr>
          <a:xfrm>
            <a:off x="170180" y="3848100"/>
            <a:ext cx="339725" cy="23749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3</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id="1033" name="Google Shape;1033;p33"/>
          <p:cNvPicPr preferRelativeResize="0"/>
          <p:nvPr/>
        </p:nvPicPr>
        <p:blipFill rotWithShape="1">
          <a:blip r:embed="rId3">
            <a:alphaModFix/>
          </a:blip>
          <a:srcRect b="0" l="0" r="0" t="0"/>
          <a:stretch/>
        </p:blipFill>
        <p:spPr>
          <a:xfrm>
            <a:off x="162560" y="718229"/>
            <a:ext cx="2920886" cy="2260875"/>
          </a:xfrm>
          <a:prstGeom prst="rect">
            <a:avLst/>
          </a:prstGeom>
          <a:noFill/>
          <a:ln>
            <a:noFill/>
          </a:ln>
        </p:spPr>
      </p:pic>
      <p:sp>
        <p:nvSpPr>
          <p:cNvPr id="1034" name="Google Shape;1034;p33"/>
          <p:cNvSpPr txBox="1"/>
          <p:nvPr/>
        </p:nvSpPr>
        <p:spPr>
          <a:xfrm>
            <a:off x="162560" y="0"/>
            <a:ext cx="9976522" cy="124649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800">
                <a:solidFill>
                  <a:srgbClr val="000000"/>
                </a:solidFill>
                <a:latin typeface="Calibri"/>
                <a:ea typeface="Calibri"/>
                <a:cs typeface="Calibri"/>
                <a:sym typeface="Calibri"/>
              </a:rPr>
              <a:t>2.3 </a:t>
            </a:r>
            <a:r>
              <a:rPr lang="en-US" sz="2400">
                <a:solidFill>
                  <a:srgbClr val="000000"/>
                </a:solidFill>
                <a:latin typeface="Arial"/>
                <a:ea typeface="Arial"/>
                <a:cs typeface="Arial"/>
                <a:sym typeface="Arial"/>
              </a:rPr>
              <a:t>Product Disassembly Pictures – Main Body - Regulator Component</a:t>
            </a:r>
            <a:endParaRPr sz="240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1" sz="2200">
              <a:solidFill>
                <a:srgbClr val="000000"/>
              </a:solidFill>
              <a:latin typeface="Calibri"/>
              <a:ea typeface="Calibri"/>
              <a:cs typeface="Calibri"/>
              <a:sym typeface="Calibri"/>
            </a:endParaRPr>
          </a:p>
        </p:txBody>
      </p:sp>
      <p:sp>
        <p:nvSpPr>
          <p:cNvPr id="1035" name="Google Shape;1035;p33"/>
          <p:cNvSpPr/>
          <p:nvPr/>
        </p:nvSpPr>
        <p:spPr>
          <a:xfrm>
            <a:off x="169934" y="724989"/>
            <a:ext cx="328162" cy="240898"/>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6</a:t>
            </a:r>
            <a:endParaRPr/>
          </a:p>
        </p:txBody>
      </p:sp>
      <p:sp>
        <p:nvSpPr>
          <p:cNvPr id="1036" name="Google Shape;1036;p33"/>
          <p:cNvSpPr/>
          <p:nvPr/>
        </p:nvSpPr>
        <p:spPr>
          <a:xfrm>
            <a:off x="169934" y="3039943"/>
            <a:ext cx="2914126" cy="51621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6. </a:t>
            </a:r>
            <a:r>
              <a:rPr b="0" i="0" lang="en-US" sz="1400">
                <a:solidFill>
                  <a:srgbClr val="0F1115"/>
                </a:solidFill>
                <a:latin typeface="Arial"/>
                <a:ea typeface="Arial"/>
                <a:cs typeface="Arial"/>
                <a:sym typeface="Arial"/>
              </a:rPr>
              <a:t>Remove the hex socket screw and nut</a:t>
            </a:r>
            <a:r>
              <a:rPr lang="en-US" sz="1400">
                <a:solidFill>
                  <a:srgbClr val="0F1115"/>
                </a:solidFill>
                <a:latin typeface="Arial"/>
                <a:ea typeface="Arial"/>
                <a:cs typeface="Arial"/>
                <a:sym typeface="Arial"/>
              </a:rPr>
              <a:t>.</a:t>
            </a:r>
            <a:endParaRPr sz="1300">
              <a:solidFill>
                <a:schemeClr val="dk1"/>
              </a:solidFill>
              <a:latin typeface="Calibri"/>
              <a:ea typeface="Calibri"/>
              <a:cs typeface="Calibri"/>
              <a:sym typeface="Calibri"/>
            </a:endParaRPr>
          </a:p>
        </p:txBody>
      </p:sp>
      <p:sp>
        <p:nvSpPr>
          <p:cNvPr id="1037" name="Google Shape;1037;p33"/>
          <p:cNvSpPr/>
          <p:nvPr/>
        </p:nvSpPr>
        <p:spPr>
          <a:xfrm>
            <a:off x="3184844" y="3044859"/>
            <a:ext cx="3035804" cy="483639"/>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7. R</a:t>
            </a:r>
            <a:r>
              <a:rPr b="0" i="0" lang="en-US" sz="1400">
                <a:solidFill>
                  <a:srgbClr val="0F1115"/>
                </a:solidFill>
                <a:latin typeface="Arial"/>
                <a:ea typeface="Arial"/>
                <a:cs typeface="Arial"/>
                <a:sym typeface="Arial"/>
              </a:rPr>
              <a:t>emove the cable ties.</a:t>
            </a:r>
            <a:endParaRPr sz="1300">
              <a:solidFill>
                <a:schemeClr val="dk1"/>
              </a:solidFill>
              <a:latin typeface="Calibri"/>
              <a:ea typeface="Calibri"/>
              <a:cs typeface="Calibri"/>
              <a:sym typeface="Calibri"/>
            </a:endParaRPr>
          </a:p>
        </p:txBody>
      </p:sp>
      <p:sp>
        <p:nvSpPr>
          <p:cNvPr id="1038" name="Google Shape;1038;p33"/>
          <p:cNvSpPr/>
          <p:nvPr/>
        </p:nvSpPr>
        <p:spPr>
          <a:xfrm>
            <a:off x="6301808" y="2992754"/>
            <a:ext cx="2852352" cy="62928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8. </a:t>
            </a:r>
            <a:r>
              <a:rPr b="0" i="0" lang="en-US" sz="1400">
                <a:solidFill>
                  <a:srgbClr val="0F1115"/>
                </a:solidFill>
                <a:latin typeface="Arial"/>
                <a:ea typeface="Arial"/>
                <a:cs typeface="Arial"/>
                <a:sym typeface="Arial"/>
              </a:rPr>
              <a:t>Disconnect the wiring harness for the front slide quick push rod at the yellow-circled location. </a:t>
            </a:r>
            <a:endParaRPr sz="1300">
              <a:solidFill>
                <a:schemeClr val="dk1"/>
              </a:solidFill>
              <a:latin typeface="Calibri"/>
              <a:ea typeface="Calibri"/>
              <a:cs typeface="Calibri"/>
              <a:sym typeface="Calibri"/>
            </a:endParaRPr>
          </a:p>
        </p:txBody>
      </p:sp>
      <p:sp>
        <p:nvSpPr>
          <p:cNvPr id="1039" name="Google Shape;1039;p33"/>
          <p:cNvSpPr/>
          <p:nvPr/>
        </p:nvSpPr>
        <p:spPr>
          <a:xfrm>
            <a:off x="9210675" y="3042285"/>
            <a:ext cx="2810510" cy="51308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9. </a:t>
            </a:r>
            <a:r>
              <a:rPr b="0" i="0" lang="en-US" sz="1400">
                <a:solidFill>
                  <a:srgbClr val="0F1115"/>
                </a:solidFill>
                <a:latin typeface="Arial"/>
                <a:ea typeface="Arial"/>
                <a:cs typeface="Arial"/>
                <a:sym typeface="Arial"/>
              </a:rPr>
              <a:t>Remove the screws securing the electronic control box.</a:t>
            </a:r>
            <a:endParaRPr/>
          </a:p>
        </p:txBody>
      </p:sp>
      <p:sp>
        <p:nvSpPr>
          <p:cNvPr id="1040" name="Google Shape;1040;p33"/>
          <p:cNvSpPr/>
          <p:nvPr/>
        </p:nvSpPr>
        <p:spPr>
          <a:xfrm>
            <a:off x="156845" y="6171565"/>
            <a:ext cx="2933700" cy="62564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10. </a:t>
            </a:r>
            <a:r>
              <a:rPr b="0" i="0" lang="en-US" sz="1400">
                <a:solidFill>
                  <a:srgbClr val="0F1115"/>
                </a:solidFill>
                <a:latin typeface="Arial"/>
                <a:ea typeface="Arial"/>
                <a:cs typeface="Arial"/>
                <a:sym typeface="Arial"/>
              </a:rPr>
              <a:t>Lift out the electronic control box in the direction indicated by the arrow.</a:t>
            </a:r>
            <a:endParaRPr sz="1300">
              <a:solidFill>
                <a:schemeClr val="dk1"/>
              </a:solidFill>
              <a:latin typeface="Calibri"/>
              <a:ea typeface="Calibri"/>
              <a:cs typeface="Calibri"/>
              <a:sym typeface="Calibri"/>
            </a:endParaRPr>
          </a:p>
        </p:txBody>
      </p:sp>
      <p:sp>
        <p:nvSpPr>
          <p:cNvPr id="1041" name="Google Shape;1041;p33"/>
          <p:cNvSpPr/>
          <p:nvPr/>
        </p:nvSpPr>
        <p:spPr>
          <a:xfrm>
            <a:off x="3167380" y="6176010"/>
            <a:ext cx="3052653" cy="68199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11. </a:t>
            </a:r>
            <a:r>
              <a:rPr b="0" i="0" lang="en-US" sz="1400">
                <a:solidFill>
                  <a:srgbClr val="0F1115"/>
                </a:solidFill>
                <a:latin typeface="Arial"/>
                <a:ea typeface="Arial"/>
                <a:cs typeface="Arial"/>
                <a:sym typeface="Arial"/>
              </a:rPr>
              <a:t>Unscrew and remove the four screws securing the electronic control box at the yellow-circled locations.</a:t>
            </a:r>
            <a:endParaRPr/>
          </a:p>
        </p:txBody>
      </p:sp>
      <p:sp>
        <p:nvSpPr>
          <p:cNvPr id="1042" name="Google Shape;1042;p33"/>
          <p:cNvSpPr/>
          <p:nvPr/>
        </p:nvSpPr>
        <p:spPr>
          <a:xfrm>
            <a:off x="6359525" y="6171565"/>
            <a:ext cx="2713355" cy="52260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12. </a:t>
            </a:r>
            <a:r>
              <a:rPr b="0" i="0" lang="en-US" sz="1400">
                <a:solidFill>
                  <a:srgbClr val="0F1115"/>
                </a:solidFill>
                <a:latin typeface="Arial"/>
                <a:ea typeface="Arial"/>
                <a:cs typeface="Arial"/>
                <a:sym typeface="Arial"/>
              </a:rPr>
              <a:t>Unscrew and detach the spring assembly.</a:t>
            </a:r>
            <a:endParaRPr/>
          </a:p>
        </p:txBody>
      </p:sp>
      <p:sp>
        <p:nvSpPr>
          <p:cNvPr id="1043" name="Google Shape;1043;p33"/>
          <p:cNvSpPr/>
          <p:nvPr/>
        </p:nvSpPr>
        <p:spPr>
          <a:xfrm>
            <a:off x="9204217" y="6053774"/>
            <a:ext cx="2837924" cy="743436"/>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13. </a:t>
            </a:r>
            <a:r>
              <a:rPr b="0" i="0" lang="en-US" sz="1400">
                <a:solidFill>
                  <a:srgbClr val="0F1115"/>
                </a:solidFill>
                <a:latin typeface="Arial"/>
                <a:ea typeface="Arial"/>
                <a:cs typeface="Arial"/>
                <a:sym typeface="Arial"/>
              </a:rPr>
              <a:t>Remove the hex socket screw(s) and nut(s) at the rear end, then the push rod can be detached.</a:t>
            </a:r>
            <a:endParaRPr/>
          </a:p>
        </p:txBody>
      </p:sp>
      <p:cxnSp>
        <p:nvCxnSpPr>
          <p:cNvPr id="1044" name="Google Shape;1044;p33"/>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pic>
        <p:nvPicPr>
          <p:cNvPr id="1045" name="Google Shape;1045;p33"/>
          <p:cNvPicPr preferRelativeResize="0"/>
          <p:nvPr/>
        </p:nvPicPr>
        <p:blipFill rotWithShape="1">
          <a:blip r:embed="rId4">
            <a:alphaModFix/>
          </a:blip>
          <a:srcRect b="7525" l="0" r="0" t="0"/>
          <a:stretch/>
        </p:blipFill>
        <p:spPr>
          <a:xfrm>
            <a:off x="3184844" y="711469"/>
            <a:ext cx="3035189" cy="2279311"/>
          </a:xfrm>
          <a:prstGeom prst="rect">
            <a:avLst/>
          </a:prstGeom>
          <a:noFill/>
          <a:ln>
            <a:noFill/>
          </a:ln>
        </p:spPr>
      </p:pic>
      <p:pic>
        <p:nvPicPr>
          <p:cNvPr id="1046" name="Google Shape;1046;p33"/>
          <p:cNvPicPr preferRelativeResize="0"/>
          <p:nvPr/>
        </p:nvPicPr>
        <p:blipFill rotWithShape="1">
          <a:blip r:embed="rId5">
            <a:alphaModFix/>
          </a:blip>
          <a:srcRect b="0" l="0" r="13955" t="0"/>
          <a:stretch/>
        </p:blipFill>
        <p:spPr>
          <a:xfrm>
            <a:off x="6297930" y="739775"/>
            <a:ext cx="2783205" cy="2239645"/>
          </a:xfrm>
          <a:prstGeom prst="rect">
            <a:avLst/>
          </a:prstGeom>
          <a:noFill/>
          <a:ln>
            <a:noFill/>
          </a:ln>
        </p:spPr>
      </p:pic>
      <p:pic>
        <p:nvPicPr>
          <p:cNvPr id="1047" name="Google Shape;1047;p33"/>
          <p:cNvPicPr preferRelativeResize="0"/>
          <p:nvPr/>
        </p:nvPicPr>
        <p:blipFill rotWithShape="1">
          <a:blip r:embed="rId6">
            <a:alphaModFix/>
          </a:blip>
          <a:srcRect b="0" l="0" r="0" t="0"/>
          <a:stretch/>
        </p:blipFill>
        <p:spPr>
          <a:xfrm>
            <a:off x="6306185" y="1604645"/>
            <a:ext cx="1259840" cy="1374775"/>
          </a:xfrm>
          <a:prstGeom prst="rect">
            <a:avLst/>
          </a:prstGeom>
          <a:noFill/>
          <a:ln cap="flat" cmpd="sng" w="19050">
            <a:solidFill>
              <a:srgbClr val="FF0000"/>
            </a:solidFill>
            <a:prstDash val="solid"/>
            <a:round/>
            <a:headEnd len="sm" w="sm" type="none"/>
            <a:tailEnd len="sm" w="sm" type="none"/>
          </a:ln>
        </p:spPr>
      </p:pic>
      <p:pic>
        <p:nvPicPr>
          <p:cNvPr id="1048" name="Google Shape;1048;p33"/>
          <p:cNvPicPr preferRelativeResize="0"/>
          <p:nvPr/>
        </p:nvPicPr>
        <p:blipFill rotWithShape="1">
          <a:blip r:embed="rId7">
            <a:alphaModFix/>
          </a:blip>
          <a:srcRect b="4259" l="0" r="0" t="0"/>
          <a:stretch/>
        </p:blipFill>
        <p:spPr>
          <a:xfrm>
            <a:off x="9154160" y="732790"/>
            <a:ext cx="2887980" cy="2249805"/>
          </a:xfrm>
          <a:prstGeom prst="rect">
            <a:avLst/>
          </a:prstGeom>
          <a:noFill/>
          <a:ln>
            <a:noFill/>
          </a:ln>
        </p:spPr>
      </p:pic>
      <p:sp>
        <p:nvSpPr>
          <p:cNvPr id="1049" name="Google Shape;1049;p33"/>
          <p:cNvSpPr/>
          <p:nvPr/>
        </p:nvSpPr>
        <p:spPr>
          <a:xfrm flipH="1" rot="-4740000">
            <a:off x="1624539" y="1766626"/>
            <a:ext cx="247043" cy="49347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0" name="Google Shape;1050;p33"/>
          <p:cNvSpPr/>
          <p:nvPr/>
        </p:nvSpPr>
        <p:spPr>
          <a:xfrm rot="5400000">
            <a:off x="8061181" y="1887075"/>
            <a:ext cx="366263" cy="306653"/>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1" name="Google Shape;1051;p33"/>
          <p:cNvSpPr/>
          <p:nvPr/>
        </p:nvSpPr>
        <p:spPr>
          <a:xfrm rot="5400000">
            <a:off x="4263968" y="1598858"/>
            <a:ext cx="247043" cy="24151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2" name="Google Shape;1052;p33"/>
          <p:cNvSpPr/>
          <p:nvPr/>
        </p:nvSpPr>
        <p:spPr>
          <a:xfrm rot="5400000">
            <a:off x="4632689" y="1490700"/>
            <a:ext cx="247043" cy="24151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3" name="Google Shape;1053;p33"/>
          <p:cNvSpPr/>
          <p:nvPr/>
        </p:nvSpPr>
        <p:spPr>
          <a:xfrm rot="5400000">
            <a:off x="4946717" y="1338909"/>
            <a:ext cx="247043" cy="24151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4" name="Google Shape;1054;p33"/>
          <p:cNvSpPr/>
          <p:nvPr/>
        </p:nvSpPr>
        <p:spPr>
          <a:xfrm rot="5400000">
            <a:off x="9445114" y="2184510"/>
            <a:ext cx="247043" cy="24151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5" name="Google Shape;1055;p33"/>
          <p:cNvSpPr/>
          <p:nvPr/>
        </p:nvSpPr>
        <p:spPr>
          <a:xfrm rot="5400000">
            <a:off x="11527774" y="2108308"/>
            <a:ext cx="247043" cy="24151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6" name="Google Shape;1056;p33"/>
          <p:cNvSpPr/>
          <p:nvPr/>
        </p:nvSpPr>
        <p:spPr>
          <a:xfrm rot="5400000">
            <a:off x="11310843" y="1056223"/>
            <a:ext cx="247043" cy="24151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7" name="Google Shape;1057;p33"/>
          <p:cNvSpPr/>
          <p:nvPr/>
        </p:nvSpPr>
        <p:spPr>
          <a:xfrm rot="5400000">
            <a:off x="9553887" y="1131811"/>
            <a:ext cx="247043" cy="241512"/>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8" name="Google Shape;1058;p33"/>
          <p:cNvSpPr/>
          <p:nvPr/>
        </p:nvSpPr>
        <p:spPr>
          <a:xfrm>
            <a:off x="3177470" y="701636"/>
            <a:ext cx="328162" cy="240898"/>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7</a:t>
            </a:r>
            <a:endParaRPr/>
          </a:p>
        </p:txBody>
      </p:sp>
      <p:sp>
        <p:nvSpPr>
          <p:cNvPr id="1059" name="Google Shape;1059;p33"/>
          <p:cNvSpPr/>
          <p:nvPr/>
        </p:nvSpPr>
        <p:spPr>
          <a:xfrm>
            <a:off x="6283331" y="745883"/>
            <a:ext cx="328162" cy="240898"/>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8</a:t>
            </a:r>
            <a:endParaRPr/>
          </a:p>
        </p:txBody>
      </p:sp>
      <p:sp>
        <p:nvSpPr>
          <p:cNvPr id="1060" name="Google Shape;1060;p33"/>
          <p:cNvSpPr/>
          <p:nvPr/>
        </p:nvSpPr>
        <p:spPr>
          <a:xfrm>
            <a:off x="9204216" y="734821"/>
            <a:ext cx="328162" cy="240898"/>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9</a:t>
            </a:r>
            <a:endParaRPr/>
          </a:p>
        </p:txBody>
      </p:sp>
      <p:pic>
        <p:nvPicPr>
          <p:cNvPr id="1061" name="Google Shape;1061;p33"/>
          <p:cNvPicPr preferRelativeResize="0"/>
          <p:nvPr/>
        </p:nvPicPr>
        <p:blipFill rotWithShape="1">
          <a:blip r:embed="rId8">
            <a:alphaModFix/>
          </a:blip>
          <a:srcRect b="0" l="0" r="13321" t="0"/>
          <a:stretch/>
        </p:blipFill>
        <p:spPr>
          <a:xfrm>
            <a:off x="162560" y="3616325"/>
            <a:ext cx="2891155" cy="2448560"/>
          </a:xfrm>
          <a:prstGeom prst="rect">
            <a:avLst/>
          </a:prstGeom>
          <a:noFill/>
          <a:ln>
            <a:noFill/>
          </a:ln>
        </p:spPr>
      </p:pic>
      <p:sp>
        <p:nvSpPr>
          <p:cNvPr id="1062" name="Google Shape;1062;p33"/>
          <p:cNvSpPr/>
          <p:nvPr/>
        </p:nvSpPr>
        <p:spPr>
          <a:xfrm rot="-5220000">
            <a:off x="1732915" y="4502150"/>
            <a:ext cx="615950" cy="325120"/>
          </a:xfrm>
          <a:prstGeom prst="stripedRightArrow">
            <a:avLst>
              <a:gd fmla="val 50000" name="adj1"/>
              <a:gd fmla="val 5000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3" name="Google Shape;1063;p33"/>
          <p:cNvSpPr/>
          <p:nvPr/>
        </p:nvSpPr>
        <p:spPr>
          <a:xfrm>
            <a:off x="153670" y="3622040"/>
            <a:ext cx="533400" cy="2489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10</a:t>
            </a:r>
            <a:endParaRPr/>
          </a:p>
        </p:txBody>
      </p:sp>
      <p:pic>
        <p:nvPicPr>
          <p:cNvPr id="1064" name="Google Shape;1064;p33"/>
          <p:cNvPicPr preferRelativeResize="0"/>
          <p:nvPr/>
        </p:nvPicPr>
        <p:blipFill rotWithShape="1">
          <a:blip r:embed="rId9">
            <a:alphaModFix/>
          </a:blip>
          <a:srcRect b="0" l="1789" r="0" t="0"/>
          <a:stretch/>
        </p:blipFill>
        <p:spPr>
          <a:xfrm>
            <a:off x="3157220" y="3622040"/>
            <a:ext cx="3125470" cy="2460625"/>
          </a:xfrm>
          <a:prstGeom prst="rect">
            <a:avLst/>
          </a:prstGeom>
          <a:noFill/>
          <a:ln>
            <a:noFill/>
          </a:ln>
        </p:spPr>
      </p:pic>
      <p:sp>
        <p:nvSpPr>
          <p:cNvPr id="1065" name="Google Shape;1065;p33"/>
          <p:cNvSpPr/>
          <p:nvPr/>
        </p:nvSpPr>
        <p:spPr>
          <a:xfrm rot="5400000">
            <a:off x="3636645" y="500570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6" name="Google Shape;1066;p33"/>
          <p:cNvSpPr/>
          <p:nvPr/>
        </p:nvSpPr>
        <p:spPr>
          <a:xfrm rot="5400000">
            <a:off x="5420995" y="494665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p33"/>
          <p:cNvSpPr/>
          <p:nvPr/>
        </p:nvSpPr>
        <p:spPr>
          <a:xfrm rot="5400000">
            <a:off x="5151755" y="375856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8" name="Google Shape;1068;p33"/>
          <p:cNvSpPr/>
          <p:nvPr/>
        </p:nvSpPr>
        <p:spPr>
          <a:xfrm rot="5400000">
            <a:off x="3775075" y="3769995"/>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p33"/>
          <p:cNvSpPr/>
          <p:nvPr/>
        </p:nvSpPr>
        <p:spPr>
          <a:xfrm>
            <a:off x="3167380" y="3628390"/>
            <a:ext cx="473075" cy="2489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11</a:t>
            </a:r>
            <a:endParaRPr/>
          </a:p>
        </p:txBody>
      </p:sp>
      <p:pic>
        <p:nvPicPr>
          <p:cNvPr id="1070" name="Google Shape;1070;p33"/>
          <p:cNvPicPr preferRelativeResize="0"/>
          <p:nvPr/>
        </p:nvPicPr>
        <p:blipFill rotWithShape="1">
          <a:blip r:embed="rId10">
            <a:alphaModFix/>
          </a:blip>
          <a:srcRect b="0" l="0" r="4368" t="0"/>
          <a:stretch/>
        </p:blipFill>
        <p:spPr>
          <a:xfrm>
            <a:off x="6343650" y="3630295"/>
            <a:ext cx="2738120" cy="2452370"/>
          </a:xfrm>
          <a:prstGeom prst="rect">
            <a:avLst/>
          </a:prstGeom>
          <a:noFill/>
          <a:ln>
            <a:noFill/>
          </a:ln>
        </p:spPr>
      </p:pic>
      <p:sp>
        <p:nvSpPr>
          <p:cNvPr id="1071" name="Google Shape;1071;p33"/>
          <p:cNvSpPr/>
          <p:nvPr/>
        </p:nvSpPr>
        <p:spPr>
          <a:xfrm>
            <a:off x="6346190" y="3643630"/>
            <a:ext cx="516255" cy="2489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12</a:t>
            </a:r>
            <a:endParaRPr/>
          </a:p>
        </p:txBody>
      </p:sp>
      <p:sp>
        <p:nvSpPr>
          <p:cNvPr id="1072" name="Google Shape;1072;p33"/>
          <p:cNvSpPr/>
          <p:nvPr/>
        </p:nvSpPr>
        <p:spPr>
          <a:xfrm rot="5400000">
            <a:off x="8636635" y="4109720"/>
            <a:ext cx="322580" cy="31686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73" name="Google Shape;1073;p33"/>
          <p:cNvSpPr/>
          <p:nvPr/>
        </p:nvSpPr>
        <p:spPr>
          <a:xfrm rot="5400000">
            <a:off x="6541770" y="4166870"/>
            <a:ext cx="322580" cy="31686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1074" name="Google Shape;1074;p33"/>
          <p:cNvPicPr preferRelativeResize="0"/>
          <p:nvPr/>
        </p:nvPicPr>
        <p:blipFill rotWithShape="1">
          <a:blip r:embed="rId11">
            <a:alphaModFix/>
          </a:blip>
          <a:srcRect b="0" l="0" r="0" t="0"/>
          <a:stretch/>
        </p:blipFill>
        <p:spPr>
          <a:xfrm>
            <a:off x="7191693" y="5025708"/>
            <a:ext cx="1266825" cy="1028065"/>
          </a:xfrm>
          <a:prstGeom prst="rect">
            <a:avLst/>
          </a:prstGeom>
          <a:noFill/>
          <a:ln cap="flat" cmpd="sng" w="19050">
            <a:solidFill>
              <a:srgbClr val="FF0000"/>
            </a:solidFill>
            <a:prstDash val="solid"/>
            <a:round/>
            <a:headEnd len="sm" w="sm" type="none"/>
            <a:tailEnd len="sm" w="sm" type="none"/>
          </a:ln>
        </p:spPr>
      </p:pic>
      <p:pic>
        <p:nvPicPr>
          <p:cNvPr id="1075" name="Google Shape;1075;p33"/>
          <p:cNvPicPr preferRelativeResize="0"/>
          <p:nvPr/>
        </p:nvPicPr>
        <p:blipFill rotWithShape="1">
          <a:blip r:embed="rId12">
            <a:alphaModFix/>
          </a:blip>
          <a:srcRect b="0" l="8752" r="12282" t="0"/>
          <a:stretch/>
        </p:blipFill>
        <p:spPr>
          <a:xfrm>
            <a:off x="9281795" y="3643630"/>
            <a:ext cx="2739390" cy="2411095"/>
          </a:xfrm>
          <a:prstGeom prst="rect">
            <a:avLst/>
          </a:prstGeom>
          <a:noFill/>
          <a:ln>
            <a:noFill/>
          </a:ln>
        </p:spPr>
      </p:pic>
      <p:sp>
        <p:nvSpPr>
          <p:cNvPr id="1076" name="Google Shape;1076;p33"/>
          <p:cNvSpPr/>
          <p:nvPr/>
        </p:nvSpPr>
        <p:spPr>
          <a:xfrm>
            <a:off x="9290685" y="3641090"/>
            <a:ext cx="507365" cy="2489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13</a:t>
            </a:r>
            <a:endParaRPr/>
          </a:p>
        </p:txBody>
      </p:sp>
      <p:sp>
        <p:nvSpPr>
          <p:cNvPr id="1077" name="Google Shape;1077;p33"/>
          <p:cNvSpPr/>
          <p:nvPr/>
        </p:nvSpPr>
        <p:spPr>
          <a:xfrm rot="5400000">
            <a:off x="9359900" y="4959350"/>
            <a:ext cx="255270" cy="24955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78" name="Google Shape;1078;p33"/>
          <p:cNvSpPr/>
          <p:nvPr/>
        </p:nvSpPr>
        <p:spPr>
          <a:xfrm rot="5400000">
            <a:off x="10380345" y="4556760"/>
            <a:ext cx="321945" cy="316865"/>
          </a:xfrm>
          <a:prstGeom prst="ellipse">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pic>
        <p:nvPicPr>
          <p:cNvPr id="1083" name="Google Shape;1083;p34"/>
          <p:cNvPicPr preferRelativeResize="0"/>
          <p:nvPr/>
        </p:nvPicPr>
        <p:blipFill rotWithShape="1">
          <a:blip r:embed="rId3">
            <a:alphaModFix/>
          </a:blip>
          <a:srcRect b="0" l="0" r="13699" t="0"/>
          <a:stretch/>
        </p:blipFill>
        <p:spPr>
          <a:xfrm>
            <a:off x="166370" y="690880"/>
            <a:ext cx="3465830" cy="2447925"/>
          </a:xfrm>
          <a:prstGeom prst="rect">
            <a:avLst/>
          </a:prstGeom>
          <a:noFill/>
          <a:ln>
            <a:noFill/>
          </a:ln>
        </p:spPr>
      </p:pic>
      <p:sp>
        <p:nvSpPr>
          <p:cNvPr id="1084" name="Google Shape;1084;p34"/>
          <p:cNvSpPr/>
          <p:nvPr/>
        </p:nvSpPr>
        <p:spPr>
          <a:xfrm>
            <a:off x="223520" y="3204210"/>
            <a:ext cx="3391535" cy="49466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14. </a:t>
            </a:r>
            <a:r>
              <a:rPr b="0" i="0" lang="en-US" sz="1400">
                <a:solidFill>
                  <a:srgbClr val="0F1115"/>
                </a:solidFill>
                <a:latin typeface="Arial"/>
                <a:ea typeface="Arial"/>
                <a:cs typeface="Arial"/>
                <a:sym typeface="Arial"/>
              </a:rPr>
              <a:t>Remove the screw and nut at the front end of the backrest counting push rod.</a:t>
            </a:r>
            <a:endParaRPr/>
          </a:p>
        </p:txBody>
      </p:sp>
      <p:sp>
        <p:nvSpPr>
          <p:cNvPr id="1085" name="Google Shape;1085;p34"/>
          <p:cNvSpPr/>
          <p:nvPr/>
        </p:nvSpPr>
        <p:spPr>
          <a:xfrm>
            <a:off x="4142740" y="3206115"/>
            <a:ext cx="3606165" cy="49974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15. </a:t>
            </a:r>
            <a:r>
              <a:rPr b="0" i="0" lang="en-US" sz="1400">
                <a:solidFill>
                  <a:srgbClr val="0F1115"/>
                </a:solidFill>
                <a:latin typeface="Arial"/>
                <a:ea typeface="Arial"/>
                <a:cs typeface="Arial"/>
                <a:sym typeface="Arial"/>
              </a:rPr>
              <a:t>After unscrewing the nut, pull out the screw.</a:t>
            </a:r>
            <a:endParaRPr/>
          </a:p>
        </p:txBody>
      </p:sp>
      <p:sp>
        <p:nvSpPr>
          <p:cNvPr id="1086" name="Google Shape;1086;p34"/>
          <p:cNvSpPr/>
          <p:nvPr/>
        </p:nvSpPr>
        <p:spPr>
          <a:xfrm>
            <a:off x="8425815" y="3198495"/>
            <a:ext cx="3471545" cy="52260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16. </a:t>
            </a:r>
            <a:r>
              <a:rPr b="0" i="0" lang="en-US" sz="1400">
                <a:solidFill>
                  <a:srgbClr val="0F1115"/>
                </a:solidFill>
                <a:latin typeface="Arial"/>
                <a:ea typeface="Arial"/>
                <a:cs typeface="Arial"/>
                <a:sym typeface="Arial"/>
              </a:rPr>
              <a:t>Remove the screw and nut.</a:t>
            </a:r>
            <a:endParaRPr/>
          </a:p>
        </p:txBody>
      </p:sp>
      <p:sp>
        <p:nvSpPr>
          <p:cNvPr id="1087" name="Google Shape;1087;p34"/>
          <p:cNvSpPr/>
          <p:nvPr/>
        </p:nvSpPr>
        <p:spPr>
          <a:xfrm>
            <a:off x="92075" y="6308725"/>
            <a:ext cx="3522345" cy="499745"/>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17. </a:t>
            </a:r>
            <a:r>
              <a:rPr b="0" i="0" lang="en-US" sz="1400">
                <a:solidFill>
                  <a:srgbClr val="0F1115"/>
                </a:solidFill>
                <a:latin typeface="Arial"/>
                <a:ea typeface="Arial"/>
                <a:cs typeface="Arial"/>
                <a:sym typeface="Arial"/>
              </a:rPr>
              <a:t>Disconnect the plug-and-socket wiring harness.</a:t>
            </a:r>
            <a:endParaRPr/>
          </a:p>
        </p:txBody>
      </p:sp>
      <p:sp>
        <p:nvSpPr>
          <p:cNvPr id="1088" name="Google Shape;1088;p34"/>
          <p:cNvSpPr/>
          <p:nvPr/>
        </p:nvSpPr>
        <p:spPr>
          <a:xfrm>
            <a:off x="4103370" y="6317615"/>
            <a:ext cx="3505200" cy="47752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18. </a:t>
            </a:r>
            <a:r>
              <a:rPr b="0" i="0" lang="en-US" sz="1400">
                <a:solidFill>
                  <a:srgbClr val="0F1115"/>
                </a:solidFill>
                <a:latin typeface="Arial"/>
                <a:ea typeface="Arial"/>
                <a:cs typeface="Arial"/>
                <a:sym typeface="Arial"/>
              </a:rPr>
              <a:t>The calf lift/lower counting push rod is disassembled in the same manner.</a:t>
            </a:r>
            <a:endParaRPr/>
          </a:p>
        </p:txBody>
      </p:sp>
      <p:cxnSp>
        <p:nvCxnSpPr>
          <p:cNvPr id="1089" name="Google Shape;1089;p34"/>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1090" name="Google Shape;1090;p34"/>
          <p:cNvSpPr/>
          <p:nvPr/>
        </p:nvSpPr>
        <p:spPr>
          <a:xfrm>
            <a:off x="168910" y="704215"/>
            <a:ext cx="482600" cy="2489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19</a:t>
            </a:r>
            <a:endParaRPr/>
          </a:p>
        </p:txBody>
      </p:sp>
      <p:pic>
        <p:nvPicPr>
          <p:cNvPr id="1091" name="Google Shape;1091;p34"/>
          <p:cNvPicPr preferRelativeResize="0"/>
          <p:nvPr/>
        </p:nvPicPr>
        <p:blipFill rotWithShape="1">
          <a:blip r:embed="rId4">
            <a:alphaModFix/>
          </a:blip>
          <a:srcRect b="0" l="0" r="0" t="8032"/>
          <a:stretch/>
        </p:blipFill>
        <p:spPr>
          <a:xfrm>
            <a:off x="4142740" y="673100"/>
            <a:ext cx="3606165" cy="2453640"/>
          </a:xfrm>
          <a:prstGeom prst="rect">
            <a:avLst/>
          </a:prstGeom>
          <a:noFill/>
          <a:ln>
            <a:noFill/>
          </a:ln>
        </p:spPr>
      </p:pic>
      <p:pic>
        <p:nvPicPr>
          <p:cNvPr id="1092" name="Google Shape;1092;p34"/>
          <p:cNvPicPr preferRelativeResize="0"/>
          <p:nvPr/>
        </p:nvPicPr>
        <p:blipFill rotWithShape="1">
          <a:blip r:embed="rId5">
            <a:alphaModFix/>
          </a:blip>
          <a:srcRect b="0" l="0" r="0" t="0"/>
          <a:stretch/>
        </p:blipFill>
        <p:spPr>
          <a:xfrm>
            <a:off x="8420100" y="699770"/>
            <a:ext cx="3477260" cy="2453640"/>
          </a:xfrm>
          <a:prstGeom prst="rect">
            <a:avLst/>
          </a:prstGeom>
          <a:noFill/>
          <a:ln>
            <a:noFill/>
          </a:ln>
        </p:spPr>
      </p:pic>
      <p:pic>
        <p:nvPicPr>
          <p:cNvPr id="1093" name="Google Shape;1093;p34"/>
          <p:cNvPicPr preferRelativeResize="0"/>
          <p:nvPr/>
        </p:nvPicPr>
        <p:blipFill rotWithShape="1">
          <a:blip r:embed="rId6">
            <a:alphaModFix/>
          </a:blip>
          <a:srcRect b="2343" l="0" r="0" t="0"/>
          <a:stretch/>
        </p:blipFill>
        <p:spPr>
          <a:xfrm>
            <a:off x="92075" y="3803650"/>
            <a:ext cx="3522345" cy="2400300"/>
          </a:xfrm>
          <a:prstGeom prst="rect">
            <a:avLst/>
          </a:prstGeom>
          <a:noFill/>
          <a:ln>
            <a:noFill/>
          </a:ln>
        </p:spPr>
      </p:pic>
      <p:sp>
        <p:nvSpPr>
          <p:cNvPr id="1094" name="Google Shape;1094;p34"/>
          <p:cNvSpPr/>
          <p:nvPr/>
        </p:nvSpPr>
        <p:spPr>
          <a:xfrm rot="5400000">
            <a:off x="2059305" y="1607185"/>
            <a:ext cx="322580" cy="31686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95" name="Google Shape;1095;p34"/>
          <p:cNvSpPr/>
          <p:nvPr/>
        </p:nvSpPr>
        <p:spPr>
          <a:xfrm rot="5400000">
            <a:off x="5521960" y="1547495"/>
            <a:ext cx="322580" cy="31686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96" name="Google Shape;1096;p34"/>
          <p:cNvSpPr/>
          <p:nvPr/>
        </p:nvSpPr>
        <p:spPr>
          <a:xfrm rot="5580000">
            <a:off x="10218420" y="1007745"/>
            <a:ext cx="374015" cy="64833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97" name="Google Shape;1097;p34"/>
          <p:cNvSpPr/>
          <p:nvPr/>
        </p:nvSpPr>
        <p:spPr>
          <a:xfrm rot="5400000">
            <a:off x="2421255" y="4132580"/>
            <a:ext cx="411480" cy="495935"/>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1098" name="Google Shape;1098;p34"/>
          <p:cNvPicPr preferRelativeResize="0"/>
          <p:nvPr/>
        </p:nvPicPr>
        <p:blipFill rotWithShape="1">
          <a:blip r:embed="rId7">
            <a:alphaModFix/>
          </a:blip>
          <a:srcRect b="0" l="0" r="0" t="0"/>
          <a:stretch/>
        </p:blipFill>
        <p:spPr>
          <a:xfrm>
            <a:off x="4147185" y="3785235"/>
            <a:ext cx="3461385" cy="2452370"/>
          </a:xfrm>
          <a:prstGeom prst="rect">
            <a:avLst/>
          </a:prstGeom>
          <a:noFill/>
          <a:ln>
            <a:noFill/>
          </a:ln>
        </p:spPr>
      </p:pic>
      <p:sp>
        <p:nvSpPr>
          <p:cNvPr id="1099" name="Google Shape;1099;p34"/>
          <p:cNvSpPr/>
          <p:nvPr/>
        </p:nvSpPr>
        <p:spPr>
          <a:xfrm rot="5580000">
            <a:off x="5334635" y="3997325"/>
            <a:ext cx="191135" cy="46482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0" name="Google Shape;1100;p34"/>
          <p:cNvSpPr/>
          <p:nvPr/>
        </p:nvSpPr>
        <p:spPr>
          <a:xfrm rot="5580000">
            <a:off x="5509260" y="5208270"/>
            <a:ext cx="191135" cy="464820"/>
          </a:xfrm>
          <a:prstGeom prst="ellipse">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1" name="Google Shape;1101;p34"/>
          <p:cNvSpPr/>
          <p:nvPr/>
        </p:nvSpPr>
        <p:spPr>
          <a:xfrm>
            <a:off x="4138930" y="677545"/>
            <a:ext cx="442595" cy="2489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20</a:t>
            </a:r>
            <a:endParaRPr/>
          </a:p>
        </p:txBody>
      </p:sp>
      <p:sp>
        <p:nvSpPr>
          <p:cNvPr id="1102" name="Google Shape;1102;p34"/>
          <p:cNvSpPr/>
          <p:nvPr/>
        </p:nvSpPr>
        <p:spPr>
          <a:xfrm>
            <a:off x="8425815" y="703580"/>
            <a:ext cx="473710" cy="24574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21</a:t>
            </a:r>
            <a:endParaRPr/>
          </a:p>
        </p:txBody>
      </p:sp>
      <p:sp>
        <p:nvSpPr>
          <p:cNvPr id="1103" name="Google Shape;1103;p34"/>
          <p:cNvSpPr/>
          <p:nvPr/>
        </p:nvSpPr>
        <p:spPr>
          <a:xfrm>
            <a:off x="96520" y="3823335"/>
            <a:ext cx="554990" cy="24892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22</a:t>
            </a:r>
            <a:endParaRPr/>
          </a:p>
        </p:txBody>
      </p:sp>
      <p:sp>
        <p:nvSpPr>
          <p:cNvPr id="1104" name="Google Shape;1104;p34"/>
          <p:cNvSpPr/>
          <p:nvPr/>
        </p:nvSpPr>
        <p:spPr>
          <a:xfrm>
            <a:off x="4110990" y="3819525"/>
            <a:ext cx="530860" cy="250825"/>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lang="en-US" sz="1800">
                <a:solidFill>
                  <a:schemeClr val="lt1"/>
                </a:solidFill>
                <a:latin typeface="Calibri"/>
                <a:ea typeface="Calibri"/>
                <a:cs typeface="Calibri"/>
                <a:sym typeface="Calibri"/>
              </a:rPr>
              <a:t>23</a:t>
            </a:r>
            <a:endParaRPr/>
          </a:p>
        </p:txBody>
      </p:sp>
      <p:sp>
        <p:nvSpPr>
          <p:cNvPr id="1105" name="Google Shape;1105;p34"/>
          <p:cNvSpPr txBox="1"/>
          <p:nvPr/>
        </p:nvSpPr>
        <p:spPr>
          <a:xfrm>
            <a:off x="162560" y="0"/>
            <a:ext cx="9976522" cy="124649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800">
                <a:solidFill>
                  <a:srgbClr val="000000"/>
                </a:solidFill>
                <a:latin typeface="Calibri"/>
                <a:ea typeface="Calibri"/>
                <a:cs typeface="Calibri"/>
                <a:sym typeface="Calibri"/>
              </a:rPr>
              <a:t>2.3 </a:t>
            </a:r>
            <a:r>
              <a:rPr lang="en-US" sz="2400">
                <a:solidFill>
                  <a:srgbClr val="000000"/>
                </a:solidFill>
                <a:latin typeface="Arial"/>
                <a:ea typeface="Arial"/>
                <a:cs typeface="Arial"/>
                <a:sym typeface="Arial"/>
              </a:rPr>
              <a:t>Product Disassembly Pictures – Main Body - Regulator Component</a:t>
            </a:r>
            <a:endParaRPr sz="240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1" sz="2200">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id="1111" name="Google Shape;1111;p35"/>
          <p:cNvPicPr preferRelativeResize="0"/>
          <p:nvPr/>
        </p:nvPicPr>
        <p:blipFill rotWithShape="1">
          <a:blip r:embed="rId3">
            <a:alphaModFix/>
          </a:blip>
          <a:srcRect b="0" l="0" r="0" t="0"/>
          <a:stretch/>
        </p:blipFill>
        <p:spPr>
          <a:xfrm>
            <a:off x="10149840" y="3155315"/>
            <a:ext cx="1903095" cy="1287145"/>
          </a:xfrm>
          <a:prstGeom prst="rect">
            <a:avLst/>
          </a:prstGeom>
          <a:noFill/>
          <a:ln>
            <a:noFill/>
          </a:ln>
        </p:spPr>
      </p:pic>
      <p:pic>
        <p:nvPicPr>
          <p:cNvPr id="1112" name="Google Shape;1112;p35"/>
          <p:cNvPicPr preferRelativeResize="0"/>
          <p:nvPr/>
        </p:nvPicPr>
        <p:blipFill rotWithShape="1">
          <a:blip r:embed="rId4">
            <a:alphaModFix/>
          </a:blip>
          <a:srcRect b="0" l="0" r="0" t="0"/>
          <a:stretch/>
        </p:blipFill>
        <p:spPr>
          <a:xfrm>
            <a:off x="6638290" y="3155315"/>
            <a:ext cx="3256280" cy="2787015"/>
          </a:xfrm>
          <a:prstGeom prst="rect">
            <a:avLst/>
          </a:prstGeom>
          <a:noFill/>
          <a:ln>
            <a:noFill/>
          </a:ln>
        </p:spPr>
      </p:pic>
      <p:pic>
        <p:nvPicPr>
          <p:cNvPr id="1113" name="Google Shape;1113;p35"/>
          <p:cNvPicPr preferRelativeResize="0"/>
          <p:nvPr/>
        </p:nvPicPr>
        <p:blipFill rotWithShape="1">
          <a:blip r:embed="rId5">
            <a:alphaModFix/>
          </a:blip>
          <a:srcRect b="0" l="0" r="0" t="0"/>
          <a:stretch/>
        </p:blipFill>
        <p:spPr>
          <a:xfrm>
            <a:off x="290830" y="4806315"/>
            <a:ext cx="4029710" cy="1594485"/>
          </a:xfrm>
          <a:prstGeom prst="rect">
            <a:avLst/>
          </a:prstGeom>
          <a:noFill/>
          <a:ln>
            <a:noFill/>
          </a:ln>
        </p:spPr>
      </p:pic>
      <p:pic>
        <p:nvPicPr>
          <p:cNvPr id="1114" name="Google Shape;1114;p35"/>
          <p:cNvPicPr preferRelativeResize="0"/>
          <p:nvPr/>
        </p:nvPicPr>
        <p:blipFill rotWithShape="1">
          <a:blip r:embed="rId6">
            <a:alphaModFix/>
          </a:blip>
          <a:srcRect b="0" l="0" r="0" t="0"/>
          <a:stretch/>
        </p:blipFill>
        <p:spPr>
          <a:xfrm>
            <a:off x="286385" y="3133725"/>
            <a:ext cx="4029710" cy="1598295"/>
          </a:xfrm>
          <a:prstGeom prst="rect">
            <a:avLst/>
          </a:prstGeom>
          <a:noFill/>
          <a:ln>
            <a:noFill/>
          </a:ln>
        </p:spPr>
      </p:pic>
      <p:sp>
        <p:nvSpPr>
          <p:cNvPr id="1115" name="Google Shape;1115;p35"/>
          <p:cNvSpPr txBox="1"/>
          <p:nvPr/>
        </p:nvSpPr>
        <p:spPr>
          <a:xfrm>
            <a:off x="-504956" y="105033"/>
            <a:ext cx="8466716"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3 </a:t>
            </a:r>
            <a:r>
              <a:rPr b="1" lang="en-US" sz="2400">
                <a:solidFill>
                  <a:srgbClr val="0F1115"/>
                </a:solidFill>
                <a:latin typeface="Arial"/>
                <a:ea typeface="Arial"/>
                <a:cs typeface="Arial"/>
                <a:sym typeface="Arial"/>
              </a:rPr>
              <a:t>Massage Chair Fault Diagnosis and Troubleshooting</a:t>
            </a:r>
            <a:endParaRPr/>
          </a:p>
          <a:p>
            <a:pPr indent="0" lvl="0" marL="0" marR="0" rtl="0" algn="ctr">
              <a:spcBef>
                <a:spcPts val="0"/>
              </a:spcBef>
              <a:spcAft>
                <a:spcPts val="0"/>
              </a:spcAft>
              <a:buNone/>
            </a:pPr>
            <a:r>
              <a:t/>
            </a:r>
            <a:endParaRPr b="1" sz="2200">
              <a:solidFill>
                <a:srgbClr val="000000"/>
              </a:solidFill>
              <a:latin typeface="Calibri"/>
              <a:ea typeface="Calibri"/>
              <a:cs typeface="Calibri"/>
              <a:sym typeface="Calibri"/>
            </a:endParaRPr>
          </a:p>
        </p:txBody>
      </p:sp>
      <p:sp>
        <p:nvSpPr>
          <p:cNvPr id="1116" name="Google Shape;1116;p35"/>
          <p:cNvSpPr/>
          <p:nvPr/>
        </p:nvSpPr>
        <p:spPr>
          <a:xfrm>
            <a:off x="107576" y="654685"/>
            <a:ext cx="5056095" cy="749676"/>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Problem 1: The main switch's red light does not illuminate, and the massage chair shows no response.</a:t>
            </a:r>
            <a:endParaRPr b="1" sz="1700">
              <a:solidFill>
                <a:schemeClr val="dk1"/>
              </a:solidFill>
              <a:latin typeface="Calibri"/>
              <a:ea typeface="Calibri"/>
              <a:cs typeface="Calibri"/>
              <a:sym typeface="Calibri"/>
            </a:endParaRPr>
          </a:p>
        </p:txBody>
      </p:sp>
      <p:sp>
        <p:nvSpPr>
          <p:cNvPr id="1117" name="Google Shape;1117;p35"/>
          <p:cNvSpPr/>
          <p:nvPr/>
        </p:nvSpPr>
        <p:spPr>
          <a:xfrm>
            <a:off x="67086" y="1458414"/>
            <a:ext cx="5159338" cy="1696901"/>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Analysis:</a:t>
            </a:r>
            <a:endParaRPr b="0" i="0" sz="16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The power plug is not properly inserted into the outlet.</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The main power switch is not turned on. (</a:t>
            </a:r>
            <a:r>
              <a:rPr b="1" i="0" lang="en-US" sz="1600">
                <a:solidFill>
                  <a:srgbClr val="0F1115"/>
                </a:solidFill>
                <a:latin typeface="Arial"/>
                <a:ea typeface="Arial"/>
                <a:cs typeface="Arial"/>
                <a:sym typeface="Arial"/>
              </a:rPr>
              <a:t>Note:</a:t>
            </a:r>
            <a:r>
              <a:rPr b="0" i="0" lang="en-US" sz="1600">
                <a:solidFill>
                  <a:srgbClr val="0F1115"/>
                </a:solidFill>
                <a:latin typeface="Arial"/>
                <a:ea typeface="Arial"/>
                <a:cs typeface="Arial"/>
                <a:sym typeface="Arial"/>
              </a:rPr>
              <a:t> "I" position means ON, "O" position means OFF).</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The fuse inside the main power switch is blown.</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The connection wires behind the switch assembly are loose or disconnected.</a:t>
            </a:r>
            <a:endParaRPr/>
          </a:p>
        </p:txBody>
      </p:sp>
      <p:sp>
        <p:nvSpPr>
          <p:cNvPr id="1118" name="Google Shape;1118;p35"/>
          <p:cNvSpPr/>
          <p:nvPr/>
        </p:nvSpPr>
        <p:spPr>
          <a:xfrm>
            <a:off x="1140460" y="3437255"/>
            <a:ext cx="1097280" cy="613410"/>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9" name="Google Shape;1119;p35"/>
          <p:cNvSpPr/>
          <p:nvPr/>
        </p:nvSpPr>
        <p:spPr>
          <a:xfrm>
            <a:off x="1818005" y="3599180"/>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1</a:t>
            </a:r>
            <a:endParaRPr/>
          </a:p>
        </p:txBody>
      </p:sp>
      <p:sp>
        <p:nvSpPr>
          <p:cNvPr id="1120" name="Google Shape;1120;p35"/>
          <p:cNvSpPr/>
          <p:nvPr/>
        </p:nvSpPr>
        <p:spPr>
          <a:xfrm>
            <a:off x="2803525" y="3605530"/>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3</a:t>
            </a:r>
            <a:endParaRPr/>
          </a:p>
        </p:txBody>
      </p:sp>
      <p:sp>
        <p:nvSpPr>
          <p:cNvPr id="1121" name="Google Shape;1121;p35"/>
          <p:cNvSpPr/>
          <p:nvPr/>
        </p:nvSpPr>
        <p:spPr>
          <a:xfrm>
            <a:off x="3763645" y="3632835"/>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2</a:t>
            </a:r>
            <a:endParaRPr/>
          </a:p>
        </p:txBody>
      </p:sp>
      <p:sp>
        <p:nvSpPr>
          <p:cNvPr id="1122" name="Google Shape;1122;p35"/>
          <p:cNvSpPr/>
          <p:nvPr/>
        </p:nvSpPr>
        <p:spPr>
          <a:xfrm>
            <a:off x="5868148" y="697101"/>
            <a:ext cx="5935980" cy="552191"/>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Problem 2: The main switch's red light is on, the hand controller's screen lights up when powered, but the chair cannot be started.</a:t>
            </a:r>
            <a:endParaRPr b="1" sz="1700">
              <a:solidFill>
                <a:schemeClr val="dk1"/>
              </a:solidFill>
              <a:latin typeface="Calibri"/>
              <a:ea typeface="Calibri"/>
              <a:cs typeface="Calibri"/>
              <a:sym typeface="Calibri"/>
            </a:endParaRPr>
          </a:p>
        </p:txBody>
      </p:sp>
      <p:sp>
        <p:nvSpPr>
          <p:cNvPr id="1123" name="Google Shape;1123;p35"/>
          <p:cNvSpPr/>
          <p:nvPr/>
        </p:nvSpPr>
        <p:spPr>
          <a:xfrm>
            <a:off x="5792209" y="1377374"/>
            <a:ext cx="6152776" cy="1696899"/>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800">
                <a:solidFill>
                  <a:srgbClr val="0F1115"/>
                </a:solidFill>
                <a:latin typeface="Arial"/>
                <a:ea typeface="Arial"/>
                <a:cs typeface="Arial"/>
                <a:sym typeface="Arial"/>
              </a:rPr>
              <a:t>Analysis:</a:t>
            </a:r>
            <a:endParaRPr b="0" i="0" sz="18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i="0" lang="en-US" sz="1600">
                <a:solidFill>
                  <a:srgbClr val="0F1115"/>
                </a:solidFill>
                <a:latin typeface="Arial"/>
                <a:ea typeface="Arial"/>
                <a:cs typeface="Arial"/>
                <a:sym typeface="Arial"/>
              </a:rPr>
              <a:t>Massage Mechanism Not in Home Position: The normal home position is when the mechanism moves to the topmost position and stops near the top magnet.</a:t>
            </a:r>
            <a:endParaRPr/>
          </a:p>
          <a:p>
            <a:pPr indent="-101600" lvl="0" marL="0" marR="0" rtl="0" algn="l">
              <a:spcBef>
                <a:spcPts val="0"/>
              </a:spcBef>
              <a:spcAft>
                <a:spcPts val="0"/>
              </a:spcAft>
              <a:buClr>
                <a:srgbClr val="0F1115"/>
              </a:buClr>
              <a:buSzPts val="1600"/>
              <a:buFont typeface="Calibri"/>
              <a:buAutoNum type="arabicPeriod"/>
            </a:pPr>
            <a:r>
              <a:rPr i="0" lang="en-US" sz="1600">
                <a:solidFill>
                  <a:srgbClr val="0F1115"/>
                </a:solidFill>
                <a:latin typeface="Arial"/>
                <a:ea typeface="Arial"/>
                <a:cs typeface="Arial"/>
                <a:sym typeface="Arial"/>
              </a:rPr>
              <a:t>Main Control Board (Motherboard) Failure preventing startup.</a:t>
            </a:r>
            <a:endParaRPr/>
          </a:p>
          <a:p>
            <a:pPr indent="-101600" lvl="0" marL="0" marR="0" rtl="0" algn="l">
              <a:spcBef>
                <a:spcPts val="0"/>
              </a:spcBef>
              <a:spcAft>
                <a:spcPts val="0"/>
              </a:spcAft>
              <a:buClr>
                <a:srgbClr val="0F1115"/>
              </a:buClr>
              <a:buSzPts val="1600"/>
              <a:buFont typeface="Calibri"/>
              <a:buAutoNum type="arabicPeriod"/>
            </a:pPr>
            <a:r>
              <a:rPr i="0" lang="en-US" sz="1600">
                <a:solidFill>
                  <a:srgbClr val="0F1115"/>
                </a:solidFill>
                <a:latin typeface="Arial"/>
                <a:ea typeface="Arial"/>
                <a:cs typeface="Arial"/>
                <a:sym typeface="Arial"/>
              </a:rPr>
              <a:t>Switching Power Supply Board Failure preventing startup.</a:t>
            </a:r>
            <a:endParaRPr/>
          </a:p>
        </p:txBody>
      </p:sp>
      <p:sp>
        <p:nvSpPr>
          <p:cNvPr id="1124" name="Google Shape;1124;p35"/>
          <p:cNvSpPr/>
          <p:nvPr/>
        </p:nvSpPr>
        <p:spPr>
          <a:xfrm>
            <a:off x="9424035" y="4097020"/>
            <a:ext cx="301625" cy="313055"/>
          </a:xfrm>
          <a:prstGeom prst="ellipse">
            <a:avLst/>
          </a:prstGeom>
          <a:noFill/>
          <a:ln cap="flat" cmpd="sng" w="317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5" name="Google Shape;1125;p35"/>
          <p:cNvSpPr/>
          <p:nvPr/>
        </p:nvSpPr>
        <p:spPr>
          <a:xfrm>
            <a:off x="6492875" y="3206115"/>
            <a:ext cx="2861310" cy="1141730"/>
          </a:xfrm>
          <a:prstGeom prst="rect">
            <a:avLst/>
          </a:prstGeom>
          <a:noFill/>
          <a:ln>
            <a:noFill/>
          </a:ln>
        </p:spPr>
        <p:txBody>
          <a:bodyPr anchorCtr="1" anchor="ctr" bIns="45700" lIns="91425" spcFirstLastPara="1" rIns="91425" wrap="square" tIns="45700">
            <a:noAutofit/>
          </a:bodyPr>
          <a:lstStyle/>
          <a:p>
            <a:pPr indent="0" lvl="1" marL="457200" marR="0" rtl="0" algn="l">
              <a:spcBef>
                <a:spcPts val="0"/>
              </a:spcBef>
              <a:spcAft>
                <a:spcPts val="0"/>
              </a:spcAft>
              <a:buNone/>
            </a:pPr>
            <a:r>
              <a:rPr b="0" i="0" lang="en-US" sz="1400" u="none" cap="none" strike="noStrike">
                <a:solidFill>
                  <a:srgbClr val="FF0000"/>
                </a:solidFill>
                <a:latin typeface="Arial"/>
                <a:ea typeface="Arial"/>
                <a:cs typeface="Arial"/>
                <a:sym typeface="Arial"/>
              </a:rPr>
              <a:t>For the home position to be considered complete, the limit switch plate must be parallel to the magnet.</a:t>
            </a:r>
            <a:endParaRPr/>
          </a:p>
        </p:txBody>
      </p:sp>
      <p:sp>
        <p:nvSpPr>
          <p:cNvPr id="1126" name="Google Shape;1126;p35"/>
          <p:cNvSpPr/>
          <p:nvPr/>
        </p:nvSpPr>
        <p:spPr>
          <a:xfrm>
            <a:off x="9363075" y="3705860"/>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1</a:t>
            </a:r>
            <a:endParaRPr/>
          </a:p>
        </p:txBody>
      </p:sp>
      <p:sp>
        <p:nvSpPr>
          <p:cNvPr id="1127" name="Google Shape;1127;p35"/>
          <p:cNvSpPr/>
          <p:nvPr/>
        </p:nvSpPr>
        <p:spPr>
          <a:xfrm>
            <a:off x="1577340" y="5553075"/>
            <a:ext cx="1431290" cy="446405"/>
          </a:xfrm>
          <a:prstGeom prst="rect">
            <a:avLst/>
          </a:prstGeom>
          <a:noFill/>
          <a:ln cap="flat" cmpd="sng" w="4445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8" name="Google Shape;1128;p35"/>
          <p:cNvSpPr/>
          <p:nvPr/>
        </p:nvSpPr>
        <p:spPr>
          <a:xfrm>
            <a:off x="3007360" y="5551170"/>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4</a:t>
            </a:r>
            <a:endParaRPr/>
          </a:p>
        </p:txBody>
      </p:sp>
      <p:sp>
        <p:nvSpPr>
          <p:cNvPr id="1129" name="Google Shape;1129;p35"/>
          <p:cNvSpPr/>
          <p:nvPr/>
        </p:nvSpPr>
        <p:spPr>
          <a:xfrm>
            <a:off x="10944860" y="3543300"/>
            <a:ext cx="31242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2</a:t>
            </a:r>
            <a:endParaRPr/>
          </a:p>
        </p:txBody>
      </p:sp>
      <p:cxnSp>
        <p:nvCxnSpPr>
          <p:cNvPr id="1130" name="Google Shape;1130;p35"/>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1131" name="Google Shape;1131;p35"/>
          <p:cNvSpPr/>
          <p:nvPr/>
        </p:nvSpPr>
        <p:spPr>
          <a:xfrm>
            <a:off x="3359150" y="3414395"/>
            <a:ext cx="738505" cy="613410"/>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32" name="Google Shape;1132;p35"/>
          <p:cNvSpPr/>
          <p:nvPr/>
        </p:nvSpPr>
        <p:spPr>
          <a:xfrm>
            <a:off x="2646045" y="3480435"/>
            <a:ext cx="525145" cy="525780"/>
          </a:xfrm>
          <a:prstGeom prst="ellipse">
            <a:avLst/>
          </a:prstGeom>
          <a:noFill/>
          <a:ln cap="flat" cmpd="sng" w="317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pic>
        <p:nvPicPr>
          <p:cNvPr id="1138" name="Google Shape;1138;p36"/>
          <p:cNvPicPr preferRelativeResize="0"/>
          <p:nvPr/>
        </p:nvPicPr>
        <p:blipFill rotWithShape="1">
          <a:blip r:embed="rId3">
            <a:alphaModFix/>
          </a:blip>
          <a:srcRect b="0" l="0" r="0" t="0"/>
          <a:stretch/>
        </p:blipFill>
        <p:spPr>
          <a:xfrm rot="5400000">
            <a:off x="5893435" y="656590"/>
            <a:ext cx="3930015" cy="4217670"/>
          </a:xfrm>
          <a:prstGeom prst="rect">
            <a:avLst/>
          </a:prstGeom>
          <a:noFill/>
          <a:ln>
            <a:noFill/>
          </a:ln>
        </p:spPr>
      </p:pic>
      <p:sp>
        <p:nvSpPr>
          <p:cNvPr id="1139" name="Google Shape;1139;p36"/>
          <p:cNvSpPr/>
          <p:nvPr/>
        </p:nvSpPr>
        <p:spPr>
          <a:xfrm>
            <a:off x="198755" y="1032510"/>
            <a:ext cx="4642485" cy="493395"/>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700">
                <a:solidFill>
                  <a:schemeClr val="dk1"/>
                </a:solidFill>
                <a:latin typeface="Calibri"/>
                <a:ea typeface="Calibri"/>
                <a:cs typeface="Calibri"/>
                <a:sym typeface="Calibri"/>
              </a:rPr>
              <a:t>问题三：气囊按摩功能开启，但没有任何反应</a:t>
            </a:r>
            <a:endParaRPr/>
          </a:p>
        </p:txBody>
      </p:sp>
      <p:sp>
        <p:nvSpPr>
          <p:cNvPr id="1140" name="Google Shape;1140;p36"/>
          <p:cNvSpPr/>
          <p:nvPr/>
        </p:nvSpPr>
        <p:spPr>
          <a:xfrm>
            <a:off x="198755" y="774324"/>
            <a:ext cx="5215890" cy="751581"/>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a:solidFill>
                  <a:srgbClr val="0F1115"/>
                </a:solidFill>
                <a:latin typeface="Arial"/>
                <a:ea typeface="Arial"/>
                <a:cs typeface="Arial"/>
                <a:sym typeface="Arial"/>
              </a:rPr>
              <a:t>Problem 3: The airbag massage function is turned on, but there is no response (airbags do not inflate).</a:t>
            </a:r>
            <a:endParaRPr b="1" sz="1700">
              <a:solidFill>
                <a:schemeClr val="dk1"/>
              </a:solidFill>
              <a:latin typeface="Calibri"/>
              <a:ea typeface="Calibri"/>
              <a:cs typeface="Calibri"/>
              <a:sym typeface="Calibri"/>
            </a:endParaRPr>
          </a:p>
        </p:txBody>
      </p:sp>
      <p:sp>
        <p:nvSpPr>
          <p:cNvPr id="1141" name="Google Shape;1141;p36"/>
          <p:cNvSpPr/>
          <p:nvPr/>
        </p:nvSpPr>
        <p:spPr>
          <a:xfrm>
            <a:off x="58419" y="1757083"/>
            <a:ext cx="4845368" cy="2465294"/>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Analysis:</a:t>
            </a:r>
            <a:endParaRPr b="0" i="0" sz="16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No AC220V output from the switching power supply board to control the air pump.</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Air pump is damaged. (</a:t>
            </a:r>
            <a:r>
              <a:rPr b="1" i="0" lang="en-US" sz="1600">
                <a:solidFill>
                  <a:srgbClr val="0F1115"/>
                </a:solidFill>
                <a:latin typeface="Arial"/>
                <a:ea typeface="Arial"/>
                <a:cs typeface="Arial"/>
                <a:sym typeface="Arial"/>
              </a:rPr>
              <a:t>Tip:</a:t>
            </a:r>
            <a:r>
              <a:rPr b="0" i="0" lang="en-US" sz="1600">
                <a:solidFill>
                  <a:srgbClr val="0F1115"/>
                </a:solidFill>
                <a:latin typeface="Arial"/>
                <a:ea typeface="Arial"/>
                <a:cs typeface="Arial"/>
                <a:sym typeface="Arial"/>
              </a:rPr>
              <a:t> The air pump vibrates when operating. Touch its housing to check for vibration.)</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Main air tube is leaking or damaged.</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No control signal output from the main control board to activate the air pump voltage.</a:t>
            </a:r>
            <a:endParaRPr/>
          </a:p>
        </p:txBody>
      </p:sp>
      <p:cxnSp>
        <p:nvCxnSpPr>
          <p:cNvPr id="1142" name="Google Shape;1142;p36"/>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1143" name="Google Shape;1143;p36"/>
          <p:cNvSpPr/>
          <p:nvPr/>
        </p:nvSpPr>
        <p:spPr>
          <a:xfrm>
            <a:off x="1111624" y="5358311"/>
            <a:ext cx="3141606" cy="1122499"/>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FF0000"/>
                </a:solidFill>
                <a:latin typeface="Arial"/>
                <a:ea typeface="Arial"/>
                <a:cs typeface="Arial"/>
                <a:sym typeface="Arial"/>
              </a:rPr>
              <a:t>Hint:</a:t>
            </a:r>
            <a:r>
              <a:rPr b="0" i="0" lang="en-US" sz="1600">
                <a:solidFill>
                  <a:srgbClr val="FF0000"/>
                </a:solidFill>
                <a:latin typeface="Arial"/>
                <a:ea typeface="Arial"/>
                <a:cs typeface="Arial"/>
                <a:sym typeface="Arial"/>
              </a:rPr>
              <a:t> The air pump vibrates during operation. If you feel vibration when touching it, the pump itself is likely functioning.</a:t>
            </a:r>
            <a:endParaRPr/>
          </a:p>
        </p:txBody>
      </p:sp>
      <p:pic>
        <p:nvPicPr>
          <p:cNvPr descr="cfa49779-73b1-4d04-986b-21cba22904a3" id="1144" name="Google Shape;1144;p36"/>
          <p:cNvPicPr preferRelativeResize="0"/>
          <p:nvPr/>
        </p:nvPicPr>
        <p:blipFill rotWithShape="1">
          <a:blip r:embed="rId4">
            <a:alphaModFix/>
          </a:blip>
          <a:srcRect b="11380" l="28259" r="16198" t="20972"/>
          <a:stretch/>
        </p:blipFill>
        <p:spPr>
          <a:xfrm rot="-5400000">
            <a:off x="6762750" y="4319905"/>
            <a:ext cx="1701800" cy="2763520"/>
          </a:xfrm>
          <a:prstGeom prst="rect">
            <a:avLst/>
          </a:prstGeom>
          <a:noFill/>
          <a:ln>
            <a:noFill/>
          </a:ln>
        </p:spPr>
      </p:pic>
      <p:sp>
        <p:nvSpPr>
          <p:cNvPr id="1145" name="Google Shape;1145;p36"/>
          <p:cNvSpPr/>
          <p:nvPr/>
        </p:nvSpPr>
        <p:spPr>
          <a:xfrm rot="-1020000">
            <a:off x="8459470" y="5422900"/>
            <a:ext cx="525145" cy="55753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46" name="Google Shape;1146;p36"/>
          <p:cNvSpPr/>
          <p:nvPr/>
        </p:nvSpPr>
        <p:spPr>
          <a:xfrm>
            <a:off x="8049260" y="757555"/>
            <a:ext cx="1950085" cy="180213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47" name="Google Shape;1147;p36"/>
          <p:cNvCxnSpPr>
            <a:endCxn id="1148" idx="1"/>
          </p:cNvCxnSpPr>
          <p:nvPr/>
        </p:nvCxnSpPr>
        <p:spPr>
          <a:xfrm flipH="1" rot="10800000">
            <a:off x="3451363" y="1024890"/>
            <a:ext cx="3703500" cy="2465400"/>
          </a:xfrm>
          <a:prstGeom prst="straightConnector1">
            <a:avLst/>
          </a:prstGeom>
          <a:noFill/>
          <a:ln cap="flat" cmpd="sng" w="381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148" name="Google Shape;1148;p36"/>
          <p:cNvSpPr/>
          <p:nvPr/>
        </p:nvSpPr>
        <p:spPr>
          <a:xfrm rot="-5400000">
            <a:off x="7001510" y="25400"/>
            <a:ext cx="306705" cy="1692275"/>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49" name="Google Shape;1149;p36"/>
          <p:cNvSpPr txBox="1"/>
          <p:nvPr/>
        </p:nvSpPr>
        <p:spPr>
          <a:xfrm>
            <a:off x="9698354" y="5653405"/>
            <a:ext cx="1731645"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a:solidFill>
                  <a:srgbClr val="0F1115"/>
                </a:solidFill>
                <a:latin typeface="Arial"/>
                <a:ea typeface="Arial"/>
                <a:cs typeface="Arial"/>
                <a:sym typeface="Arial"/>
              </a:rPr>
              <a:t>Air Pump Socket</a:t>
            </a:r>
            <a:endParaRPr sz="1800">
              <a:solidFill>
                <a:schemeClr val="dk1"/>
              </a:solidFill>
              <a:latin typeface="Calibri"/>
              <a:ea typeface="Calibri"/>
              <a:cs typeface="Calibri"/>
              <a:sym typeface="Calibri"/>
            </a:endParaRPr>
          </a:p>
        </p:txBody>
      </p:sp>
      <p:cxnSp>
        <p:nvCxnSpPr>
          <p:cNvPr id="1150" name="Google Shape;1150;p36"/>
          <p:cNvCxnSpPr>
            <a:stCxn id="1149" idx="1"/>
            <a:endCxn id="1145" idx="5"/>
          </p:cNvCxnSpPr>
          <p:nvPr/>
        </p:nvCxnSpPr>
        <p:spPr>
          <a:xfrm rot="10800000">
            <a:off x="8957354" y="5835971"/>
            <a:ext cx="741000" cy="21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151" name="Google Shape;1151;p36"/>
          <p:cNvSpPr txBox="1"/>
          <p:nvPr/>
        </p:nvSpPr>
        <p:spPr>
          <a:xfrm>
            <a:off x="-504956" y="105033"/>
            <a:ext cx="8466716"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3 </a:t>
            </a:r>
            <a:r>
              <a:rPr b="1" lang="en-US" sz="2400">
                <a:solidFill>
                  <a:srgbClr val="0F1115"/>
                </a:solidFill>
                <a:latin typeface="Arial"/>
                <a:ea typeface="Arial"/>
                <a:cs typeface="Arial"/>
                <a:sym typeface="Arial"/>
              </a:rPr>
              <a:t>Massage Chair Fault Diagnosis and Troubleshooting</a:t>
            </a:r>
            <a:endParaRPr/>
          </a:p>
          <a:p>
            <a:pPr indent="0" lvl="0" marL="0" marR="0" rtl="0" algn="ctr">
              <a:spcBef>
                <a:spcPts val="0"/>
              </a:spcBef>
              <a:spcAft>
                <a:spcPts val="0"/>
              </a:spcAft>
              <a:buNone/>
            </a:pPr>
            <a:r>
              <a:t/>
            </a:r>
            <a:endParaRPr b="1" sz="2200">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pic>
        <p:nvPicPr>
          <p:cNvPr id="1157" name="Google Shape;1157;p37"/>
          <p:cNvPicPr preferRelativeResize="0"/>
          <p:nvPr/>
        </p:nvPicPr>
        <p:blipFill rotWithShape="1">
          <a:blip r:embed="rId3">
            <a:alphaModFix/>
          </a:blip>
          <a:srcRect b="0" l="0" r="0" t="0"/>
          <a:stretch/>
        </p:blipFill>
        <p:spPr>
          <a:xfrm>
            <a:off x="4886960" y="4157980"/>
            <a:ext cx="3092450" cy="2536825"/>
          </a:xfrm>
          <a:prstGeom prst="rect">
            <a:avLst/>
          </a:prstGeom>
          <a:noFill/>
          <a:ln>
            <a:noFill/>
          </a:ln>
        </p:spPr>
      </p:pic>
      <p:pic>
        <p:nvPicPr>
          <p:cNvPr id="1158" name="Google Shape;1158;p37"/>
          <p:cNvPicPr preferRelativeResize="0"/>
          <p:nvPr/>
        </p:nvPicPr>
        <p:blipFill rotWithShape="1">
          <a:blip r:embed="rId4">
            <a:alphaModFix/>
          </a:blip>
          <a:srcRect b="0" l="0" r="0" t="0"/>
          <a:stretch/>
        </p:blipFill>
        <p:spPr>
          <a:xfrm>
            <a:off x="8915400" y="711200"/>
            <a:ext cx="3103880" cy="2791460"/>
          </a:xfrm>
          <a:prstGeom prst="rect">
            <a:avLst/>
          </a:prstGeom>
          <a:noFill/>
          <a:ln>
            <a:noFill/>
          </a:ln>
        </p:spPr>
      </p:pic>
      <p:pic>
        <p:nvPicPr>
          <p:cNvPr id="1159" name="Google Shape;1159;p37"/>
          <p:cNvPicPr preferRelativeResize="0"/>
          <p:nvPr/>
        </p:nvPicPr>
        <p:blipFill rotWithShape="1">
          <a:blip r:embed="rId5">
            <a:alphaModFix/>
          </a:blip>
          <a:srcRect b="16211" l="0" r="15287" t="0"/>
          <a:stretch/>
        </p:blipFill>
        <p:spPr>
          <a:xfrm>
            <a:off x="4864100" y="699135"/>
            <a:ext cx="4030980" cy="3395345"/>
          </a:xfrm>
          <a:prstGeom prst="rect">
            <a:avLst/>
          </a:prstGeom>
          <a:noFill/>
          <a:ln>
            <a:noFill/>
          </a:ln>
        </p:spPr>
      </p:pic>
      <p:sp>
        <p:nvSpPr>
          <p:cNvPr id="1160" name="Google Shape;1160;p37"/>
          <p:cNvSpPr/>
          <p:nvPr/>
        </p:nvSpPr>
        <p:spPr>
          <a:xfrm>
            <a:off x="198755" y="730250"/>
            <a:ext cx="4642485" cy="493395"/>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a:solidFill>
                  <a:srgbClr val="0F1115"/>
                </a:solidFill>
                <a:latin typeface="Arial"/>
                <a:ea typeface="Arial"/>
                <a:cs typeface="Arial"/>
                <a:sym typeface="Arial"/>
              </a:rPr>
              <a:t>Problem 4: Other functions are normal, but the massage mechanism does not move up and down.</a:t>
            </a:r>
            <a:endParaRPr b="1" sz="1700">
              <a:solidFill>
                <a:schemeClr val="dk1"/>
              </a:solidFill>
              <a:latin typeface="Calibri"/>
              <a:ea typeface="Calibri"/>
              <a:cs typeface="Calibri"/>
              <a:sym typeface="Calibri"/>
            </a:endParaRPr>
          </a:p>
        </p:txBody>
      </p:sp>
      <p:sp>
        <p:nvSpPr>
          <p:cNvPr id="1161" name="Google Shape;1161;p37"/>
          <p:cNvSpPr/>
          <p:nvPr/>
        </p:nvSpPr>
        <p:spPr>
          <a:xfrm>
            <a:off x="22799" y="2195083"/>
            <a:ext cx="4751592" cy="2734571"/>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Analysis:</a:t>
            </a:r>
            <a:endParaRPr/>
          </a:p>
          <a:p>
            <a:pPr indent="0" lvl="0" marL="0" marR="0" rtl="0" algn="l">
              <a:spcBef>
                <a:spcPts val="0"/>
              </a:spcBef>
              <a:spcAft>
                <a:spcPts val="0"/>
              </a:spcAft>
              <a:buNone/>
            </a:pPr>
            <a:r>
              <a:t/>
            </a:r>
            <a:endParaRPr b="0" i="0" sz="16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Upper/Lower Limit Hall-Effect Sensor Board</a:t>
            </a:r>
            <a:r>
              <a:rPr b="0" i="0" lang="en-US" sz="1600">
                <a:solidFill>
                  <a:srgbClr val="0F1115"/>
                </a:solidFill>
                <a:latin typeface="Arial"/>
                <a:ea typeface="Arial"/>
                <a:cs typeface="Arial"/>
                <a:sym typeface="Arial"/>
              </a:rPr>
              <a:t> is damaged.</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Walking Motor</a:t>
            </a:r>
            <a:r>
              <a:rPr b="0" i="0" lang="en-US" sz="1600">
                <a:solidFill>
                  <a:srgbClr val="0F1115"/>
                </a:solidFill>
                <a:latin typeface="Arial"/>
                <a:ea typeface="Arial"/>
                <a:cs typeface="Arial"/>
                <a:sym typeface="Arial"/>
              </a:rPr>
              <a:t> is faulty. Remove the motor and test it directly with a </a:t>
            </a:r>
            <a:r>
              <a:rPr b="1" i="0" lang="en-US" sz="1600">
                <a:solidFill>
                  <a:srgbClr val="0F1115"/>
                </a:solidFill>
                <a:latin typeface="Arial"/>
                <a:ea typeface="Arial"/>
                <a:cs typeface="Arial"/>
                <a:sym typeface="Arial"/>
              </a:rPr>
              <a:t>DC24V</a:t>
            </a:r>
            <a:r>
              <a:rPr b="0" i="0" lang="en-US" sz="1600">
                <a:solidFill>
                  <a:srgbClr val="0F1115"/>
                </a:solidFill>
                <a:latin typeface="Arial"/>
                <a:ea typeface="Arial"/>
                <a:cs typeface="Arial"/>
                <a:sym typeface="Arial"/>
              </a:rPr>
              <a:t> power supply to verify its operation.</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Massage Mechanism Control Board</a:t>
            </a:r>
            <a:r>
              <a:rPr b="0" i="0" lang="en-US" sz="1600">
                <a:solidFill>
                  <a:srgbClr val="0F1115"/>
                </a:solidFill>
                <a:latin typeface="Arial"/>
                <a:ea typeface="Arial"/>
                <a:cs typeface="Arial"/>
                <a:sym typeface="Arial"/>
              </a:rPr>
              <a:t> is damaged.</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Walking Detection Board</a:t>
            </a:r>
            <a:r>
              <a:rPr b="0" i="0" lang="en-US" sz="1600">
                <a:solidFill>
                  <a:srgbClr val="0F1115"/>
                </a:solidFill>
                <a:latin typeface="Arial"/>
                <a:ea typeface="Arial"/>
                <a:cs typeface="Arial"/>
                <a:sym typeface="Arial"/>
              </a:rPr>
              <a:t> is faulty.</a:t>
            </a:r>
            <a:endParaRPr/>
          </a:p>
        </p:txBody>
      </p:sp>
      <p:sp>
        <p:nvSpPr>
          <p:cNvPr id="1162" name="Google Shape;1162;p37"/>
          <p:cNvSpPr/>
          <p:nvPr/>
        </p:nvSpPr>
        <p:spPr>
          <a:xfrm>
            <a:off x="6464300" y="2423160"/>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b="1" lang="en-US" sz="2000">
                <a:solidFill>
                  <a:srgbClr val="FF0000"/>
                </a:solidFill>
                <a:latin typeface="Calibri"/>
                <a:ea typeface="Calibri"/>
                <a:cs typeface="Calibri"/>
                <a:sym typeface="Calibri"/>
              </a:rPr>
              <a:t>1</a:t>
            </a:r>
            <a:endParaRPr/>
          </a:p>
        </p:txBody>
      </p:sp>
      <p:sp>
        <p:nvSpPr>
          <p:cNvPr id="1163" name="Google Shape;1163;p37"/>
          <p:cNvSpPr/>
          <p:nvPr/>
        </p:nvSpPr>
        <p:spPr>
          <a:xfrm>
            <a:off x="6342380" y="4709795"/>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b="1" lang="en-US" sz="2000">
                <a:solidFill>
                  <a:srgbClr val="FF0000"/>
                </a:solidFill>
                <a:latin typeface="Calibri"/>
                <a:ea typeface="Calibri"/>
                <a:cs typeface="Calibri"/>
                <a:sym typeface="Calibri"/>
              </a:rPr>
              <a:t>3</a:t>
            </a:r>
            <a:endParaRPr/>
          </a:p>
        </p:txBody>
      </p:sp>
      <p:cxnSp>
        <p:nvCxnSpPr>
          <p:cNvPr id="1164" name="Google Shape;1164;p37"/>
          <p:cNvCxnSpPr/>
          <p:nvPr/>
        </p:nvCxnSpPr>
        <p:spPr>
          <a:xfrm>
            <a:off x="10768330" y="1293495"/>
            <a:ext cx="196850" cy="321945"/>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165" name="Google Shape;1165;p37"/>
          <p:cNvSpPr/>
          <p:nvPr/>
        </p:nvSpPr>
        <p:spPr>
          <a:xfrm>
            <a:off x="8897620" y="705485"/>
            <a:ext cx="869950" cy="474980"/>
          </a:xfrm>
          <a:prstGeom prst="rect">
            <a:avLst/>
          </a:prstGeom>
          <a:solidFill>
            <a:srgbClr val="F2F2F2"/>
          </a:solidFill>
          <a:ln cap="flat" cmpd="sng" w="38100">
            <a:solidFill>
              <a:srgbClr val="D99593"/>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Back side</a:t>
            </a:r>
            <a:endParaRPr sz="1800">
              <a:solidFill>
                <a:srgbClr val="FF0000"/>
              </a:solidFill>
              <a:latin typeface="Calibri"/>
              <a:ea typeface="Calibri"/>
              <a:cs typeface="Calibri"/>
              <a:sym typeface="Calibri"/>
            </a:endParaRPr>
          </a:p>
        </p:txBody>
      </p:sp>
      <p:sp>
        <p:nvSpPr>
          <p:cNvPr id="1166" name="Google Shape;1166;p37"/>
          <p:cNvSpPr/>
          <p:nvPr/>
        </p:nvSpPr>
        <p:spPr>
          <a:xfrm rot="-1020000">
            <a:off x="6114415" y="2569845"/>
            <a:ext cx="525145" cy="8001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7" name="Google Shape;1167;p37"/>
          <p:cNvSpPr/>
          <p:nvPr/>
        </p:nvSpPr>
        <p:spPr>
          <a:xfrm>
            <a:off x="10186035" y="2249805"/>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b="1" lang="en-US" sz="2000">
                <a:solidFill>
                  <a:srgbClr val="FF0000"/>
                </a:solidFill>
                <a:latin typeface="Calibri"/>
                <a:ea typeface="Calibri"/>
                <a:cs typeface="Calibri"/>
                <a:sym typeface="Calibri"/>
              </a:rPr>
              <a:t>2</a:t>
            </a:r>
            <a:endParaRPr/>
          </a:p>
        </p:txBody>
      </p:sp>
      <p:sp>
        <p:nvSpPr>
          <p:cNvPr id="1168" name="Google Shape;1168;p37"/>
          <p:cNvSpPr/>
          <p:nvPr/>
        </p:nvSpPr>
        <p:spPr>
          <a:xfrm rot="-2100000">
            <a:off x="5421630" y="4542790"/>
            <a:ext cx="1856740" cy="1019810"/>
          </a:xfrm>
          <a:prstGeom prst="rect">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9" name="Google Shape;1169;p37"/>
          <p:cNvSpPr/>
          <p:nvPr/>
        </p:nvSpPr>
        <p:spPr>
          <a:xfrm>
            <a:off x="10444480" y="958850"/>
            <a:ext cx="411480" cy="476250"/>
          </a:xfrm>
          <a:prstGeom prst="rect">
            <a:avLst/>
          </a:prstGeom>
          <a:noFill/>
          <a:ln>
            <a:noFill/>
          </a:ln>
        </p:spPr>
        <p:txBody>
          <a:bodyPr anchorCtr="1" anchor="ctr" bIns="45700" lIns="91425" spcFirstLastPara="1" rIns="91425" wrap="square" tIns="45700">
            <a:noAutofit/>
          </a:bodyPr>
          <a:lstStyle/>
          <a:p>
            <a:pPr indent="0" lvl="0" marL="0" marR="0" rtl="0" algn="l">
              <a:spcBef>
                <a:spcPts val="0"/>
              </a:spcBef>
              <a:spcAft>
                <a:spcPts val="0"/>
              </a:spcAft>
              <a:buNone/>
            </a:pPr>
            <a:r>
              <a:rPr b="1" lang="en-US" sz="2000">
                <a:solidFill>
                  <a:srgbClr val="FF0000"/>
                </a:solidFill>
                <a:latin typeface="Calibri"/>
                <a:ea typeface="Calibri"/>
                <a:cs typeface="Calibri"/>
                <a:sym typeface="Calibri"/>
              </a:rPr>
              <a:t>4</a:t>
            </a:r>
            <a:endParaRPr/>
          </a:p>
        </p:txBody>
      </p:sp>
      <p:cxnSp>
        <p:nvCxnSpPr>
          <p:cNvPr id="1170" name="Google Shape;1170;p37"/>
          <p:cNvCxnSpPr/>
          <p:nvPr/>
        </p:nvCxnSpPr>
        <p:spPr>
          <a:xfrm>
            <a:off x="223520" y="654685"/>
            <a:ext cx="11721465" cy="0"/>
          </a:xfrm>
          <a:prstGeom prst="straightConnector1">
            <a:avLst/>
          </a:prstGeom>
          <a:noFill/>
          <a:ln cap="flat" cmpd="sng" w="28575">
            <a:solidFill>
              <a:srgbClr val="FF0000"/>
            </a:solidFill>
            <a:prstDash val="solid"/>
            <a:round/>
            <a:headEnd len="sm" w="sm" type="none"/>
            <a:tailEnd len="sm" w="sm" type="none"/>
          </a:ln>
        </p:spPr>
      </p:cxnSp>
      <p:sp>
        <p:nvSpPr>
          <p:cNvPr id="1171" name="Google Shape;1171;p37"/>
          <p:cNvSpPr/>
          <p:nvPr/>
        </p:nvSpPr>
        <p:spPr>
          <a:xfrm>
            <a:off x="10541635" y="1791335"/>
            <a:ext cx="784225" cy="1692275"/>
          </a:xfrm>
          <a:prstGeom prst="rect">
            <a:avLst/>
          </a:prstGeom>
          <a:noFill/>
          <a:ln cap="flat" cmpd="sng" w="381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72" name="Google Shape;1172;p37"/>
          <p:cNvSpPr txBox="1"/>
          <p:nvPr/>
        </p:nvSpPr>
        <p:spPr>
          <a:xfrm>
            <a:off x="-504956" y="105033"/>
            <a:ext cx="8466716"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3 </a:t>
            </a:r>
            <a:r>
              <a:rPr b="1" lang="en-US" sz="2400">
                <a:solidFill>
                  <a:srgbClr val="0F1115"/>
                </a:solidFill>
                <a:latin typeface="Arial"/>
                <a:ea typeface="Arial"/>
                <a:cs typeface="Arial"/>
                <a:sym typeface="Arial"/>
              </a:rPr>
              <a:t>Massage Chair Fault Diagnosis and Troubleshooting</a:t>
            </a:r>
            <a:endParaRPr/>
          </a:p>
          <a:p>
            <a:pPr indent="0" lvl="0" marL="0" marR="0" rtl="0" algn="ctr">
              <a:spcBef>
                <a:spcPts val="0"/>
              </a:spcBef>
              <a:spcAft>
                <a:spcPts val="0"/>
              </a:spcAft>
              <a:buNone/>
            </a:pPr>
            <a:r>
              <a:t/>
            </a:r>
            <a:endParaRPr b="1" sz="2200">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pic>
        <p:nvPicPr>
          <p:cNvPr id="1178" name="Google Shape;1178;p38"/>
          <p:cNvPicPr preferRelativeResize="0"/>
          <p:nvPr/>
        </p:nvPicPr>
        <p:blipFill rotWithShape="1">
          <a:blip r:embed="rId3">
            <a:alphaModFix/>
          </a:blip>
          <a:srcRect b="0" l="0" r="0" t="0"/>
          <a:stretch/>
        </p:blipFill>
        <p:spPr>
          <a:xfrm>
            <a:off x="5544185" y="608330"/>
            <a:ext cx="4563745" cy="3440430"/>
          </a:xfrm>
          <a:prstGeom prst="rect">
            <a:avLst/>
          </a:prstGeom>
          <a:noFill/>
          <a:ln>
            <a:noFill/>
          </a:ln>
        </p:spPr>
      </p:pic>
      <p:pic>
        <p:nvPicPr>
          <p:cNvPr id="1179" name="Google Shape;1179;p38"/>
          <p:cNvPicPr preferRelativeResize="0"/>
          <p:nvPr/>
        </p:nvPicPr>
        <p:blipFill rotWithShape="1">
          <a:blip r:embed="rId4">
            <a:alphaModFix/>
          </a:blip>
          <a:srcRect b="15120" l="0" r="0" t="0"/>
          <a:stretch/>
        </p:blipFill>
        <p:spPr>
          <a:xfrm>
            <a:off x="5629275" y="4130040"/>
            <a:ext cx="3329940" cy="2669540"/>
          </a:xfrm>
          <a:prstGeom prst="rect">
            <a:avLst/>
          </a:prstGeom>
          <a:noFill/>
          <a:ln>
            <a:noFill/>
          </a:ln>
        </p:spPr>
      </p:pic>
      <p:sp>
        <p:nvSpPr>
          <p:cNvPr id="1180" name="Google Shape;1180;p38"/>
          <p:cNvSpPr/>
          <p:nvPr/>
        </p:nvSpPr>
        <p:spPr>
          <a:xfrm>
            <a:off x="357505" y="735106"/>
            <a:ext cx="5121910" cy="800220"/>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a:solidFill>
                  <a:srgbClr val="0F1115"/>
                </a:solidFill>
                <a:latin typeface="Arial"/>
                <a:ea typeface="Arial"/>
                <a:cs typeface="Arial"/>
                <a:sym typeface="Arial"/>
              </a:rPr>
              <a:t>Problem 5: Other functions are normal, but the backrest angle adjustment or leg rest angle adjustment function is lost.</a:t>
            </a:r>
            <a:endParaRPr b="1" sz="1700">
              <a:solidFill>
                <a:schemeClr val="dk1"/>
              </a:solidFill>
              <a:latin typeface="Calibri"/>
              <a:ea typeface="Calibri"/>
              <a:cs typeface="Calibri"/>
              <a:sym typeface="Calibri"/>
            </a:endParaRPr>
          </a:p>
        </p:txBody>
      </p:sp>
      <p:sp>
        <p:nvSpPr>
          <p:cNvPr id="1181" name="Google Shape;1181;p38"/>
          <p:cNvSpPr/>
          <p:nvPr/>
        </p:nvSpPr>
        <p:spPr>
          <a:xfrm>
            <a:off x="222566" y="1642035"/>
            <a:ext cx="5229226" cy="5160832"/>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Analysis:</a:t>
            </a:r>
            <a:endParaRPr b="0" i="0" sz="16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Check whether the terminals on the main control board are properly connected, and whether the wiring harness connected to the regulator (actuator) end is intact.</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No voltage output from the regulator port on the main control board. Set a multimeter to the DC voltage range, probe the two corresponding wires, and press the backrest down or up button on the hand controller. Check if the multimeter displays a voltage of approximately 24V.</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Regulator (Actuator) is faulty.</a:t>
            </a:r>
            <a:br>
              <a:rPr b="0" i="0" lang="en-US" sz="1600">
                <a:solidFill>
                  <a:srgbClr val="0F1115"/>
                </a:solidFill>
                <a:latin typeface="Arial"/>
                <a:ea typeface="Arial"/>
                <a:cs typeface="Arial"/>
                <a:sym typeface="Arial"/>
              </a:rPr>
            </a:br>
            <a:r>
              <a:rPr b="1" i="0" lang="en-US" sz="1600">
                <a:solidFill>
                  <a:srgbClr val="0F1115"/>
                </a:solidFill>
                <a:latin typeface="Arial"/>
                <a:ea typeface="Arial"/>
                <a:cs typeface="Arial"/>
                <a:sym typeface="Arial"/>
              </a:rPr>
              <a:t>Replacement Note:</a:t>
            </a:r>
            <a:r>
              <a:rPr b="0" i="0" lang="en-US" sz="1600">
                <a:solidFill>
                  <a:srgbClr val="0F1115"/>
                </a:solidFill>
                <a:latin typeface="Arial"/>
                <a:ea typeface="Arial"/>
                <a:cs typeface="Arial"/>
                <a:sym typeface="Arial"/>
              </a:rPr>
              <a:t> The regulator is located under the seat. To access it, you must lift the leg rest and move the massage mechanism to its uppermost (home) position. The regulator is fixed at both ends by two retaining pins. </a:t>
            </a:r>
            <a:r>
              <a:rPr b="1" i="0" lang="en-US" sz="1600">
                <a:solidFill>
                  <a:srgbClr val="0F1115"/>
                </a:solidFill>
                <a:latin typeface="Arial"/>
                <a:ea typeface="Arial"/>
                <a:cs typeface="Arial"/>
                <a:sym typeface="Arial"/>
              </a:rPr>
              <a:t>Disassembly requires two persons to perform simultaneously.</a:t>
            </a:r>
            <a:endParaRPr b="0" i="0" sz="1600">
              <a:solidFill>
                <a:srgbClr val="0F1115"/>
              </a:solidFill>
              <a:latin typeface="Arial"/>
              <a:ea typeface="Arial"/>
              <a:cs typeface="Arial"/>
              <a:sym typeface="Arial"/>
            </a:endParaRPr>
          </a:p>
        </p:txBody>
      </p:sp>
      <p:sp>
        <p:nvSpPr>
          <p:cNvPr id="1182" name="Google Shape;1182;p38"/>
          <p:cNvSpPr/>
          <p:nvPr/>
        </p:nvSpPr>
        <p:spPr>
          <a:xfrm>
            <a:off x="6694805" y="4798695"/>
            <a:ext cx="920115" cy="869315"/>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83" name="Google Shape;1183;p38"/>
          <p:cNvSpPr/>
          <p:nvPr/>
        </p:nvSpPr>
        <p:spPr>
          <a:xfrm>
            <a:off x="6121400" y="5504815"/>
            <a:ext cx="617220" cy="69469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84" name="Google Shape;1184;p38"/>
          <p:cNvSpPr/>
          <p:nvPr/>
        </p:nvSpPr>
        <p:spPr>
          <a:xfrm>
            <a:off x="5245101" y="5726430"/>
            <a:ext cx="852170" cy="523240"/>
          </a:xfrm>
          <a:prstGeom prst="rect">
            <a:avLst/>
          </a:prstGeom>
          <a:solidFill>
            <a:schemeClr val="lt1"/>
          </a:solidFill>
          <a:ln cap="flat" cmpd="sng" w="2857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500">
                <a:solidFill>
                  <a:schemeClr val="dk1"/>
                </a:solidFill>
                <a:latin typeface="Calibri"/>
                <a:ea typeface="Calibri"/>
                <a:cs typeface="Calibri"/>
                <a:sym typeface="Calibri"/>
              </a:rPr>
              <a:t>For Backrest</a:t>
            </a:r>
            <a:endParaRPr sz="1500">
              <a:solidFill>
                <a:schemeClr val="dk1"/>
              </a:solidFill>
              <a:latin typeface="Calibri"/>
              <a:ea typeface="Calibri"/>
              <a:cs typeface="Calibri"/>
              <a:sym typeface="Calibri"/>
            </a:endParaRPr>
          </a:p>
        </p:txBody>
      </p:sp>
      <p:sp>
        <p:nvSpPr>
          <p:cNvPr id="1185" name="Google Shape;1185;p38"/>
          <p:cNvSpPr/>
          <p:nvPr/>
        </p:nvSpPr>
        <p:spPr>
          <a:xfrm>
            <a:off x="7601585" y="5086351"/>
            <a:ext cx="1144270" cy="257810"/>
          </a:xfrm>
          <a:prstGeom prst="rect">
            <a:avLst/>
          </a:prstGeom>
          <a:solidFill>
            <a:schemeClr val="lt1"/>
          </a:solidFill>
          <a:ln cap="flat" cmpd="sng" w="2857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500">
                <a:solidFill>
                  <a:schemeClr val="dk1"/>
                </a:solidFill>
                <a:latin typeface="Calibri"/>
                <a:ea typeface="Calibri"/>
                <a:cs typeface="Calibri"/>
                <a:sym typeface="Calibri"/>
              </a:rPr>
              <a:t>For Footest</a:t>
            </a:r>
            <a:endParaRPr sz="1500">
              <a:solidFill>
                <a:schemeClr val="dk1"/>
              </a:solidFill>
              <a:latin typeface="Calibri"/>
              <a:ea typeface="Calibri"/>
              <a:cs typeface="Calibri"/>
              <a:sym typeface="Calibri"/>
            </a:endParaRPr>
          </a:p>
        </p:txBody>
      </p:sp>
      <p:cxnSp>
        <p:nvCxnSpPr>
          <p:cNvPr id="1186" name="Google Shape;1186;p38"/>
          <p:cNvCxnSpPr/>
          <p:nvPr/>
        </p:nvCxnSpPr>
        <p:spPr>
          <a:xfrm>
            <a:off x="223520" y="508635"/>
            <a:ext cx="11721465" cy="0"/>
          </a:xfrm>
          <a:prstGeom prst="straightConnector1">
            <a:avLst/>
          </a:prstGeom>
          <a:noFill/>
          <a:ln cap="flat" cmpd="sng" w="28575">
            <a:solidFill>
              <a:srgbClr val="FF0000"/>
            </a:solidFill>
            <a:prstDash val="solid"/>
            <a:round/>
            <a:headEnd len="sm" w="sm" type="none"/>
            <a:tailEnd len="sm" w="sm" type="none"/>
          </a:ln>
        </p:spPr>
      </p:cxnSp>
      <p:sp>
        <p:nvSpPr>
          <p:cNvPr id="1187" name="Google Shape;1187;p38"/>
          <p:cNvSpPr/>
          <p:nvPr/>
        </p:nvSpPr>
        <p:spPr>
          <a:xfrm>
            <a:off x="8437245" y="1353185"/>
            <a:ext cx="308610" cy="320675"/>
          </a:xfrm>
          <a:prstGeom prst="roundRect">
            <a:avLst>
              <a:gd fmla="val 16667" name="adj"/>
            </a:avLst>
          </a:prstGeom>
          <a:noFill/>
          <a:ln cap="flat" cmpd="sng" w="2857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88" name="Google Shape;1188;p38"/>
          <p:cNvCxnSpPr>
            <a:stCxn id="1187" idx="1"/>
            <a:endCxn id="1183" idx="1"/>
          </p:cNvCxnSpPr>
          <p:nvPr/>
        </p:nvCxnSpPr>
        <p:spPr>
          <a:xfrm flipH="1">
            <a:off x="6211845" y="1513522"/>
            <a:ext cx="2225400" cy="4092900"/>
          </a:xfrm>
          <a:prstGeom prst="bentConnector2">
            <a:avLst/>
          </a:prstGeom>
          <a:noFill/>
          <a:ln cap="flat" cmpd="sng" w="381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189" name="Google Shape;1189;p38"/>
          <p:cNvSpPr/>
          <p:nvPr/>
        </p:nvSpPr>
        <p:spPr>
          <a:xfrm>
            <a:off x="8896350" y="1332865"/>
            <a:ext cx="308610" cy="320675"/>
          </a:xfrm>
          <a:prstGeom prst="roundRect">
            <a:avLst>
              <a:gd fmla="val 16667" name="adj"/>
            </a:avLst>
          </a:prstGeom>
          <a:noFill/>
          <a:ln cap="flat" cmpd="sng" w="2857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90" name="Google Shape;1190;p38"/>
          <p:cNvCxnSpPr>
            <a:stCxn id="1189" idx="2"/>
            <a:endCxn id="1182" idx="7"/>
          </p:cNvCxnSpPr>
          <p:nvPr/>
        </p:nvCxnSpPr>
        <p:spPr>
          <a:xfrm rot="5400000">
            <a:off x="6629205" y="2504490"/>
            <a:ext cx="3272400" cy="1570500"/>
          </a:xfrm>
          <a:prstGeom prst="bentConnector3">
            <a:avLst>
              <a:gd fmla="val 48065" name="adj1"/>
            </a:avLst>
          </a:prstGeom>
          <a:noFill/>
          <a:ln cap="flat" cmpd="sng" w="381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191" name="Google Shape;1191;p38"/>
          <p:cNvSpPr txBox="1"/>
          <p:nvPr/>
        </p:nvSpPr>
        <p:spPr>
          <a:xfrm>
            <a:off x="-504956" y="105033"/>
            <a:ext cx="8466716"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3 </a:t>
            </a:r>
            <a:r>
              <a:rPr b="1" lang="en-US" sz="2400">
                <a:solidFill>
                  <a:srgbClr val="0F1115"/>
                </a:solidFill>
                <a:latin typeface="Arial"/>
                <a:ea typeface="Arial"/>
                <a:cs typeface="Arial"/>
                <a:sym typeface="Arial"/>
              </a:rPr>
              <a:t>Massage Chair Fault Diagnosis and Troubleshooting</a:t>
            </a:r>
            <a:endParaRPr/>
          </a:p>
          <a:p>
            <a:pPr indent="0" lvl="0" marL="0" marR="0" rtl="0" algn="ctr">
              <a:spcBef>
                <a:spcPts val="0"/>
              </a:spcBef>
              <a:spcAft>
                <a:spcPts val="0"/>
              </a:spcAft>
              <a:buNone/>
            </a:pPr>
            <a:r>
              <a:t/>
            </a:r>
            <a:endParaRPr b="1" sz="2200">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pic>
        <p:nvPicPr>
          <p:cNvPr id="1197" name="Google Shape;1197;p39"/>
          <p:cNvPicPr preferRelativeResize="0"/>
          <p:nvPr/>
        </p:nvPicPr>
        <p:blipFill rotWithShape="1">
          <a:blip r:embed="rId3">
            <a:alphaModFix/>
          </a:blip>
          <a:srcRect b="0" l="0" r="0" t="0"/>
          <a:stretch/>
        </p:blipFill>
        <p:spPr>
          <a:xfrm>
            <a:off x="5544185" y="608330"/>
            <a:ext cx="4721225" cy="3559175"/>
          </a:xfrm>
          <a:prstGeom prst="rect">
            <a:avLst/>
          </a:prstGeom>
          <a:noFill/>
          <a:ln>
            <a:noFill/>
          </a:ln>
        </p:spPr>
      </p:pic>
      <p:sp>
        <p:nvSpPr>
          <p:cNvPr id="1198" name="Google Shape;1198;p39"/>
          <p:cNvSpPr/>
          <p:nvPr/>
        </p:nvSpPr>
        <p:spPr>
          <a:xfrm>
            <a:off x="357505" y="1055370"/>
            <a:ext cx="4841240" cy="618490"/>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a:solidFill>
                  <a:srgbClr val="0F1115"/>
                </a:solidFill>
                <a:latin typeface="Arial"/>
                <a:ea typeface="Arial"/>
                <a:cs typeface="Arial"/>
                <a:sym typeface="Arial"/>
              </a:rPr>
              <a:t>Problem 6: Other functions are normal, but the backrest heating does not work.</a:t>
            </a:r>
            <a:endParaRPr b="1" sz="1700">
              <a:solidFill>
                <a:schemeClr val="dk1"/>
              </a:solidFill>
              <a:latin typeface="Calibri"/>
              <a:ea typeface="Calibri"/>
              <a:cs typeface="Calibri"/>
              <a:sym typeface="Calibri"/>
            </a:endParaRPr>
          </a:p>
        </p:txBody>
      </p:sp>
      <p:sp>
        <p:nvSpPr>
          <p:cNvPr id="1199" name="Google Shape;1199;p39"/>
          <p:cNvSpPr/>
          <p:nvPr/>
        </p:nvSpPr>
        <p:spPr>
          <a:xfrm>
            <a:off x="223520" y="2342515"/>
            <a:ext cx="5017135" cy="4006850"/>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Analysis:</a:t>
            </a:r>
            <a:endParaRPr/>
          </a:p>
          <a:p>
            <a:pPr indent="0" lvl="0" marL="0" marR="0" rtl="0" algn="l">
              <a:spcBef>
                <a:spcPts val="0"/>
              </a:spcBef>
              <a:spcAft>
                <a:spcPts val="0"/>
              </a:spcAft>
              <a:buNone/>
            </a:pPr>
            <a:r>
              <a:t/>
            </a:r>
            <a:endParaRPr b="0" i="0" sz="16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Check whether the heating-related terminals on the main control board are properly connected.</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No voltage output from the main board's heating terminal:</a:t>
            </a:r>
            <a:r>
              <a:rPr b="0" i="0" lang="en-US" sz="1600">
                <a:solidFill>
                  <a:srgbClr val="0F1115"/>
                </a:solidFill>
                <a:latin typeface="Arial"/>
                <a:ea typeface="Arial"/>
                <a:cs typeface="Arial"/>
                <a:sym typeface="Arial"/>
              </a:rPr>
              <a:t> Set a multimeter to the DC voltage range, probe the two corresponding wires, and turn on the backrest heating function. Check if the multimeter displays a voltage of approximately </a:t>
            </a:r>
            <a:r>
              <a:rPr b="1" i="0" lang="en-US" sz="1600">
                <a:solidFill>
                  <a:srgbClr val="0F1115"/>
                </a:solidFill>
                <a:latin typeface="Arial"/>
                <a:ea typeface="Arial"/>
                <a:cs typeface="Arial"/>
                <a:sym typeface="Arial"/>
              </a:rPr>
              <a:t>24V</a:t>
            </a:r>
            <a:r>
              <a:rPr b="0" i="0" lang="en-US" sz="1600">
                <a:solidFill>
                  <a:srgbClr val="0F1115"/>
                </a:solidFill>
                <a:latin typeface="Arial"/>
                <a:ea typeface="Arial"/>
                <a:cs typeface="Arial"/>
                <a:sym typeface="Arial"/>
              </a:rPr>
              <a:t>.</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If voltage is present:</a:t>
            </a:r>
            <a:r>
              <a:rPr b="0" i="0" lang="en-US" sz="1600">
                <a:solidFill>
                  <a:srgbClr val="0F1115"/>
                </a:solidFill>
                <a:latin typeface="Arial"/>
                <a:ea typeface="Arial"/>
                <a:cs typeface="Arial"/>
                <a:sym typeface="Arial"/>
              </a:rPr>
              <a:t> Check if the heating wire at the </a:t>
            </a:r>
            <a:r>
              <a:rPr b="1" i="0" lang="en-US" sz="1600">
                <a:solidFill>
                  <a:srgbClr val="0F1115"/>
                </a:solidFill>
                <a:latin typeface="Arial"/>
                <a:ea typeface="Arial"/>
                <a:cs typeface="Arial"/>
                <a:sym typeface="Arial"/>
              </a:rPr>
              <a:t>red-circled location</a:t>
            </a:r>
            <a:r>
              <a:rPr b="0" i="0" lang="en-US" sz="1600">
                <a:solidFill>
                  <a:srgbClr val="0F1115"/>
                </a:solidFill>
                <a:latin typeface="Arial"/>
                <a:ea typeface="Arial"/>
                <a:cs typeface="Arial"/>
                <a:sym typeface="Arial"/>
              </a:rPr>
              <a:t> is connected properly.</a:t>
            </a:r>
            <a:br>
              <a:rPr b="0" i="0" lang="en-US" sz="1600">
                <a:solidFill>
                  <a:srgbClr val="0F1115"/>
                </a:solidFill>
                <a:latin typeface="Arial"/>
                <a:ea typeface="Arial"/>
                <a:cs typeface="Arial"/>
                <a:sym typeface="Arial"/>
              </a:rPr>
            </a:br>
            <a:r>
              <a:rPr b="1" i="0" lang="en-US" sz="1600">
                <a:solidFill>
                  <a:srgbClr val="0F1115"/>
                </a:solidFill>
                <a:latin typeface="Arial"/>
                <a:ea typeface="Arial"/>
                <a:cs typeface="Arial"/>
                <a:sym typeface="Arial"/>
              </a:rPr>
              <a:t>If no voltage is present:</a:t>
            </a:r>
            <a:r>
              <a:rPr b="0" i="0" lang="en-US" sz="1600">
                <a:solidFill>
                  <a:srgbClr val="0F1115"/>
                </a:solidFill>
                <a:latin typeface="Arial"/>
                <a:ea typeface="Arial"/>
                <a:cs typeface="Arial"/>
                <a:sym typeface="Arial"/>
              </a:rPr>
              <a:t> Replace the main control board.</a:t>
            </a:r>
            <a:endParaRPr/>
          </a:p>
        </p:txBody>
      </p:sp>
      <p:cxnSp>
        <p:nvCxnSpPr>
          <p:cNvPr id="1200" name="Google Shape;1200;p39"/>
          <p:cNvCxnSpPr/>
          <p:nvPr/>
        </p:nvCxnSpPr>
        <p:spPr>
          <a:xfrm>
            <a:off x="223520" y="508635"/>
            <a:ext cx="11721465" cy="0"/>
          </a:xfrm>
          <a:prstGeom prst="straightConnector1">
            <a:avLst/>
          </a:prstGeom>
          <a:noFill/>
          <a:ln cap="flat" cmpd="sng" w="28575">
            <a:solidFill>
              <a:srgbClr val="FF0000"/>
            </a:solidFill>
            <a:prstDash val="solid"/>
            <a:round/>
            <a:headEnd len="sm" w="sm" type="none"/>
            <a:tailEnd len="sm" w="sm" type="none"/>
          </a:ln>
        </p:spPr>
      </p:cxnSp>
      <p:sp>
        <p:nvSpPr>
          <p:cNvPr id="1201" name="Google Shape;1201;p39"/>
          <p:cNvSpPr/>
          <p:nvPr/>
        </p:nvSpPr>
        <p:spPr>
          <a:xfrm>
            <a:off x="7223125" y="1318895"/>
            <a:ext cx="308610" cy="320675"/>
          </a:xfrm>
          <a:prstGeom prst="roundRect">
            <a:avLst>
              <a:gd fmla="val 16667" name="adj"/>
            </a:avLst>
          </a:prstGeom>
          <a:noFill/>
          <a:ln cap="flat" cmpd="sng" w="2857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50fe0b1d-790f-42f8-b9f0-ba2e226b67a4" id="1202" name="Google Shape;1202;p39"/>
          <p:cNvPicPr preferRelativeResize="0"/>
          <p:nvPr/>
        </p:nvPicPr>
        <p:blipFill rotWithShape="1">
          <a:blip r:embed="rId4">
            <a:alphaModFix/>
          </a:blip>
          <a:srcRect b="0" l="0" r="0" t="25740"/>
          <a:stretch/>
        </p:blipFill>
        <p:spPr>
          <a:xfrm>
            <a:off x="6059805" y="4245610"/>
            <a:ext cx="2157095" cy="2136140"/>
          </a:xfrm>
          <a:prstGeom prst="rect">
            <a:avLst/>
          </a:prstGeom>
          <a:noFill/>
          <a:ln>
            <a:noFill/>
          </a:ln>
        </p:spPr>
      </p:pic>
      <p:sp>
        <p:nvSpPr>
          <p:cNvPr id="1203" name="Google Shape;1203;p39"/>
          <p:cNvSpPr/>
          <p:nvPr/>
        </p:nvSpPr>
        <p:spPr>
          <a:xfrm>
            <a:off x="6611620" y="4596130"/>
            <a:ext cx="920115" cy="869315"/>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04" name="Google Shape;1204;p39"/>
          <p:cNvCxnSpPr>
            <a:stCxn id="1201" idx="2"/>
            <a:endCxn id="1203" idx="0"/>
          </p:cNvCxnSpPr>
          <p:nvPr/>
        </p:nvCxnSpPr>
        <p:spPr>
          <a:xfrm rot="5400000">
            <a:off x="5746330" y="2964970"/>
            <a:ext cx="2956500" cy="305700"/>
          </a:xfrm>
          <a:prstGeom prst="bentConnector3">
            <a:avLst>
              <a:gd fmla="val 49990" name="adj1"/>
            </a:avLst>
          </a:prstGeom>
          <a:noFill/>
          <a:ln cap="flat" cmpd="sng" w="381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205" name="Google Shape;1205;p39"/>
          <p:cNvSpPr txBox="1"/>
          <p:nvPr/>
        </p:nvSpPr>
        <p:spPr>
          <a:xfrm>
            <a:off x="-504956" y="105033"/>
            <a:ext cx="8466716"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3 </a:t>
            </a:r>
            <a:r>
              <a:rPr b="1" lang="en-US" sz="2400">
                <a:solidFill>
                  <a:srgbClr val="0F1115"/>
                </a:solidFill>
                <a:latin typeface="Arial"/>
                <a:ea typeface="Arial"/>
                <a:cs typeface="Arial"/>
                <a:sym typeface="Arial"/>
              </a:rPr>
              <a:t>Massage Chair Fault Diagnosis and Troubleshooting</a:t>
            </a:r>
            <a:endParaRPr/>
          </a:p>
          <a:p>
            <a:pPr indent="0" lvl="0" marL="0" marR="0" rtl="0" algn="ctr">
              <a:spcBef>
                <a:spcPts val="0"/>
              </a:spcBef>
              <a:spcAft>
                <a:spcPts val="0"/>
              </a:spcAft>
              <a:buNone/>
            </a:pPr>
            <a:r>
              <a:t/>
            </a:r>
            <a:endParaRPr b="1" sz="22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
          <p:cNvSpPr/>
          <p:nvPr/>
        </p:nvSpPr>
        <p:spPr>
          <a:xfrm>
            <a:off x="1253490" y="15240"/>
            <a:ext cx="38423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1.1 </a:t>
            </a:r>
            <a:r>
              <a:rPr b="0" i="0" lang="en-US" sz="2400">
                <a:solidFill>
                  <a:srgbClr val="0F1115"/>
                </a:solidFill>
                <a:latin typeface="Arial"/>
                <a:ea typeface="Arial"/>
                <a:cs typeface="Arial"/>
                <a:sym typeface="Arial"/>
              </a:rPr>
              <a:t>Product Specifications</a:t>
            </a:r>
            <a:endParaRPr b="1" sz="2200">
              <a:solidFill>
                <a:srgbClr val="000000"/>
              </a:solidFill>
              <a:latin typeface="Microsoft Yahei"/>
              <a:ea typeface="Microsoft Yahei"/>
              <a:cs typeface="Microsoft Yahei"/>
              <a:sym typeface="Microsoft Yahei"/>
            </a:endParaRPr>
          </a:p>
        </p:txBody>
      </p:sp>
      <p:cxnSp>
        <p:nvCxnSpPr>
          <p:cNvPr id="196" name="Google Shape;196;p4"/>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pic>
        <p:nvPicPr>
          <p:cNvPr id="197" name="Google Shape;197;p4"/>
          <p:cNvPicPr preferRelativeResize="0"/>
          <p:nvPr/>
        </p:nvPicPr>
        <p:blipFill rotWithShape="1">
          <a:blip r:embed="rId3">
            <a:alphaModFix/>
          </a:blip>
          <a:srcRect b="0" l="0" r="0" t="0"/>
          <a:stretch/>
        </p:blipFill>
        <p:spPr>
          <a:xfrm>
            <a:off x="1525905" y="842010"/>
            <a:ext cx="8647430" cy="6015990"/>
          </a:xfrm>
          <a:prstGeom prst="rect">
            <a:avLst/>
          </a:prstGeom>
          <a:noFill/>
          <a:ln>
            <a:noFill/>
          </a:ln>
        </p:spPr>
      </p:pic>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pic>
        <p:nvPicPr>
          <p:cNvPr id="1211" name="Google Shape;1211;p40"/>
          <p:cNvPicPr preferRelativeResize="0"/>
          <p:nvPr/>
        </p:nvPicPr>
        <p:blipFill rotWithShape="1">
          <a:blip r:embed="rId3">
            <a:alphaModFix/>
          </a:blip>
          <a:srcRect b="0" l="0" r="0" t="0"/>
          <a:stretch/>
        </p:blipFill>
        <p:spPr>
          <a:xfrm>
            <a:off x="5833745" y="4267200"/>
            <a:ext cx="2732405" cy="2360295"/>
          </a:xfrm>
          <a:prstGeom prst="rect">
            <a:avLst/>
          </a:prstGeom>
          <a:noFill/>
          <a:ln>
            <a:noFill/>
          </a:ln>
        </p:spPr>
      </p:pic>
      <p:pic>
        <p:nvPicPr>
          <p:cNvPr id="1212" name="Google Shape;1212;p40"/>
          <p:cNvPicPr preferRelativeResize="0"/>
          <p:nvPr/>
        </p:nvPicPr>
        <p:blipFill rotWithShape="1">
          <a:blip r:embed="rId4">
            <a:alphaModFix/>
          </a:blip>
          <a:srcRect b="0" l="0" r="0" t="0"/>
          <a:stretch/>
        </p:blipFill>
        <p:spPr>
          <a:xfrm>
            <a:off x="5771515" y="608330"/>
            <a:ext cx="4721225" cy="3559175"/>
          </a:xfrm>
          <a:prstGeom prst="rect">
            <a:avLst/>
          </a:prstGeom>
          <a:noFill/>
          <a:ln>
            <a:noFill/>
          </a:ln>
        </p:spPr>
      </p:pic>
      <p:sp>
        <p:nvSpPr>
          <p:cNvPr id="1213" name="Google Shape;1213;p40"/>
          <p:cNvSpPr/>
          <p:nvPr/>
        </p:nvSpPr>
        <p:spPr>
          <a:xfrm>
            <a:off x="357505" y="1055370"/>
            <a:ext cx="4841240" cy="618490"/>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a:solidFill>
                  <a:srgbClr val="0F1115"/>
                </a:solidFill>
                <a:latin typeface="Arial"/>
                <a:ea typeface="Arial"/>
                <a:cs typeface="Arial"/>
                <a:sym typeface="Arial"/>
              </a:rPr>
              <a:t>Problem 7: Other functions are normal, but Bluetooth cannot connect.</a:t>
            </a:r>
            <a:endParaRPr b="1" sz="1700">
              <a:solidFill>
                <a:schemeClr val="dk1"/>
              </a:solidFill>
              <a:latin typeface="Calibri"/>
              <a:ea typeface="Calibri"/>
              <a:cs typeface="Calibri"/>
              <a:sym typeface="Calibri"/>
            </a:endParaRPr>
          </a:p>
        </p:txBody>
      </p:sp>
      <p:sp>
        <p:nvSpPr>
          <p:cNvPr id="1214" name="Google Shape;1214;p40"/>
          <p:cNvSpPr/>
          <p:nvPr/>
        </p:nvSpPr>
        <p:spPr>
          <a:xfrm>
            <a:off x="357505" y="1795779"/>
            <a:ext cx="4961255" cy="3772535"/>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Analysis:</a:t>
            </a:r>
            <a:endParaRPr/>
          </a:p>
          <a:p>
            <a:pPr indent="0" lvl="0" marL="0" marR="0" rtl="0" algn="l">
              <a:spcBef>
                <a:spcPts val="0"/>
              </a:spcBef>
              <a:spcAft>
                <a:spcPts val="0"/>
              </a:spcAft>
              <a:buNone/>
            </a:pPr>
            <a:r>
              <a:t/>
            </a:r>
            <a:endParaRPr b="0" i="0" sz="16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Check if the terminal connecting the main control board to the Bluetooth module board is properly inserted.</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No voltage output from the main board's Bluetooth port:</a:t>
            </a:r>
            <a:r>
              <a:rPr b="0" i="0" lang="en-US" sz="1600">
                <a:solidFill>
                  <a:srgbClr val="0F1115"/>
                </a:solidFill>
                <a:latin typeface="Arial"/>
                <a:ea typeface="Arial"/>
                <a:cs typeface="Arial"/>
                <a:sym typeface="Arial"/>
              </a:rPr>
              <a:t> Set a multimeter to the DC voltage range, probe the two corresponding wires. Check if the multimeter displays a voltage of approximately </a:t>
            </a:r>
            <a:r>
              <a:rPr b="1" i="0" lang="en-US" sz="1600">
                <a:solidFill>
                  <a:srgbClr val="0F1115"/>
                </a:solidFill>
                <a:latin typeface="Arial"/>
                <a:ea typeface="Arial"/>
                <a:cs typeface="Arial"/>
                <a:sym typeface="Arial"/>
              </a:rPr>
              <a:t>24V</a:t>
            </a:r>
            <a:r>
              <a:rPr b="0" i="0" lang="en-US" sz="1600">
                <a:solidFill>
                  <a:srgbClr val="0F1115"/>
                </a:solidFill>
                <a:latin typeface="Arial"/>
                <a:ea typeface="Arial"/>
                <a:cs typeface="Arial"/>
                <a:sym typeface="Arial"/>
              </a:rPr>
              <a:t>.</a:t>
            </a:r>
            <a:endParaRPr/>
          </a:p>
          <a:p>
            <a:pPr indent="-101600" lvl="0" marL="0" marR="0" rtl="0" algn="l">
              <a:spcBef>
                <a:spcPts val="0"/>
              </a:spcBef>
              <a:spcAft>
                <a:spcPts val="0"/>
              </a:spcAft>
              <a:buClr>
                <a:srgbClr val="0F1115"/>
              </a:buClr>
              <a:buSzPts val="1600"/>
              <a:buFont typeface="Calibri"/>
              <a:buAutoNum type="arabicPeriod"/>
            </a:pPr>
            <a:r>
              <a:rPr b="1" i="0" lang="en-US" sz="1600">
                <a:solidFill>
                  <a:srgbClr val="0F1115"/>
                </a:solidFill>
                <a:latin typeface="Arial"/>
                <a:ea typeface="Arial"/>
                <a:cs typeface="Arial"/>
                <a:sym typeface="Arial"/>
              </a:rPr>
              <a:t>If voltage is present:</a:t>
            </a:r>
            <a:r>
              <a:rPr b="0" i="0" lang="en-US" sz="1600">
                <a:solidFill>
                  <a:srgbClr val="0F1115"/>
                </a:solidFill>
                <a:latin typeface="Arial"/>
                <a:ea typeface="Arial"/>
                <a:cs typeface="Arial"/>
                <a:sym typeface="Arial"/>
              </a:rPr>
              <a:t> Check if the input wiring harness on the Bluetooth module board is securely plugged in.</a:t>
            </a:r>
            <a:endParaRPr/>
          </a:p>
        </p:txBody>
      </p:sp>
      <p:cxnSp>
        <p:nvCxnSpPr>
          <p:cNvPr id="1215" name="Google Shape;1215;p40"/>
          <p:cNvCxnSpPr/>
          <p:nvPr/>
        </p:nvCxnSpPr>
        <p:spPr>
          <a:xfrm>
            <a:off x="223520" y="508635"/>
            <a:ext cx="11721465" cy="0"/>
          </a:xfrm>
          <a:prstGeom prst="straightConnector1">
            <a:avLst/>
          </a:prstGeom>
          <a:noFill/>
          <a:ln cap="flat" cmpd="sng" w="28575">
            <a:solidFill>
              <a:srgbClr val="FF0000"/>
            </a:solidFill>
            <a:prstDash val="solid"/>
            <a:round/>
            <a:headEnd len="sm" w="sm" type="none"/>
            <a:tailEnd len="sm" w="sm" type="none"/>
          </a:ln>
        </p:spPr>
      </p:cxnSp>
      <p:sp>
        <p:nvSpPr>
          <p:cNvPr id="1216" name="Google Shape;1216;p40"/>
          <p:cNvSpPr/>
          <p:nvPr/>
        </p:nvSpPr>
        <p:spPr>
          <a:xfrm>
            <a:off x="6757670" y="4316730"/>
            <a:ext cx="394335" cy="320675"/>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17" name="Google Shape;1217;p40"/>
          <p:cNvSpPr/>
          <p:nvPr/>
        </p:nvSpPr>
        <p:spPr>
          <a:xfrm>
            <a:off x="6842760" y="3758565"/>
            <a:ext cx="308610" cy="320675"/>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18" name="Google Shape;1218;p40"/>
          <p:cNvCxnSpPr>
            <a:stCxn id="1217" idx="2"/>
            <a:endCxn id="1216" idx="0"/>
          </p:cNvCxnSpPr>
          <p:nvPr/>
        </p:nvCxnSpPr>
        <p:spPr>
          <a:xfrm flipH="1">
            <a:off x="6954765" y="4079240"/>
            <a:ext cx="42300" cy="237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219" name="Google Shape;1219;p40"/>
          <p:cNvCxnSpPr>
            <a:stCxn id="1216" idx="3"/>
          </p:cNvCxnSpPr>
          <p:nvPr/>
        </p:nvCxnSpPr>
        <p:spPr>
          <a:xfrm>
            <a:off x="7152005" y="4477068"/>
            <a:ext cx="3453900" cy="1090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220" name="Google Shape;1220;p40"/>
          <p:cNvCxnSpPr>
            <a:stCxn id="1217" idx="3"/>
          </p:cNvCxnSpPr>
          <p:nvPr/>
        </p:nvCxnSpPr>
        <p:spPr>
          <a:xfrm flipH="1" rot="10800000">
            <a:off x="7151370" y="1916103"/>
            <a:ext cx="3721200" cy="2002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221" name="Google Shape;1221;p40"/>
          <p:cNvSpPr txBox="1"/>
          <p:nvPr/>
        </p:nvSpPr>
        <p:spPr>
          <a:xfrm>
            <a:off x="-504956" y="105033"/>
            <a:ext cx="8466716"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3 </a:t>
            </a:r>
            <a:r>
              <a:rPr b="1" lang="en-US" sz="2400">
                <a:solidFill>
                  <a:srgbClr val="0F1115"/>
                </a:solidFill>
                <a:latin typeface="Arial"/>
                <a:ea typeface="Arial"/>
                <a:cs typeface="Arial"/>
                <a:sym typeface="Arial"/>
              </a:rPr>
              <a:t>Massage Chair Fault Diagnosis and Troubleshooting</a:t>
            </a:r>
            <a:endParaRPr/>
          </a:p>
          <a:p>
            <a:pPr indent="0" lvl="0" marL="0" marR="0" rtl="0" algn="ctr">
              <a:spcBef>
                <a:spcPts val="0"/>
              </a:spcBef>
              <a:spcAft>
                <a:spcPts val="0"/>
              </a:spcAft>
              <a:buNone/>
            </a:pPr>
            <a:r>
              <a:t/>
            </a:r>
            <a:endParaRPr b="1" sz="2200">
              <a:solidFill>
                <a:srgbClr val="000000"/>
              </a:solidFill>
              <a:latin typeface="Calibri"/>
              <a:ea typeface="Calibri"/>
              <a:cs typeface="Calibri"/>
              <a:sym typeface="Calibri"/>
            </a:endParaRPr>
          </a:p>
        </p:txBody>
      </p:sp>
      <p:sp>
        <p:nvSpPr>
          <p:cNvPr id="1222" name="Google Shape;1222;p40"/>
          <p:cNvSpPr txBox="1"/>
          <p:nvPr/>
        </p:nvSpPr>
        <p:spPr>
          <a:xfrm>
            <a:off x="10872563" y="1519396"/>
            <a:ext cx="1205305" cy="147732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0F1115"/>
                </a:solidFill>
                <a:latin typeface="Arial"/>
                <a:ea typeface="Arial"/>
                <a:cs typeface="Arial"/>
                <a:sym typeface="Arial"/>
              </a:rPr>
              <a:t>Main Control Board:</a:t>
            </a:r>
            <a:r>
              <a:rPr b="0" i="0" lang="en-US" sz="1800">
                <a:solidFill>
                  <a:srgbClr val="0F1115"/>
                </a:solidFill>
                <a:latin typeface="Arial"/>
                <a:ea typeface="Arial"/>
                <a:cs typeface="Arial"/>
                <a:sym typeface="Arial"/>
              </a:rPr>
              <a:t> DC24V Output</a:t>
            </a:r>
            <a:endParaRPr/>
          </a:p>
        </p:txBody>
      </p:sp>
      <p:sp>
        <p:nvSpPr>
          <p:cNvPr id="1223" name="Google Shape;1223;p40"/>
          <p:cNvSpPr txBox="1"/>
          <p:nvPr/>
        </p:nvSpPr>
        <p:spPr>
          <a:xfrm>
            <a:off x="10605770" y="5022850"/>
            <a:ext cx="1524000" cy="120032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0F1115"/>
                </a:solidFill>
                <a:latin typeface="Arial"/>
                <a:ea typeface="Arial"/>
                <a:cs typeface="Arial"/>
                <a:sym typeface="Arial"/>
              </a:rPr>
              <a:t>Bluetooth Module Board:</a:t>
            </a:r>
            <a:r>
              <a:rPr b="0" i="0" lang="en-US" sz="1800">
                <a:solidFill>
                  <a:srgbClr val="0F1115"/>
                </a:solidFill>
                <a:latin typeface="Arial"/>
                <a:ea typeface="Arial"/>
                <a:cs typeface="Arial"/>
                <a:sym typeface="Arial"/>
              </a:rPr>
              <a:t> DC24V Input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pic>
        <p:nvPicPr>
          <p:cNvPr id="1229" name="Google Shape;1229;p41"/>
          <p:cNvPicPr preferRelativeResize="0"/>
          <p:nvPr/>
        </p:nvPicPr>
        <p:blipFill rotWithShape="1">
          <a:blip r:embed="rId3">
            <a:alphaModFix/>
          </a:blip>
          <a:srcRect b="0" l="0" r="0" t="0"/>
          <a:stretch/>
        </p:blipFill>
        <p:spPr>
          <a:xfrm>
            <a:off x="5771515" y="608330"/>
            <a:ext cx="4721225" cy="3559175"/>
          </a:xfrm>
          <a:prstGeom prst="rect">
            <a:avLst/>
          </a:prstGeom>
          <a:noFill/>
          <a:ln>
            <a:noFill/>
          </a:ln>
        </p:spPr>
      </p:pic>
      <p:pic>
        <p:nvPicPr>
          <p:cNvPr id="1230" name="Google Shape;1230;p41"/>
          <p:cNvPicPr preferRelativeResize="0"/>
          <p:nvPr/>
        </p:nvPicPr>
        <p:blipFill rotWithShape="1">
          <a:blip r:embed="rId4">
            <a:alphaModFix/>
          </a:blip>
          <a:srcRect b="0" l="0" r="0" t="0"/>
          <a:stretch/>
        </p:blipFill>
        <p:spPr>
          <a:xfrm>
            <a:off x="6402705" y="4427855"/>
            <a:ext cx="2732405" cy="2360295"/>
          </a:xfrm>
          <a:prstGeom prst="rect">
            <a:avLst/>
          </a:prstGeom>
          <a:noFill/>
          <a:ln>
            <a:noFill/>
          </a:ln>
        </p:spPr>
      </p:pic>
      <p:sp>
        <p:nvSpPr>
          <p:cNvPr id="1231" name="Google Shape;1231;p41"/>
          <p:cNvSpPr/>
          <p:nvPr/>
        </p:nvSpPr>
        <p:spPr>
          <a:xfrm>
            <a:off x="357505" y="806828"/>
            <a:ext cx="4841240" cy="867032"/>
          </a:xfrm>
          <a:prstGeom prst="roundRect">
            <a:avLst>
              <a:gd fmla="val 23914"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600">
                <a:solidFill>
                  <a:srgbClr val="0F1115"/>
                </a:solidFill>
                <a:latin typeface="Arial"/>
                <a:ea typeface="Arial"/>
                <a:cs typeface="Arial"/>
                <a:sym typeface="Arial"/>
              </a:rPr>
              <a:t>Problem 8: Other functions are normal, but there is no sound when playing Bluetooth audio.</a:t>
            </a:r>
            <a:endParaRPr b="1" sz="1700">
              <a:solidFill>
                <a:schemeClr val="dk1"/>
              </a:solidFill>
              <a:latin typeface="Calibri"/>
              <a:ea typeface="Calibri"/>
              <a:cs typeface="Calibri"/>
              <a:sym typeface="Calibri"/>
            </a:endParaRPr>
          </a:p>
        </p:txBody>
      </p:sp>
      <p:sp>
        <p:nvSpPr>
          <p:cNvPr id="1232" name="Google Shape;1232;p41"/>
          <p:cNvSpPr/>
          <p:nvPr/>
        </p:nvSpPr>
        <p:spPr>
          <a:xfrm>
            <a:off x="436880" y="2517489"/>
            <a:ext cx="4721225" cy="2702747"/>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600">
                <a:solidFill>
                  <a:srgbClr val="0F1115"/>
                </a:solidFill>
                <a:latin typeface="Arial"/>
                <a:ea typeface="Arial"/>
                <a:cs typeface="Arial"/>
                <a:sym typeface="Arial"/>
              </a:rPr>
              <a:t>Analysis:</a:t>
            </a:r>
            <a:endParaRPr/>
          </a:p>
          <a:p>
            <a:pPr indent="0" lvl="0" marL="0" marR="0" rtl="0" algn="l">
              <a:spcBef>
                <a:spcPts val="0"/>
              </a:spcBef>
              <a:spcAft>
                <a:spcPts val="0"/>
              </a:spcAft>
              <a:buNone/>
            </a:pPr>
            <a:r>
              <a:t/>
            </a:r>
            <a:endParaRPr b="0" i="0" sz="1600">
              <a:solidFill>
                <a:srgbClr val="0F1115"/>
              </a:solidFill>
              <a:latin typeface="Arial"/>
              <a:ea typeface="Arial"/>
              <a:cs typeface="Arial"/>
              <a:sym typeface="Arial"/>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Check if the communication cable connecting the main control board to the Bluetooth module board is properly inserted.</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Check if the wiring harness at the speaker port is plugged in securely.</a:t>
            </a:r>
            <a:endParaRPr/>
          </a:p>
          <a:p>
            <a:pPr indent="-101600" lvl="0" marL="0" marR="0" rtl="0" algn="l">
              <a:spcBef>
                <a:spcPts val="0"/>
              </a:spcBef>
              <a:spcAft>
                <a:spcPts val="0"/>
              </a:spcAft>
              <a:buClr>
                <a:srgbClr val="0F1115"/>
              </a:buClr>
              <a:buSzPts val="1600"/>
              <a:buFont typeface="Calibri"/>
              <a:buAutoNum type="arabicPeriod"/>
            </a:pPr>
            <a:r>
              <a:rPr b="0" i="0" lang="en-US" sz="1600">
                <a:solidFill>
                  <a:srgbClr val="0F1115"/>
                </a:solidFill>
                <a:latin typeface="Arial"/>
                <a:ea typeface="Arial"/>
                <a:cs typeface="Arial"/>
                <a:sym typeface="Arial"/>
              </a:rPr>
              <a:t>Check if the SD card is properly installed.</a:t>
            </a:r>
            <a:endParaRPr/>
          </a:p>
        </p:txBody>
      </p:sp>
      <p:cxnSp>
        <p:nvCxnSpPr>
          <p:cNvPr id="1233" name="Google Shape;1233;p41"/>
          <p:cNvCxnSpPr/>
          <p:nvPr/>
        </p:nvCxnSpPr>
        <p:spPr>
          <a:xfrm>
            <a:off x="223520" y="508635"/>
            <a:ext cx="11721465" cy="0"/>
          </a:xfrm>
          <a:prstGeom prst="straightConnector1">
            <a:avLst/>
          </a:prstGeom>
          <a:noFill/>
          <a:ln cap="flat" cmpd="sng" w="28575">
            <a:solidFill>
              <a:srgbClr val="FF0000"/>
            </a:solidFill>
            <a:prstDash val="solid"/>
            <a:round/>
            <a:headEnd len="sm" w="sm" type="none"/>
            <a:tailEnd len="sm" w="sm" type="none"/>
          </a:ln>
        </p:spPr>
      </p:cxnSp>
      <p:sp>
        <p:nvSpPr>
          <p:cNvPr id="1234" name="Google Shape;1234;p41"/>
          <p:cNvSpPr/>
          <p:nvPr/>
        </p:nvSpPr>
        <p:spPr>
          <a:xfrm>
            <a:off x="6811645" y="3723640"/>
            <a:ext cx="308610" cy="320675"/>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5" name="Google Shape;1235;p41"/>
          <p:cNvSpPr/>
          <p:nvPr/>
        </p:nvSpPr>
        <p:spPr>
          <a:xfrm>
            <a:off x="7223760" y="4437380"/>
            <a:ext cx="548640" cy="320675"/>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36" name="Google Shape;1236;p41"/>
          <p:cNvCxnSpPr>
            <a:stCxn id="1234" idx="2"/>
            <a:endCxn id="1235" idx="0"/>
          </p:cNvCxnSpPr>
          <p:nvPr/>
        </p:nvCxnSpPr>
        <p:spPr>
          <a:xfrm>
            <a:off x="6965950" y="4044315"/>
            <a:ext cx="532200" cy="393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237" name="Google Shape;1237;p41"/>
          <p:cNvSpPr/>
          <p:nvPr/>
        </p:nvSpPr>
        <p:spPr>
          <a:xfrm>
            <a:off x="6953250" y="6394450"/>
            <a:ext cx="465455" cy="393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8" name="Google Shape;1238;p41"/>
          <p:cNvSpPr txBox="1"/>
          <p:nvPr/>
        </p:nvSpPr>
        <p:spPr>
          <a:xfrm>
            <a:off x="9297035" y="4573905"/>
            <a:ext cx="2222612" cy="369332"/>
          </a:xfrm>
          <a:prstGeom prst="rect">
            <a:avLst/>
          </a:prstGeom>
          <a:noFill/>
          <a:ln cap="flat" cmpd="sng" w="9525">
            <a:solidFill>
              <a:srgbClr val="13171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Speaker output port.</a:t>
            </a:r>
            <a:endParaRPr/>
          </a:p>
        </p:txBody>
      </p:sp>
      <p:cxnSp>
        <p:nvCxnSpPr>
          <p:cNvPr id="1239" name="Google Shape;1239;p41"/>
          <p:cNvCxnSpPr>
            <a:stCxn id="1237" idx="3"/>
            <a:endCxn id="1238" idx="1"/>
          </p:cNvCxnSpPr>
          <p:nvPr/>
        </p:nvCxnSpPr>
        <p:spPr>
          <a:xfrm flipH="1" rot="10800000">
            <a:off x="7418705" y="4758600"/>
            <a:ext cx="1878300" cy="18327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240" name="Google Shape;1240;p41"/>
          <p:cNvSpPr/>
          <p:nvPr/>
        </p:nvSpPr>
        <p:spPr>
          <a:xfrm>
            <a:off x="6576060" y="4474210"/>
            <a:ext cx="548640" cy="568325"/>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1" name="Google Shape;1241;p41"/>
          <p:cNvSpPr txBox="1"/>
          <p:nvPr/>
        </p:nvSpPr>
        <p:spPr>
          <a:xfrm>
            <a:off x="5706745" y="4573905"/>
            <a:ext cx="687705" cy="646331"/>
          </a:xfrm>
          <a:prstGeom prst="rect">
            <a:avLst/>
          </a:prstGeom>
          <a:noFill/>
          <a:ln cap="flat" cmpd="sng" w="9525">
            <a:solidFill>
              <a:srgbClr val="13171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SD card</a:t>
            </a:r>
            <a:endParaRPr sz="1800">
              <a:solidFill>
                <a:schemeClr val="dk1"/>
              </a:solidFill>
              <a:latin typeface="Calibri"/>
              <a:ea typeface="Calibri"/>
              <a:cs typeface="Calibri"/>
              <a:sym typeface="Calibri"/>
            </a:endParaRPr>
          </a:p>
        </p:txBody>
      </p:sp>
      <p:cxnSp>
        <p:nvCxnSpPr>
          <p:cNvPr id="1242" name="Google Shape;1242;p41"/>
          <p:cNvCxnSpPr>
            <a:stCxn id="1240" idx="1"/>
            <a:endCxn id="1241" idx="3"/>
          </p:cNvCxnSpPr>
          <p:nvPr/>
        </p:nvCxnSpPr>
        <p:spPr>
          <a:xfrm flipH="1">
            <a:off x="6394560" y="4758373"/>
            <a:ext cx="181500" cy="138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47"/>
              </a:srgbClr>
            </a:outerShdw>
          </a:effectLst>
        </p:spPr>
      </p:cxnSp>
      <p:sp>
        <p:nvSpPr>
          <p:cNvPr id="1243" name="Google Shape;1243;p41"/>
          <p:cNvSpPr txBox="1"/>
          <p:nvPr/>
        </p:nvSpPr>
        <p:spPr>
          <a:xfrm>
            <a:off x="-504956" y="105033"/>
            <a:ext cx="8466716"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3 </a:t>
            </a:r>
            <a:r>
              <a:rPr b="1" lang="en-US" sz="2400">
                <a:solidFill>
                  <a:srgbClr val="0F1115"/>
                </a:solidFill>
                <a:latin typeface="Arial"/>
                <a:ea typeface="Arial"/>
                <a:cs typeface="Arial"/>
                <a:sym typeface="Arial"/>
              </a:rPr>
              <a:t>Massage Chair Fault Diagnosis and Troubleshooting</a:t>
            </a:r>
            <a:endParaRPr/>
          </a:p>
          <a:p>
            <a:pPr indent="0" lvl="0" marL="0" marR="0" rtl="0" algn="ctr">
              <a:spcBef>
                <a:spcPts val="0"/>
              </a:spcBef>
              <a:spcAft>
                <a:spcPts val="0"/>
              </a:spcAft>
              <a:buNone/>
            </a:pPr>
            <a:r>
              <a:t/>
            </a:r>
            <a:endParaRPr b="1" sz="2200">
              <a:solidFill>
                <a:srgbClr val="000000"/>
              </a:solidFill>
              <a:latin typeface="Calibri"/>
              <a:ea typeface="Calibri"/>
              <a:cs typeface="Calibri"/>
              <a:sym typeface="Calibri"/>
            </a:endParaRPr>
          </a:p>
        </p:txBody>
      </p:sp>
      <p:sp>
        <p:nvSpPr>
          <p:cNvPr id="1244" name="Google Shape;1244;p41"/>
          <p:cNvSpPr txBox="1"/>
          <p:nvPr/>
        </p:nvSpPr>
        <p:spPr>
          <a:xfrm>
            <a:off x="7441155" y="4020165"/>
            <a:ext cx="3171974" cy="461665"/>
          </a:xfrm>
          <a:prstGeom prst="rect">
            <a:avLst/>
          </a:prstGeom>
          <a:noFill/>
          <a:ln cap="flat" cmpd="sng" w="9525">
            <a:solidFill>
              <a:srgbClr val="13171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rgbClr val="0F1115"/>
                </a:solidFill>
                <a:latin typeface="Arial"/>
                <a:ea typeface="Arial"/>
                <a:cs typeface="Arial"/>
                <a:sym typeface="Arial"/>
              </a:rPr>
              <a:t>Communication cable connecting the main board and the Bluetooth module</a:t>
            </a:r>
            <a:endParaRPr sz="12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42"/>
          <p:cNvSpPr txBox="1"/>
          <p:nvPr/>
        </p:nvSpPr>
        <p:spPr>
          <a:xfrm>
            <a:off x="1038860" y="124460"/>
            <a:ext cx="250444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Microsoft Yahei"/>
                <a:ea typeface="Microsoft Yahei"/>
                <a:cs typeface="Microsoft Yahei"/>
                <a:sym typeface="Microsoft Yahei"/>
              </a:rPr>
              <a:t>4. </a:t>
            </a:r>
            <a:r>
              <a:rPr b="1" i="0" lang="en-US" sz="2800">
                <a:solidFill>
                  <a:srgbClr val="0F1115"/>
                </a:solidFill>
                <a:latin typeface="Arial"/>
                <a:ea typeface="Arial"/>
                <a:cs typeface="Arial"/>
                <a:sym typeface="Arial"/>
              </a:rPr>
              <a:t>Repair Tools</a:t>
            </a:r>
            <a:endParaRPr b="1" sz="2800">
              <a:solidFill>
                <a:srgbClr val="000000"/>
              </a:solidFill>
              <a:latin typeface="Microsoft Yahei"/>
              <a:ea typeface="Microsoft Yahei"/>
              <a:cs typeface="Microsoft Yahei"/>
              <a:sym typeface="Microsoft Yahei"/>
            </a:endParaRPr>
          </a:p>
        </p:txBody>
      </p:sp>
      <p:sp>
        <p:nvSpPr>
          <p:cNvPr id="1251" name="Google Shape;1251;p42"/>
          <p:cNvSpPr/>
          <p:nvPr/>
        </p:nvSpPr>
        <p:spPr>
          <a:xfrm>
            <a:off x="0" y="5733415"/>
            <a:ext cx="7029450" cy="917575"/>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Microsoft Yahei"/>
                <a:ea typeface="Microsoft Yahei"/>
                <a:cs typeface="Microsoft Yahei"/>
                <a:sym typeface="Microsoft Yahei"/>
              </a:rPr>
              <a:t>1. </a:t>
            </a:r>
            <a:r>
              <a:rPr b="0" i="0" lang="en-US" sz="1800">
                <a:solidFill>
                  <a:srgbClr val="0F1115"/>
                </a:solidFill>
                <a:latin typeface="Arial"/>
                <a:ea typeface="Arial"/>
                <a:cs typeface="Arial"/>
                <a:sym typeface="Arial"/>
              </a:rPr>
              <a:t>Phillips screwdrivers (one long, one short)</a:t>
            </a:r>
            <a:r>
              <a:rPr b="1" lang="en-US" sz="1800">
                <a:solidFill>
                  <a:schemeClr val="dk1"/>
                </a:solidFill>
                <a:latin typeface="Microsoft Yahei"/>
                <a:ea typeface="Microsoft Yahei"/>
                <a:cs typeface="Microsoft Yahei"/>
                <a:sym typeface="Microsoft Yahei"/>
              </a:rPr>
              <a:t> 2. </a:t>
            </a:r>
            <a:r>
              <a:rPr b="0" i="0" lang="en-US" sz="1800">
                <a:solidFill>
                  <a:srgbClr val="0F1115"/>
                </a:solidFill>
                <a:latin typeface="Arial"/>
                <a:ea typeface="Arial"/>
                <a:cs typeface="Arial"/>
                <a:sym typeface="Arial"/>
              </a:rPr>
              <a:t>Needle-nose pliers</a:t>
            </a:r>
            <a:endParaRPr/>
          </a:p>
          <a:p>
            <a:pPr indent="0" lvl="0" marL="0" marR="0" rtl="0" algn="l">
              <a:spcBef>
                <a:spcPts val="0"/>
              </a:spcBef>
              <a:spcAft>
                <a:spcPts val="0"/>
              </a:spcAft>
              <a:buNone/>
            </a:pPr>
            <a:r>
              <a:rPr b="1" lang="en-US" sz="1800">
                <a:solidFill>
                  <a:schemeClr val="dk1"/>
                </a:solidFill>
                <a:latin typeface="Microsoft Yahei"/>
                <a:ea typeface="Microsoft Yahei"/>
                <a:cs typeface="Microsoft Yahei"/>
                <a:sym typeface="Microsoft Yahei"/>
              </a:rPr>
              <a:t>3. </a:t>
            </a:r>
            <a:r>
              <a:rPr b="0" i="0" lang="en-US" sz="1800">
                <a:solidFill>
                  <a:srgbClr val="0F1115"/>
                </a:solidFill>
                <a:latin typeface="Arial"/>
                <a:ea typeface="Arial"/>
                <a:cs typeface="Arial"/>
                <a:sym typeface="Arial"/>
              </a:rPr>
              <a:t>Diagonal cutters </a:t>
            </a:r>
            <a:r>
              <a:rPr b="1" lang="en-US" sz="1800">
                <a:solidFill>
                  <a:schemeClr val="dk1"/>
                </a:solidFill>
                <a:latin typeface="Microsoft Yahei"/>
                <a:ea typeface="Microsoft Yahei"/>
                <a:cs typeface="Microsoft Yahei"/>
                <a:sym typeface="Microsoft Yahei"/>
              </a:rPr>
              <a:t>4. </a:t>
            </a:r>
            <a:r>
              <a:rPr b="0" i="0" lang="en-US" sz="1800">
                <a:solidFill>
                  <a:srgbClr val="0F1115"/>
                </a:solidFill>
                <a:latin typeface="Arial"/>
                <a:ea typeface="Arial"/>
                <a:cs typeface="Arial"/>
                <a:sym typeface="Arial"/>
              </a:rPr>
              <a:t>Ratchet wrench (6mm and 8mm hex sockets, 10mm and 13mm sockets)</a:t>
            </a:r>
            <a:endParaRPr/>
          </a:p>
        </p:txBody>
      </p:sp>
      <p:pic>
        <p:nvPicPr>
          <p:cNvPr id="1252" name="Google Shape;1252;p42"/>
          <p:cNvPicPr preferRelativeResize="0"/>
          <p:nvPr/>
        </p:nvPicPr>
        <p:blipFill rotWithShape="1">
          <a:blip r:embed="rId3">
            <a:alphaModFix/>
          </a:blip>
          <a:srcRect b="0" l="6341" r="5073" t="0"/>
          <a:stretch/>
        </p:blipFill>
        <p:spPr>
          <a:xfrm>
            <a:off x="7029450" y="780415"/>
            <a:ext cx="2350770" cy="4802505"/>
          </a:xfrm>
          <a:prstGeom prst="rect">
            <a:avLst/>
          </a:prstGeom>
          <a:noFill/>
          <a:ln>
            <a:noFill/>
          </a:ln>
        </p:spPr>
      </p:pic>
      <p:sp>
        <p:nvSpPr>
          <p:cNvPr id="1253" name="Google Shape;1253;p42"/>
          <p:cNvSpPr/>
          <p:nvPr/>
        </p:nvSpPr>
        <p:spPr>
          <a:xfrm>
            <a:off x="7201535" y="5834380"/>
            <a:ext cx="1842770" cy="486410"/>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Multimeter</a:t>
            </a:r>
            <a:endParaRPr/>
          </a:p>
        </p:txBody>
      </p:sp>
      <p:pic>
        <p:nvPicPr>
          <p:cNvPr id="1254" name="Google Shape;1254;p42"/>
          <p:cNvPicPr preferRelativeResize="0"/>
          <p:nvPr/>
        </p:nvPicPr>
        <p:blipFill rotWithShape="1">
          <a:blip r:embed="rId4">
            <a:alphaModFix/>
          </a:blip>
          <a:srcRect b="0" l="0" r="0" t="0"/>
          <a:stretch/>
        </p:blipFill>
        <p:spPr>
          <a:xfrm>
            <a:off x="9509760" y="776605"/>
            <a:ext cx="2216785" cy="4806315"/>
          </a:xfrm>
          <a:prstGeom prst="rect">
            <a:avLst/>
          </a:prstGeom>
          <a:noFill/>
          <a:ln>
            <a:noFill/>
          </a:ln>
        </p:spPr>
      </p:pic>
      <p:sp>
        <p:nvSpPr>
          <p:cNvPr id="1255" name="Google Shape;1255;p42"/>
          <p:cNvSpPr/>
          <p:nvPr/>
        </p:nvSpPr>
        <p:spPr>
          <a:xfrm>
            <a:off x="9707245" y="5733415"/>
            <a:ext cx="1842770" cy="532130"/>
          </a:xfrm>
          <a:prstGeom prst="rect">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0" i="0" lang="en-US" sz="1800">
                <a:solidFill>
                  <a:srgbClr val="0F1115"/>
                </a:solidFill>
                <a:latin typeface="Arial"/>
                <a:ea typeface="Arial"/>
                <a:cs typeface="Arial"/>
                <a:sym typeface="Arial"/>
              </a:rPr>
              <a:t>DC 24V power supply</a:t>
            </a:r>
            <a:endParaRPr/>
          </a:p>
        </p:txBody>
      </p:sp>
      <p:cxnSp>
        <p:nvCxnSpPr>
          <p:cNvPr id="1256" name="Google Shape;1256;p42"/>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pic>
        <p:nvPicPr>
          <p:cNvPr id="1257" name="Google Shape;1257;p42"/>
          <p:cNvPicPr preferRelativeResize="0"/>
          <p:nvPr/>
        </p:nvPicPr>
        <p:blipFill rotWithShape="1">
          <a:blip r:embed="rId5">
            <a:alphaModFix/>
          </a:blip>
          <a:srcRect b="0" l="0" r="0" t="0"/>
          <a:stretch/>
        </p:blipFill>
        <p:spPr>
          <a:xfrm>
            <a:off x="239395" y="773430"/>
            <a:ext cx="6657975" cy="4810125"/>
          </a:xfrm>
          <a:prstGeom prst="rect">
            <a:avLst/>
          </a:prstGeom>
          <a:noFill/>
          <a:ln>
            <a:noFill/>
          </a:ln>
        </p:spPr>
      </p:pic>
      <p:sp>
        <p:nvSpPr>
          <p:cNvPr id="1258" name="Google Shape;1258;p42"/>
          <p:cNvSpPr txBox="1"/>
          <p:nvPr/>
        </p:nvSpPr>
        <p:spPr>
          <a:xfrm>
            <a:off x="388620" y="803910"/>
            <a:ext cx="1508760" cy="258445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43"/>
          <p:cNvSpPr/>
          <p:nvPr/>
        </p:nvSpPr>
        <p:spPr>
          <a:xfrm>
            <a:off x="4102041" y="2611348"/>
            <a:ext cx="4099648" cy="861774"/>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b="1" lang="en-US" sz="4800">
                <a:solidFill>
                  <a:srgbClr val="7030A0"/>
                </a:solidFill>
                <a:latin typeface="Microsoft Yahei"/>
                <a:ea typeface="Microsoft Yahei"/>
                <a:cs typeface="Microsoft Yahei"/>
                <a:sym typeface="Microsoft Yahei"/>
              </a:rPr>
              <a:t>Thank you！</a:t>
            </a:r>
            <a:endParaRPr/>
          </a:p>
        </p:txBody>
      </p:sp>
      <p:cxnSp>
        <p:nvCxnSpPr>
          <p:cNvPr id="1265" name="Google Shape;1265;p43"/>
          <p:cNvCxnSpPr/>
          <p:nvPr/>
        </p:nvCxnSpPr>
        <p:spPr>
          <a:xfrm>
            <a:off x="223520" y="665480"/>
            <a:ext cx="11721465" cy="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5"/>
          <p:cNvPicPr preferRelativeResize="0"/>
          <p:nvPr/>
        </p:nvPicPr>
        <p:blipFill rotWithShape="1">
          <a:blip r:embed="rId3">
            <a:alphaModFix/>
          </a:blip>
          <a:srcRect b="0" l="0" r="0" t="0"/>
          <a:stretch/>
        </p:blipFill>
        <p:spPr>
          <a:xfrm>
            <a:off x="3798570" y="1748790"/>
            <a:ext cx="4744085" cy="4126865"/>
          </a:xfrm>
          <a:prstGeom prst="rect">
            <a:avLst/>
          </a:prstGeom>
          <a:noFill/>
          <a:ln>
            <a:noFill/>
          </a:ln>
        </p:spPr>
      </p:pic>
      <p:sp>
        <p:nvSpPr>
          <p:cNvPr id="204" name="Google Shape;204;p5"/>
          <p:cNvSpPr/>
          <p:nvPr/>
        </p:nvSpPr>
        <p:spPr>
          <a:xfrm>
            <a:off x="1129665" y="18415"/>
            <a:ext cx="4485640" cy="646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1.2 </a:t>
            </a:r>
            <a:r>
              <a:rPr b="0" i="0" lang="en-US" sz="2400">
                <a:solidFill>
                  <a:srgbClr val="0F1115"/>
                </a:solidFill>
                <a:latin typeface="Arial"/>
                <a:ea typeface="Arial"/>
                <a:cs typeface="Arial"/>
                <a:sym typeface="Arial"/>
              </a:rPr>
              <a:t>Product Features</a:t>
            </a:r>
            <a:endParaRPr sz="2200">
              <a:solidFill>
                <a:srgbClr val="3F3F3F"/>
              </a:solidFill>
              <a:latin typeface="Microsoft Yahei"/>
              <a:ea typeface="Microsoft Yahei"/>
              <a:cs typeface="Microsoft Yahei"/>
              <a:sym typeface="Microsoft Yahei"/>
            </a:endParaRPr>
          </a:p>
        </p:txBody>
      </p:sp>
      <p:cxnSp>
        <p:nvCxnSpPr>
          <p:cNvPr id="205" name="Google Shape;205;p5"/>
          <p:cNvCxnSpPr/>
          <p:nvPr/>
        </p:nvCxnSpPr>
        <p:spPr>
          <a:xfrm flipH="1" rot="10800000">
            <a:off x="8120380" y="2746375"/>
            <a:ext cx="777240" cy="135255"/>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sp>
        <p:nvSpPr>
          <p:cNvPr id="206" name="Google Shape;206;p5"/>
          <p:cNvSpPr/>
          <p:nvPr/>
        </p:nvSpPr>
        <p:spPr>
          <a:xfrm>
            <a:off x="3571240" y="764540"/>
            <a:ext cx="2044065" cy="63119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Bluetooth Music + Sleep - aiding Music, Meditation </a:t>
            </a:r>
            <a:endParaRPr sz="1800">
              <a:solidFill>
                <a:schemeClr val="dk1"/>
              </a:solidFill>
              <a:latin typeface="Calibri"/>
              <a:ea typeface="Calibri"/>
              <a:cs typeface="Calibri"/>
              <a:sym typeface="Calibri"/>
            </a:endParaRPr>
          </a:p>
        </p:txBody>
      </p:sp>
      <p:sp>
        <p:nvSpPr>
          <p:cNvPr id="207" name="Google Shape;207;p5"/>
          <p:cNvSpPr/>
          <p:nvPr/>
        </p:nvSpPr>
        <p:spPr>
          <a:xfrm>
            <a:off x="6576697" y="756920"/>
            <a:ext cx="1322703" cy="63119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Body Scan</a:t>
            </a:r>
            <a:endParaRPr sz="1800">
              <a:solidFill>
                <a:schemeClr val="dk1"/>
              </a:solidFill>
              <a:latin typeface="Calibri"/>
              <a:ea typeface="Calibri"/>
              <a:cs typeface="Calibri"/>
              <a:sym typeface="Calibri"/>
            </a:endParaRPr>
          </a:p>
        </p:txBody>
      </p:sp>
      <p:sp>
        <p:nvSpPr>
          <p:cNvPr id="208" name="Google Shape;208;p5"/>
          <p:cNvSpPr/>
          <p:nvPr/>
        </p:nvSpPr>
        <p:spPr>
          <a:xfrm>
            <a:off x="1466216" y="3257550"/>
            <a:ext cx="1682749" cy="63119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USB + Wireless charging</a:t>
            </a:r>
            <a:endParaRPr sz="1800">
              <a:solidFill>
                <a:schemeClr val="dk1"/>
              </a:solidFill>
              <a:latin typeface="Calibri"/>
              <a:ea typeface="Calibri"/>
              <a:cs typeface="Calibri"/>
              <a:sym typeface="Calibri"/>
            </a:endParaRPr>
          </a:p>
        </p:txBody>
      </p:sp>
      <p:sp>
        <p:nvSpPr>
          <p:cNvPr id="209" name="Google Shape;209;p5"/>
          <p:cNvSpPr/>
          <p:nvPr/>
        </p:nvSpPr>
        <p:spPr>
          <a:xfrm>
            <a:off x="8897620" y="4514214"/>
            <a:ext cx="1706880" cy="794381"/>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Adjustable shoulder with 3 width levels</a:t>
            </a:r>
            <a:endParaRPr sz="1800">
              <a:solidFill>
                <a:schemeClr val="dk1"/>
              </a:solidFill>
              <a:latin typeface="Calibri"/>
              <a:ea typeface="Calibri"/>
              <a:cs typeface="Calibri"/>
              <a:sym typeface="Calibri"/>
            </a:endParaRPr>
          </a:p>
        </p:txBody>
      </p:sp>
      <p:sp>
        <p:nvSpPr>
          <p:cNvPr id="210" name="Google Shape;210;p5"/>
          <p:cNvSpPr/>
          <p:nvPr/>
        </p:nvSpPr>
        <p:spPr>
          <a:xfrm>
            <a:off x="8875395" y="1549400"/>
            <a:ext cx="1878330" cy="63119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Mechanism with Sonic Tech</a:t>
            </a:r>
            <a:endParaRPr sz="1800">
              <a:solidFill>
                <a:schemeClr val="dk1"/>
              </a:solidFill>
              <a:latin typeface="Calibri"/>
              <a:ea typeface="Calibri"/>
              <a:cs typeface="Calibri"/>
              <a:sym typeface="Calibri"/>
            </a:endParaRPr>
          </a:p>
        </p:txBody>
      </p:sp>
      <p:sp>
        <p:nvSpPr>
          <p:cNvPr id="211" name="Google Shape;211;p5"/>
          <p:cNvSpPr/>
          <p:nvPr/>
        </p:nvSpPr>
        <p:spPr>
          <a:xfrm>
            <a:off x="8897619" y="2538094"/>
            <a:ext cx="2141855" cy="719451"/>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4D Ultra Mechanism + Heated Back Rollers</a:t>
            </a:r>
            <a:endParaRPr sz="1800">
              <a:solidFill>
                <a:schemeClr val="dk1"/>
              </a:solidFill>
              <a:latin typeface="Calibri"/>
              <a:ea typeface="Calibri"/>
              <a:cs typeface="Calibri"/>
              <a:sym typeface="Calibri"/>
            </a:endParaRPr>
          </a:p>
        </p:txBody>
      </p:sp>
      <p:cxnSp>
        <p:nvCxnSpPr>
          <p:cNvPr id="212" name="Google Shape;212;p5"/>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sp>
        <p:nvSpPr>
          <p:cNvPr id="213" name="Google Shape;213;p5"/>
          <p:cNvSpPr/>
          <p:nvPr/>
        </p:nvSpPr>
        <p:spPr>
          <a:xfrm>
            <a:off x="876300" y="4130040"/>
            <a:ext cx="2291080" cy="63119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7”Touch Screen Tablet + Tactile Shortcut Buttons</a:t>
            </a:r>
            <a:endParaRPr sz="1800">
              <a:solidFill>
                <a:schemeClr val="dk1"/>
              </a:solidFill>
              <a:latin typeface="Calibri"/>
              <a:ea typeface="Calibri"/>
              <a:cs typeface="Calibri"/>
              <a:sym typeface="Calibri"/>
            </a:endParaRPr>
          </a:p>
        </p:txBody>
      </p:sp>
      <p:sp>
        <p:nvSpPr>
          <p:cNvPr id="214" name="Google Shape;214;p5"/>
          <p:cNvSpPr/>
          <p:nvPr/>
        </p:nvSpPr>
        <p:spPr>
          <a:xfrm>
            <a:off x="3428999" y="6012179"/>
            <a:ext cx="2809875" cy="827406"/>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Foot &amp; Calf Therapy: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Sole rollers + Sonic Tech Underfoot + Calf Rolling</a:t>
            </a:r>
            <a:endParaRPr sz="1800">
              <a:solidFill>
                <a:schemeClr val="dk1"/>
              </a:solidFill>
              <a:latin typeface="Calibri"/>
              <a:ea typeface="Calibri"/>
              <a:cs typeface="Calibri"/>
              <a:sym typeface="Calibri"/>
            </a:endParaRPr>
          </a:p>
        </p:txBody>
      </p:sp>
      <p:sp>
        <p:nvSpPr>
          <p:cNvPr id="215" name="Google Shape;215;p5"/>
          <p:cNvSpPr/>
          <p:nvPr/>
        </p:nvSpPr>
        <p:spPr>
          <a:xfrm>
            <a:off x="1466216" y="5118735"/>
            <a:ext cx="1701164" cy="63119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Warming at back, arm &amp; leg</a:t>
            </a:r>
            <a:endParaRPr sz="1800">
              <a:solidFill>
                <a:schemeClr val="dk1"/>
              </a:solidFill>
              <a:latin typeface="Calibri"/>
              <a:ea typeface="Calibri"/>
              <a:cs typeface="Calibri"/>
              <a:sym typeface="Calibri"/>
            </a:endParaRPr>
          </a:p>
        </p:txBody>
      </p:sp>
      <p:sp>
        <p:nvSpPr>
          <p:cNvPr id="216" name="Google Shape;216;p5"/>
          <p:cNvSpPr/>
          <p:nvPr/>
        </p:nvSpPr>
        <p:spPr>
          <a:xfrm>
            <a:off x="8875395" y="3526154"/>
            <a:ext cx="1706879" cy="700405"/>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Whole Body Air Pressure Massage</a:t>
            </a:r>
            <a:endParaRPr sz="1800">
              <a:solidFill>
                <a:schemeClr val="dk1"/>
              </a:solidFill>
              <a:latin typeface="Calibri"/>
              <a:ea typeface="Calibri"/>
              <a:cs typeface="Calibri"/>
              <a:sym typeface="Calibri"/>
            </a:endParaRPr>
          </a:p>
        </p:txBody>
      </p:sp>
      <p:sp>
        <p:nvSpPr>
          <p:cNvPr id="217" name="Google Shape;217;p5"/>
          <p:cNvSpPr/>
          <p:nvPr/>
        </p:nvSpPr>
        <p:spPr>
          <a:xfrm>
            <a:off x="876300" y="2385059"/>
            <a:ext cx="2291080" cy="732155"/>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Ambient Lighting</a:t>
            </a:r>
            <a:endParaRPr sz="1800">
              <a:solidFill>
                <a:schemeClr val="dk1"/>
              </a:solidFill>
              <a:latin typeface="Calibri"/>
              <a:ea typeface="Calibri"/>
              <a:cs typeface="Calibri"/>
              <a:sym typeface="Calibri"/>
            </a:endParaRPr>
          </a:p>
        </p:txBody>
      </p:sp>
      <p:cxnSp>
        <p:nvCxnSpPr>
          <p:cNvPr id="218" name="Google Shape;218;p5"/>
          <p:cNvCxnSpPr>
            <a:endCxn id="210" idx="1"/>
          </p:cNvCxnSpPr>
          <p:nvPr/>
        </p:nvCxnSpPr>
        <p:spPr>
          <a:xfrm flipH="1" rot="10800000">
            <a:off x="8030295" y="1864995"/>
            <a:ext cx="845100" cy="25470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sp>
        <p:nvSpPr>
          <p:cNvPr id="219" name="Google Shape;219;p5"/>
          <p:cNvSpPr/>
          <p:nvPr/>
        </p:nvSpPr>
        <p:spPr>
          <a:xfrm>
            <a:off x="6500495" y="5991860"/>
            <a:ext cx="1619885" cy="65151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 Zero-Gravity Positionings</a:t>
            </a:r>
            <a:endParaRPr sz="1800">
              <a:solidFill>
                <a:schemeClr val="dk1"/>
              </a:solidFill>
              <a:latin typeface="Calibri"/>
              <a:ea typeface="Calibri"/>
              <a:cs typeface="Calibri"/>
              <a:sym typeface="Calibri"/>
            </a:endParaRPr>
          </a:p>
        </p:txBody>
      </p:sp>
      <p:sp>
        <p:nvSpPr>
          <p:cNvPr id="220" name="Google Shape;220;p5"/>
          <p:cNvSpPr/>
          <p:nvPr/>
        </p:nvSpPr>
        <p:spPr>
          <a:xfrm>
            <a:off x="1819910" y="1512570"/>
            <a:ext cx="1363345" cy="631190"/>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SL Track</a:t>
            </a:r>
            <a:endParaRPr sz="1800">
              <a:solidFill>
                <a:schemeClr val="dk1"/>
              </a:solidFill>
              <a:latin typeface="Calibri"/>
              <a:ea typeface="Calibri"/>
              <a:cs typeface="Calibri"/>
              <a:sym typeface="Calibri"/>
            </a:endParaRPr>
          </a:p>
        </p:txBody>
      </p:sp>
      <p:cxnSp>
        <p:nvCxnSpPr>
          <p:cNvPr id="221" name="Google Shape;221;p5"/>
          <p:cNvCxnSpPr/>
          <p:nvPr/>
        </p:nvCxnSpPr>
        <p:spPr>
          <a:xfrm>
            <a:off x="3148965" y="3558540"/>
            <a:ext cx="1121410" cy="65405"/>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2" name="Google Shape;222;p5"/>
          <p:cNvCxnSpPr/>
          <p:nvPr/>
        </p:nvCxnSpPr>
        <p:spPr>
          <a:xfrm>
            <a:off x="3150870" y="2746375"/>
            <a:ext cx="1369695" cy="526415"/>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3" name="Google Shape;223;p5"/>
          <p:cNvCxnSpPr/>
          <p:nvPr/>
        </p:nvCxnSpPr>
        <p:spPr>
          <a:xfrm flipH="1" rot="10800000">
            <a:off x="7899400" y="3766820"/>
            <a:ext cx="998220" cy="47625"/>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4" name="Google Shape;224;p5"/>
          <p:cNvCxnSpPr>
            <a:stCxn id="215" idx="3"/>
          </p:cNvCxnSpPr>
          <p:nvPr/>
        </p:nvCxnSpPr>
        <p:spPr>
          <a:xfrm flipH="1" rot="10800000">
            <a:off x="3167380" y="5208130"/>
            <a:ext cx="722100" cy="22620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5" name="Google Shape;225;p5"/>
          <p:cNvCxnSpPr/>
          <p:nvPr/>
        </p:nvCxnSpPr>
        <p:spPr>
          <a:xfrm flipH="1">
            <a:off x="4714240" y="5739130"/>
            <a:ext cx="117475" cy="27305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6" name="Google Shape;226;p5"/>
          <p:cNvCxnSpPr>
            <a:stCxn id="207" idx="2"/>
          </p:cNvCxnSpPr>
          <p:nvPr/>
        </p:nvCxnSpPr>
        <p:spPr>
          <a:xfrm flipH="1">
            <a:off x="7137549" y="1388110"/>
            <a:ext cx="100500" cy="42090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7" name="Google Shape;227;p5"/>
          <p:cNvCxnSpPr/>
          <p:nvPr/>
        </p:nvCxnSpPr>
        <p:spPr>
          <a:xfrm rot="10800000">
            <a:off x="4965700" y="1388110"/>
            <a:ext cx="969010" cy="67183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8" name="Google Shape;228;p5"/>
          <p:cNvCxnSpPr>
            <a:stCxn id="220" idx="3"/>
          </p:cNvCxnSpPr>
          <p:nvPr/>
        </p:nvCxnSpPr>
        <p:spPr>
          <a:xfrm>
            <a:off x="3183255" y="1828165"/>
            <a:ext cx="2039700" cy="79320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29" name="Google Shape;229;p5"/>
          <p:cNvCxnSpPr/>
          <p:nvPr/>
        </p:nvCxnSpPr>
        <p:spPr>
          <a:xfrm flipH="1" rot="10800000">
            <a:off x="3148965" y="3924935"/>
            <a:ext cx="1061085" cy="50800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30" name="Google Shape;230;p5"/>
          <p:cNvCxnSpPr/>
          <p:nvPr/>
        </p:nvCxnSpPr>
        <p:spPr>
          <a:xfrm>
            <a:off x="6937375" y="5468620"/>
            <a:ext cx="320675" cy="531495"/>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cxnSp>
        <p:nvCxnSpPr>
          <p:cNvPr id="231" name="Google Shape;231;p5"/>
          <p:cNvCxnSpPr/>
          <p:nvPr/>
        </p:nvCxnSpPr>
        <p:spPr>
          <a:xfrm>
            <a:off x="7929880" y="4576445"/>
            <a:ext cx="933450" cy="222250"/>
          </a:xfrm>
          <a:prstGeom prst="straightConnector1">
            <a:avLst/>
          </a:prstGeom>
          <a:noFill/>
          <a:ln cap="flat" cmpd="sng" w="47625">
            <a:solidFill>
              <a:srgbClr val="395E89"/>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6"/>
          <p:cNvSpPr txBox="1"/>
          <p:nvPr/>
        </p:nvSpPr>
        <p:spPr>
          <a:xfrm>
            <a:off x="1134745" y="107394"/>
            <a:ext cx="6152515" cy="110799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1.3 </a:t>
            </a:r>
            <a:r>
              <a:rPr b="0" i="0" lang="en-US" sz="2000">
                <a:solidFill>
                  <a:srgbClr val="0F1115"/>
                </a:solidFill>
                <a:latin typeface="Arial"/>
                <a:ea typeface="Arial"/>
                <a:cs typeface="Arial"/>
                <a:sym typeface="Arial"/>
              </a:rPr>
              <a:t>Function Control</a:t>
            </a:r>
            <a:endParaRPr b="1" sz="2000">
              <a:solidFill>
                <a:srgbClr val="000000"/>
              </a:solidFill>
              <a:latin typeface="Microsoft Yahei"/>
              <a:ea typeface="Microsoft Yahei"/>
              <a:cs typeface="Microsoft Yahei"/>
              <a:sym typeface="Microsoft Yahei"/>
            </a:endParaRPr>
          </a:p>
          <a:p>
            <a:pPr indent="0" lvl="0" marL="0" marR="0" rtl="0" algn="l">
              <a:lnSpc>
                <a:spcPct val="150000"/>
              </a:lnSpc>
              <a:spcBef>
                <a:spcPts val="0"/>
              </a:spcBef>
              <a:spcAft>
                <a:spcPts val="0"/>
              </a:spcAft>
              <a:buNone/>
            </a:pPr>
            <a:r>
              <a:t/>
            </a:r>
            <a:endParaRPr b="1" sz="2200">
              <a:solidFill>
                <a:srgbClr val="000000"/>
              </a:solidFill>
              <a:latin typeface="Microsoft Yahei"/>
              <a:ea typeface="Microsoft Yahei"/>
              <a:cs typeface="Microsoft Yahei"/>
              <a:sym typeface="Microsoft Yahei"/>
            </a:endParaRPr>
          </a:p>
        </p:txBody>
      </p:sp>
      <p:cxnSp>
        <p:nvCxnSpPr>
          <p:cNvPr id="238" name="Google Shape;238;p6"/>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sp>
        <p:nvSpPr>
          <p:cNvPr id="239" name="Google Shape;239;p6"/>
          <p:cNvSpPr txBox="1"/>
          <p:nvPr/>
        </p:nvSpPr>
        <p:spPr>
          <a:xfrm>
            <a:off x="9912350" y="847090"/>
            <a:ext cx="1144905"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0" name="Google Shape;240;p6"/>
          <p:cNvPicPr preferRelativeResize="0"/>
          <p:nvPr/>
        </p:nvPicPr>
        <p:blipFill rotWithShape="1">
          <a:blip r:embed="rId3">
            <a:alphaModFix/>
          </a:blip>
          <a:srcRect b="0" l="0" r="0" t="0"/>
          <a:stretch/>
        </p:blipFill>
        <p:spPr>
          <a:xfrm>
            <a:off x="2654935" y="686435"/>
            <a:ext cx="6003925" cy="6020435"/>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7"/>
          <p:cNvSpPr txBox="1"/>
          <p:nvPr/>
        </p:nvSpPr>
        <p:spPr>
          <a:xfrm>
            <a:off x="1134110" y="8255"/>
            <a:ext cx="4266565"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1.3 Remote Control</a:t>
            </a:r>
            <a:endParaRPr b="1" sz="2200">
              <a:solidFill>
                <a:srgbClr val="000000"/>
              </a:solidFill>
              <a:latin typeface="Microsoft Yahei"/>
              <a:ea typeface="Microsoft Yahei"/>
              <a:cs typeface="Microsoft Yahei"/>
              <a:sym typeface="Microsoft Yahei"/>
            </a:endParaRPr>
          </a:p>
        </p:txBody>
      </p:sp>
      <p:cxnSp>
        <p:nvCxnSpPr>
          <p:cNvPr id="247" name="Google Shape;247;p7"/>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pic>
        <p:nvPicPr>
          <p:cNvPr id="248" name="Google Shape;248;p7"/>
          <p:cNvPicPr preferRelativeResize="0"/>
          <p:nvPr/>
        </p:nvPicPr>
        <p:blipFill rotWithShape="1">
          <a:blip r:embed="rId3">
            <a:alphaModFix/>
          </a:blip>
          <a:srcRect b="0" l="0" r="0" t="0"/>
          <a:stretch/>
        </p:blipFill>
        <p:spPr>
          <a:xfrm>
            <a:off x="405130" y="748030"/>
            <a:ext cx="5141595" cy="4949190"/>
          </a:xfrm>
          <a:prstGeom prst="rect">
            <a:avLst/>
          </a:prstGeom>
          <a:noFill/>
          <a:ln>
            <a:noFill/>
          </a:ln>
        </p:spPr>
      </p:pic>
      <p:pic>
        <p:nvPicPr>
          <p:cNvPr id="249" name="Google Shape;249;p7"/>
          <p:cNvPicPr preferRelativeResize="0"/>
          <p:nvPr/>
        </p:nvPicPr>
        <p:blipFill rotWithShape="1">
          <a:blip r:embed="rId4">
            <a:alphaModFix/>
          </a:blip>
          <a:srcRect b="0" l="0" r="0" t="0"/>
          <a:stretch/>
        </p:blipFill>
        <p:spPr>
          <a:xfrm>
            <a:off x="6972300" y="746672"/>
            <a:ext cx="4533900" cy="6082481"/>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8"/>
          <p:cNvSpPr txBox="1"/>
          <p:nvPr/>
        </p:nvSpPr>
        <p:spPr>
          <a:xfrm>
            <a:off x="1134110" y="8255"/>
            <a:ext cx="334264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1.3 Remote Control</a:t>
            </a:r>
            <a:endParaRPr b="1" sz="2200">
              <a:solidFill>
                <a:srgbClr val="000000"/>
              </a:solidFill>
              <a:latin typeface="Microsoft Yahei"/>
              <a:ea typeface="Microsoft Yahei"/>
              <a:cs typeface="Microsoft Yahei"/>
              <a:sym typeface="Microsoft Yahei"/>
            </a:endParaRPr>
          </a:p>
        </p:txBody>
      </p:sp>
      <p:cxnSp>
        <p:nvCxnSpPr>
          <p:cNvPr id="256" name="Google Shape;256;p8"/>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pic>
        <p:nvPicPr>
          <p:cNvPr id="257" name="Google Shape;257;p8"/>
          <p:cNvPicPr preferRelativeResize="0"/>
          <p:nvPr/>
        </p:nvPicPr>
        <p:blipFill rotWithShape="1">
          <a:blip r:embed="rId3">
            <a:alphaModFix/>
          </a:blip>
          <a:srcRect b="0" l="0" r="0" t="0"/>
          <a:stretch/>
        </p:blipFill>
        <p:spPr>
          <a:xfrm>
            <a:off x="1056740" y="746672"/>
            <a:ext cx="3953410" cy="6220687"/>
          </a:xfrm>
          <a:prstGeom prst="rect">
            <a:avLst/>
          </a:prstGeom>
          <a:noFill/>
          <a:ln>
            <a:noFill/>
          </a:ln>
        </p:spPr>
      </p:pic>
      <p:pic>
        <p:nvPicPr>
          <p:cNvPr id="258" name="Google Shape;258;p8"/>
          <p:cNvPicPr preferRelativeResize="0"/>
          <p:nvPr/>
        </p:nvPicPr>
        <p:blipFill rotWithShape="1">
          <a:blip r:embed="rId4">
            <a:alphaModFix/>
          </a:blip>
          <a:srcRect b="0" l="0" r="0" t="0"/>
          <a:stretch/>
        </p:blipFill>
        <p:spPr>
          <a:xfrm>
            <a:off x="5867569" y="746672"/>
            <a:ext cx="4404191" cy="6046705"/>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cxnSp>
        <p:nvCxnSpPr>
          <p:cNvPr id="264" name="Google Shape;264;p9"/>
          <p:cNvCxnSpPr/>
          <p:nvPr/>
        </p:nvCxnSpPr>
        <p:spPr>
          <a:xfrm>
            <a:off x="223520" y="677545"/>
            <a:ext cx="11721465" cy="0"/>
          </a:xfrm>
          <a:prstGeom prst="straightConnector1">
            <a:avLst/>
          </a:prstGeom>
          <a:noFill/>
          <a:ln cap="flat" cmpd="sng" w="28575">
            <a:solidFill>
              <a:srgbClr val="FF0000"/>
            </a:solidFill>
            <a:prstDash val="solid"/>
            <a:round/>
            <a:headEnd len="sm" w="sm" type="none"/>
            <a:tailEnd len="sm" w="sm" type="none"/>
          </a:ln>
        </p:spPr>
      </p:cxnSp>
      <p:sp>
        <p:nvSpPr>
          <p:cNvPr id="265" name="Google Shape;265;p9"/>
          <p:cNvSpPr txBox="1"/>
          <p:nvPr/>
        </p:nvSpPr>
        <p:spPr>
          <a:xfrm>
            <a:off x="1134110" y="8255"/>
            <a:ext cx="3342640" cy="6001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200">
                <a:solidFill>
                  <a:srgbClr val="000000"/>
                </a:solidFill>
                <a:latin typeface="Microsoft Yahei"/>
                <a:ea typeface="Microsoft Yahei"/>
                <a:cs typeface="Microsoft Yahei"/>
                <a:sym typeface="Microsoft Yahei"/>
              </a:rPr>
              <a:t>1.3 Remote Control</a:t>
            </a:r>
            <a:endParaRPr b="1" sz="2200">
              <a:solidFill>
                <a:srgbClr val="000000"/>
              </a:solidFill>
              <a:latin typeface="Microsoft Yahei"/>
              <a:ea typeface="Microsoft Yahei"/>
              <a:cs typeface="Microsoft Yahei"/>
              <a:sym typeface="Microsoft Yahei"/>
            </a:endParaRPr>
          </a:p>
        </p:txBody>
      </p:sp>
      <p:pic>
        <p:nvPicPr>
          <p:cNvPr id="266" name="Google Shape;266;p9"/>
          <p:cNvPicPr preferRelativeResize="0"/>
          <p:nvPr/>
        </p:nvPicPr>
        <p:blipFill rotWithShape="1">
          <a:blip r:embed="rId3">
            <a:alphaModFix/>
          </a:blip>
          <a:srcRect b="0" l="0" r="0" t="0"/>
          <a:stretch/>
        </p:blipFill>
        <p:spPr>
          <a:xfrm>
            <a:off x="337013" y="746672"/>
            <a:ext cx="5149387" cy="6053789"/>
          </a:xfrm>
          <a:prstGeom prst="rect">
            <a:avLst/>
          </a:prstGeom>
          <a:noFill/>
          <a:ln>
            <a:noFill/>
          </a:ln>
        </p:spPr>
      </p:pic>
      <p:pic>
        <p:nvPicPr>
          <p:cNvPr id="267" name="Google Shape;267;p9"/>
          <p:cNvPicPr preferRelativeResize="0"/>
          <p:nvPr/>
        </p:nvPicPr>
        <p:blipFill rotWithShape="1">
          <a:blip r:embed="rId4">
            <a:alphaModFix/>
          </a:blip>
          <a:srcRect b="0" l="0" r="0" t="0"/>
          <a:stretch/>
        </p:blipFill>
        <p:spPr>
          <a:xfrm>
            <a:off x="6456808" y="746672"/>
            <a:ext cx="4926201" cy="6053789"/>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主题">
  <a:themeElements>
    <a:clrScheme name="办公室">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2017-01-19T01:11:00Z</dcterms:created>
  <dc:creator>售后部</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FC5BB46E14234E5691C9A3D769D46754_13</vt:lpwstr>
  </property>
</Properties>
</file>