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60"/>
  </p:handoutMasterIdLst>
  <p:sldIdLst>
    <p:sldId id="258" r:id="rId4"/>
    <p:sldId id="261" r:id="rId6"/>
    <p:sldId id="524" r:id="rId7"/>
    <p:sldId id="571" r:id="rId8"/>
    <p:sldId id="525" r:id="rId9"/>
    <p:sldId id="425" r:id="rId10"/>
    <p:sldId id="426" r:id="rId11"/>
    <p:sldId id="427" r:id="rId12"/>
    <p:sldId id="428" r:id="rId13"/>
    <p:sldId id="429" r:id="rId14"/>
    <p:sldId id="430" r:id="rId15"/>
    <p:sldId id="382" r:id="rId16"/>
    <p:sldId id="575" r:id="rId17"/>
    <p:sldId id="432" r:id="rId18"/>
    <p:sldId id="306" r:id="rId19"/>
    <p:sldId id="307" r:id="rId20"/>
    <p:sldId id="744" r:id="rId21"/>
    <p:sldId id="308" r:id="rId22"/>
    <p:sldId id="309" r:id="rId23"/>
    <p:sldId id="620" r:id="rId24"/>
    <p:sldId id="622" r:id="rId25"/>
    <p:sldId id="745" r:id="rId26"/>
    <p:sldId id="623" r:id="rId27"/>
    <p:sldId id="621" r:id="rId28"/>
    <p:sldId id="493" r:id="rId29"/>
    <p:sldId id="317" r:id="rId30"/>
    <p:sldId id="310" r:id="rId31"/>
    <p:sldId id="311" r:id="rId32"/>
    <p:sldId id="315" r:id="rId33"/>
    <p:sldId id="711" r:id="rId34"/>
    <p:sldId id="471" r:id="rId35"/>
    <p:sldId id="323" r:id="rId36"/>
    <p:sldId id="324" r:id="rId37"/>
    <p:sldId id="325" r:id="rId38"/>
    <p:sldId id="326" r:id="rId39"/>
    <p:sldId id="743" r:id="rId40"/>
    <p:sldId id="746" r:id="rId41"/>
    <p:sldId id="303" r:id="rId42"/>
    <p:sldId id="747" r:id="rId43"/>
    <p:sldId id="327" r:id="rId44"/>
    <p:sldId id="328" r:id="rId45"/>
    <p:sldId id="657" r:id="rId46"/>
    <p:sldId id="329" r:id="rId47"/>
    <p:sldId id="298" r:id="rId48"/>
    <p:sldId id="299" r:id="rId49"/>
    <p:sldId id="300" r:id="rId50"/>
    <p:sldId id="301" r:id="rId51"/>
    <p:sldId id="302" r:id="rId52"/>
    <p:sldId id="492" r:id="rId53"/>
    <p:sldId id="523" r:id="rId54"/>
    <p:sldId id="750" r:id="rId55"/>
    <p:sldId id="658" r:id="rId56"/>
    <p:sldId id="659" r:id="rId57"/>
    <p:sldId id="748" r:id="rId58"/>
    <p:sldId id="749" r:id="rId59"/>
  </p:sldIdLst>
  <p:sldSz cx="12192000" cy="6858000"/>
  <p:notesSz cx="6858000" cy="9144000"/>
  <p:custDataLst>
    <p:tags r:id="rId6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4" userDrawn="1">
          <p15:clr>
            <a:srgbClr val="A4A3A4"/>
          </p15:clr>
        </p15:guide>
        <p15:guide id="2" pos="37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DCDC"/>
    <a:srgbClr val="F0F0F0"/>
    <a:srgbClr val="E6E6E6"/>
    <a:srgbClr val="C8C8C8"/>
    <a:srgbClr val="FFFFFF"/>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78" d="100"/>
          <a:sy n="78" d="100"/>
        </p:scale>
        <p:origin x="654" y="54"/>
      </p:cViewPr>
      <p:guideLst>
        <p:guide orient="horz" pos="2224"/>
        <p:guide pos="37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5" Type="http://schemas.openxmlformats.org/officeDocument/2006/relationships/tags" Target="tags/tag239.xml"/><Relationship Id="rId64" Type="http://schemas.openxmlformats.org/officeDocument/2006/relationships/commentAuthors" Target="commentAuthors.xml"/><Relationship Id="rId63" Type="http://schemas.openxmlformats.org/officeDocument/2006/relationships/tableStyles" Target="tableStyles.xml"/><Relationship Id="rId62" Type="http://schemas.openxmlformats.org/officeDocument/2006/relationships/viewProps" Target="viewProps.xml"/><Relationship Id="rId61" Type="http://schemas.openxmlformats.org/officeDocument/2006/relationships/presProps" Target="presProps.xml"/><Relationship Id="rId60" Type="http://schemas.openxmlformats.org/officeDocument/2006/relationships/handoutMaster" Target="handoutMasters/handoutMaster1.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a:latin typeface="微软雅黑" panose="020B0503020204020204" charset="-122"/>
                <a:ea typeface="微软雅黑" panose="020B0503020204020204" charset="-122"/>
              </a:rPr>
              <a:t>XXX型号按摩椅</a:t>
            </a:r>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r>
              <a:rPr lang="zh-CN" altLang="en-US"/>
              <a:t>XXX型号按摩椅</a:t>
            </a: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hf ftr="0" dt="0"/>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r>
              <a:rPr lang="zh-CN" altLang="en-US"/>
              <a:t>XXX型号按摩椅</a:t>
            </a:r>
            <a:endParaRPr lang="zh-CN" altLang="en-US"/>
          </a:p>
        </p:txBody>
      </p:sp>
      <p:sp>
        <p:nvSpPr>
          <p:cNvPr id="5" name="灯片编号占位符 4"/>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r>
              <a:rPr lang="zh-CN" altLang="en-US"/>
              <a:t>XXX型号按摩椅</a:t>
            </a:r>
            <a:endParaRPr lang="zh-CN" altLang="en-US"/>
          </a:p>
        </p:txBody>
      </p:sp>
      <p:sp>
        <p:nvSpPr>
          <p:cNvPr id="5" name="灯片编号占位符 4"/>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r>
              <a:rPr lang="zh-CN" altLang="en-US"/>
              <a:t>XXX型号按摩椅</a:t>
            </a:r>
            <a:endParaRPr lang="zh-CN" altLang="en-US"/>
          </a:p>
        </p:txBody>
      </p:sp>
      <p:sp>
        <p:nvSpPr>
          <p:cNvPr id="5" name="灯片编号占位符 4"/>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r>
              <a:rPr lang="zh-CN" altLang="en-US"/>
              <a:t>XXX型号按摩椅</a:t>
            </a:r>
            <a:endParaRPr lang="zh-CN" altLang="en-US"/>
          </a:p>
        </p:txBody>
      </p:sp>
      <p:sp>
        <p:nvSpPr>
          <p:cNvPr id="5" name="灯片编号占位符 4"/>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r>
              <a:rPr lang="zh-CN" altLang="en-US"/>
              <a:t>XXX型号按摩椅</a:t>
            </a:r>
            <a:endParaRPr lang="zh-CN" altLang="en-US"/>
          </a:p>
        </p:txBody>
      </p:sp>
      <p:sp>
        <p:nvSpPr>
          <p:cNvPr id="5" name="灯片编号占位符 4"/>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r>
              <a:rPr lang="zh-CN" altLang="en-US"/>
              <a:t>XXX型号按摩椅</a:t>
            </a:r>
            <a:endParaRPr lang="zh-CN" altLang="en-US"/>
          </a:p>
        </p:txBody>
      </p:sp>
      <p:sp>
        <p:nvSpPr>
          <p:cNvPr id="5" name="灯片编号占位符 4"/>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5849F42C-2DAE-424C-A4B8-3140182C3E9F}" type="slidenum">
              <a:rPr lang="zh-CN" altLang="en-US" smtClean="0"/>
            </a:fld>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r>
              <a:rPr lang="zh-CN" altLang="en-US"/>
              <a:t>XXX型号按摩椅</a:t>
            </a:r>
            <a:endParaRPr lang="zh-CN" altLang="en-US"/>
          </a:p>
        </p:txBody>
      </p:sp>
      <p:sp>
        <p:nvSpPr>
          <p:cNvPr id="5" name="灯片编号占位符 4"/>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r>
              <a:rPr lang="zh-CN" altLang="en-US"/>
              <a:t>XXX型号按摩椅</a:t>
            </a:r>
            <a:endParaRPr lang="zh-CN" altLang="en-US"/>
          </a:p>
        </p:txBody>
      </p:sp>
      <p:sp>
        <p:nvSpPr>
          <p:cNvPr id="5" name="灯片编号占位符 4"/>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r>
              <a:rPr lang="zh-CN" altLang="en-US"/>
              <a:t>XXX型号按摩椅</a:t>
            </a:r>
            <a:endParaRPr lang="zh-CN" altLang="en-US"/>
          </a:p>
        </p:txBody>
      </p:sp>
      <p:sp>
        <p:nvSpPr>
          <p:cNvPr id="5" name="灯片编号占位符 4"/>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r>
              <a:rPr lang="zh-CN" altLang="en-US" dirty="0"/>
              <a:t>EC-3217A按摩椅售后服务指南</a:t>
            </a:r>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r>
              <a:rPr lang="zh-CN" altLang="en-US"/>
              <a:t>EC-3217A按摩椅售后服务指南</a:t>
            </a:r>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r>
              <a:rPr lang="zh-CN" altLang="en-US"/>
              <a:t>EC-3217A按摩椅售后服务指南</a:t>
            </a:r>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6"/>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r>
              <a:rPr lang="zh-CN" altLang="en-US" dirty="0"/>
              <a:t>EC-3217A按摩椅售后服务指南</a:t>
            </a:r>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EC-3217A按摩椅售后服务指南</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EC-3217A按摩椅售后服务指南</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r>
              <a:rPr lang="zh-CN" altLang="en-US"/>
              <a:t>EC-3217A按摩椅售后服务指南</a:t>
            </a:r>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r>
              <a:rPr lang="zh-CN" altLang="en-US"/>
              <a:t>EC-3217A按摩椅售后服务指南</a:t>
            </a:r>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r>
              <a:rPr lang="zh-CN" altLang="en-US"/>
              <a:t>EC-3217A按摩椅售后服务指南</a:t>
            </a:r>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r>
              <a:rPr lang="zh-CN" altLang="en-US"/>
              <a:t>EC-3217A按摩椅售后服务指南</a:t>
            </a:r>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r>
              <a:rPr lang="zh-CN" altLang="en-US" dirty="0"/>
              <a:t>EC-3217A按摩椅售后服务指南</a:t>
            </a:r>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EC-3217A按摩椅售后服务指南</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EC-3217A按摩椅售后服务指南</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r>
              <a:rPr lang="zh-CN" altLang="en-US"/>
              <a:t>EC-3217A按摩椅售后服务指南</a:t>
            </a:r>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r>
              <a:rPr lang="zh-CN" altLang="en-US"/>
              <a:t>EC-3217A按摩椅售后服务指南</a:t>
            </a:r>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6"/>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EC-3217A按摩椅售后服务指南</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r>
              <a:rPr lang="zh-CN" altLang="en-US"/>
              <a:t>EC-3217A按摩椅售后服务指南</a:t>
            </a:r>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r>
              <a:rPr lang="zh-CN" altLang="en-US"/>
              <a:t>EC-3217A按摩椅售后服务指南</a:t>
            </a:r>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r>
              <a:rPr lang="zh-CN" altLang="en-US"/>
              <a:t>EC-3217A按摩椅售后服务指南</a:t>
            </a:r>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r>
              <a:rPr lang="zh-CN" altLang="en-US"/>
              <a:t>EC-3217A按摩椅售后服务指南</a:t>
            </a:r>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r>
              <a:rPr lang="zh-CN" altLang="en-US" dirty="0"/>
              <a:t>EC-3217A按摩椅售后服务指南</a:t>
            </a:r>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EC-3217A按摩椅售后服务指南</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tags" Target="../tags/tag122.xml"/><Relationship Id="rId16" Type="http://schemas.openxmlformats.org/officeDocument/2006/relationships/tags" Target="../tags/tag121.xml"/><Relationship Id="rId15" Type="http://schemas.openxmlformats.org/officeDocument/2006/relationships/tags" Target="../tags/tag120.xml"/><Relationship Id="rId14" Type="http://schemas.openxmlformats.org/officeDocument/2006/relationships/tags" Target="../tags/tag119.xml"/><Relationship Id="rId13" Type="http://schemas.openxmlformats.org/officeDocument/2006/relationships/tags" Target="../tags/tag118.xml"/><Relationship Id="rId12" Type="http://schemas.openxmlformats.org/officeDocument/2006/relationships/tags" Target="../tags/tag117.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r>
              <a:rPr lang="zh-CN" altLang="en-US" dirty="0"/>
              <a:t>EC-3217A按摩椅售后服务指南</a:t>
            </a:r>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r>
              <a:rPr lang="zh-CN" altLang="en-US" dirty="0"/>
              <a:t>EC-3217A按摩椅售后服务指南</a:t>
            </a:r>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126.xml"/><Relationship Id="rId7" Type="http://schemas.openxmlformats.org/officeDocument/2006/relationships/image" Target="../media/image12.png"/><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image" Target="../media/image11.png"/><Relationship Id="rId3" Type="http://schemas.openxmlformats.org/officeDocument/2006/relationships/tags" Target="../tags/tag123.xml"/><Relationship Id="rId2" Type="http://schemas.openxmlformats.org/officeDocument/2006/relationships/image" Target="../media/image10.png"/><Relationship Id="rId15" Type="http://schemas.openxmlformats.org/officeDocument/2006/relationships/notesSlide" Target="../notesSlides/notesSlide10.xml"/><Relationship Id="rId14" Type="http://schemas.openxmlformats.org/officeDocument/2006/relationships/slideLayout" Target="../slideLayouts/slideLayout1.xml"/><Relationship Id="rId13" Type="http://schemas.openxmlformats.org/officeDocument/2006/relationships/tags" Target="../tags/tag130.xml"/><Relationship Id="rId12" Type="http://schemas.openxmlformats.org/officeDocument/2006/relationships/tags" Target="../tags/tag129.xml"/><Relationship Id="rId11" Type="http://schemas.openxmlformats.org/officeDocument/2006/relationships/tags" Target="../tags/tag128.xml"/><Relationship Id="rId10" Type="http://schemas.openxmlformats.org/officeDocument/2006/relationships/tags" Target="../tags/tag127.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19.jpe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20.jpeg"/><Relationship Id="rId2" Type="http://schemas.openxmlformats.org/officeDocument/2006/relationships/tags" Target="../tags/tag131.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1.xml"/><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1.xml"/><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1.xml"/><Relationship Id="rId7" Type="http://schemas.openxmlformats.org/officeDocument/2006/relationships/image" Target="../media/image49.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1.xml"/><Relationship Id="rId7" Type="http://schemas.openxmlformats.org/officeDocument/2006/relationships/image" Target="../media/image55.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xml"/><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9" Type="http://schemas.openxmlformats.org/officeDocument/2006/relationships/image" Target="../media/image70.jpeg"/><Relationship Id="rId8" Type="http://schemas.openxmlformats.org/officeDocument/2006/relationships/image" Target="../media/image69.jpeg"/><Relationship Id="rId7" Type="http://schemas.openxmlformats.org/officeDocument/2006/relationships/image" Target="../media/image68.jpeg"/><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1" Type="http://schemas.openxmlformats.org/officeDocument/2006/relationships/notesSlide" Target="../notesSlides/notesSlide25.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xml"/><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27.xml"/><Relationship Id="rId8" Type="http://schemas.openxmlformats.org/officeDocument/2006/relationships/slideLayout" Target="../slideLayouts/slideLayout1.xml"/><Relationship Id="rId7" Type="http://schemas.openxmlformats.org/officeDocument/2006/relationships/image" Target="../media/image78.png"/><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xml"/><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9.xml"/><Relationship Id="rId8" Type="http://schemas.openxmlformats.org/officeDocument/2006/relationships/slideLayout" Target="../slideLayouts/slideLayout1.xml"/><Relationship Id="rId7" Type="http://schemas.openxmlformats.org/officeDocument/2006/relationships/image" Target="../media/image78.png"/><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1.xml"/><Relationship Id="rId5" Type="http://schemas.openxmlformats.org/officeDocument/2006/relationships/image" Target="../media/image84.jpe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1.xml"/><Relationship Id="rId7" Type="http://schemas.openxmlformats.org/officeDocument/2006/relationships/image" Target="../media/image85.jpeg"/><Relationship Id="rId6" Type="http://schemas.openxmlformats.org/officeDocument/2006/relationships/tags" Target="../tags/tag135.xml"/><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91.jpeg"/><Relationship Id="rId7" Type="http://schemas.openxmlformats.org/officeDocument/2006/relationships/tags" Target="../tags/tag13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3" Type="http://schemas.openxmlformats.org/officeDocument/2006/relationships/image" Target="../media/image87.png"/><Relationship Id="rId2" Type="http://schemas.openxmlformats.org/officeDocument/2006/relationships/image" Target="../media/image86.png"/><Relationship Id="rId10" Type="http://schemas.openxmlformats.org/officeDocument/2006/relationships/notesSlide" Target="../notesSlides/notesSlide32.xml"/><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33.xml"/><Relationship Id="rId8" Type="http://schemas.openxmlformats.org/officeDocument/2006/relationships/slideLayout" Target="../slideLayouts/slideLayout2.xml"/><Relationship Id="rId7" Type="http://schemas.openxmlformats.org/officeDocument/2006/relationships/image" Target="../media/image94.png"/><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88.png"/><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9" Type="http://schemas.openxmlformats.org/officeDocument/2006/relationships/notesSlide" Target="../notesSlides/notesSlide34.xml"/><Relationship Id="rId8" Type="http://schemas.openxmlformats.org/officeDocument/2006/relationships/slideLayout" Target="../slideLayouts/slideLayout2.xml"/><Relationship Id="rId7" Type="http://schemas.openxmlformats.org/officeDocument/2006/relationships/image" Target="../media/image97.jpeg"/><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88.png"/><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9" Type="http://schemas.openxmlformats.org/officeDocument/2006/relationships/notesSlide" Target="../notesSlides/notesSlide35.xml"/><Relationship Id="rId8" Type="http://schemas.openxmlformats.org/officeDocument/2006/relationships/slideLayout" Target="../slideLayouts/slideLayout2.xml"/><Relationship Id="rId7" Type="http://schemas.openxmlformats.org/officeDocument/2006/relationships/image" Target="../media/image88.png"/><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100.png"/><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image" Target="../media/image88.png"/><Relationship Id="rId6" Type="http://schemas.openxmlformats.org/officeDocument/2006/relationships/tags" Target="../tags/tag138.xml"/><Relationship Id="rId5" Type="http://schemas.openxmlformats.org/officeDocument/2006/relationships/image" Target="../media/image87.png"/><Relationship Id="rId4" Type="http://schemas.openxmlformats.org/officeDocument/2006/relationships/tags" Target="../tags/tag137.xml"/><Relationship Id="rId3" Type="http://schemas.openxmlformats.org/officeDocument/2006/relationships/image" Target="../media/image86.png"/><Relationship Id="rId2" Type="http://schemas.openxmlformats.org/officeDocument/2006/relationships/image" Target="../media/image101.png"/><Relationship Id="rId18" Type="http://schemas.openxmlformats.org/officeDocument/2006/relationships/notesSlide" Target="../notesSlides/notesSlide36.xml"/><Relationship Id="rId17" Type="http://schemas.openxmlformats.org/officeDocument/2006/relationships/slideLayout" Target="../slideLayouts/slideLayout2.xml"/><Relationship Id="rId16" Type="http://schemas.openxmlformats.org/officeDocument/2006/relationships/tags" Target="../tags/tag145.xml"/><Relationship Id="rId15" Type="http://schemas.openxmlformats.org/officeDocument/2006/relationships/tags" Target="../tags/tag144.xml"/><Relationship Id="rId14" Type="http://schemas.openxmlformats.org/officeDocument/2006/relationships/image" Target="../media/image103.jpeg"/><Relationship Id="rId13" Type="http://schemas.openxmlformats.org/officeDocument/2006/relationships/tags" Target="../tags/tag143.xml"/><Relationship Id="rId12" Type="http://schemas.openxmlformats.org/officeDocument/2006/relationships/image" Target="../media/image102.jpeg"/><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tags" Target="../tags/tag149.xml"/><Relationship Id="rId7" Type="http://schemas.openxmlformats.org/officeDocument/2006/relationships/tags" Target="../tags/tag148.xml"/><Relationship Id="rId6" Type="http://schemas.openxmlformats.org/officeDocument/2006/relationships/image" Target="../media/image88.png"/><Relationship Id="rId5" Type="http://schemas.openxmlformats.org/officeDocument/2006/relationships/tags" Target="../tags/tag147.xml"/><Relationship Id="rId4" Type="http://schemas.openxmlformats.org/officeDocument/2006/relationships/image" Target="../media/image87.png"/><Relationship Id="rId3" Type="http://schemas.openxmlformats.org/officeDocument/2006/relationships/tags" Target="../tags/tag146.xml"/><Relationship Id="rId2" Type="http://schemas.openxmlformats.org/officeDocument/2006/relationships/image" Target="../media/image86.png"/><Relationship Id="rId15" Type="http://schemas.openxmlformats.org/officeDocument/2006/relationships/notesSlide" Target="../notesSlides/notesSlide37.xml"/><Relationship Id="rId14" Type="http://schemas.openxmlformats.org/officeDocument/2006/relationships/slideLayout" Target="../slideLayouts/slideLayout2.xml"/><Relationship Id="rId13" Type="http://schemas.openxmlformats.org/officeDocument/2006/relationships/image" Target="../media/image106.jpeg"/><Relationship Id="rId12" Type="http://schemas.openxmlformats.org/officeDocument/2006/relationships/tags" Target="../tags/tag151.xml"/><Relationship Id="rId11" Type="http://schemas.openxmlformats.org/officeDocument/2006/relationships/image" Target="../media/image105.png"/><Relationship Id="rId10" Type="http://schemas.openxmlformats.org/officeDocument/2006/relationships/image" Target="../media/image104.png"/><Relationship Id="rId1" Type="http://schemas.openxmlformats.org/officeDocument/2006/relationships/image" Target="../media/image1.png"/></Relationships>
</file>

<file path=ppt/slides/_rels/slide38.xml.rels><?xml version="1.0" encoding="UTF-8" standalone="yes"?>
<Relationships xmlns="http://schemas.openxmlformats.org/package/2006/relationships"><Relationship Id="rId7" Type="http://schemas.openxmlformats.org/officeDocument/2006/relationships/notesSlide" Target="../notesSlides/notesSlide38.xml"/><Relationship Id="rId6" Type="http://schemas.openxmlformats.org/officeDocument/2006/relationships/slideLayout" Target="../slideLayouts/slideLayout1.xml"/><Relationship Id="rId5" Type="http://schemas.openxmlformats.org/officeDocument/2006/relationships/image" Target="../media/image110.jpeg"/><Relationship Id="rId4" Type="http://schemas.openxmlformats.org/officeDocument/2006/relationships/image" Target="../media/image109.png"/><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1.xml"/><Relationship Id="rId4" Type="http://schemas.openxmlformats.org/officeDocument/2006/relationships/image" Target="../media/image113.jpeg"/><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7" Type="http://schemas.openxmlformats.org/officeDocument/2006/relationships/notesSlide" Target="../notesSlides/notesSlide40.xml"/><Relationship Id="rId6"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41.xml"/><Relationship Id="rId7"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image" Target="../media/image1.png"/></Relationships>
</file>

<file path=ppt/slides/_rels/slide42.xml.rels><?xml version="1.0" encoding="UTF-8" standalone="yes"?>
<Relationships xmlns="http://schemas.openxmlformats.org/package/2006/relationships"><Relationship Id="rId9" Type="http://schemas.openxmlformats.org/officeDocument/2006/relationships/image" Target="../media/image130.jpeg"/><Relationship Id="rId8" Type="http://schemas.openxmlformats.org/officeDocument/2006/relationships/image" Target="../media/image129.jpeg"/><Relationship Id="rId7" Type="http://schemas.openxmlformats.org/officeDocument/2006/relationships/image" Target="../media/image128.jpeg"/><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 Id="rId3" Type="http://schemas.openxmlformats.org/officeDocument/2006/relationships/image" Target="../media/image124.jpeg"/><Relationship Id="rId2" Type="http://schemas.openxmlformats.org/officeDocument/2006/relationships/image" Target="../media/image123.jpeg"/><Relationship Id="rId12" Type="http://schemas.openxmlformats.org/officeDocument/2006/relationships/notesSlide" Target="../notesSlides/notesSlide42.xml"/><Relationship Id="rId11" Type="http://schemas.openxmlformats.org/officeDocument/2006/relationships/slideLayout" Target="../slideLayouts/slideLayout2.xml"/><Relationship Id="rId10" Type="http://schemas.openxmlformats.org/officeDocument/2006/relationships/image" Target="../media/image131.jpeg"/><Relationship Id="rId1" Type="http://schemas.openxmlformats.org/officeDocument/2006/relationships/image" Target="../media/image1.png"/></Relationships>
</file>

<file path=ppt/slides/_rels/slide43.xml.rels><?xml version="1.0" encoding="UTF-8" standalone="yes"?>
<Relationships xmlns="http://schemas.openxmlformats.org/package/2006/relationships"><Relationship Id="rId9" Type="http://schemas.openxmlformats.org/officeDocument/2006/relationships/notesSlide" Target="../notesSlides/notesSlide43.xml"/><Relationship Id="rId8" Type="http://schemas.openxmlformats.org/officeDocument/2006/relationships/slideLayout" Target="../slideLayouts/slideLayout2.xml"/><Relationship Id="rId7" Type="http://schemas.openxmlformats.org/officeDocument/2006/relationships/image" Target="../media/image137.jpeg"/><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image" Target="../media/image1.png"/></Relationships>
</file>

<file path=ppt/slides/_rels/slide44.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tags" Target="../tags/tag156.xml"/><Relationship Id="rId7" Type="http://schemas.openxmlformats.org/officeDocument/2006/relationships/tags" Target="../tags/tag155.xml"/><Relationship Id="rId6" Type="http://schemas.openxmlformats.org/officeDocument/2006/relationships/image" Target="../media/image139.jpeg"/><Relationship Id="rId5" Type="http://schemas.openxmlformats.org/officeDocument/2006/relationships/tags" Target="../tags/tag154.xml"/><Relationship Id="rId49" Type="http://schemas.openxmlformats.org/officeDocument/2006/relationships/notesSlide" Target="../notesSlides/notesSlide44.xml"/><Relationship Id="rId48" Type="http://schemas.openxmlformats.org/officeDocument/2006/relationships/slideLayout" Target="../slideLayouts/slideLayout1.xml"/><Relationship Id="rId47" Type="http://schemas.openxmlformats.org/officeDocument/2006/relationships/tags" Target="../tags/tag188.xml"/><Relationship Id="rId46" Type="http://schemas.openxmlformats.org/officeDocument/2006/relationships/tags" Target="../tags/tag187.xml"/><Relationship Id="rId45" Type="http://schemas.openxmlformats.org/officeDocument/2006/relationships/tags" Target="../tags/tag186.xml"/><Relationship Id="rId44" Type="http://schemas.openxmlformats.org/officeDocument/2006/relationships/image" Target="../media/image146.jpeg"/><Relationship Id="rId43" Type="http://schemas.openxmlformats.org/officeDocument/2006/relationships/tags" Target="../tags/tag185.xml"/><Relationship Id="rId42" Type="http://schemas.openxmlformats.org/officeDocument/2006/relationships/tags" Target="../tags/tag184.xml"/><Relationship Id="rId41" Type="http://schemas.openxmlformats.org/officeDocument/2006/relationships/tags" Target="../tags/tag183.xml"/><Relationship Id="rId40" Type="http://schemas.openxmlformats.org/officeDocument/2006/relationships/tags" Target="../tags/tag182.xml"/><Relationship Id="rId4" Type="http://schemas.openxmlformats.org/officeDocument/2006/relationships/image" Target="../media/image138.jpeg"/><Relationship Id="rId39" Type="http://schemas.openxmlformats.org/officeDocument/2006/relationships/image" Target="../media/image145.jpeg"/><Relationship Id="rId38" Type="http://schemas.openxmlformats.org/officeDocument/2006/relationships/tags" Target="../tags/tag181.xml"/><Relationship Id="rId37" Type="http://schemas.openxmlformats.org/officeDocument/2006/relationships/tags" Target="../tags/tag180.xml"/><Relationship Id="rId36" Type="http://schemas.openxmlformats.org/officeDocument/2006/relationships/tags" Target="../tags/tag179.xml"/><Relationship Id="rId35" Type="http://schemas.openxmlformats.org/officeDocument/2006/relationships/tags" Target="../tags/tag178.xml"/><Relationship Id="rId34" Type="http://schemas.openxmlformats.org/officeDocument/2006/relationships/tags" Target="../tags/tag177.xml"/><Relationship Id="rId33" Type="http://schemas.openxmlformats.org/officeDocument/2006/relationships/tags" Target="../tags/tag176.xml"/><Relationship Id="rId32" Type="http://schemas.openxmlformats.org/officeDocument/2006/relationships/image" Target="../media/image144.jpeg"/><Relationship Id="rId31" Type="http://schemas.openxmlformats.org/officeDocument/2006/relationships/tags" Target="../tags/tag175.xml"/><Relationship Id="rId30" Type="http://schemas.openxmlformats.org/officeDocument/2006/relationships/tags" Target="../tags/tag174.xml"/><Relationship Id="rId3" Type="http://schemas.openxmlformats.org/officeDocument/2006/relationships/tags" Target="../tags/tag153.xml"/><Relationship Id="rId29" Type="http://schemas.openxmlformats.org/officeDocument/2006/relationships/tags" Target="../tags/tag173.xml"/><Relationship Id="rId28" Type="http://schemas.openxmlformats.org/officeDocument/2006/relationships/tags" Target="../tags/tag172.xml"/><Relationship Id="rId27" Type="http://schemas.openxmlformats.org/officeDocument/2006/relationships/tags" Target="../tags/tag171.xml"/><Relationship Id="rId26" Type="http://schemas.openxmlformats.org/officeDocument/2006/relationships/image" Target="../media/image143.jpeg"/><Relationship Id="rId25" Type="http://schemas.openxmlformats.org/officeDocument/2006/relationships/tags" Target="../tags/tag170.xml"/><Relationship Id="rId24" Type="http://schemas.openxmlformats.org/officeDocument/2006/relationships/tags" Target="../tags/tag169.xml"/><Relationship Id="rId23" Type="http://schemas.openxmlformats.org/officeDocument/2006/relationships/image" Target="../media/image142.jpeg"/><Relationship Id="rId22" Type="http://schemas.openxmlformats.org/officeDocument/2006/relationships/tags" Target="../tags/tag168.xml"/><Relationship Id="rId21" Type="http://schemas.openxmlformats.org/officeDocument/2006/relationships/tags" Target="../tags/tag167.xml"/><Relationship Id="rId20" Type="http://schemas.openxmlformats.org/officeDocument/2006/relationships/tags" Target="../tags/tag166.xml"/><Relationship Id="rId2" Type="http://schemas.openxmlformats.org/officeDocument/2006/relationships/tags" Target="../tags/tag152.xml"/><Relationship Id="rId19" Type="http://schemas.openxmlformats.org/officeDocument/2006/relationships/image" Target="../media/image141.jpeg"/><Relationship Id="rId18" Type="http://schemas.openxmlformats.org/officeDocument/2006/relationships/tags" Target="../tags/tag165.xml"/><Relationship Id="rId17" Type="http://schemas.openxmlformats.org/officeDocument/2006/relationships/tags" Target="../tags/tag164.xml"/><Relationship Id="rId16" Type="http://schemas.openxmlformats.org/officeDocument/2006/relationships/image" Target="../media/image140.jpeg"/><Relationship Id="rId15" Type="http://schemas.openxmlformats.org/officeDocument/2006/relationships/tags" Target="../tags/tag163.xml"/><Relationship Id="rId14" Type="http://schemas.openxmlformats.org/officeDocument/2006/relationships/tags" Target="../tags/tag162.xml"/><Relationship Id="rId13" Type="http://schemas.openxmlformats.org/officeDocument/2006/relationships/tags" Target="../tags/tag161.xml"/><Relationship Id="rId12" Type="http://schemas.openxmlformats.org/officeDocument/2006/relationships/tags" Target="../tags/tag160.xml"/><Relationship Id="rId11" Type="http://schemas.openxmlformats.org/officeDocument/2006/relationships/tags" Target="../tags/tag159.xml"/><Relationship Id="rId10" Type="http://schemas.openxmlformats.org/officeDocument/2006/relationships/tags" Target="../tags/tag158.xml"/><Relationship Id="rId1" Type="http://schemas.openxmlformats.org/officeDocument/2006/relationships/image" Target="../media/image1.png"/></Relationships>
</file>

<file path=ppt/slides/_rels/slide45.xml.rels><?xml version="1.0" encoding="UTF-8" standalone="yes"?>
<Relationships xmlns="http://schemas.openxmlformats.org/package/2006/relationships"><Relationship Id="rId9" Type="http://schemas.openxmlformats.org/officeDocument/2006/relationships/notesSlide" Target="../notesSlides/notesSlide45.xml"/><Relationship Id="rId8" Type="http://schemas.openxmlformats.org/officeDocument/2006/relationships/slideLayout" Target="../slideLayouts/slideLayout1.xml"/><Relationship Id="rId7" Type="http://schemas.openxmlformats.org/officeDocument/2006/relationships/image" Target="../media/image152.jpeg"/><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image" Target="../media/image1.png"/></Relationships>
</file>

<file path=ppt/slides/_rels/slide46.xml.rels><?xml version="1.0" encoding="UTF-8" standalone="yes"?>
<Relationships xmlns="http://schemas.openxmlformats.org/package/2006/relationships"><Relationship Id="rId9" Type="http://schemas.openxmlformats.org/officeDocument/2006/relationships/notesSlide" Target="../notesSlides/notesSlide46.xml"/><Relationship Id="rId8" Type="http://schemas.openxmlformats.org/officeDocument/2006/relationships/slideLayout" Target="../slideLayouts/slideLayout1.xml"/><Relationship Id="rId7" Type="http://schemas.openxmlformats.org/officeDocument/2006/relationships/image" Target="../media/image158.jpeg"/><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image" Target="../media/image1.png"/></Relationships>
</file>

<file path=ppt/slides/_rels/slide47.xml.rels><?xml version="1.0" encoding="UTF-8" standalone="yes"?>
<Relationships xmlns="http://schemas.openxmlformats.org/package/2006/relationships"><Relationship Id="rId6" Type="http://schemas.openxmlformats.org/officeDocument/2006/relationships/notesSlide" Target="../notesSlides/notesSlide47.xml"/><Relationship Id="rId5" Type="http://schemas.openxmlformats.org/officeDocument/2006/relationships/slideLayout" Target="../slideLayouts/slideLayout1.xml"/><Relationship Id="rId4" Type="http://schemas.openxmlformats.org/officeDocument/2006/relationships/image" Target="../media/image161.jpeg"/><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image" Target="../media/image1.png"/></Relationships>
</file>

<file path=ppt/slides/_rels/slide48.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image" Target="../media/image162.jpeg"/><Relationship Id="rId7" Type="http://schemas.openxmlformats.org/officeDocument/2006/relationships/tags" Target="../tags/tag194.xml"/><Relationship Id="rId6" Type="http://schemas.openxmlformats.org/officeDocument/2006/relationships/tags" Target="../tags/tag193.xml"/><Relationship Id="rId52" Type="http://schemas.openxmlformats.org/officeDocument/2006/relationships/notesSlide" Target="../notesSlides/notesSlide48.xml"/><Relationship Id="rId51" Type="http://schemas.openxmlformats.org/officeDocument/2006/relationships/slideLayout" Target="../slideLayouts/slideLayout1.xml"/><Relationship Id="rId50" Type="http://schemas.openxmlformats.org/officeDocument/2006/relationships/tags" Target="../tags/tag231.xml"/><Relationship Id="rId5" Type="http://schemas.openxmlformats.org/officeDocument/2006/relationships/tags" Target="../tags/tag192.xml"/><Relationship Id="rId49" Type="http://schemas.openxmlformats.org/officeDocument/2006/relationships/tags" Target="../tags/tag230.xml"/><Relationship Id="rId48" Type="http://schemas.openxmlformats.org/officeDocument/2006/relationships/tags" Target="../tags/tag229.xml"/><Relationship Id="rId47" Type="http://schemas.openxmlformats.org/officeDocument/2006/relationships/tags" Target="../tags/tag228.xml"/><Relationship Id="rId46" Type="http://schemas.openxmlformats.org/officeDocument/2006/relationships/tags" Target="../tags/tag227.xml"/><Relationship Id="rId45" Type="http://schemas.openxmlformats.org/officeDocument/2006/relationships/tags" Target="../tags/tag226.xml"/><Relationship Id="rId44" Type="http://schemas.openxmlformats.org/officeDocument/2006/relationships/image" Target="../media/image167.jpeg"/><Relationship Id="rId43" Type="http://schemas.openxmlformats.org/officeDocument/2006/relationships/tags" Target="../tags/tag225.xml"/><Relationship Id="rId42" Type="http://schemas.openxmlformats.org/officeDocument/2006/relationships/tags" Target="../tags/tag224.xml"/><Relationship Id="rId41" Type="http://schemas.openxmlformats.org/officeDocument/2006/relationships/tags" Target="../tags/tag223.xml"/><Relationship Id="rId40" Type="http://schemas.openxmlformats.org/officeDocument/2006/relationships/tags" Target="../tags/tag222.xml"/><Relationship Id="rId4" Type="http://schemas.openxmlformats.org/officeDocument/2006/relationships/tags" Target="../tags/tag191.xml"/><Relationship Id="rId39" Type="http://schemas.openxmlformats.org/officeDocument/2006/relationships/tags" Target="../tags/tag221.xml"/><Relationship Id="rId38" Type="http://schemas.openxmlformats.org/officeDocument/2006/relationships/tags" Target="../tags/tag220.xml"/><Relationship Id="rId37" Type="http://schemas.openxmlformats.org/officeDocument/2006/relationships/tags" Target="../tags/tag219.xml"/><Relationship Id="rId36" Type="http://schemas.openxmlformats.org/officeDocument/2006/relationships/tags" Target="../tags/tag218.xml"/><Relationship Id="rId35" Type="http://schemas.openxmlformats.org/officeDocument/2006/relationships/tags" Target="../tags/tag217.xml"/><Relationship Id="rId34" Type="http://schemas.openxmlformats.org/officeDocument/2006/relationships/tags" Target="../tags/tag216.xml"/><Relationship Id="rId33" Type="http://schemas.openxmlformats.org/officeDocument/2006/relationships/tags" Target="../tags/tag215.xml"/><Relationship Id="rId32" Type="http://schemas.openxmlformats.org/officeDocument/2006/relationships/tags" Target="../tags/tag214.xml"/><Relationship Id="rId31" Type="http://schemas.openxmlformats.org/officeDocument/2006/relationships/tags" Target="../tags/tag213.xml"/><Relationship Id="rId30" Type="http://schemas.openxmlformats.org/officeDocument/2006/relationships/tags" Target="../tags/tag212.xml"/><Relationship Id="rId3" Type="http://schemas.openxmlformats.org/officeDocument/2006/relationships/tags" Target="../tags/tag190.xml"/><Relationship Id="rId29" Type="http://schemas.openxmlformats.org/officeDocument/2006/relationships/tags" Target="../tags/tag211.xml"/><Relationship Id="rId28" Type="http://schemas.openxmlformats.org/officeDocument/2006/relationships/tags" Target="../tags/tag210.xml"/><Relationship Id="rId27" Type="http://schemas.openxmlformats.org/officeDocument/2006/relationships/tags" Target="../tags/tag209.xml"/><Relationship Id="rId26" Type="http://schemas.openxmlformats.org/officeDocument/2006/relationships/image" Target="../media/image166.jpeg"/><Relationship Id="rId25" Type="http://schemas.openxmlformats.org/officeDocument/2006/relationships/tags" Target="../tags/tag208.xml"/><Relationship Id="rId24" Type="http://schemas.openxmlformats.org/officeDocument/2006/relationships/tags" Target="../tags/tag207.xml"/><Relationship Id="rId23" Type="http://schemas.openxmlformats.org/officeDocument/2006/relationships/tags" Target="../tags/tag206.xml"/><Relationship Id="rId22" Type="http://schemas.openxmlformats.org/officeDocument/2006/relationships/image" Target="../media/image165.jpeg"/><Relationship Id="rId21" Type="http://schemas.openxmlformats.org/officeDocument/2006/relationships/tags" Target="../tags/tag205.xml"/><Relationship Id="rId20" Type="http://schemas.openxmlformats.org/officeDocument/2006/relationships/tags" Target="../tags/tag204.xml"/><Relationship Id="rId2" Type="http://schemas.openxmlformats.org/officeDocument/2006/relationships/tags" Target="../tags/tag189.xml"/><Relationship Id="rId19" Type="http://schemas.openxmlformats.org/officeDocument/2006/relationships/tags" Target="../tags/tag203.xml"/><Relationship Id="rId18" Type="http://schemas.openxmlformats.org/officeDocument/2006/relationships/tags" Target="../tags/tag202.xml"/><Relationship Id="rId17" Type="http://schemas.openxmlformats.org/officeDocument/2006/relationships/image" Target="../media/image164.jpeg"/><Relationship Id="rId16" Type="http://schemas.openxmlformats.org/officeDocument/2006/relationships/tags" Target="../tags/tag201.xml"/><Relationship Id="rId15" Type="http://schemas.openxmlformats.org/officeDocument/2006/relationships/tags" Target="../tags/tag200.xml"/><Relationship Id="rId14" Type="http://schemas.openxmlformats.org/officeDocument/2006/relationships/tags" Target="../tags/tag199.xml"/><Relationship Id="rId13" Type="http://schemas.openxmlformats.org/officeDocument/2006/relationships/tags" Target="../tags/tag198.xml"/><Relationship Id="rId12" Type="http://schemas.openxmlformats.org/officeDocument/2006/relationships/tags" Target="../tags/tag197.xml"/><Relationship Id="rId11" Type="http://schemas.openxmlformats.org/officeDocument/2006/relationships/image" Target="../media/image163.jpeg"/><Relationship Id="rId10" Type="http://schemas.openxmlformats.org/officeDocument/2006/relationships/tags" Target="../tags/tag196.xml"/><Relationship Id="rId1" Type="http://schemas.openxmlformats.org/officeDocument/2006/relationships/image" Target="../media/image1.png"/></Relationships>
</file>

<file path=ppt/slides/_rels/slide49.xml.rels><?xml version="1.0" encoding="UTF-8" standalone="yes"?>
<Relationships xmlns="http://schemas.openxmlformats.org/package/2006/relationships"><Relationship Id="rId9" Type="http://schemas.openxmlformats.org/officeDocument/2006/relationships/image" Target="../media/image172.png"/><Relationship Id="rId8" Type="http://schemas.openxmlformats.org/officeDocument/2006/relationships/tags" Target="../tags/tag232.xml"/><Relationship Id="rId7" Type="http://schemas.microsoft.com/office/2007/relationships/media" Target="../media/media1.mp4"/><Relationship Id="rId6" Type="http://schemas.openxmlformats.org/officeDocument/2006/relationships/video" Target="../media/media1.mp4"/><Relationship Id="rId5" Type="http://schemas.openxmlformats.org/officeDocument/2006/relationships/image" Target="../media/image171.jpeg"/><Relationship Id="rId4" Type="http://schemas.openxmlformats.org/officeDocument/2006/relationships/image" Target="../media/image170.jpeg"/><Relationship Id="rId3" Type="http://schemas.openxmlformats.org/officeDocument/2006/relationships/image" Target="../media/image169.jpeg"/><Relationship Id="rId2" Type="http://schemas.openxmlformats.org/officeDocument/2006/relationships/image" Target="../media/image168.jpeg"/><Relationship Id="rId16" Type="http://schemas.openxmlformats.org/officeDocument/2006/relationships/notesSlide" Target="../notesSlides/notesSlide49.xml"/><Relationship Id="rId15" Type="http://schemas.openxmlformats.org/officeDocument/2006/relationships/slideLayout" Target="../slideLayouts/slideLayout1.xml"/><Relationship Id="rId14" Type="http://schemas.openxmlformats.org/officeDocument/2006/relationships/tags" Target="../tags/tag236.xml"/><Relationship Id="rId13" Type="http://schemas.openxmlformats.org/officeDocument/2006/relationships/tags" Target="../tags/tag235.xml"/><Relationship Id="rId12" Type="http://schemas.openxmlformats.org/officeDocument/2006/relationships/image" Target="../media/image173.jpeg"/><Relationship Id="rId11" Type="http://schemas.openxmlformats.org/officeDocument/2006/relationships/tags" Target="../tags/tag234.xml"/><Relationship Id="rId10" Type="http://schemas.openxmlformats.org/officeDocument/2006/relationships/tags" Target="../tags/tag233.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png"/></Relationships>
</file>

<file path=ppt/slides/_rels/slide50.xml.rels><?xml version="1.0" encoding="UTF-8" standalone="yes"?>
<Relationships xmlns="http://schemas.openxmlformats.org/package/2006/relationships"><Relationship Id="rId6" Type="http://schemas.openxmlformats.org/officeDocument/2006/relationships/notesSlide" Target="../notesSlides/notesSlide50.xml"/><Relationship Id="rId5" Type="http://schemas.openxmlformats.org/officeDocument/2006/relationships/slideLayout" Target="../slideLayouts/slideLayout1.xml"/><Relationship Id="rId4" Type="http://schemas.openxmlformats.org/officeDocument/2006/relationships/tags" Target="../tags/tag238.xml"/><Relationship Id="rId3" Type="http://schemas.openxmlformats.org/officeDocument/2006/relationships/image" Target="../media/image174.jpeg"/><Relationship Id="rId2" Type="http://schemas.openxmlformats.org/officeDocument/2006/relationships/tags" Target="../tags/tag237.xml"/><Relationship Id="rId1" Type="http://schemas.openxmlformats.org/officeDocument/2006/relationships/image" Target="../media/image1.png"/></Relationships>
</file>

<file path=ppt/slides/_rels/slide51.xml.rels><?xml version="1.0" encoding="UTF-8" standalone="yes"?>
<Relationships xmlns="http://schemas.openxmlformats.org/package/2006/relationships"><Relationship Id="rId7" Type="http://schemas.openxmlformats.org/officeDocument/2006/relationships/notesSlide" Target="../notesSlides/notesSlide51.xml"/><Relationship Id="rId6" Type="http://schemas.openxmlformats.org/officeDocument/2006/relationships/slideLayout" Target="../slideLayouts/slideLayout1.xml"/><Relationship Id="rId5" Type="http://schemas.openxmlformats.org/officeDocument/2006/relationships/image" Target="../media/image178.png"/><Relationship Id="rId4" Type="http://schemas.openxmlformats.org/officeDocument/2006/relationships/image" Target="../media/image177.png"/><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2.xml"/><Relationship Id="rId1"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2.xml"/><Relationship Id="rId1"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6.jpe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文本框 1"/>
          <p:cNvSpPr txBox="1"/>
          <p:nvPr/>
        </p:nvSpPr>
        <p:spPr>
          <a:xfrm>
            <a:off x="135890" y="916940"/>
            <a:ext cx="11909425" cy="1322070"/>
          </a:xfrm>
          <a:prstGeom prst="rect">
            <a:avLst/>
          </a:prstGeom>
          <a:noFill/>
        </p:spPr>
        <p:txBody>
          <a:bodyPr wrap="square" rtlCol="0">
            <a:spAutoFit/>
          </a:bodyPr>
          <a:p>
            <a:pPr algn="ctr"/>
            <a:r>
              <a:rPr lang="en-US" altLang="zh-CN" sz="4000" b="1">
                <a:latin typeface="+mj-ea"/>
                <a:ea typeface="+mj-ea"/>
                <a:cs typeface="+mj-ea"/>
              </a:rPr>
              <a:t>EC-3711BMassage Chair After-sales Service Guide</a:t>
            </a:r>
            <a:endParaRPr lang="en-US" altLang="zh-CN" sz="4000" b="1">
              <a:latin typeface="+mj-ea"/>
              <a:ea typeface="+mj-ea"/>
              <a:cs typeface="+mj-ea"/>
            </a:endParaRPr>
          </a:p>
        </p:txBody>
      </p:sp>
      <p:sp>
        <p:nvSpPr>
          <p:cNvPr id="3" name="灯片编号占位符 2"/>
          <p:cNvSpPr>
            <a:spLocks noGrp="1"/>
          </p:cNvSpPr>
          <p:nvPr>
            <p:ph type="sldNum" sz="quarter" idx="12"/>
          </p:nvPr>
        </p:nvSpPr>
        <p:spPr>
          <a:xfrm>
            <a:off x="4745990" y="6349833"/>
            <a:ext cx="2700000" cy="316800"/>
          </a:xfrm>
        </p:spPr>
        <p:txBody>
          <a:bodyPr/>
          <a:p>
            <a:pPr algn="ctr"/>
            <a:r>
              <a:rPr lang="en-US" altLang="zh-CN" b="1" dirty="0"/>
              <a:t>Page 1</a:t>
            </a:r>
            <a:endParaRPr lang="en-US" altLang="zh-CN" b="1" dirty="0"/>
          </a:p>
        </p:txBody>
      </p:sp>
      <p:sp>
        <p:nvSpPr>
          <p:cNvPr id="4" name="页脚占位符 3"/>
          <p:cNvSpPr>
            <a:spLocks noGrp="1"/>
          </p:cNvSpPr>
          <p:nvPr>
            <p:ph type="ftr" sz="quarter" idx="11"/>
          </p:nvPr>
        </p:nvSpPr>
        <p:spPr>
          <a:xfrm>
            <a:off x="135820" y="6446353"/>
            <a:ext cx="3960000" cy="316800"/>
          </a:xfrm>
        </p:spPr>
        <p:txBody>
          <a:bodyPr/>
          <a:p>
            <a:pPr algn="l"/>
            <a:r>
              <a:rPr lang="en-US" altLang="zh-CN" b="1" dirty="0"/>
              <a:t>EC-3711BMassage Chair After-sales Service Guide</a:t>
            </a:r>
            <a:endParaRPr lang="en-US" altLang="zh-CN" b="1" dirty="0"/>
          </a:p>
        </p:txBody>
      </p:sp>
      <p:pic>
        <p:nvPicPr>
          <p:cNvPr id="5" name="图片 4"/>
          <p:cNvPicPr>
            <a:picLocks noChangeAspect="1"/>
          </p:cNvPicPr>
          <p:nvPr/>
        </p:nvPicPr>
        <p:blipFill>
          <a:blip r:embed="rId2"/>
          <a:stretch>
            <a:fillRect/>
          </a:stretch>
        </p:blipFill>
        <p:spPr>
          <a:xfrm>
            <a:off x="3648075" y="1623695"/>
            <a:ext cx="5203190" cy="47377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473575" y="6392378"/>
            <a:ext cx="2700000" cy="316800"/>
          </a:xfrm>
        </p:spPr>
        <p:txBody>
          <a:bodyPr/>
          <a:p>
            <a:pPr algn="ctr"/>
            <a:r>
              <a:rPr lang="en-US" altLang="zh-CN" b="1" dirty="0"/>
              <a:t>Page 10</a:t>
            </a:r>
            <a:endParaRPr lang="en-US" altLang="zh-CN" b="1" dirty="0"/>
          </a:p>
        </p:txBody>
      </p:sp>
      <p:sp>
        <p:nvSpPr>
          <p:cNvPr id="6" name="文本框 5"/>
          <p:cNvSpPr txBox="1"/>
          <p:nvPr/>
        </p:nvSpPr>
        <p:spPr>
          <a:xfrm>
            <a:off x="196215" y="1121410"/>
            <a:ext cx="4277360" cy="368300"/>
          </a:xfrm>
          <a:prstGeom prst="rect">
            <a:avLst/>
          </a:prstGeom>
          <a:noFill/>
        </p:spPr>
        <p:txBody>
          <a:bodyPr wrap="square" rtlCol="0">
            <a:spAutoFit/>
          </a:bodyPr>
          <a:p>
            <a:r>
              <a:rPr lang="zh-CN" altLang="en-US" b="1"/>
              <a:t>2.</a:t>
            </a:r>
            <a:r>
              <a:rPr lang="en-US" altLang="zh-CN" b="1"/>
              <a:t>3</a:t>
            </a:r>
            <a:r>
              <a:rPr lang="zh-CN" altLang="en-US" b="1"/>
              <a:t>、</a:t>
            </a:r>
            <a:r>
              <a:rPr lang="zh-CN" altLang="en-US" b="1">
                <a:sym typeface="+mn-ea"/>
              </a:rPr>
              <a:t>Measurement of AC voltage</a:t>
            </a:r>
            <a:endParaRPr lang="zh-CN" altLang="en-US" b="1"/>
          </a:p>
        </p:txBody>
      </p:sp>
      <p:pic>
        <p:nvPicPr>
          <p:cNvPr id="9" name="图片 8"/>
          <p:cNvPicPr>
            <a:picLocks noChangeAspect="1"/>
          </p:cNvPicPr>
          <p:nvPr/>
        </p:nvPicPr>
        <p:blipFill>
          <a:blip r:embed="rId2"/>
          <a:stretch>
            <a:fillRect/>
          </a:stretch>
        </p:blipFill>
        <p:spPr>
          <a:xfrm>
            <a:off x="6898005" y="4045585"/>
            <a:ext cx="1569720" cy="1233805"/>
          </a:xfrm>
          <a:prstGeom prst="rect">
            <a:avLst/>
          </a:prstGeom>
        </p:spPr>
      </p:pic>
      <p:pic>
        <p:nvPicPr>
          <p:cNvPr id="10" name="图片 9"/>
          <p:cNvPicPr>
            <a:picLocks noChangeAspect="1"/>
          </p:cNvPicPr>
          <p:nvPr>
            <p:custDataLst>
              <p:tags r:id="rId3"/>
            </p:custDataLst>
          </p:nvPr>
        </p:nvPicPr>
        <p:blipFill>
          <a:blip r:embed="rId4"/>
          <a:stretch>
            <a:fillRect/>
          </a:stretch>
        </p:blipFill>
        <p:spPr>
          <a:xfrm>
            <a:off x="866140" y="1679575"/>
            <a:ext cx="1752600" cy="1217295"/>
          </a:xfrm>
          <a:prstGeom prst="rect">
            <a:avLst/>
          </a:prstGeom>
        </p:spPr>
      </p:pic>
      <p:pic>
        <p:nvPicPr>
          <p:cNvPr id="11" name="图片 10"/>
          <p:cNvPicPr>
            <a:picLocks noChangeAspect="1"/>
          </p:cNvPicPr>
          <p:nvPr>
            <p:custDataLst>
              <p:tags r:id="rId5"/>
            </p:custDataLst>
          </p:nvPr>
        </p:nvPicPr>
        <p:blipFill>
          <a:blip r:embed="rId4"/>
          <a:stretch>
            <a:fillRect/>
          </a:stretch>
        </p:blipFill>
        <p:spPr>
          <a:xfrm>
            <a:off x="866140" y="4073525"/>
            <a:ext cx="1755775" cy="1219835"/>
          </a:xfrm>
          <a:prstGeom prst="rect">
            <a:avLst/>
          </a:prstGeom>
        </p:spPr>
      </p:pic>
      <p:pic>
        <p:nvPicPr>
          <p:cNvPr id="12" name="图片 11"/>
          <p:cNvPicPr>
            <a:picLocks noChangeAspect="1"/>
          </p:cNvPicPr>
          <p:nvPr>
            <p:custDataLst>
              <p:tags r:id="rId6"/>
            </p:custDataLst>
          </p:nvPr>
        </p:nvPicPr>
        <p:blipFill>
          <a:blip r:embed="rId7"/>
          <a:stretch>
            <a:fillRect/>
          </a:stretch>
        </p:blipFill>
        <p:spPr>
          <a:xfrm>
            <a:off x="3625850" y="1620520"/>
            <a:ext cx="1838960" cy="1276350"/>
          </a:xfrm>
          <a:prstGeom prst="rect">
            <a:avLst/>
          </a:prstGeom>
        </p:spPr>
      </p:pic>
      <p:pic>
        <p:nvPicPr>
          <p:cNvPr id="13" name="图片 12"/>
          <p:cNvPicPr>
            <a:picLocks noChangeAspect="1"/>
          </p:cNvPicPr>
          <p:nvPr>
            <p:custDataLst>
              <p:tags r:id="rId8"/>
            </p:custDataLst>
          </p:nvPr>
        </p:nvPicPr>
        <p:blipFill>
          <a:blip r:embed="rId7"/>
          <a:stretch>
            <a:fillRect/>
          </a:stretch>
        </p:blipFill>
        <p:spPr>
          <a:xfrm>
            <a:off x="3625850" y="4045585"/>
            <a:ext cx="1838960" cy="1276350"/>
          </a:xfrm>
          <a:prstGeom prst="rect">
            <a:avLst/>
          </a:prstGeom>
        </p:spPr>
      </p:pic>
      <p:pic>
        <p:nvPicPr>
          <p:cNvPr id="14" name="图片 13"/>
          <p:cNvPicPr>
            <a:picLocks noChangeAspect="1"/>
          </p:cNvPicPr>
          <p:nvPr/>
        </p:nvPicPr>
        <p:blipFill>
          <a:blip r:embed="rId9"/>
          <a:stretch>
            <a:fillRect/>
          </a:stretch>
        </p:blipFill>
        <p:spPr>
          <a:xfrm>
            <a:off x="6418580" y="1618615"/>
            <a:ext cx="1753235" cy="1237615"/>
          </a:xfrm>
          <a:prstGeom prst="rect">
            <a:avLst/>
          </a:prstGeom>
        </p:spPr>
      </p:pic>
      <p:sp>
        <p:nvSpPr>
          <p:cNvPr id="15" name="右箭头 14"/>
          <p:cNvSpPr/>
          <p:nvPr>
            <p:custDataLst>
              <p:tags r:id="rId10"/>
            </p:custDataLst>
          </p:nvPr>
        </p:nvSpPr>
        <p:spPr>
          <a:xfrm>
            <a:off x="2835910" y="2172335"/>
            <a:ext cx="564515" cy="296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右箭头 15"/>
          <p:cNvSpPr/>
          <p:nvPr>
            <p:custDataLst>
              <p:tags r:id="rId11"/>
            </p:custDataLst>
          </p:nvPr>
        </p:nvSpPr>
        <p:spPr>
          <a:xfrm>
            <a:off x="5629910" y="2089150"/>
            <a:ext cx="564515" cy="296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右箭头 16"/>
          <p:cNvSpPr/>
          <p:nvPr>
            <p:custDataLst>
              <p:tags r:id="rId12"/>
            </p:custDataLst>
          </p:nvPr>
        </p:nvSpPr>
        <p:spPr>
          <a:xfrm>
            <a:off x="2835910" y="4294505"/>
            <a:ext cx="564515" cy="296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右箭头 17"/>
          <p:cNvSpPr/>
          <p:nvPr>
            <p:custDataLst>
              <p:tags r:id="rId13"/>
            </p:custDataLst>
          </p:nvPr>
        </p:nvSpPr>
        <p:spPr>
          <a:xfrm>
            <a:off x="5629910" y="4266565"/>
            <a:ext cx="564515" cy="296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页脚占位符 3"/>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5" name="文本框 4"/>
          <p:cNvSpPr txBox="1"/>
          <p:nvPr/>
        </p:nvSpPr>
        <p:spPr>
          <a:xfrm>
            <a:off x="866140" y="2952750"/>
            <a:ext cx="10145395" cy="829945"/>
          </a:xfrm>
          <a:prstGeom prst="rect">
            <a:avLst/>
          </a:prstGeom>
          <a:noFill/>
        </p:spPr>
        <p:txBody>
          <a:bodyPr wrap="square" rtlCol="0">
            <a:spAutoFit/>
          </a:bodyPr>
          <a:p>
            <a:r>
              <a:rPr sz="1600">
                <a:sym typeface="+mn-ea"/>
              </a:rPr>
              <a:t>As shown in the picture above: measure the household plug-in board power supply (220V), select the range of 750, and the test result shows "224", indicating that the actual voltage of this group of sockets is 224v at the moment (the switch is pressed down, so there is power, and the light is on).</a:t>
            </a:r>
            <a:endParaRPr lang="zh-CN" altLang="en-US" sz="1600" b="1">
              <a:latin typeface="微软雅黑" panose="020B0503020204020204" charset="-122"/>
              <a:ea typeface="微软雅黑" panose="020B0503020204020204" charset="-122"/>
              <a:cs typeface="微软雅黑" panose="020B0503020204020204" charset="-122"/>
            </a:endParaRPr>
          </a:p>
        </p:txBody>
      </p:sp>
      <p:sp>
        <p:nvSpPr>
          <p:cNvPr id="19" name="文本框 18"/>
          <p:cNvSpPr txBox="1"/>
          <p:nvPr/>
        </p:nvSpPr>
        <p:spPr>
          <a:xfrm>
            <a:off x="866140" y="5321935"/>
            <a:ext cx="10145395" cy="829945"/>
          </a:xfrm>
          <a:prstGeom prst="rect">
            <a:avLst/>
          </a:prstGeom>
          <a:noFill/>
        </p:spPr>
        <p:txBody>
          <a:bodyPr wrap="square" rtlCol="0">
            <a:spAutoFit/>
          </a:bodyPr>
          <a:p>
            <a:r>
              <a:rPr sz="1600">
                <a:sym typeface="+mn-ea"/>
              </a:rPr>
              <a:t>As shown in the above picture: measure the power supply (220V) of our household plug-in board, select the range of 750, and the test result is displayed as "001", indicating that the actual voltage of this group of sockets is 0V at the moment (the switch is not pressed down, so there is no power, and the light is not on).</a:t>
            </a:r>
            <a:endParaRPr lang="zh-CN" altLang="en-US" sz="1600" b="1">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417695" y="6465403"/>
            <a:ext cx="2700000" cy="316800"/>
          </a:xfrm>
        </p:spPr>
        <p:txBody>
          <a:bodyPr/>
          <a:p>
            <a:pPr algn="ctr"/>
            <a:r>
              <a:rPr lang="en-US" altLang="zh-CN" b="1" dirty="0"/>
              <a:t>Page 11</a:t>
            </a:r>
            <a:endParaRPr lang="en-US" altLang="zh-CN" b="1" dirty="0"/>
          </a:p>
        </p:txBody>
      </p:sp>
      <p:sp>
        <p:nvSpPr>
          <p:cNvPr id="2" name="文本框 1"/>
          <p:cNvSpPr txBox="1"/>
          <p:nvPr/>
        </p:nvSpPr>
        <p:spPr>
          <a:xfrm>
            <a:off x="68580" y="1063625"/>
            <a:ext cx="5523230" cy="368300"/>
          </a:xfrm>
          <a:prstGeom prst="rect">
            <a:avLst/>
          </a:prstGeom>
          <a:noFill/>
        </p:spPr>
        <p:txBody>
          <a:bodyPr wrap="square" rtlCol="0">
            <a:spAutoFit/>
          </a:bodyPr>
          <a:p>
            <a:r>
              <a:rPr lang="zh-CN" altLang="en-US" b="1"/>
              <a:t>2.</a:t>
            </a:r>
            <a:r>
              <a:rPr lang="en-US" altLang="zh-CN" b="1"/>
              <a:t>4</a:t>
            </a:r>
            <a:r>
              <a:rPr lang="zh-CN" altLang="en-US" b="1"/>
              <a:t>、</a:t>
            </a:r>
            <a:r>
              <a:rPr lang="en-US" altLang="zh-CN" b="1"/>
              <a:t>Measurement of DC voltage</a:t>
            </a:r>
            <a:endParaRPr lang="en-US" altLang="zh-CN" b="1"/>
          </a:p>
        </p:txBody>
      </p:sp>
      <p:pic>
        <p:nvPicPr>
          <p:cNvPr id="7" name="图片 6"/>
          <p:cNvPicPr>
            <a:picLocks noChangeAspect="1"/>
          </p:cNvPicPr>
          <p:nvPr/>
        </p:nvPicPr>
        <p:blipFill>
          <a:blip r:embed="rId2"/>
          <a:stretch>
            <a:fillRect/>
          </a:stretch>
        </p:blipFill>
        <p:spPr>
          <a:xfrm>
            <a:off x="775970" y="1525270"/>
            <a:ext cx="2425700" cy="1581150"/>
          </a:xfrm>
          <a:prstGeom prst="rect">
            <a:avLst/>
          </a:prstGeom>
        </p:spPr>
      </p:pic>
      <p:pic>
        <p:nvPicPr>
          <p:cNvPr id="8" name="图片 7"/>
          <p:cNvPicPr>
            <a:picLocks noChangeAspect="1"/>
          </p:cNvPicPr>
          <p:nvPr/>
        </p:nvPicPr>
        <p:blipFill>
          <a:blip r:embed="rId3"/>
          <a:stretch>
            <a:fillRect/>
          </a:stretch>
        </p:blipFill>
        <p:spPr>
          <a:xfrm>
            <a:off x="775970" y="3814445"/>
            <a:ext cx="2449830" cy="1612900"/>
          </a:xfrm>
          <a:prstGeom prst="rect">
            <a:avLst/>
          </a:prstGeom>
        </p:spPr>
      </p:pic>
      <p:pic>
        <p:nvPicPr>
          <p:cNvPr id="9" name="图片 8"/>
          <p:cNvPicPr>
            <a:picLocks noChangeAspect="1"/>
          </p:cNvPicPr>
          <p:nvPr/>
        </p:nvPicPr>
        <p:blipFill>
          <a:blip r:embed="rId4"/>
          <a:stretch>
            <a:fillRect/>
          </a:stretch>
        </p:blipFill>
        <p:spPr>
          <a:xfrm>
            <a:off x="4219575" y="1525270"/>
            <a:ext cx="2108200" cy="1581150"/>
          </a:xfrm>
          <a:prstGeom prst="rect">
            <a:avLst/>
          </a:prstGeom>
        </p:spPr>
      </p:pic>
      <p:pic>
        <p:nvPicPr>
          <p:cNvPr id="10" name="图片 9"/>
          <p:cNvPicPr>
            <a:picLocks noChangeAspect="1"/>
          </p:cNvPicPr>
          <p:nvPr/>
        </p:nvPicPr>
        <p:blipFill>
          <a:blip r:embed="rId4"/>
          <a:stretch>
            <a:fillRect/>
          </a:stretch>
        </p:blipFill>
        <p:spPr>
          <a:xfrm>
            <a:off x="4208780" y="3846195"/>
            <a:ext cx="2108200" cy="1581150"/>
          </a:xfrm>
          <a:prstGeom prst="rect">
            <a:avLst/>
          </a:prstGeom>
        </p:spPr>
      </p:pic>
      <p:pic>
        <p:nvPicPr>
          <p:cNvPr id="11" name="图片 10"/>
          <p:cNvPicPr>
            <a:picLocks noChangeAspect="1"/>
          </p:cNvPicPr>
          <p:nvPr/>
        </p:nvPicPr>
        <p:blipFill>
          <a:blip r:embed="rId5"/>
          <a:stretch>
            <a:fillRect/>
          </a:stretch>
        </p:blipFill>
        <p:spPr>
          <a:xfrm>
            <a:off x="7446010" y="1525270"/>
            <a:ext cx="2179320" cy="1581150"/>
          </a:xfrm>
          <a:prstGeom prst="rect">
            <a:avLst/>
          </a:prstGeom>
        </p:spPr>
      </p:pic>
      <p:pic>
        <p:nvPicPr>
          <p:cNvPr id="12" name="图片 11"/>
          <p:cNvPicPr>
            <a:picLocks noChangeAspect="1"/>
          </p:cNvPicPr>
          <p:nvPr/>
        </p:nvPicPr>
        <p:blipFill>
          <a:blip r:embed="rId6"/>
          <a:stretch>
            <a:fillRect/>
          </a:stretch>
        </p:blipFill>
        <p:spPr>
          <a:xfrm>
            <a:off x="7607935" y="3814445"/>
            <a:ext cx="1855470" cy="1739265"/>
          </a:xfrm>
          <a:prstGeom prst="rect">
            <a:avLst/>
          </a:prstGeom>
        </p:spPr>
      </p:pic>
      <p:sp>
        <p:nvSpPr>
          <p:cNvPr id="13" name="右箭头 12"/>
          <p:cNvSpPr/>
          <p:nvPr/>
        </p:nvSpPr>
        <p:spPr>
          <a:xfrm>
            <a:off x="3407410" y="2146300"/>
            <a:ext cx="606425" cy="338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右箭头 13"/>
          <p:cNvSpPr/>
          <p:nvPr/>
        </p:nvSpPr>
        <p:spPr>
          <a:xfrm>
            <a:off x="6511290" y="2146300"/>
            <a:ext cx="606425" cy="338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右箭头 14"/>
          <p:cNvSpPr/>
          <p:nvPr/>
        </p:nvSpPr>
        <p:spPr>
          <a:xfrm>
            <a:off x="3407410" y="4389120"/>
            <a:ext cx="606425" cy="338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右箭头 15"/>
          <p:cNvSpPr/>
          <p:nvPr/>
        </p:nvSpPr>
        <p:spPr>
          <a:xfrm>
            <a:off x="6511290" y="4404995"/>
            <a:ext cx="606425" cy="338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页脚占位符 3"/>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18" name="文本框 17"/>
          <p:cNvSpPr txBox="1"/>
          <p:nvPr/>
        </p:nvSpPr>
        <p:spPr>
          <a:xfrm>
            <a:off x="826135" y="3042920"/>
            <a:ext cx="9530080" cy="540385"/>
          </a:xfrm>
          <a:prstGeom prst="rect">
            <a:avLst/>
          </a:prstGeom>
          <a:noFill/>
        </p:spPr>
        <p:txBody>
          <a:bodyPr wrap="square" rtlCol="0">
            <a:noAutofit/>
          </a:bodyPr>
          <a:p>
            <a:r>
              <a:rPr lang="zh-CN" altLang="en-US" sz="1600" b="1"/>
              <a:t>As shown above: test results are shown as” 1.58.””，The voltage of the battery is 1.58 V，And the red pen is connected to the battery“Positive” pole，The black pen is connected to the electromagnetic”ー” pole.</a:t>
            </a:r>
            <a:endParaRPr lang="zh-CN" altLang="en-US" sz="1600" b="1"/>
          </a:p>
        </p:txBody>
      </p:sp>
      <p:sp>
        <p:nvSpPr>
          <p:cNvPr id="19" name="文本框 18"/>
          <p:cNvSpPr txBox="1"/>
          <p:nvPr/>
        </p:nvSpPr>
        <p:spPr>
          <a:xfrm>
            <a:off x="826135" y="5427345"/>
            <a:ext cx="9835515" cy="829945"/>
          </a:xfrm>
          <a:prstGeom prst="rect">
            <a:avLst/>
          </a:prstGeom>
          <a:noFill/>
        </p:spPr>
        <p:txBody>
          <a:bodyPr wrap="square" rtlCol="0">
            <a:spAutoFit/>
          </a:bodyPr>
          <a:p>
            <a:r>
              <a:rPr lang="zh-CN" altLang="en-US" sz="1600" b="1">
                <a:latin typeface="微软雅黑" panose="020B0503020204020204" charset="-122"/>
                <a:ea typeface="微软雅黑" panose="020B0503020204020204" charset="-122"/>
                <a:cs typeface="微软雅黑" panose="020B0503020204020204" charset="-122"/>
              </a:rPr>
              <a:t>As shown above: the test results show”~ 1.58”, indicating that the battery has a voltage of 1.58 V on both ends, and the red pen is connected to the battery”~” Pole, black pen is connected to the electromagnetic“Positive” pole.</a:t>
            </a:r>
            <a:endParaRPr lang="zh-CN" altLang="en-US" sz="1600" b="1">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文本框 1"/>
          <p:cNvSpPr txBox="1"/>
          <p:nvPr/>
        </p:nvSpPr>
        <p:spPr>
          <a:xfrm>
            <a:off x="3481705" y="889635"/>
            <a:ext cx="6293485" cy="460375"/>
          </a:xfrm>
          <a:prstGeom prst="rect">
            <a:avLst/>
          </a:prstGeom>
          <a:noFill/>
        </p:spPr>
        <p:txBody>
          <a:bodyPr wrap="none" rtlCol="0" anchor="t">
            <a:spAutoFit/>
          </a:bodyPr>
          <a:p>
            <a:pPr algn="l"/>
            <a:r>
              <a:rPr lang="zh-CN" altLang="en-US" sz="2400" b="1">
                <a:solidFill>
                  <a:schemeClr val="accent1">
                    <a:lumMod val="75000"/>
                  </a:schemeClr>
                </a:solidFill>
                <a:latin typeface="+mn-ea"/>
                <a:cs typeface="+mn-ea"/>
                <a:sym typeface="+mn-ea"/>
              </a:rPr>
              <a:t>三、</a:t>
            </a:r>
            <a:r>
              <a:rPr lang="zh-CN" altLang="en-US" sz="2400" b="1">
                <a:solidFill>
                  <a:schemeClr val="accent1">
                    <a:lumMod val="75000"/>
                  </a:schemeClr>
                </a:solidFill>
                <a:latin typeface="+mn-ea"/>
                <a:cs typeface="+mn-ea"/>
                <a:sym typeface="+mn-ea"/>
              </a:rPr>
              <a:t>Working principle of product circuit</a:t>
            </a:r>
            <a:endParaRPr lang="zh-CN" altLang="en-US" sz="2400"/>
          </a:p>
        </p:txBody>
      </p:sp>
      <p:sp>
        <p:nvSpPr>
          <p:cNvPr id="5" name="文本框 4"/>
          <p:cNvSpPr txBox="1"/>
          <p:nvPr/>
        </p:nvSpPr>
        <p:spPr>
          <a:xfrm>
            <a:off x="344805" y="1146810"/>
            <a:ext cx="3429635" cy="645160"/>
          </a:xfrm>
          <a:prstGeom prst="rect">
            <a:avLst/>
          </a:prstGeom>
          <a:noFill/>
        </p:spPr>
        <p:txBody>
          <a:bodyPr wrap="square" rtlCol="0">
            <a:spAutoFit/>
          </a:bodyPr>
          <a:p>
            <a:r>
              <a:rPr lang="en-US" altLang="zh-CN" b="1">
                <a:latin typeface="微软雅黑" panose="020B0503020204020204" charset="-122"/>
                <a:ea typeface="微软雅黑" panose="020B0503020204020204" charset="-122"/>
                <a:cs typeface="微软雅黑" panose="020B0503020204020204" charset="-122"/>
              </a:rPr>
              <a:t>1</a:t>
            </a:r>
            <a:r>
              <a:rPr lang="zh-CN" altLang="en-US"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sym typeface="+mn-ea"/>
              </a:rPr>
              <a:t>Center board physical wiring diagram</a:t>
            </a:r>
            <a:r>
              <a:rPr lang="zh-CN" altLang="en-US" b="1">
                <a:latin typeface="微软雅黑" panose="020B0503020204020204" charset="-122"/>
                <a:ea typeface="微软雅黑" panose="020B0503020204020204" charset="-122"/>
                <a:cs typeface="微软雅黑" panose="020B0503020204020204" charset="-122"/>
                <a:sym typeface="+mn-ea"/>
              </a:rPr>
              <a:t>：</a:t>
            </a:r>
            <a:endParaRPr lang="zh-CN" altLang="en-US" b="1">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3949065" y="1982470"/>
            <a:ext cx="4429125" cy="3893820"/>
          </a:xfrm>
          <a:prstGeom prst="rect">
            <a:avLst/>
          </a:prstGeom>
          <a:noFill/>
          <a:ln w="9525">
            <a:noFill/>
          </a:ln>
        </p:spPr>
      </p:pic>
      <p:sp>
        <p:nvSpPr>
          <p:cNvPr id="6" name="矩形标注 5"/>
          <p:cNvSpPr/>
          <p:nvPr/>
        </p:nvSpPr>
        <p:spPr>
          <a:xfrm>
            <a:off x="8980170" y="5191760"/>
            <a:ext cx="2533015" cy="463550"/>
          </a:xfrm>
          <a:prstGeom prst="wedgeRectCallout">
            <a:avLst>
              <a:gd name="adj1" fmla="val -109989"/>
              <a:gd name="adj2" fmla="val 8493"/>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J1</a:t>
            </a:r>
            <a:r>
              <a:rPr lang="zh-CN" altLang="en-US"/>
              <a:t>：</a:t>
            </a:r>
            <a:r>
              <a:rPr lang="en-US" altLang="zh-CN"/>
              <a:t>Connect to 3-color LED</a:t>
            </a:r>
            <a:endParaRPr lang="en-US" altLang="zh-CN"/>
          </a:p>
        </p:txBody>
      </p:sp>
      <p:sp>
        <p:nvSpPr>
          <p:cNvPr id="9" name="矩形标注 8"/>
          <p:cNvSpPr/>
          <p:nvPr/>
        </p:nvSpPr>
        <p:spPr>
          <a:xfrm>
            <a:off x="949960" y="4067810"/>
            <a:ext cx="2331085" cy="463550"/>
          </a:xfrm>
          <a:prstGeom prst="wedgeRectCallout">
            <a:avLst>
              <a:gd name="adj1" fmla="val 93503"/>
              <a:gd name="adj2" fmla="val -3054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J4</a:t>
            </a:r>
            <a:r>
              <a:rPr lang="zh-CN" altLang="en-US"/>
              <a:t>：</a:t>
            </a:r>
            <a:r>
              <a:rPr lang="en-US" altLang="zh-CN"/>
              <a:t>Connect to waist heating</a:t>
            </a:r>
            <a:endParaRPr lang="en-US" altLang="zh-CN"/>
          </a:p>
        </p:txBody>
      </p:sp>
      <p:sp>
        <p:nvSpPr>
          <p:cNvPr id="7" name="矩形标注 6"/>
          <p:cNvSpPr/>
          <p:nvPr/>
        </p:nvSpPr>
        <p:spPr>
          <a:xfrm>
            <a:off x="862965" y="3470275"/>
            <a:ext cx="2331085" cy="463550"/>
          </a:xfrm>
          <a:prstGeom prst="wedgeRectCallout">
            <a:avLst>
              <a:gd name="adj1" fmla="val 101402"/>
              <a:gd name="adj2" fmla="val 16301"/>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J5</a:t>
            </a:r>
            <a:r>
              <a:rPr lang="zh-CN" altLang="en-US"/>
              <a:t>：</a:t>
            </a:r>
            <a:r>
              <a:rPr lang="en-US" altLang="zh-CN"/>
              <a:t>Connect air pump</a:t>
            </a:r>
            <a:endParaRPr lang="en-US" altLang="zh-CN"/>
          </a:p>
        </p:txBody>
      </p:sp>
      <p:sp>
        <p:nvSpPr>
          <p:cNvPr id="23" name="矩形标注 22"/>
          <p:cNvSpPr/>
          <p:nvPr/>
        </p:nvSpPr>
        <p:spPr>
          <a:xfrm>
            <a:off x="949960" y="5412740"/>
            <a:ext cx="2331085" cy="463550"/>
          </a:xfrm>
          <a:prstGeom prst="wedgeRectCallout">
            <a:avLst>
              <a:gd name="adj1" fmla="val 113252"/>
              <a:gd name="adj2" fmla="val -52328"/>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J6</a:t>
            </a:r>
            <a:r>
              <a:rPr lang="zh-CN" altLang="en-US"/>
              <a:t>：</a:t>
            </a:r>
            <a:r>
              <a:rPr lang="en-US" altLang="zh-CN"/>
              <a:t>Connect arm and waist air valve</a:t>
            </a:r>
            <a:endParaRPr lang="en-US" altLang="zh-CN"/>
          </a:p>
        </p:txBody>
      </p:sp>
      <p:sp>
        <p:nvSpPr>
          <p:cNvPr id="20" name="矩形标注 19"/>
          <p:cNvSpPr/>
          <p:nvPr/>
        </p:nvSpPr>
        <p:spPr>
          <a:xfrm>
            <a:off x="949960" y="4714240"/>
            <a:ext cx="2331085" cy="463550"/>
          </a:xfrm>
          <a:prstGeom prst="wedgeRectCallout">
            <a:avLst>
              <a:gd name="adj1" fmla="val 93938"/>
              <a:gd name="adj2" fmla="val -20821"/>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J7</a:t>
            </a:r>
            <a:r>
              <a:rPr lang="zh-CN" altLang="en-US"/>
              <a:t>：</a:t>
            </a:r>
            <a:r>
              <a:rPr lang="en-US" altLang="zh-CN"/>
              <a:t>Connect the movement air valve</a:t>
            </a:r>
            <a:endParaRPr lang="en-US" altLang="zh-CN"/>
          </a:p>
        </p:txBody>
      </p:sp>
      <p:sp>
        <p:nvSpPr>
          <p:cNvPr id="8" name="矩形标注 7"/>
          <p:cNvSpPr/>
          <p:nvPr/>
        </p:nvSpPr>
        <p:spPr>
          <a:xfrm>
            <a:off x="8816340" y="2196465"/>
            <a:ext cx="2783205" cy="463550"/>
          </a:xfrm>
          <a:prstGeom prst="wedgeRectCallout">
            <a:avLst>
              <a:gd name="adj1" fmla="val -94674"/>
              <a:gd name="adj2" fmla="val 73698"/>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J10</a:t>
            </a:r>
            <a:r>
              <a:rPr lang="zh-CN" altLang="en-US"/>
              <a:t>：</a:t>
            </a:r>
            <a:r>
              <a:rPr lang="zh-CN" altLang="en-US">
                <a:sym typeface="+mn-ea"/>
              </a:rPr>
              <a:t>POWER2 for tablets</a:t>
            </a:r>
            <a:endParaRPr lang="zh-CN" altLang="en-US"/>
          </a:p>
        </p:txBody>
      </p:sp>
      <p:sp>
        <p:nvSpPr>
          <p:cNvPr id="15" name="矩形标注 14"/>
          <p:cNvSpPr/>
          <p:nvPr/>
        </p:nvSpPr>
        <p:spPr>
          <a:xfrm>
            <a:off x="6718300" y="1261745"/>
            <a:ext cx="1985645" cy="721360"/>
          </a:xfrm>
          <a:prstGeom prst="wedgeRectCallout">
            <a:avLst>
              <a:gd name="adj1" fmla="val -26527"/>
              <a:gd name="adj2" fmla="val 12332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J11</a:t>
            </a:r>
            <a:r>
              <a:rPr lang="zh-CN" altLang="en-US"/>
              <a:t>：</a:t>
            </a:r>
            <a:r>
              <a:rPr lang="en-US" altLang="zh-CN"/>
              <a:t>Connect lower leg right push rod counter</a:t>
            </a:r>
            <a:endParaRPr lang="en-US" altLang="zh-CN"/>
          </a:p>
        </p:txBody>
      </p:sp>
      <p:sp>
        <p:nvSpPr>
          <p:cNvPr id="28" name="矩形标注 27"/>
          <p:cNvSpPr/>
          <p:nvPr/>
        </p:nvSpPr>
        <p:spPr>
          <a:xfrm>
            <a:off x="8816975" y="1518920"/>
            <a:ext cx="2782570" cy="463550"/>
          </a:xfrm>
          <a:prstGeom prst="wedgeRectCallout">
            <a:avLst>
              <a:gd name="adj1" fmla="val -96576"/>
              <a:gd name="adj2" fmla="val 15342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J12</a:t>
            </a:r>
            <a:r>
              <a:rPr lang="zh-CN" altLang="en-US"/>
              <a:t>：</a:t>
            </a:r>
            <a:r>
              <a:rPr lang="zh-CN" altLang="en-US">
                <a:sym typeface="+mn-ea"/>
              </a:rPr>
              <a:t>Backrest push rod count</a:t>
            </a:r>
            <a:endParaRPr lang="zh-CN" altLang="en-US"/>
          </a:p>
        </p:txBody>
      </p:sp>
      <p:sp>
        <p:nvSpPr>
          <p:cNvPr id="33" name="矩形标注 32"/>
          <p:cNvSpPr/>
          <p:nvPr/>
        </p:nvSpPr>
        <p:spPr>
          <a:xfrm>
            <a:off x="8816340" y="2660015"/>
            <a:ext cx="2783205" cy="463550"/>
          </a:xfrm>
          <a:prstGeom prst="wedgeRectCallout">
            <a:avLst>
              <a:gd name="adj1" fmla="val -80161"/>
              <a:gd name="adj2" fmla="val 2602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J14</a:t>
            </a:r>
            <a:r>
              <a:rPr lang="zh-CN" altLang="en-US"/>
              <a:t>：</a:t>
            </a:r>
            <a:r>
              <a:rPr lang="en-US" altLang="zh-CN"/>
              <a:t>Left Calf/Actuator Communication</a:t>
            </a:r>
            <a:endParaRPr lang="en-US" altLang="zh-CN"/>
          </a:p>
        </p:txBody>
      </p:sp>
      <p:sp>
        <p:nvSpPr>
          <p:cNvPr id="37" name="矩形标注 36"/>
          <p:cNvSpPr/>
          <p:nvPr/>
        </p:nvSpPr>
        <p:spPr>
          <a:xfrm>
            <a:off x="8893810" y="3123565"/>
            <a:ext cx="3118485" cy="463550"/>
          </a:xfrm>
          <a:prstGeom prst="wedgeRectCallout">
            <a:avLst>
              <a:gd name="adj1" fmla="val -78894"/>
              <a:gd name="adj2" fmla="val 8493"/>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J16</a:t>
            </a:r>
            <a:r>
              <a:rPr lang="zh-CN" altLang="en-US"/>
              <a:t>：</a:t>
            </a:r>
            <a:r>
              <a:rPr lang="en-US" altLang="zh-CN"/>
              <a:t>Connect the soreness and blood oxygen board</a:t>
            </a:r>
            <a:r>
              <a:rPr lang="en-US" altLang="zh-CN"/>
              <a:t>J4</a:t>
            </a:r>
            <a:endParaRPr lang="en-US" altLang="zh-CN"/>
          </a:p>
        </p:txBody>
      </p:sp>
      <p:sp>
        <p:nvSpPr>
          <p:cNvPr id="42" name="矩形标注 41"/>
          <p:cNvSpPr/>
          <p:nvPr/>
        </p:nvSpPr>
        <p:spPr>
          <a:xfrm>
            <a:off x="8980170" y="4683760"/>
            <a:ext cx="2581275" cy="463550"/>
          </a:xfrm>
          <a:prstGeom prst="wedgeRectCallout">
            <a:avLst>
              <a:gd name="adj1" fmla="val -118167"/>
              <a:gd name="adj2" fmla="val -14479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J19</a:t>
            </a:r>
            <a:r>
              <a:rPr lang="zh-CN" altLang="en-US"/>
              <a:t>：</a:t>
            </a:r>
            <a:r>
              <a:rPr lang="en-US" altLang="zh-CN"/>
              <a:t>Connect to Bluetooth</a:t>
            </a:r>
            <a:endParaRPr lang="en-US" altLang="zh-CN"/>
          </a:p>
        </p:txBody>
      </p:sp>
      <p:sp>
        <p:nvSpPr>
          <p:cNvPr id="48" name="矩形标注 47"/>
          <p:cNvSpPr/>
          <p:nvPr/>
        </p:nvSpPr>
        <p:spPr>
          <a:xfrm>
            <a:off x="8980170" y="4079240"/>
            <a:ext cx="2599690" cy="463550"/>
          </a:xfrm>
          <a:prstGeom prst="wedgeRectCallout">
            <a:avLst>
              <a:gd name="adj1" fmla="val -94402"/>
              <a:gd name="adj2" fmla="val -15890"/>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J21</a:t>
            </a:r>
            <a:r>
              <a:rPr lang="zh-CN" altLang="en-US"/>
              <a:t>：</a:t>
            </a:r>
            <a:r>
              <a:rPr lang="en-US" altLang="zh-CN"/>
              <a:t>Connect to tablet</a:t>
            </a:r>
            <a:endParaRPr lang="en-US" altLang="zh-CN"/>
          </a:p>
        </p:txBody>
      </p:sp>
      <p:sp>
        <p:nvSpPr>
          <p:cNvPr id="49" name="矩形标注 48"/>
          <p:cNvSpPr/>
          <p:nvPr/>
        </p:nvSpPr>
        <p:spPr>
          <a:xfrm>
            <a:off x="8703945" y="3583305"/>
            <a:ext cx="2895600" cy="463550"/>
          </a:xfrm>
          <a:prstGeom prst="wedgeRectCallout">
            <a:avLst>
              <a:gd name="adj1" fmla="val -75131"/>
              <a:gd name="adj2" fmla="val 11232"/>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J23</a:t>
            </a:r>
            <a:r>
              <a:rPr lang="zh-CN" altLang="en-US"/>
              <a:t>：</a:t>
            </a:r>
            <a:r>
              <a:rPr lang="en-US" altLang="zh-CN"/>
              <a:t>Connect to right lower leg drive plate</a:t>
            </a:r>
            <a:r>
              <a:rPr lang="en-US" altLang="zh-CN"/>
              <a:t>J2</a:t>
            </a:r>
            <a:endParaRPr lang="en-US" altLang="zh-CN"/>
          </a:p>
        </p:txBody>
      </p:sp>
      <p:sp>
        <p:nvSpPr>
          <p:cNvPr id="50" name="矩形标注 49"/>
          <p:cNvSpPr/>
          <p:nvPr/>
        </p:nvSpPr>
        <p:spPr>
          <a:xfrm>
            <a:off x="852805" y="1909445"/>
            <a:ext cx="2494280" cy="550545"/>
          </a:xfrm>
          <a:prstGeom prst="wedgeRectCallout">
            <a:avLst>
              <a:gd name="adj1" fmla="val 93406"/>
              <a:gd name="adj2" fmla="val 13223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J25</a:t>
            </a:r>
            <a:r>
              <a:rPr lang="zh-CN" altLang="en-US"/>
              <a:t>：</a:t>
            </a:r>
            <a:r>
              <a:rPr lang="en-US" altLang="zh-CN"/>
              <a:t>Connect switch-mode power supply</a:t>
            </a:r>
            <a:endParaRPr lang="en-US" altLang="zh-CN"/>
          </a:p>
        </p:txBody>
      </p:sp>
      <p:sp>
        <p:nvSpPr>
          <p:cNvPr id="51" name="矩形标注 50"/>
          <p:cNvSpPr/>
          <p:nvPr/>
        </p:nvSpPr>
        <p:spPr>
          <a:xfrm>
            <a:off x="949960" y="2559685"/>
            <a:ext cx="2331085" cy="463550"/>
          </a:xfrm>
          <a:prstGeom prst="wedgeRectCallout">
            <a:avLst>
              <a:gd name="adj1" fmla="val 94946"/>
              <a:gd name="adj2" fmla="val 90273"/>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J26</a:t>
            </a:r>
            <a:r>
              <a:rPr lang="zh-CN" altLang="en-US"/>
              <a:t>：</a:t>
            </a:r>
            <a:r>
              <a:rPr lang="en-US" altLang="zh-CN"/>
              <a:t>24V output</a:t>
            </a:r>
            <a:endParaRPr lang="en-US" altLang="zh-CN"/>
          </a:p>
        </p:txBody>
      </p:sp>
      <p:sp>
        <p:nvSpPr>
          <p:cNvPr id="52" name="矩形标注 51"/>
          <p:cNvSpPr/>
          <p:nvPr/>
        </p:nvSpPr>
        <p:spPr>
          <a:xfrm>
            <a:off x="949960" y="2953385"/>
            <a:ext cx="2331085" cy="463550"/>
          </a:xfrm>
          <a:prstGeom prst="wedgeRectCallout">
            <a:avLst>
              <a:gd name="adj1" fmla="val 99496"/>
              <a:gd name="adj2" fmla="val 77808"/>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J26</a:t>
            </a:r>
            <a:r>
              <a:rPr lang="zh-CN" altLang="en-US"/>
              <a:t>：</a:t>
            </a:r>
            <a:r>
              <a:rPr lang="en-US" altLang="zh-CN"/>
              <a:t>24V output</a:t>
            </a:r>
            <a:endParaRPr lang="en-US" altLang="zh-CN"/>
          </a:p>
        </p:txBody>
      </p:sp>
      <p:sp>
        <p:nvSpPr>
          <p:cNvPr id="53" name="矩形标注 52"/>
          <p:cNvSpPr/>
          <p:nvPr/>
        </p:nvSpPr>
        <p:spPr>
          <a:xfrm>
            <a:off x="3280410" y="5876290"/>
            <a:ext cx="2350770" cy="506095"/>
          </a:xfrm>
          <a:prstGeom prst="wedgeRectCallout">
            <a:avLst>
              <a:gd name="adj1" fmla="val 53160"/>
              <a:gd name="adj2" fmla="val -14184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J2</a:t>
            </a:r>
            <a:r>
              <a:rPr lang="zh-CN" altLang="en-US"/>
              <a:t>：</a:t>
            </a:r>
            <a:r>
              <a:rPr lang="en-US" altLang="zh-CN"/>
              <a:t>Connect backrest push rod</a:t>
            </a:r>
            <a:endParaRPr lang="en-US" altLang="zh-CN"/>
          </a:p>
        </p:txBody>
      </p:sp>
      <p:sp>
        <p:nvSpPr>
          <p:cNvPr id="54" name="矩形标注 53"/>
          <p:cNvSpPr/>
          <p:nvPr/>
        </p:nvSpPr>
        <p:spPr>
          <a:xfrm>
            <a:off x="5765800" y="6133465"/>
            <a:ext cx="2461260" cy="506095"/>
          </a:xfrm>
          <a:prstGeom prst="wedgeRectCallout">
            <a:avLst>
              <a:gd name="adj1" fmla="val -20175"/>
              <a:gd name="adj2" fmla="val -183751"/>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J28</a:t>
            </a:r>
            <a:r>
              <a:rPr lang="zh-CN" altLang="en-US"/>
              <a:t>：</a:t>
            </a:r>
            <a:r>
              <a:rPr lang="en-US" altLang="zh-CN"/>
              <a:t>Connect to right lower leg push rod</a:t>
            </a:r>
            <a:endParaRPr lang="en-US" altLang="zh-CN"/>
          </a:p>
        </p:txBody>
      </p:sp>
      <p:sp>
        <p:nvSpPr>
          <p:cNvPr id="55" name="矩形标注 54"/>
          <p:cNvSpPr/>
          <p:nvPr/>
        </p:nvSpPr>
        <p:spPr>
          <a:xfrm>
            <a:off x="8703945" y="5769610"/>
            <a:ext cx="2809240" cy="506095"/>
          </a:xfrm>
          <a:prstGeom prst="wedgeRectCallout">
            <a:avLst>
              <a:gd name="adj1" fmla="val -103887"/>
              <a:gd name="adj2" fmla="val -10382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J29</a:t>
            </a:r>
            <a:r>
              <a:rPr lang="zh-CN" altLang="en-US"/>
              <a:t>：</a:t>
            </a:r>
            <a:r>
              <a:rPr lang="en-US" altLang="zh-CN"/>
              <a:t>Connect to left lower leg push rod</a:t>
            </a:r>
            <a:endParaRPr lang="en-US" altLang="zh-CN"/>
          </a:p>
        </p:txBody>
      </p:sp>
      <p:sp>
        <p:nvSpPr>
          <p:cNvPr id="56" name="矩形标注 55"/>
          <p:cNvSpPr/>
          <p:nvPr/>
        </p:nvSpPr>
        <p:spPr>
          <a:xfrm>
            <a:off x="4091940" y="1308735"/>
            <a:ext cx="2513330" cy="673735"/>
          </a:xfrm>
          <a:prstGeom prst="wedgeRectCallout">
            <a:avLst>
              <a:gd name="adj1" fmla="val 46159"/>
              <a:gd name="adj2" fmla="val 182799"/>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J20</a:t>
            </a:r>
            <a:r>
              <a:rPr lang="zh-CN" altLang="en-US"/>
              <a:t>：</a:t>
            </a:r>
            <a:r>
              <a:rPr lang="en-US" altLang="zh-CN"/>
              <a:t>Connect anti-pinch sensor, left lower leg push rod counting</a:t>
            </a:r>
            <a:endParaRPr lang="en-US" altLang="zh-CN"/>
          </a:p>
        </p:txBody>
      </p:sp>
      <p:sp>
        <p:nvSpPr>
          <p:cNvPr id="10" name="页脚占位符 9"/>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11" name="文本框 10"/>
          <p:cNvSpPr txBox="1"/>
          <p:nvPr/>
        </p:nvSpPr>
        <p:spPr>
          <a:xfrm>
            <a:off x="4735830" y="6487160"/>
            <a:ext cx="1765300" cy="275590"/>
          </a:xfrm>
          <a:prstGeom prst="rect">
            <a:avLst/>
          </a:prstGeom>
          <a:noFill/>
        </p:spPr>
        <p:txBody>
          <a:bodyPr wrap="square" rtlCol="0" anchor="t">
            <a:spAutoFit/>
          </a:bodyPr>
          <a:p>
            <a:r>
              <a:rPr lang="en-US" altLang="zh-CN" sz="1200"/>
              <a:t>Page12</a:t>
            </a:r>
            <a:endParaRPr lang="zh-CN" altLang="en-US"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349833"/>
            <a:ext cx="2700000" cy="316800"/>
          </a:xfrm>
        </p:spPr>
        <p:txBody>
          <a:bodyPr/>
          <a:p>
            <a:pPr algn="ctr"/>
            <a:r>
              <a:rPr lang="en-US" altLang="zh-CN" b="1" dirty="0"/>
              <a:t>Page 13</a:t>
            </a:r>
            <a:endParaRPr lang="en-US" altLang="zh-CN" b="1" dirty="0"/>
          </a:p>
        </p:txBody>
      </p:sp>
      <p:sp>
        <p:nvSpPr>
          <p:cNvPr id="2" name="文本框 1"/>
          <p:cNvSpPr txBox="1"/>
          <p:nvPr/>
        </p:nvSpPr>
        <p:spPr>
          <a:xfrm>
            <a:off x="3421380" y="969645"/>
            <a:ext cx="6293485" cy="460375"/>
          </a:xfrm>
          <a:prstGeom prst="rect">
            <a:avLst/>
          </a:prstGeom>
          <a:noFill/>
        </p:spPr>
        <p:txBody>
          <a:bodyPr wrap="none" rtlCol="0" anchor="t">
            <a:spAutoFit/>
          </a:bodyPr>
          <a:p>
            <a:pPr algn="l"/>
            <a:r>
              <a:rPr lang="zh-CN" altLang="en-US" sz="2400" b="1">
                <a:solidFill>
                  <a:schemeClr val="accent1">
                    <a:lumMod val="75000"/>
                  </a:schemeClr>
                </a:solidFill>
                <a:latin typeface="+mn-ea"/>
                <a:cs typeface="+mn-ea"/>
                <a:sym typeface="+mn-ea"/>
              </a:rPr>
              <a:t>三、</a:t>
            </a:r>
            <a:r>
              <a:rPr lang="zh-CN" altLang="en-US" sz="2400" b="1">
                <a:solidFill>
                  <a:schemeClr val="accent1">
                    <a:lumMod val="75000"/>
                  </a:schemeClr>
                </a:solidFill>
                <a:latin typeface="+mn-ea"/>
                <a:cs typeface="+mn-ea"/>
                <a:sym typeface="+mn-ea"/>
              </a:rPr>
              <a:t>Working principle of product circuit</a:t>
            </a:r>
            <a:endParaRPr lang="zh-CN" altLang="en-US" sz="2400"/>
          </a:p>
        </p:txBody>
      </p:sp>
      <p:sp>
        <p:nvSpPr>
          <p:cNvPr id="5" name="文本框 4"/>
          <p:cNvSpPr txBox="1"/>
          <p:nvPr/>
        </p:nvSpPr>
        <p:spPr>
          <a:xfrm>
            <a:off x="200660" y="1330325"/>
            <a:ext cx="6129655" cy="368300"/>
          </a:xfrm>
          <a:prstGeom prst="rect">
            <a:avLst/>
          </a:prstGeom>
          <a:noFill/>
        </p:spPr>
        <p:txBody>
          <a:bodyPr wrap="square" rtlCol="0">
            <a:spAutoFit/>
          </a:bodyPr>
          <a:p>
            <a:r>
              <a:rPr lang="en-US" altLang="zh-CN" b="1">
                <a:latin typeface="微软雅黑" panose="020B0503020204020204" charset="-122"/>
                <a:ea typeface="微软雅黑" panose="020B0503020204020204" charset="-122"/>
                <a:cs typeface="微软雅黑" panose="020B0503020204020204" charset="-122"/>
              </a:rPr>
              <a:t>2</a:t>
            </a:r>
            <a:r>
              <a:rPr lang="zh-CN" altLang="en-US" b="1">
                <a:latin typeface="微软雅黑" panose="020B0503020204020204" charset="-122"/>
                <a:ea typeface="微软雅黑" panose="020B0503020204020204" charset="-122"/>
                <a:cs typeface="微软雅黑" panose="020B0503020204020204" charset="-122"/>
              </a:rPr>
              <a:t>、</a:t>
            </a:r>
            <a:r>
              <a:rPr lang="en-US" altLang="zh-CN" b="1">
                <a:latin typeface="微软雅黑" panose="020B0503020204020204" charset="-122"/>
                <a:ea typeface="微软雅黑" panose="020B0503020204020204" charset="-122"/>
                <a:cs typeface="微软雅黑" panose="020B0503020204020204" charset="-122"/>
              </a:rPr>
              <a:t>Mechanism adapter board wiring diagram</a:t>
            </a:r>
            <a:r>
              <a:rPr lang="zh-CN" altLang="en-US" b="1">
                <a:latin typeface="微软雅黑" panose="020B0503020204020204" charset="-122"/>
                <a:ea typeface="微软雅黑" panose="020B0503020204020204" charset="-122"/>
                <a:cs typeface="微软雅黑" panose="020B0503020204020204" charset="-122"/>
              </a:rPr>
              <a:t>：</a:t>
            </a:r>
            <a:endParaRPr lang="zh-CN" altLang="en-US" b="1">
              <a:latin typeface="微软雅黑" panose="020B0503020204020204" charset="-122"/>
              <a:ea typeface="微软雅黑" panose="020B0503020204020204" charset="-122"/>
              <a:cs typeface="微软雅黑" panose="020B0503020204020204" charset="-122"/>
            </a:endParaRPr>
          </a:p>
        </p:txBody>
      </p:sp>
      <p:grpSp>
        <p:nvGrpSpPr>
          <p:cNvPr id="34" name="组合 33"/>
          <p:cNvGrpSpPr/>
          <p:nvPr/>
        </p:nvGrpSpPr>
        <p:grpSpPr>
          <a:xfrm>
            <a:off x="563880" y="1704340"/>
            <a:ext cx="10777220" cy="4266565"/>
            <a:chOff x="888" y="2703"/>
            <a:chExt cx="16972" cy="6719"/>
          </a:xfrm>
        </p:grpSpPr>
        <p:pic>
          <p:nvPicPr>
            <p:cNvPr id="8" name="图片 7" descr="C:\Users\Administrator\Desktop\3628图册\微信图片_202204131715443.jpg微信图片_202204131715443"/>
            <p:cNvPicPr>
              <a:picLocks noChangeAspect="1"/>
            </p:cNvPicPr>
            <p:nvPr>
              <p:custDataLst>
                <p:tags r:id="rId2"/>
              </p:custDataLst>
            </p:nvPr>
          </p:nvPicPr>
          <p:blipFill>
            <a:blip r:embed="rId3"/>
            <a:srcRect l="22092" t="13392" r="30005" b="10651"/>
            <a:stretch>
              <a:fillRect/>
            </a:stretch>
          </p:blipFill>
          <p:spPr>
            <a:xfrm rot="16200000">
              <a:off x="7608" y="1688"/>
              <a:ext cx="3364" cy="7805"/>
            </a:xfrm>
            <a:prstGeom prst="rect">
              <a:avLst/>
            </a:prstGeom>
          </p:spPr>
        </p:pic>
        <p:sp>
          <p:nvSpPr>
            <p:cNvPr id="7" name="文本框 6"/>
            <p:cNvSpPr txBox="1"/>
            <p:nvPr/>
          </p:nvSpPr>
          <p:spPr>
            <a:xfrm>
              <a:off x="994" y="3101"/>
              <a:ext cx="3026" cy="1016"/>
            </a:xfrm>
            <a:prstGeom prst="rect">
              <a:avLst/>
            </a:prstGeom>
            <a:noFill/>
            <a:ln>
              <a:solidFill>
                <a:srgbClr val="FF0000"/>
              </a:solidFill>
            </a:ln>
          </p:spPr>
          <p:txBody>
            <a:bodyPr wrap="square" rtlCol="0">
              <a:spAutoFit/>
            </a:bodyPr>
            <a:p>
              <a:pPr algn="ctr"/>
              <a:r>
                <a:rPr lang="en-US" altLang="zh-CN"/>
                <a:t>J4 White: Step Counting</a:t>
              </a:r>
              <a:endParaRPr lang="en-US" altLang="zh-CN"/>
            </a:p>
          </p:txBody>
        </p:sp>
        <p:cxnSp>
          <p:nvCxnSpPr>
            <p:cNvPr id="10" name="直接箭头连接符 9"/>
            <p:cNvCxnSpPr/>
            <p:nvPr/>
          </p:nvCxnSpPr>
          <p:spPr>
            <a:xfrm>
              <a:off x="4020" y="3373"/>
              <a:ext cx="2989" cy="10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5590" y="2703"/>
              <a:ext cx="4009" cy="1016"/>
            </a:xfrm>
            <a:prstGeom prst="rect">
              <a:avLst/>
            </a:prstGeom>
            <a:noFill/>
            <a:ln>
              <a:solidFill>
                <a:srgbClr val="FF0000"/>
              </a:solidFill>
            </a:ln>
          </p:spPr>
          <p:txBody>
            <a:bodyPr wrap="square" rtlCol="0">
              <a:spAutoFit/>
            </a:bodyPr>
            <a:p>
              <a:pPr algn="ctr"/>
              <a:r>
                <a:rPr lang="en-US" altLang="zh-CN"/>
                <a:t>J6 Blue: Upper and Lower Limit Detection</a:t>
              </a:r>
              <a:endParaRPr lang="en-US" altLang="zh-CN"/>
            </a:p>
          </p:txBody>
        </p:sp>
        <p:cxnSp>
          <p:nvCxnSpPr>
            <p:cNvPr id="19" name="直接箭头连接符 18"/>
            <p:cNvCxnSpPr/>
            <p:nvPr/>
          </p:nvCxnSpPr>
          <p:spPr>
            <a:xfrm>
              <a:off x="7880" y="3747"/>
              <a:ext cx="535" cy="63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11668" y="2731"/>
              <a:ext cx="3026" cy="1016"/>
            </a:xfrm>
            <a:prstGeom prst="rect">
              <a:avLst/>
            </a:prstGeom>
            <a:noFill/>
            <a:ln>
              <a:solidFill>
                <a:srgbClr val="FF0000"/>
              </a:solidFill>
            </a:ln>
          </p:spPr>
          <p:txBody>
            <a:bodyPr wrap="square" rtlCol="0">
              <a:spAutoFit/>
            </a:bodyPr>
            <a:p>
              <a:pPr algn="ctr"/>
              <a:r>
                <a:rPr lang="en-US" altLang="zh-CN"/>
                <a:t>J8 Red: Connect to travel motor</a:t>
              </a:r>
              <a:endParaRPr lang="en-US" altLang="zh-CN"/>
            </a:p>
          </p:txBody>
        </p:sp>
        <p:cxnSp>
          <p:nvCxnSpPr>
            <p:cNvPr id="21" name="直接箭头连接符 20"/>
            <p:cNvCxnSpPr>
              <a:stCxn id="20" idx="1"/>
            </p:cNvCxnSpPr>
            <p:nvPr/>
          </p:nvCxnSpPr>
          <p:spPr>
            <a:xfrm flipH="1">
              <a:off x="9243" y="3239"/>
              <a:ext cx="2425" cy="11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4834" y="4117"/>
              <a:ext cx="3026" cy="1452"/>
            </a:xfrm>
            <a:prstGeom prst="rect">
              <a:avLst/>
            </a:prstGeom>
            <a:noFill/>
            <a:ln>
              <a:solidFill>
                <a:srgbClr val="FF0000"/>
              </a:solidFill>
            </a:ln>
          </p:spPr>
          <p:txBody>
            <a:bodyPr wrap="square" rtlCol="0">
              <a:spAutoFit/>
            </a:bodyPr>
            <a:p>
              <a:pPr algn="ctr"/>
              <a:r>
                <a:rPr lang="en-US" altLang="zh-CN"/>
                <a:t>J7 Blue: Percussion Motor Drive</a:t>
              </a:r>
              <a:endParaRPr lang="en-US" altLang="zh-CN"/>
            </a:p>
          </p:txBody>
        </p:sp>
        <p:cxnSp>
          <p:nvCxnSpPr>
            <p:cNvPr id="23" name="直接箭头连接符 22"/>
            <p:cNvCxnSpPr>
              <a:stCxn id="22" idx="1"/>
            </p:cNvCxnSpPr>
            <p:nvPr/>
          </p:nvCxnSpPr>
          <p:spPr>
            <a:xfrm flipH="1" flipV="1">
              <a:off x="12592" y="4808"/>
              <a:ext cx="2242" cy="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14834" y="5923"/>
              <a:ext cx="3026" cy="2325"/>
            </a:xfrm>
            <a:prstGeom prst="rect">
              <a:avLst/>
            </a:prstGeom>
            <a:noFill/>
            <a:ln>
              <a:solidFill>
                <a:srgbClr val="FF0000"/>
              </a:solidFill>
            </a:ln>
          </p:spPr>
          <p:txBody>
            <a:bodyPr wrap="square" rtlCol="0">
              <a:spAutoFit/>
            </a:bodyPr>
            <a:p>
              <a:pPr algn="ctr"/>
              <a:r>
                <a:rPr lang="en-US" altLang="zh-CN">
                  <a:sym typeface="+mn-ea"/>
                </a:rPr>
                <a:t>J1 White: 24V power input, connect to J26 on the center board</a:t>
              </a:r>
              <a:endParaRPr lang="en-US" altLang="zh-CN">
                <a:sym typeface="+mn-ea"/>
              </a:endParaRPr>
            </a:p>
          </p:txBody>
        </p:sp>
        <p:cxnSp>
          <p:nvCxnSpPr>
            <p:cNvPr id="25" name="直接箭头连接符 24"/>
            <p:cNvCxnSpPr>
              <a:stCxn id="24" idx="1"/>
            </p:cNvCxnSpPr>
            <p:nvPr/>
          </p:nvCxnSpPr>
          <p:spPr>
            <a:xfrm flipH="1" flipV="1">
              <a:off x="11668" y="6505"/>
              <a:ext cx="3166" cy="58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flipH="1">
              <a:off x="10482" y="8407"/>
              <a:ext cx="3504" cy="894"/>
            </a:xfrm>
            <a:prstGeom prst="rect">
              <a:avLst/>
            </a:prstGeom>
            <a:noFill/>
            <a:ln>
              <a:solidFill>
                <a:srgbClr val="FF0000"/>
              </a:solidFill>
            </a:ln>
          </p:spPr>
          <p:txBody>
            <a:bodyPr wrap="square" rtlCol="0">
              <a:noAutofit/>
            </a:bodyPr>
            <a:p>
              <a:pPr algn="ctr"/>
              <a:r>
                <a:rPr lang="en-US" altLang="zh-CN"/>
                <a:t>J9 Yellow: Kneading Motor</a:t>
              </a:r>
              <a:endParaRPr lang="en-US" altLang="zh-CN"/>
            </a:p>
          </p:txBody>
        </p:sp>
        <p:cxnSp>
          <p:nvCxnSpPr>
            <p:cNvPr id="27" name="直接箭头连接符 26"/>
            <p:cNvCxnSpPr/>
            <p:nvPr/>
          </p:nvCxnSpPr>
          <p:spPr>
            <a:xfrm flipH="1" flipV="1">
              <a:off x="10586" y="6557"/>
              <a:ext cx="142" cy="183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6494" y="8406"/>
              <a:ext cx="3541" cy="1016"/>
            </a:xfrm>
            <a:prstGeom prst="rect">
              <a:avLst/>
            </a:prstGeom>
            <a:noFill/>
            <a:ln>
              <a:solidFill>
                <a:srgbClr val="FF0000"/>
              </a:solidFill>
            </a:ln>
          </p:spPr>
          <p:txBody>
            <a:bodyPr wrap="square" rtlCol="0">
              <a:spAutoFit/>
            </a:bodyPr>
            <a:p>
              <a:pPr algn="ctr"/>
              <a:r>
                <a:rPr lang="en-US" altLang="zh-CN"/>
                <a:t>J11 Red: Kneading Initial Position</a:t>
              </a:r>
              <a:endParaRPr lang="en-US" altLang="zh-CN"/>
            </a:p>
          </p:txBody>
        </p:sp>
        <p:cxnSp>
          <p:nvCxnSpPr>
            <p:cNvPr id="11" name="直接箭头连接符 10"/>
            <p:cNvCxnSpPr>
              <a:stCxn id="9" idx="0"/>
            </p:cNvCxnSpPr>
            <p:nvPr/>
          </p:nvCxnSpPr>
          <p:spPr>
            <a:xfrm flipV="1">
              <a:off x="8265" y="6409"/>
              <a:ext cx="0" cy="199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888" y="5138"/>
              <a:ext cx="3284" cy="1888"/>
            </a:xfrm>
            <a:prstGeom prst="rect">
              <a:avLst/>
            </a:prstGeom>
            <a:noFill/>
            <a:ln>
              <a:solidFill>
                <a:srgbClr val="FF0000"/>
              </a:solidFill>
            </a:ln>
          </p:spPr>
          <p:txBody>
            <a:bodyPr wrap="square" rtlCol="0">
              <a:spAutoFit/>
            </a:bodyPr>
            <a:p>
              <a:pPr algn="ctr"/>
              <a:r>
                <a:rPr lang="en-US" altLang="zh-CN">
                  <a:sym typeface="+mn-ea"/>
                </a:rPr>
                <a:t>J2 White: Module Communication, Connect to Main Board J14</a:t>
              </a:r>
              <a:endParaRPr lang="en-US" altLang="zh-CN">
                <a:sym typeface="+mn-ea"/>
              </a:endParaRPr>
            </a:p>
          </p:txBody>
        </p:sp>
        <p:cxnSp>
          <p:nvCxnSpPr>
            <p:cNvPr id="33" name="直接箭头连接符 32"/>
            <p:cNvCxnSpPr/>
            <p:nvPr/>
          </p:nvCxnSpPr>
          <p:spPr>
            <a:xfrm flipV="1">
              <a:off x="4198" y="5661"/>
              <a:ext cx="1837" cy="1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994" y="7495"/>
              <a:ext cx="3026" cy="1016"/>
            </a:xfrm>
            <a:prstGeom prst="rect">
              <a:avLst/>
            </a:prstGeom>
            <a:noFill/>
            <a:ln>
              <a:solidFill>
                <a:srgbClr val="FF0000"/>
              </a:solidFill>
            </a:ln>
          </p:spPr>
          <p:txBody>
            <a:bodyPr wrap="square" rtlCol="0">
              <a:spAutoFit/>
            </a:bodyPr>
            <a:p>
              <a:pPr algn="ctr"/>
              <a:r>
                <a:rPr lang="en-US" altLang="zh-CN"/>
                <a:t>J10 Black: Kneading Count</a:t>
              </a:r>
              <a:endParaRPr lang="en-US" altLang="zh-CN"/>
            </a:p>
          </p:txBody>
        </p:sp>
        <p:cxnSp>
          <p:nvCxnSpPr>
            <p:cNvPr id="36" name="直接箭头连接符 35"/>
            <p:cNvCxnSpPr>
              <a:stCxn id="35" idx="3"/>
            </p:cNvCxnSpPr>
            <p:nvPr/>
          </p:nvCxnSpPr>
          <p:spPr>
            <a:xfrm flipV="1">
              <a:off x="4020" y="6557"/>
              <a:ext cx="3752" cy="144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页脚占位符 11"/>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4" name="图片 3"/>
          <p:cNvPicPr>
            <a:picLocks noChangeAspect="1"/>
          </p:cNvPicPr>
          <p:nvPr/>
        </p:nvPicPr>
        <p:blipFill>
          <a:blip r:embed="rId2"/>
          <a:stretch>
            <a:fillRect/>
          </a:stretch>
        </p:blipFill>
        <p:spPr>
          <a:xfrm>
            <a:off x="2830830" y="2304415"/>
            <a:ext cx="5619750" cy="3943350"/>
          </a:xfrm>
          <a:prstGeom prst="rect">
            <a:avLst/>
          </a:prstGeom>
        </p:spPr>
      </p:pic>
      <p:sp>
        <p:nvSpPr>
          <p:cNvPr id="3" name="灯片编号占位符 2"/>
          <p:cNvSpPr>
            <a:spLocks noGrp="1"/>
          </p:cNvSpPr>
          <p:nvPr>
            <p:ph type="sldNum" sz="quarter" idx="12"/>
          </p:nvPr>
        </p:nvSpPr>
        <p:spPr>
          <a:xfrm>
            <a:off x="4672965" y="6380313"/>
            <a:ext cx="2700000" cy="316800"/>
          </a:xfrm>
        </p:spPr>
        <p:txBody>
          <a:bodyPr/>
          <a:p>
            <a:pPr algn="ctr"/>
            <a:r>
              <a:rPr lang="en-US" altLang="zh-CN" b="1" dirty="0"/>
              <a:t>Page 14</a:t>
            </a:r>
            <a:endParaRPr lang="en-US" altLang="zh-CN" b="1" dirty="0"/>
          </a:p>
        </p:txBody>
      </p:sp>
      <p:sp>
        <p:nvSpPr>
          <p:cNvPr id="5" name="文本框 4"/>
          <p:cNvSpPr txBox="1"/>
          <p:nvPr/>
        </p:nvSpPr>
        <p:spPr>
          <a:xfrm>
            <a:off x="252730" y="1384935"/>
            <a:ext cx="5258435" cy="368300"/>
          </a:xfrm>
          <a:prstGeom prst="rect">
            <a:avLst/>
          </a:prstGeom>
          <a:noFill/>
        </p:spPr>
        <p:txBody>
          <a:bodyPr wrap="square" rtlCol="0">
            <a:spAutoFit/>
          </a:bodyPr>
          <a:p>
            <a:r>
              <a:rPr lang="en-US" altLang="zh-CN" b="1"/>
              <a:t>1.2</a:t>
            </a:r>
            <a:r>
              <a:rPr lang="zh-CN" altLang="en-US" b="1"/>
              <a:t>、</a:t>
            </a:r>
            <a:r>
              <a:rPr lang="en-US" altLang="zh-CN" b="1"/>
              <a:t>Internal Structure Diagram (Center Box)</a:t>
            </a:r>
            <a:r>
              <a:rPr lang="zh-CN" altLang="en-US" b="1"/>
              <a:t>：</a:t>
            </a:r>
            <a:endParaRPr lang="zh-CN" altLang="en-US" b="1"/>
          </a:p>
        </p:txBody>
      </p:sp>
      <p:grpSp>
        <p:nvGrpSpPr>
          <p:cNvPr id="19" name="组合 18"/>
          <p:cNvGrpSpPr/>
          <p:nvPr/>
        </p:nvGrpSpPr>
        <p:grpSpPr>
          <a:xfrm>
            <a:off x="691515" y="2642235"/>
            <a:ext cx="10594340" cy="2870835"/>
            <a:chOff x="1125" y="3891"/>
            <a:chExt cx="16684" cy="4521"/>
          </a:xfrm>
        </p:grpSpPr>
        <p:sp>
          <p:nvSpPr>
            <p:cNvPr id="9" name="矩形标注 8"/>
            <p:cNvSpPr/>
            <p:nvPr/>
          </p:nvSpPr>
          <p:spPr>
            <a:xfrm>
              <a:off x="1368" y="7118"/>
              <a:ext cx="2359" cy="861"/>
            </a:xfrm>
            <a:prstGeom prst="wedgeRectCallout">
              <a:avLst>
                <a:gd name="adj1" fmla="val 204557"/>
                <a:gd name="adj2" fmla="val -13861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air pump</a:t>
              </a:r>
              <a:endParaRPr lang="en-US" altLang="zh-CN"/>
            </a:p>
          </p:txBody>
        </p:sp>
        <p:sp>
          <p:nvSpPr>
            <p:cNvPr id="10" name="矩形标注 9"/>
            <p:cNvSpPr/>
            <p:nvPr/>
          </p:nvSpPr>
          <p:spPr>
            <a:xfrm>
              <a:off x="1125" y="3891"/>
              <a:ext cx="2603" cy="833"/>
            </a:xfrm>
            <a:prstGeom prst="wedgeRectCallout">
              <a:avLst>
                <a:gd name="adj1" fmla="val 190645"/>
                <a:gd name="adj2" fmla="val 4039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dual air valve</a:t>
              </a:r>
              <a:endParaRPr lang="en-US" altLang="zh-CN"/>
            </a:p>
          </p:txBody>
        </p:sp>
        <p:sp>
          <p:nvSpPr>
            <p:cNvPr id="13" name="矩形标注 12"/>
            <p:cNvSpPr/>
            <p:nvPr/>
          </p:nvSpPr>
          <p:spPr>
            <a:xfrm>
              <a:off x="14845" y="7390"/>
              <a:ext cx="2964" cy="1022"/>
            </a:xfrm>
            <a:prstGeom prst="wedgeRectCallout">
              <a:avLst>
                <a:gd name="adj1" fmla="val -213713"/>
                <a:gd name="adj2" fmla="val -112915"/>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Switching Power Supply Board</a:t>
              </a:r>
              <a:endParaRPr lang="en-US" altLang="zh-CN"/>
            </a:p>
          </p:txBody>
        </p:sp>
        <p:sp>
          <p:nvSpPr>
            <p:cNvPr id="17" name="矩形标注 16"/>
            <p:cNvSpPr/>
            <p:nvPr/>
          </p:nvSpPr>
          <p:spPr>
            <a:xfrm>
              <a:off x="14753" y="4752"/>
              <a:ext cx="2359" cy="935"/>
            </a:xfrm>
            <a:prstGeom prst="wedgeRectCallout">
              <a:avLst>
                <a:gd name="adj1" fmla="val -213119"/>
                <a:gd name="adj2" fmla="val 379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center board; center plate</a:t>
              </a:r>
              <a:endParaRPr lang="en-US" altLang="zh-CN"/>
            </a:p>
          </p:txBody>
        </p:sp>
      </p:grpSp>
      <p:sp>
        <p:nvSpPr>
          <p:cNvPr id="2" name="矩形标注 1"/>
          <p:cNvSpPr/>
          <p:nvPr/>
        </p:nvSpPr>
        <p:spPr>
          <a:xfrm>
            <a:off x="691515" y="3735070"/>
            <a:ext cx="1652905" cy="459740"/>
          </a:xfrm>
          <a:prstGeom prst="wedgeRectCallout">
            <a:avLst>
              <a:gd name="adj1" fmla="val 224260"/>
              <a:gd name="adj2" fmla="val -7099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dual air valve</a:t>
            </a:r>
            <a:endParaRPr lang="en-US" altLang="zh-CN"/>
          </a:p>
        </p:txBody>
      </p:sp>
      <p:sp>
        <p:nvSpPr>
          <p:cNvPr id="8" name="矩形标注 7"/>
          <p:cNvSpPr/>
          <p:nvPr/>
        </p:nvSpPr>
        <p:spPr>
          <a:xfrm>
            <a:off x="3899535" y="1734820"/>
            <a:ext cx="1744345" cy="436880"/>
          </a:xfrm>
          <a:prstGeom prst="wedgeRectCallout">
            <a:avLst>
              <a:gd name="adj1" fmla="val 30815"/>
              <a:gd name="adj2" fmla="val 297093"/>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filter board</a:t>
            </a:r>
            <a:endParaRPr lang="en-US" altLang="zh-CN"/>
          </a:p>
        </p:txBody>
      </p:sp>
      <p:sp>
        <p:nvSpPr>
          <p:cNvPr id="12" name="矩形标注 11"/>
          <p:cNvSpPr/>
          <p:nvPr/>
        </p:nvSpPr>
        <p:spPr>
          <a:xfrm>
            <a:off x="5993765" y="1753235"/>
            <a:ext cx="1830705" cy="448945"/>
          </a:xfrm>
          <a:prstGeom prst="wedgeRectCallout">
            <a:avLst>
              <a:gd name="adj1" fmla="val -60589"/>
              <a:gd name="adj2" fmla="val 364992"/>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Bluetooth board</a:t>
            </a:r>
            <a:endParaRPr lang="en-US" altLang="zh-CN"/>
          </a:p>
        </p:txBody>
      </p:sp>
      <p:sp>
        <p:nvSpPr>
          <p:cNvPr id="20" name="矩形标注 19"/>
          <p:cNvSpPr/>
          <p:nvPr/>
        </p:nvSpPr>
        <p:spPr>
          <a:xfrm>
            <a:off x="690880" y="3188970"/>
            <a:ext cx="1652905" cy="528955"/>
          </a:xfrm>
          <a:prstGeom prst="wedgeRectCallout">
            <a:avLst>
              <a:gd name="adj1" fmla="val 174356"/>
              <a:gd name="adj2" fmla="val 18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dual air valve</a:t>
            </a:r>
            <a:endParaRPr lang="en-US" altLang="zh-CN"/>
          </a:p>
        </p:txBody>
      </p:sp>
      <p:sp>
        <p:nvSpPr>
          <p:cNvPr id="21" name="文本框 20"/>
          <p:cNvSpPr txBox="1"/>
          <p:nvPr/>
        </p:nvSpPr>
        <p:spPr>
          <a:xfrm>
            <a:off x="2743835" y="924560"/>
            <a:ext cx="7879080" cy="460375"/>
          </a:xfrm>
          <a:prstGeom prst="rect">
            <a:avLst/>
          </a:prstGeom>
          <a:noFill/>
        </p:spPr>
        <p:txBody>
          <a:bodyPr wrap="square" rtlCol="0">
            <a:spAutoFit/>
          </a:bodyPr>
          <a:p>
            <a:r>
              <a:rPr lang="zh-CN" altLang="en-US" sz="2400" b="1">
                <a:solidFill>
                  <a:schemeClr val="accent1">
                    <a:lumMod val="75000"/>
                  </a:schemeClr>
                </a:solidFill>
                <a:latin typeface="+mn-ea"/>
                <a:cs typeface="+mn-ea"/>
                <a:sym typeface="+mn-ea"/>
              </a:rPr>
              <a:t>四、</a:t>
            </a:r>
            <a:r>
              <a:rPr lang="en-US" altLang="zh-CN" sz="2400"/>
              <a:t>Massage Chair Internal Structure and Disassembly</a:t>
            </a:r>
            <a:endParaRPr lang="en-US" altLang="zh-CN" sz="2400"/>
          </a:p>
        </p:txBody>
      </p:sp>
      <p:sp>
        <p:nvSpPr>
          <p:cNvPr id="7" name="页脚占位符 6"/>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349833"/>
            <a:ext cx="2700000" cy="316800"/>
          </a:xfrm>
        </p:spPr>
        <p:txBody>
          <a:bodyPr/>
          <a:p>
            <a:pPr algn="ctr"/>
            <a:r>
              <a:rPr lang="en-US" altLang="zh-CN" b="1" dirty="0"/>
              <a:t>Page 15</a:t>
            </a:r>
            <a:endParaRPr lang="en-US" altLang="zh-CN" b="1" dirty="0"/>
          </a:p>
        </p:txBody>
      </p:sp>
      <p:sp>
        <p:nvSpPr>
          <p:cNvPr id="6" name="文本框 5"/>
          <p:cNvSpPr txBox="1"/>
          <p:nvPr/>
        </p:nvSpPr>
        <p:spPr>
          <a:xfrm>
            <a:off x="333375" y="1153795"/>
            <a:ext cx="4798695" cy="368300"/>
          </a:xfrm>
          <a:prstGeom prst="rect">
            <a:avLst/>
          </a:prstGeom>
          <a:noFill/>
        </p:spPr>
        <p:txBody>
          <a:bodyPr wrap="square" rtlCol="0">
            <a:spAutoFit/>
          </a:bodyPr>
          <a:p>
            <a:r>
              <a:rPr lang="en-US" altLang="zh-CN" b="1"/>
              <a:t>2.1Pillow Disassembly Instructions</a:t>
            </a:r>
            <a:r>
              <a:rPr lang="zh-CN" altLang="en-US" b="1"/>
              <a:t>：</a:t>
            </a:r>
            <a:endParaRPr lang="zh-CN" altLang="en-US" b="1"/>
          </a:p>
        </p:txBody>
      </p:sp>
      <p:sp>
        <p:nvSpPr>
          <p:cNvPr id="7" name="文本框 6"/>
          <p:cNvSpPr txBox="1"/>
          <p:nvPr/>
        </p:nvSpPr>
        <p:spPr>
          <a:xfrm>
            <a:off x="1176020" y="4973955"/>
            <a:ext cx="3502660" cy="368300"/>
          </a:xfrm>
          <a:prstGeom prst="rect">
            <a:avLst/>
          </a:prstGeom>
          <a:noFill/>
        </p:spPr>
        <p:txBody>
          <a:bodyPr wrap="square" rtlCol="0">
            <a:spAutoFit/>
          </a:bodyPr>
          <a:p>
            <a:r>
              <a:rPr lang="en-US" altLang="zh-CN">
                <a:latin typeface="微软雅黑" panose="020B0503020204020204" charset="-122"/>
                <a:ea typeface="微软雅黑" panose="020B0503020204020204" charset="-122"/>
              </a:rPr>
              <a:t>Unzip and remove the pillow</a:t>
            </a:r>
            <a:endParaRPr lang="en-US" altLang="zh-CN">
              <a:latin typeface="微软雅黑" panose="020B0503020204020204" charset="-122"/>
              <a:ea typeface="微软雅黑" panose="020B0503020204020204" charset="-122"/>
            </a:endParaRPr>
          </a:p>
        </p:txBody>
      </p:sp>
      <p:sp>
        <p:nvSpPr>
          <p:cNvPr id="20" name="文本框 19"/>
          <p:cNvSpPr txBox="1"/>
          <p:nvPr/>
        </p:nvSpPr>
        <p:spPr>
          <a:xfrm>
            <a:off x="7804785" y="4897755"/>
            <a:ext cx="854710" cy="368300"/>
          </a:xfrm>
          <a:prstGeom prst="rect">
            <a:avLst/>
          </a:prstGeom>
          <a:noFill/>
        </p:spPr>
        <p:txBody>
          <a:bodyPr wrap="square" rtlCol="0">
            <a:noAutofit/>
          </a:bodyPr>
          <a:p>
            <a:r>
              <a:rPr lang="en-US" altLang="zh-CN"/>
              <a:t>Pillow</a:t>
            </a:r>
            <a:endParaRPr lang="en-US" altLang="zh-CN"/>
          </a:p>
        </p:txBody>
      </p:sp>
      <p:pic>
        <p:nvPicPr>
          <p:cNvPr id="4" name="图片 3"/>
          <p:cNvPicPr>
            <a:picLocks noChangeAspect="1"/>
          </p:cNvPicPr>
          <p:nvPr/>
        </p:nvPicPr>
        <p:blipFill>
          <a:blip r:embed="rId2"/>
          <a:stretch>
            <a:fillRect/>
          </a:stretch>
        </p:blipFill>
        <p:spPr>
          <a:xfrm>
            <a:off x="1062355" y="2008505"/>
            <a:ext cx="3818255" cy="2590165"/>
          </a:xfrm>
          <a:prstGeom prst="rect">
            <a:avLst/>
          </a:prstGeom>
        </p:spPr>
      </p:pic>
      <p:pic>
        <p:nvPicPr>
          <p:cNvPr id="5" name="图片 4"/>
          <p:cNvPicPr>
            <a:picLocks noChangeAspect="1"/>
          </p:cNvPicPr>
          <p:nvPr/>
        </p:nvPicPr>
        <p:blipFill>
          <a:blip r:embed="rId3"/>
          <a:stretch>
            <a:fillRect/>
          </a:stretch>
        </p:blipFill>
        <p:spPr>
          <a:xfrm>
            <a:off x="7011035" y="2008505"/>
            <a:ext cx="2804795" cy="2492375"/>
          </a:xfrm>
          <a:prstGeom prst="rect">
            <a:avLst/>
          </a:prstGeom>
        </p:spPr>
      </p:pic>
      <p:sp>
        <p:nvSpPr>
          <p:cNvPr id="8" name="椭圆 7"/>
          <p:cNvSpPr/>
          <p:nvPr/>
        </p:nvSpPr>
        <p:spPr>
          <a:xfrm>
            <a:off x="1463040" y="2840990"/>
            <a:ext cx="490855" cy="5295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9" name="直接箭头连接符 8"/>
          <p:cNvCxnSpPr/>
          <p:nvPr/>
        </p:nvCxnSpPr>
        <p:spPr>
          <a:xfrm flipV="1">
            <a:off x="1944370" y="3148965"/>
            <a:ext cx="2298065" cy="952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0" name="页脚占位符 9"/>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27245" y="6465403"/>
            <a:ext cx="2700000" cy="316800"/>
          </a:xfrm>
        </p:spPr>
        <p:txBody>
          <a:bodyPr/>
          <a:p>
            <a:pPr algn="ctr"/>
            <a:r>
              <a:rPr lang="en-US" altLang="zh-CN" b="1" dirty="0"/>
              <a:t>Page 16</a:t>
            </a:r>
            <a:endParaRPr lang="en-US" altLang="zh-CN" b="1" dirty="0"/>
          </a:p>
        </p:txBody>
      </p:sp>
      <p:sp>
        <p:nvSpPr>
          <p:cNvPr id="13" name="文本框 12"/>
          <p:cNvSpPr txBox="1"/>
          <p:nvPr/>
        </p:nvSpPr>
        <p:spPr>
          <a:xfrm>
            <a:off x="135890" y="941705"/>
            <a:ext cx="5102225" cy="368300"/>
          </a:xfrm>
          <a:prstGeom prst="rect">
            <a:avLst/>
          </a:prstGeom>
          <a:noFill/>
        </p:spPr>
        <p:txBody>
          <a:bodyPr wrap="square" rtlCol="0">
            <a:spAutoFit/>
          </a:bodyPr>
          <a:p>
            <a:r>
              <a:rPr lang="en-US" altLang="zh-CN" b="1"/>
              <a:t>2.2Cape Seat Cushion Removal Instructions</a:t>
            </a:r>
            <a:r>
              <a:rPr lang="zh-CN" altLang="en-US" b="1"/>
              <a:t>：</a:t>
            </a:r>
            <a:endParaRPr lang="zh-CN" altLang="en-US" b="1"/>
          </a:p>
        </p:txBody>
      </p:sp>
      <p:sp>
        <p:nvSpPr>
          <p:cNvPr id="23" name="文本框 22"/>
          <p:cNvSpPr txBox="1"/>
          <p:nvPr/>
        </p:nvSpPr>
        <p:spPr>
          <a:xfrm>
            <a:off x="1404620" y="3446780"/>
            <a:ext cx="1231265" cy="368300"/>
          </a:xfrm>
          <a:prstGeom prst="rect">
            <a:avLst/>
          </a:prstGeom>
          <a:noFill/>
        </p:spPr>
        <p:txBody>
          <a:bodyPr wrap="square" rtlCol="0">
            <a:spAutoFit/>
          </a:bodyPr>
          <a:p>
            <a:r>
              <a:rPr lang="en-US" altLang="zh-CN"/>
              <a:t>unzip</a:t>
            </a:r>
            <a:endParaRPr lang="en-US" altLang="zh-CN"/>
          </a:p>
        </p:txBody>
      </p:sp>
      <p:sp>
        <p:nvSpPr>
          <p:cNvPr id="24" name="文本框 23"/>
          <p:cNvSpPr txBox="1"/>
          <p:nvPr/>
        </p:nvSpPr>
        <p:spPr>
          <a:xfrm>
            <a:off x="4286885" y="6144260"/>
            <a:ext cx="4209415" cy="645160"/>
          </a:xfrm>
          <a:prstGeom prst="rect">
            <a:avLst/>
          </a:prstGeom>
          <a:noFill/>
        </p:spPr>
        <p:txBody>
          <a:bodyPr wrap="square" rtlCol="0">
            <a:spAutoFit/>
          </a:bodyPr>
          <a:p>
            <a:r>
              <a:rPr lang="en-US" altLang="zh-CN"/>
              <a:t>Unzip the zippers on both sides of the backrest</a:t>
            </a:r>
            <a:endParaRPr lang="en-US" altLang="zh-CN"/>
          </a:p>
        </p:txBody>
      </p:sp>
      <p:sp>
        <p:nvSpPr>
          <p:cNvPr id="25" name="文本框 24"/>
          <p:cNvSpPr txBox="1"/>
          <p:nvPr/>
        </p:nvSpPr>
        <p:spPr>
          <a:xfrm>
            <a:off x="4746625" y="3404870"/>
            <a:ext cx="3019425" cy="645160"/>
          </a:xfrm>
          <a:prstGeom prst="rect">
            <a:avLst/>
          </a:prstGeom>
          <a:noFill/>
        </p:spPr>
        <p:txBody>
          <a:bodyPr wrap="square" rtlCol="0">
            <a:spAutoFit/>
          </a:bodyPr>
          <a:p>
            <a:r>
              <a:rPr lang="en-US" altLang="zh-CN"/>
              <a:t>Unzip the two zippers on the lower legs</a:t>
            </a:r>
            <a:endParaRPr lang="en-US" altLang="zh-CN"/>
          </a:p>
        </p:txBody>
      </p:sp>
      <p:sp>
        <p:nvSpPr>
          <p:cNvPr id="40" name="文本框 39"/>
          <p:cNvSpPr txBox="1"/>
          <p:nvPr/>
        </p:nvSpPr>
        <p:spPr>
          <a:xfrm>
            <a:off x="831850" y="6144260"/>
            <a:ext cx="2963545" cy="368300"/>
          </a:xfrm>
          <a:prstGeom prst="rect">
            <a:avLst/>
          </a:prstGeom>
          <a:noFill/>
        </p:spPr>
        <p:txBody>
          <a:bodyPr wrap="square" rtlCol="0">
            <a:spAutoFit/>
          </a:bodyPr>
          <a:p>
            <a:r>
              <a:rPr lang="en-US" altLang="zh-CN"/>
              <a:t>Unzip the side zippers</a:t>
            </a:r>
            <a:endParaRPr lang="en-US" altLang="zh-CN"/>
          </a:p>
        </p:txBody>
      </p:sp>
      <p:pic>
        <p:nvPicPr>
          <p:cNvPr id="4" name="图片 3"/>
          <p:cNvPicPr>
            <a:picLocks noChangeAspect="1"/>
          </p:cNvPicPr>
          <p:nvPr/>
        </p:nvPicPr>
        <p:blipFill>
          <a:blip r:embed="rId2"/>
          <a:stretch>
            <a:fillRect/>
          </a:stretch>
        </p:blipFill>
        <p:spPr>
          <a:xfrm>
            <a:off x="418465" y="1357630"/>
            <a:ext cx="3721100" cy="2060575"/>
          </a:xfrm>
          <a:prstGeom prst="rect">
            <a:avLst/>
          </a:prstGeom>
        </p:spPr>
      </p:pic>
      <p:pic>
        <p:nvPicPr>
          <p:cNvPr id="5" name="图片 4"/>
          <p:cNvPicPr>
            <a:picLocks noChangeAspect="1"/>
          </p:cNvPicPr>
          <p:nvPr/>
        </p:nvPicPr>
        <p:blipFill>
          <a:blip r:embed="rId3"/>
          <a:stretch>
            <a:fillRect/>
          </a:stretch>
        </p:blipFill>
        <p:spPr>
          <a:xfrm>
            <a:off x="4627880" y="1350645"/>
            <a:ext cx="3256915" cy="2131060"/>
          </a:xfrm>
          <a:prstGeom prst="rect">
            <a:avLst/>
          </a:prstGeom>
        </p:spPr>
      </p:pic>
      <p:pic>
        <p:nvPicPr>
          <p:cNvPr id="6" name="图片 5"/>
          <p:cNvPicPr>
            <a:picLocks noChangeAspect="1"/>
          </p:cNvPicPr>
          <p:nvPr/>
        </p:nvPicPr>
        <p:blipFill>
          <a:blip r:embed="rId4"/>
          <a:stretch>
            <a:fillRect/>
          </a:stretch>
        </p:blipFill>
        <p:spPr>
          <a:xfrm>
            <a:off x="418465" y="3959225"/>
            <a:ext cx="3721735" cy="2124710"/>
          </a:xfrm>
          <a:prstGeom prst="rect">
            <a:avLst/>
          </a:prstGeom>
        </p:spPr>
      </p:pic>
      <p:pic>
        <p:nvPicPr>
          <p:cNvPr id="7" name="图片 6"/>
          <p:cNvPicPr>
            <a:picLocks noChangeAspect="1"/>
          </p:cNvPicPr>
          <p:nvPr/>
        </p:nvPicPr>
        <p:blipFill>
          <a:blip r:embed="rId5"/>
          <a:stretch>
            <a:fillRect/>
          </a:stretch>
        </p:blipFill>
        <p:spPr>
          <a:xfrm>
            <a:off x="4627245" y="3989705"/>
            <a:ext cx="3258185" cy="2154555"/>
          </a:xfrm>
          <a:prstGeom prst="rect">
            <a:avLst/>
          </a:prstGeom>
        </p:spPr>
      </p:pic>
      <p:pic>
        <p:nvPicPr>
          <p:cNvPr id="8" name="图片 7"/>
          <p:cNvPicPr>
            <a:picLocks noChangeAspect="1"/>
          </p:cNvPicPr>
          <p:nvPr/>
        </p:nvPicPr>
        <p:blipFill>
          <a:blip r:embed="rId6"/>
          <a:stretch>
            <a:fillRect/>
          </a:stretch>
        </p:blipFill>
        <p:spPr>
          <a:xfrm>
            <a:off x="8698865" y="3892550"/>
            <a:ext cx="2984500" cy="2042795"/>
          </a:xfrm>
          <a:prstGeom prst="rect">
            <a:avLst/>
          </a:prstGeom>
        </p:spPr>
      </p:pic>
      <p:pic>
        <p:nvPicPr>
          <p:cNvPr id="12" name="图片 11"/>
          <p:cNvPicPr>
            <a:picLocks noChangeAspect="1"/>
          </p:cNvPicPr>
          <p:nvPr/>
        </p:nvPicPr>
        <p:blipFill>
          <a:blip r:embed="rId7"/>
          <a:stretch>
            <a:fillRect/>
          </a:stretch>
        </p:blipFill>
        <p:spPr>
          <a:xfrm>
            <a:off x="8698865" y="1357630"/>
            <a:ext cx="2984500" cy="2096770"/>
          </a:xfrm>
          <a:prstGeom prst="rect">
            <a:avLst/>
          </a:prstGeom>
        </p:spPr>
      </p:pic>
      <p:sp>
        <p:nvSpPr>
          <p:cNvPr id="10" name="文本框 9"/>
          <p:cNvSpPr txBox="1"/>
          <p:nvPr/>
        </p:nvSpPr>
        <p:spPr>
          <a:xfrm>
            <a:off x="8496935" y="3489325"/>
            <a:ext cx="3550920" cy="368300"/>
          </a:xfrm>
          <a:prstGeom prst="rect">
            <a:avLst/>
          </a:prstGeom>
          <a:noFill/>
        </p:spPr>
        <p:txBody>
          <a:bodyPr wrap="square" rtlCol="0">
            <a:spAutoFit/>
          </a:bodyPr>
          <a:p>
            <a:r>
              <a:rPr lang="en-US" altLang="zh-CN"/>
              <a:t>Unzip the cape and seat zippers</a:t>
            </a:r>
            <a:endParaRPr lang="en-US" altLang="zh-CN"/>
          </a:p>
        </p:txBody>
      </p:sp>
      <p:sp>
        <p:nvSpPr>
          <p:cNvPr id="11" name="文本框 10"/>
          <p:cNvSpPr txBox="1"/>
          <p:nvPr/>
        </p:nvSpPr>
        <p:spPr>
          <a:xfrm>
            <a:off x="9025890" y="6035675"/>
            <a:ext cx="2635885" cy="368300"/>
          </a:xfrm>
          <a:prstGeom prst="rect">
            <a:avLst/>
          </a:prstGeom>
          <a:noFill/>
        </p:spPr>
        <p:txBody>
          <a:bodyPr wrap="square" rtlCol="0">
            <a:spAutoFit/>
          </a:bodyPr>
          <a:p>
            <a:r>
              <a:rPr lang="en-US" altLang="zh-CN"/>
              <a:t>Unzip the cape</a:t>
            </a:r>
            <a:endParaRPr lang="en-US" altLang="zh-CN"/>
          </a:p>
        </p:txBody>
      </p:sp>
      <p:sp>
        <p:nvSpPr>
          <p:cNvPr id="14" name="椭圆 13"/>
          <p:cNvSpPr/>
          <p:nvPr/>
        </p:nvSpPr>
        <p:spPr>
          <a:xfrm>
            <a:off x="885825" y="1888490"/>
            <a:ext cx="529590" cy="5295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5" name="直接箭头连接符 14"/>
          <p:cNvCxnSpPr>
            <a:stCxn id="14" idx="6"/>
          </p:cNvCxnSpPr>
          <p:nvPr/>
        </p:nvCxnSpPr>
        <p:spPr>
          <a:xfrm flipV="1">
            <a:off x="1415415" y="2129155"/>
            <a:ext cx="2414905" cy="2413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6" name="椭圆 15"/>
          <p:cNvSpPr/>
          <p:nvPr/>
        </p:nvSpPr>
        <p:spPr>
          <a:xfrm>
            <a:off x="5878195" y="1758315"/>
            <a:ext cx="403225" cy="37084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椭圆 18"/>
          <p:cNvSpPr/>
          <p:nvPr/>
        </p:nvSpPr>
        <p:spPr>
          <a:xfrm>
            <a:off x="7292340" y="2014855"/>
            <a:ext cx="394970" cy="31686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0" name="直接箭头连接符 19"/>
          <p:cNvCxnSpPr>
            <a:stCxn id="19" idx="2"/>
          </p:cNvCxnSpPr>
          <p:nvPr/>
        </p:nvCxnSpPr>
        <p:spPr>
          <a:xfrm flipH="1" flipV="1">
            <a:off x="6466205" y="1994535"/>
            <a:ext cx="826135" cy="17907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1" name="直接箭头连接符 20"/>
          <p:cNvCxnSpPr/>
          <p:nvPr/>
        </p:nvCxnSpPr>
        <p:spPr>
          <a:xfrm flipH="1">
            <a:off x="4994275" y="1994535"/>
            <a:ext cx="883920" cy="10604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2" name="椭圆 21"/>
          <p:cNvSpPr/>
          <p:nvPr/>
        </p:nvSpPr>
        <p:spPr>
          <a:xfrm>
            <a:off x="11097260" y="1888490"/>
            <a:ext cx="402590" cy="44323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6" name="直接箭头连接符 25"/>
          <p:cNvCxnSpPr>
            <a:stCxn id="22" idx="2"/>
          </p:cNvCxnSpPr>
          <p:nvPr/>
        </p:nvCxnSpPr>
        <p:spPr>
          <a:xfrm flipH="1" flipV="1">
            <a:off x="9227820" y="2100580"/>
            <a:ext cx="1869440" cy="952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7" name="直接箭头连接符 26"/>
          <p:cNvCxnSpPr>
            <a:stCxn id="41" idx="4"/>
          </p:cNvCxnSpPr>
          <p:nvPr/>
        </p:nvCxnSpPr>
        <p:spPr>
          <a:xfrm>
            <a:off x="3171190" y="4754880"/>
            <a:ext cx="370205" cy="90551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38" name="直接箭头连接符 37"/>
          <p:cNvCxnSpPr>
            <a:stCxn id="42" idx="4"/>
          </p:cNvCxnSpPr>
          <p:nvPr/>
        </p:nvCxnSpPr>
        <p:spPr>
          <a:xfrm flipH="1">
            <a:off x="1068705" y="4754880"/>
            <a:ext cx="375285" cy="94361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41" name="椭圆 40"/>
          <p:cNvSpPr/>
          <p:nvPr/>
        </p:nvSpPr>
        <p:spPr>
          <a:xfrm>
            <a:off x="2985135" y="4342765"/>
            <a:ext cx="372110" cy="4121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椭圆 41"/>
          <p:cNvSpPr/>
          <p:nvPr/>
        </p:nvSpPr>
        <p:spPr>
          <a:xfrm>
            <a:off x="1264920" y="4342765"/>
            <a:ext cx="357505" cy="4121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椭圆 42"/>
          <p:cNvSpPr/>
          <p:nvPr/>
        </p:nvSpPr>
        <p:spPr>
          <a:xfrm>
            <a:off x="6894830" y="4802505"/>
            <a:ext cx="529590" cy="5295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椭圆 43"/>
          <p:cNvSpPr/>
          <p:nvPr/>
        </p:nvSpPr>
        <p:spPr>
          <a:xfrm>
            <a:off x="5090160" y="4802505"/>
            <a:ext cx="529590" cy="5295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45" name="直接箭头连接符 44"/>
          <p:cNvCxnSpPr/>
          <p:nvPr/>
        </p:nvCxnSpPr>
        <p:spPr>
          <a:xfrm flipV="1">
            <a:off x="5273040" y="4207510"/>
            <a:ext cx="57785" cy="60579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48" name="直接箭头连接符 47"/>
          <p:cNvCxnSpPr>
            <a:stCxn id="43" idx="0"/>
          </p:cNvCxnSpPr>
          <p:nvPr/>
        </p:nvCxnSpPr>
        <p:spPr>
          <a:xfrm flipV="1">
            <a:off x="7159625" y="4101465"/>
            <a:ext cx="85725" cy="70104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55" name="椭圆 54"/>
          <p:cNvSpPr/>
          <p:nvPr/>
        </p:nvSpPr>
        <p:spPr>
          <a:xfrm>
            <a:off x="9046845" y="5015230"/>
            <a:ext cx="509905" cy="45720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6" name="直接箭头连接符 55"/>
          <p:cNvCxnSpPr/>
          <p:nvPr/>
        </p:nvCxnSpPr>
        <p:spPr>
          <a:xfrm flipV="1">
            <a:off x="9545955" y="4861560"/>
            <a:ext cx="1615440" cy="33274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9" name="页脚占位符 8"/>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71060" y="6503503"/>
            <a:ext cx="2700000" cy="316800"/>
          </a:xfrm>
        </p:spPr>
        <p:txBody>
          <a:bodyPr/>
          <a:p>
            <a:pPr algn="ctr"/>
            <a:r>
              <a:rPr lang="en-US" altLang="zh-CN" b="1" dirty="0"/>
              <a:t>Page 17</a:t>
            </a:r>
            <a:endParaRPr lang="en-US" altLang="zh-CN" b="1" dirty="0"/>
          </a:p>
        </p:txBody>
      </p:sp>
      <p:sp>
        <p:nvSpPr>
          <p:cNvPr id="13" name="文本框 12"/>
          <p:cNvSpPr txBox="1"/>
          <p:nvPr/>
        </p:nvSpPr>
        <p:spPr>
          <a:xfrm>
            <a:off x="135890" y="949960"/>
            <a:ext cx="5578475" cy="368300"/>
          </a:xfrm>
          <a:prstGeom prst="rect">
            <a:avLst/>
          </a:prstGeom>
          <a:noFill/>
        </p:spPr>
        <p:txBody>
          <a:bodyPr wrap="square" rtlCol="0">
            <a:spAutoFit/>
          </a:bodyPr>
          <a:p>
            <a:r>
              <a:rPr lang="en-US" altLang="zh-CN" b="1"/>
              <a:t>2.2 </a:t>
            </a:r>
            <a:r>
              <a:rPr lang="en-US" altLang="zh-CN" b="1">
                <a:sym typeface="+mn-ea"/>
              </a:rPr>
              <a:t>Cape Seat Cushion Removal Instructions</a:t>
            </a:r>
            <a:r>
              <a:rPr lang="zh-CN" altLang="en-US" b="1"/>
              <a:t>：</a:t>
            </a:r>
            <a:endParaRPr lang="zh-CN" altLang="en-US" b="1"/>
          </a:p>
        </p:txBody>
      </p:sp>
      <p:sp>
        <p:nvSpPr>
          <p:cNvPr id="23" name="文本框 22"/>
          <p:cNvSpPr txBox="1"/>
          <p:nvPr/>
        </p:nvSpPr>
        <p:spPr>
          <a:xfrm>
            <a:off x="323215" y="3404235"/>
            <a:ext cx="3349625" cy="645160"/>
          </a:xfrm>
          <a:prstGeom prst="rect">
            <a:avLst/>
          </a:prstGeom>
          <a:noFill/>
        </p:spPr>
        <p:txBody>
          <a:bodyPr wrap="square" rtlCol="0">
            <a:spAutoFit/>
          </a:bodyPr>
          <a:p>
            <a:r>
              <a:rPr lang="en-US" altLang="zh-CN"/>
              <a:t>Cut the buckle and disconnect the air hose connector</a:t>
            </a:r>
            <a:endParaRPr lang="en-US" altLang="zh-CN"/>
          </a:p>
        </p:txBody>
      </p:sp>
      <p:sp>
        <p:nvSpPr>
          <p:cNvPr id="24" name="文本框 23"/>
          <p:cNvSpPr txBox="1"/>
          <p:nvPr/>
        </p:nvSpPr>
        <p:spPr>
          <a:xfrm>
            <a:off x="4028440" y="6122670"/>
            <a:ext cx="3948430" cy="368300"/>
          </a:xfrm>
          <a:prstGeom prst="rect">
            <a:avLst/>
          </a:prstGeom>
          <a:noFill/>
        </p:spPr>
        <p:txBody>
          <a:bodyPr wrap="square" rtlCol="0">
            <a:spAutoFit/>
          </a:bodyPr>
          <a:p>
            <a:r>
              <a:rPr lang="en-US" altLang="zh-CN"/>
              <a:t>Remove the cape seat cushion</a:t>
            </a:r>
            <a:endParaRPr lang="en-US" altLang="zh-CN"/>
          </a:p>
        </p:txBody>
      </p:sp>
      <p:sp>
        <p:nvSpPr>
          <p:cNvPr id="25" name="文本框 24"/>
          <p:cNvSpPr txBox="1"/>
          <p:nvPr/>
        </p:nvSpPr>
        <p:spPr>
          <a:xfrm>
            <a:off x="4187190" y="3404235"/>
            <a:ext cx="3183890" cy="645160"/>
          </a:xfrm>
          <a:prstGeom prst="rect">
            <a:avLst/>
          </a:prstGeom>
          <a:noFill/>
        </p:spPr>
        <p:txBody>
          <a:bodyPr wrap="square" rtlCol="0">
            <a:spAutoFit/>
          </a:bodyPr>
          <a:p>
            <a:r>
              <a:rPr lang="en-US" altLang="zh-CN"/>
              <a:t>Cut off the buckle and remove the heating terminal</a:t>
            </a:r>
            <a:endParaRPr lang="en-US" altLang="zh-CN"/>
          </a:p>
        </p:txBody>
      </p:sp>
      <p:sp>
        <p:nvSpPr>
          <p:cNvPr id="40" name="文本框 39"/>
          <p:cNvSpPr txBox="1"/>
          <p:nvPr/>
        </p:nvSpPr>
        <p:spPr>
          <a:xfrm>
            <a:off x="8481060" y="3546475"/>
            <a:ext cx="2070735" cy="368300"/>
          </a:xfrm>
          <a:prstGeom prst="rect">
            <a:avLst/>
          </a:prstGeom>
          <a:noFill/>
        </p:spPr>
        <p:txBody>
          <a:bodyPr wrap="square" rtlCol="0">
            <a:spAutoFit/>
          </a:bodyPr>
          <a:p>
            <a:r>
              <a:rPr lang="en-US" altLang="zh-CN">
                <a:sym typeface="+mn-ea"/>
              </a:rPr>
              <a:t>unzip</a:t>
            </a:r>
            <a:endParaRPr lang="en-US" altLang="zh-CN"/>
          </a:p>
        </p:txBody>
      </p:sp>
      <p:pic>
        <p:nvPicPr>
          <p:cNvPr id="10" name="图片 9"/>
          <p:cNvPicPr>
            <a:picLocks noChangeAspect="1"/>
          </p:cNvPicPr>
          <p:nvPr/>
        </p:nvPicPr>
        <p:blipFill>
          <a:blip r:embed="rId2"/>
          <a:stretch>
            <a:fillRect/>
          </a:stretch>
        </p:blipFill>
        <p:spPr>
          <a:xfrm>
            <a:off x="7772400" y="1355090"/>
            <a:ext cx="3029585" cy="2112645"/>
          </a:xfrm>
          <a:prstGeom prst="rect">
            <a:avLst/>
          </a:prstGeom>
        </p:spPr>
      </p:pic>
      <p:pic>
        <p:nvPicPr>
          <p:cNvPr id="11" name="图片 10"/>
          <p:cNvPicPr>
            <a:picLocks noChangeAspect="1"/>
          </p:cNvPicPr>
          <p:nvPr/>
        </p:nvPicPr>
        <p:blipFill>
          <a:blip r:embed="rId3"/>
          <a:stretch>
            <a:fillRect/>
          </a:stretch>
        </p:blipFill>
        <p:spPr>
          <a:xfrm>
            <a:off x="323215" y="4003675"/>
            <a:ext cx="3131820" cy="2105660"/>
          </a:xfrm>
          <a:prstGeom prst="rect">
            <a:avLst/>
          </a:prstGeom>
        </p:spPr>
      </p:pic>
      <p:pic>
        <p:nvPicPr>
          <p:cNvPr id="14" name="图片 13"/>
          <p:cNvPicPr>
            <a:picLocks noChangeAspect="1"/>
          </p:cNvPicPr>
          <p:nvPr/>
        </p:nvPicPr>
        <p:blipFill>
          <a:blip r:embed="rId4"/>
          <a:stretch>
            <a:fillRect/>
          </a:stretch>
        </p:blipFill>
        <p:spPr>
          <a:xfrm>
            <a:off x="323215" y="1366520"/>
            <a:ext cx="3133090" cy="2101215"/>
          </a:xfrm>
          <a:prstGeom prst="rect">
            <a:avLst/>
          </a:prstGeom>
        </p:spPr>
      </p:pic>
      <p:pic>
        <p:nvPicPr>
          <p:cNvPr id="15" name="图片 14"/>
          <p:cNvPicPr>
            <a:picLocks noChangeAspect="1"/>
          </p:cNvPicPr>
          <p:nvPr/>
        </p:nvPicPr>
        <p:blipFill>
          <a:blip r:embed="rId5"/>
          <a:stretch>
            <a:fillRect/>
          </a:stretch>
        </p:blipFill>
        <p:spPr>
          <a:xfrm>
            <a:off x="4075430" y="1394460"/>
            <a:ext cx="3077845" cy="2073275"/>
          </a:xfrm>
          <a:prstGeom prst="rect">
            <a:avLst/>
          </a:prstGeom>
        </p:spPr>
      </p:pic>
      <p:pic>
        <p:nvPicPr>
          <p:cNvPr id="16" name="图片 15"/>
          <p:cNvPicPr>
            <a:picLocks noChangeAspect="1"/>
          </p:cNvPicPr>
          <p:nvPr/>
        </p:nvPicPr>
        <p:blipFill>
          <a:blip r:embed="rId6"/>
          <a:stretch>
            <a:fillRect/>
          </a:stretch>
        </p:blipFill>
        <p:spPr>
          <a:xfrm>
            <a:off x="4075430" y="4034155"/>
            <a:ext cx="3161030" cy="2075180"/>
          </a:xfrm>
          <a:prstGeom prst="rect">
            <a:avLst/>
          </a:prstGeom>
        </p:spPr>
      </p:pic>
      <p:sp>
        <p:nvSpPr>
          <p:cNvPr id="18" name="椭圆 17"/>
          <p:cNvSpPr/>
          <p:nvPr/>
        </p:nvSpPr>
        <p:spPr>
          <a:xfrm>
            <a:off x="1155065" y="2312035"/>
            <a:ext cx="509905" cy="44259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椭圆 18"/>
          <p:cNvSpPr/>
          <p:nvPr/>
        </p:nvSpPr>
        <p:spPr>
          <a:xfrm>
            <a:off x="5071745" y="1792605"/>
            <a:ext cx="1024890" cy="77978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椭圆 19"/>
          <p:cNvSpPr/>
          <p:nvPr/>
        </p:nvSpPr>
        <p:spPr>
          <a:xfrm>
            <a:off x="10153015" y="2439035"/>
            <a:ext cx="509905" cy="44259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椭圆 20"/>
          <p:cNvSpPr/>
          <p:nvPr/>
        </p:nvSpPr>
        <p:spPr>
          <a:xfrm>
            <a:off x="2138680" y="4958080"/>
            <a:ext cx="509905" cy="44259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2" name="直接箭头连接符 21"/>
          <p:cNvCxnSpPr>
            <a:stCxn id="20" idx="2"/>
          </p:cNvCxnSpPr>
          <p:nvPr/>
        </p:nvCxnSpPr>
        <p:spPr>
          <a:xfrm flipH="1" flipV="1">
            <a:off x="8476615" y="2552700"/>
            <a:ext cx="1676400" cy="10795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4" name="页脚占位符 3"/>
          <p:cNvSpPr>
            <a:spLocks noGrp="1"/>
          </p:cNvSpPr>
          <p:nvPr>
            <p:ph type="ftr" sz="quarter" idx="11"/>
          </p:nvPr>
        </p:nvSpPr>
        <p:spPr>
          <a:xfrm>
            <a:off x="68510" y="65035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5" name="文本框 4"/>
          <p:cNvSpPr txBox="1"/>
          <p:nvPr/>
        </p:nvSpPr>
        <p:spPr>
          <a:xfrm>
            <a:off x="323215" y="5996940"/>
            <a:ext cx="3349625" cy="645160"/>
          </a:xfrm>
          <a:prstGeom prst="rect">
            <a:avLst/>
          </a:prstGeom>
          <a:noFill/>
        </p:spPr>
        <p:txBody>
          <a:bodyPr wrap="square" rtlCol="0">
            <a:spAutoFit/>
          </a:bodyPr>
          <a:p>
            <a:r>
              <a:rPr lang="en-US" altLang="zh-CN"/>
              <a:t>Cut the buckle and disconnect the air hose connector</a:t>
            </a:r>
            <a:endParaRPr lang="en-US" altLang="zh-CN"/>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532630" y="6485088"/>
            <a:ext cx="2700000" cy="316800"/>
          </a:xfrm>
        </p:spPr>
        <p:txBody>
          <a:bodyPr/>
          <a:p>
            <a:pPr algn="ctr"/>
            <a:r>
              <a:rPr lang="en-US" altLang="zh-CN" b="1" dirty="0"/>
              <a:t>Page 18</a:t>
            </a:r>
            <a:endParaRPr lang="en-US" altLang="zh-CN" b="1" dirty="0"/>
          </a:p>
        </p:txBody>
      </p:sp>
      <p:sp>
        <p:nvSpPr>
          <p:cNvPr id="13" name="文本框 12"/>
          <p:cNvSpPr txBox="1"/>
          <p:nvPr/>
        </p:nvSpPr>
        <p:spPr>
          <a:xfrm>
            <a:off x="245745" y="1075690"/>
            <a:ext cx="6912610" cy="368300"/>
          </a:xfrm>
          <a:prstGeom prst="rect">
            <a:avLst/>
          </a:prstGeom>
          <a:noFill/>
        </p:spPr>
        <p:txBody>
          <a:bodyPr wrap="square" rtlCol="0">
            <a:spAutoFit/>
          </a:bodyPr>
          <a:p>
            <a:r>
              <a:rPr lang="en-US" altLang="zh-CN" b="1"/>
              <a:t>3.1Left and Right Side Panel Assembly Removal Instructions</a:t>
            </a:r>
            <a:r>
              <a:rPr lang="zh-CN" altLang="en-US" b="1"/>
              <a:t>：</a:t>
            </a:r>
            <a:endParaRPr lang="zh-CN" altLang="en-US" b="1"/>
          </a:p>
        </p:txBody>
      </p:sp>
      <p:sp>
        <p:nvSpPr>
          <p:cNvPr id="25" name="文本框 24"/>
          <p:cNvSpPr txBox="1"/>
          <p:nvPr/>
        </p:nvSpPr>
        <p:spPr>
          <a:xfrm>
            <a:off x="4050030" y="5981700"/>
            <a:ext cx="3430905" cy="645160"/>
          </a:xfrm>
          <a:prstGeom prst="rect">
            <a:avLst/>
          </a:prstGeom>
          <a:noFill/>
        </p:spPr>
        <p:txBody>
          <a:bodyPr wrap="square" rtlCol="0">
            <a:spAutoFit/>
          </a:bodyPr>
          <a:p>
            <a:r>
              <a:rPr lang="en-US" altLang="zh-CN"/>
              <a:t>Unzip the left and right shoulder zippers</a:t>
            </a:r>
            <a:endParaRPr lang="en-US" altLang="zh-CN"/>
          </a:p>
        </p:txBody>
      </p:sp>
      <p:sp>
        <p:nvSpPr>
          <p:cNvPr id="42" name="文本框 41"/>
          <p:cNvSpPr txBox="1"/>
          <p:nvPr/>
        </p:nvSpPr>
        <p:spPr>
          <a:xfrm>
            <a:off x="8072120" y="5981700"/>
            <a:ext cx="3332480" cy="645160"/>
          </a:xfrm>
          <a:prstGeom prst="rect">
            <a:avLst/>
          </a:prstGeom>
          <a:noFill/>
        </p:spPr>
        <p:txBody>
          <a:bodyPr wrap="square" rtlCol="0">
            <a:spAutoFit/>
          </a:bodyPr>
          <a:p>
            <a:r>
              <a:rPr lang="en-US" altLang="zh-CN"/>
              <a:t>Remove 2 screws (one on each side)</a:t>
            </a:r>
            <a:endParaRPr lang="en-US" altLang="zh-CN"/>
          </a:p>
        </p:txBody>
      </p:sp>
      <p:pic>
        <p:nvPicPr>
          <p:cNvPr id="4" name="图片 3"/>
          <p:cNvPicPr>
            <a:picLocks noChangeAspect="1"/>
          </p:cNvPicPr>
          <p:nvPr/>
        </p:nvPicPr>
        <p:blipFill>
          <a:blip r:embed="rId2"/>
          <a:stretch>
            <a:fillRect/>
          </a:stretch>
        </p:blipFill>
        <p:spPr>
          <a:xfrm>
            <a:off x="245745" y="1567180"/>
            <a:ext cx="3245485" cy="1858645"/>
          </a:xfrm>
          <a:prstGeom prst="rect">
            <a:avLst/>
          </a:prstGeom>
        </p:spPr>
      </p:pic>
      <p:pic>
        <p:nvPicPr>
          <p:cNvPr id="15" name="图片 14"/>
          <p:cNvPicPr>
            <a:picLocks noChangeAspect="1"/>
          </p:cNvPicPr>
          <p:nvPr/>
        </p:nvPicPr>
        <p:blipFill>
          <a:blip r:embed="rId3"/>
          <a:stretch>
            <a:fillRect/>
          </a:stretch>
        </p:blipFill>
        <p:spPr>
          <a:xfrm>
            <a:off x="4049395" y="1548130"/>
            <a:ext cx="3108960" cy="1828800"/>
          </a:xfrm>
          <a:prstGeom prst="rect">
            <a:avLst/>
          </a:prstGeom>
        </p:spPr>
      </p:pic>
      <p:pic>
        <p:nvPicPr>
          <p:cNvPr id="16" name="图片 15"/>
          <p:cNvPicPr>
            <a:picLocks noChangeAspect="1"/>
          </p:cNvPicPr>
          <p:nvPr/>
        </p:nvPicPr>
        <p:blipFill>
          <a:blip r:embed="rId4"/>
          <a:stretch>
            <a:fillRect/>
          </a:stretch>
        </p:blipFill>
        <p:spPr>
          <a:xfrm>
            <a:off x="7889240" y="1506855"/>
            <a:ext cx="3515360" cy="1922145"/>
          </a:xfrm>
          <a:prstGeom prst="rect">
            <a:avLst/>
          </a:prstGeom>
        </p:spPr>
      </p:pic>
      <p:pic>
        <p:nvPicPr>
          <p:cNvPr id="17" name="图片 16"/>
          <p:cNvPicPr>
            <a:picLocks noChangeAspect="1"/>
          </p:cNvPicPr>
          <p:nvPr/>
        </p:nvPicPr>
        <p:blipFill>
          <a:blip r:embed="rId5"/>
          <a:stretch>
            <a:fillRect/>
          </a:stretch>
        </p:blipFill>
        <p:spPr>
          <a:xfrm>
            <a:off x="245745" y="3910330"/>
            <a:ext cx="3235960" cy="2042160"/>
          </a:xfrm>
          <a:prstGeom prst="rect">
            <a:avLst/>
          </a:prstGeom>
        </p:spPr>
      </p:pic>
      <p:pic>
        <p:nvPicPr>
          <p:cNvPr id="18" name="图片 17"/>
          <p:cNvPicPr>
            <a:picLocks noChangeAspect="1"/>
          </p:cNvPicPr>
          <p:nvPr/>
        </p:nvPicPr>
        <p:blipFill>
          <a:blip r:embed="rId6"/>
          <a:stretch>
            <a:fillRect/>
          </a:stretch>
        </p:blipFill>
        <p:spPr>
          <a:xfrm>
            <a:off x="9672955" y="3867785"/>
            <a:ext cx="1922780" cy="2009775"/>
          </a:xfrm>
          <a:prstGeom prst="rect">
            <a:avLst/>
          </a:prstGeom>
        </p:spPr>
      </p:pic>
      <p:pic>
        <p:nvPicPr>
          <p:cNvPr id="19" name="图片 18"/>
          <p:cNvPicPr>
            <a:picLocks noChangeAspect="1"/>
          </p:cNvPicPr>
          <p:nvPr/>
        </p:nvPicPr>
        <p:blipFill>
          <a:blip r:embed="rId7"/>
          <a:stretch>
            <a:fillRect/>
          </a:stretch>
        </p:blipFill>
        <p:spPr>
          <a:xfrm>
            <a:off x="4050030" y="3943350"/>
            <a:ext cx="3108325" cy="2011045"/>
          </a:xfrm>
          <a:prstGeom prst="rect">
            <a:avLst/>
          </a:prstGeom>
        </p:spPr>
      </p:pic>
      <p:pic>
        <p:nvPicPr>
          <p:cNvPr id="20" name="图片 19"/>
          <p:cNvPicPr>
            <a:picLocks noChangeAspect="1"/>
          </p:cNvPicPr>
          <p:nvPr/>
        </p:nvPicPr>
        <p:blipFill>
          <a:blip r:embed="rId6"/>
          <a:stretch>
            <a:fillRect/>
          </a:stretch>
        </p:blipFill>
        <p:spPr>
          <a:xfrm flipH="1">
            <a:off x="7731125" y="3867785"/>
            <a:ext cx="1941830" cy="2009775"/>
          </a:xfrm>
          <a:prstGeom prst="rect">
            <a:avLst/>
          </a:prstGeom>
        </p:spPr>
      </p:pic>
      <p:sp>
        <p:nvSpPr>
          <p:cNvPr id="21" name="椭圆 20"/>
          <p:cNvSpPr/>
          <p:nvPr/>
        </p:nvSpPr>
        <p:spPr>
          <a:xfrm>
            <a:off x="716915" y="1648460"/>
            <a:ext cx="250190" cy="2597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椭圆 21"/>
          <p:cNvSpPr/>
          <p:nvPr/>
        </p:nvSpPr>
        <p:spPr>
          <a:xfrm>
            <a:off x="2881630" y="4631055"/>
            <a:ext cx="250190" cy="2597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nvSpPr>
        <p:spPr>
          <a:xfrm>
            <a:off x="466725" y="4292600"/>
            <a:ext cx="250190" cy="2597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2881630" y="4371340"/>
            <a:ext cx="250190" cy="2597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椭圆 27"/>
          <p:cNvSpPr/>
          <p:nvPr/>
        </p:nvSpPr>
        <p:spPr>
          <a:xfrm>
            <a:off x="466725" y="4032885"/>
            <a:ext cx="250190" cy="2597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椭圆 28"/>
          <p:cNvSpPr/>
          <p:nvPr/>
        </p:nvSpPr>
        <p:spPr>
          <a:xfrm>
            <a:off x="2881630" y="4111625"/>
            <a:ext cx="250190" cy="2597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椭圆 38"/>
          <p:cNvSpPr/>
          <p:nvPr/>
        </p:nvSpPr>
        <p:spPr>
          <a:xfrm>
            <a:off x="1243965" y="1606550"/>
            <a:ext cx="250190" cy="2597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椭圆 39"/>
          <p:cNvSpPr/>
          <p:nvPr/>
        </p:nvSpPr>
        <p:spPr>
          <a:xfrm>
            <a:off x="1771015" y="1567180"/>
            <a:ext cx="250190" cy="2597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椭圆 42"/>
          <p:cNvSpPr/>
          <p:nvPr/>
        </p:nvSpPr>
        <p:spPr>
          <a:xfrm>
            <a:off x="2383155" y="1642745"/>
            <a:ext cx="250190" cy="2597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椭圆 43"/>
          <p:cNvSpPr/>
          <p:nvPr/>
        </p:nvSpPr>
        <p:spPr>
          <a:xfrm>
            <a:off x="2995295" y="1769745"/>
            <a:ext cx="250190" cy="2597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椭圆 44"/>
          <p:cNvSpPr/>
          <p:nvPr/>
        </p:nvSpPr>
        <p:spPr>
          <a:xfrm>
            <a:off x="4282440" y="2277745"/>
            <a:ext cx="250190" cy="2597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6" name="椭圆 45"/>
          <p:cNvSpPr/>
          <p:nvPr/>
        </p:nvSpPr>
        <p:spPr>
          <a:xfrm>
            <a:off x="6847840" y="2404745"/>
            <a:ext cx="250190" cy="2597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7" name="椭圆 46"/>
          <p:cNvSpPr/>
          <p:nvPr/>
        </p:nvSpPr>
        <p:spPr>
          <a:xfrm>
            <a:off x="5565140" y="2277745"/>
            <a:ext cx="250190" cy="2597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8" name="椭圆 47"/>
          <p:cNvSpPr/>
          <p:nvPr/>
        </p:nvSpPr>
        <p:spPr>
          <a:xfrm>
            <a:off x="8063230" y="2277745"/>
            <a:ext cx="250190" cy="2597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9" name="椭圆 48"/>
          <p:cNvSpPr/>
          <p:nvPr/>
        </p:nvSpPr>
        <p:spPr>
          <a:xfrm>
            <a:off x="9556750" y="2162175"/>
            <a:ext cx="250190" cy="2597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0" name="椭圆 49"/>
          <p:cNvSpPr/>
          <p:nvPr/>
        </p:nvSpPr>
        <p:spPr>
          <a:xfrm>
            <a:off x="11050270" y="2277745"/>
            <a:ext cx="250190" cy="2597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1" name="椭圆 50"/>
          <p:cNvSpPr/>
          <p:nvPr/>
        </p:nvSpPr>
        <p:spPr>
          <a:xfrm>
            <a:off x="466725" y="4631055"/>
            <a:ext cx="250190" cy="2597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2" name="矩形 51"/>
          <p:cNvSpPr/>
          <p:nvPr/>
        </p:nvSpPr>
        <p:spPr>
          <a:xfrm>
            <a:off x="4267200" y="4361180"/>
            <a:ext cx="462280" cy="13950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3" name="矩形 52"/>
          <p:cNvSpPr/>
          <p:nvPr/>
        </p:nvSpPr>
        <p:spPr>
          <a:xfrm>
            <a:off x="6510655" y="4233545"/>
            <a:ext cx="462280" cy="13950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4" name="文本框 53"/>
          <p:cNvSpPr txBox="1"/>
          <p:nvPr/>
        </p:nvSpPr>
        <p:spPr>
          <a:xfrm>
            <a:off x="192405" y="3435350"/>
            <a:ext cx="3711575" cy="368300"/>
          </a:xfrm>
          <a:prstGeom prst="rect">
            <a:avLst/>
          </a:prstGeom>
          <a:noFill/>
        </p:spPr>
        <p:txBody>
          <a:bodyPr wrap="square" rtlCol="0">
            <a:spAutoFit/>
          </a:bodyPr>
          <a:p>
            <a:r>
              <a:rPr lang="en-US" altLang="zh-CN"/>
              <a:t>Remove the 5 screws on the hood</a:t>
            </a:r>
            <a:endParaRPr lang="en-US" altLang="zh-CN"/>
          </a:p>
        </p:txBody>
      </p:sp>
      <p:sp>
        <p:nvSpPr>
          <p:cNvPr id="55" name="文本框 54"/>
          <p:cNvSpPr txBox="1"/>
          <p:nvPr/>
        </p:nvSpPr>
        <p:spPr>
          <a:xfrm>
            <a:off x="8191500" y="3463925"/>
            <a:ext cx="3213100" cy="368300"/>
          </a:xfrm>
          <a:prstGeom prst="rect">
            <a:avLst/>
          </a:prstGeom>
          <a:noFill/>
        </p:spPr>
        <p:txBody>
          <a:bodyPr wrap="square" rtlCol="0">
            <a:spAutoFit/>
          </a:bodyPr>
          <a:p>
            <a:r>
              <a:rPr lang="en-US" altLang="zh-CN"/>
              <a:t>Remove 3 screws</a:t>
            </a:r>
            <a:endParaRPr lang="en-US" altLang="zh-CN"/>
          </a:p>
        </p:txBody>
      </p:sp>
      <p:sp>
        <p:nvSpPr>
          <p:cNvPr id="56" name="文本框 55"/>
          <p:cNvSpPr txBox="1"/>
          <p:nvPr/>
        </p:nvSpPr>
        <p:spPr>
          <a:xfrm>
            <a:off x="245745" y="5986780"/>
            <a:ext cx="3213100" cy="645160"/>
          </a:xfrm>
          <a:prstGeom prst="rect">
            <a:avLst/>
          </a:prstGeom>
          <a:noFill/>
        </p:spPr>
        <p:txBody>
          <a:bodyPr wrap="square" rtlCol="0">
            <a:spAutoFit/>
          </a:bodyPr>
          <a:p>
            <a:r>
              <a:rPr lang="en-US" altLang="zh-CN"/>
              <a:t>Remove the 6 screws from the hood</a:t>
            </a:r>
            <a:endParaRPr lang="en-US" altLang="zh-CN"/>
          </a:p>
        </p:txBody>
      </p:sp>
      <p:sp>
        <p:nvSpPr>
          <p:cNvPr id="57" name="文本框 56"/>
          <p:cNvSpPr txBox="1"/>
          <p:nvPr/>
        </p:nvSpPr>
        <p:spPr>
          <a:xfrm>
            <a:off x="4617085" y="3447415"/>
            <a:ext cx="2098675" cy="368300"/>
          </a:xfrm>
          <a:prstGeom prst="rect">
            <a:avLst/>
          </a:prstGeom>
          <a:noFill/>
        </p:spPr>
        <p:txBody>
          <a:bodyPr wrap="square" rtlCol="0">
            <a:spAutoFit/>
          </a:bodyPr>
          <a:p>
            <a:r>
              <a:rPr lang="en-US" altLang="zh-CN"/>
              <a:t>Remove 3 plugs</a:t>
            </a:r>
            <a:endParaRPr lang="en-US" altLang="zh-CN"/>
          </a:p>
        </p:txBody>
      </p:sp>
      <p:sp>
        <p:nvSpPr>
          <p:cNvPr id="58" name="椭圆 57"/>
          <p:cNvSpPr/>
          <p:nvPr/>
        </p:nvSpPr>
        <p:spPr>
          <a:xfrm>
            <a:off x="8115935" y="4418965"/>
            <a:ext cx="711835" cy="87566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9" name="椭圆 58"/>
          <p:cNvSpPr/>
          <p:nvPr/>
        </p:nvSpPr>
        <p:spPr>
          <a:xfrm>
            <a:off x="10431145" y="4418965"/>
            <a:ext cx="711835" cy="87566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页脚占位符 1"/>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24400" y="6431113"/>
            <a:ext cx="2700000" cy="316800"/>
          </a:xfrm>
        </p:spPr>
        <p:txBody>
          <a:bodyPr/>
          <a:p>
            <a:pPr algn="ctr"/>
            <a:r>
              <a:rPr lang="en-US" altLang="zh-CN" b="1" dirty="0"/>
              <a:t>Page 19</a:t>
            </a:r>
            <a:endParaRPr lang="en-US" altLang="zh-CN" b="1" dirty="0"/>
          </a:p>
        </p:txBody>
      </p:sp>
      <p:sp>
        <p:nvSpPr>
          <p:cNvPr id="2" name="文本框 1"/>
          <p:cNvSpPr txBox="1"/>
          <p:nvPr/>
        </p:nvSpPr>
        <p:spPr>
          <a:xfrm>
            <a:off x="135890" y="1148080"/>
            <a:ext cx="7370445" cy="368300"/>
          </a:xfrm>
          <a:prstGeom prst="rect">
            <a:avLst/>
          </a:prstGeom>
          <a:noFill/>
        </p:spPr>
        <p:txBody>
          <a:bodyPr wrap="square" rtlCol="0">
            <a:spAutoFit/>
          </a:bodyPr>
          <a:p>
            <a:r>
              <a:rPr lang="en-US" altLang="zh-CN" b="1"/>
              <a:t>3.1</a:t>
            </a:r>
            <a:r>
              <a:rPr lang="en-US" altLang="zh-CN" b="1">
                <a:sym typeface="+mn-ea"/>
              </a:rPr>
              <a:t>Left and Right Side Panel Assembly Removal Instructions</a:t>
            </a:r>
            <a:r>
              <a:rPr lang="zh-CN" altLang="en-US" b="1">
                <a:sym typeface="+mn-ea"/>
              </a:rPr>
              <a:t>：</a:t>
            </a:r>
            <a:endParaRPr lang="zh-CN" altLang="en-US" b="1">
              <a:sym typeface="+mn-ea"/>
            </a:endParaRPr>
          </a:p>
        </p:txBody>
      </p:sp>
      <p:sp>
        <p:nvSpPr>
          <p:cNvPr id="21" name="文本框 20"/>
          <p:cNvSpPr txBox="1"/>
          <p:nvPr/>
        </p:nvSpPr>
        <p:spPr>
          <a:xfrm>
            <a:off x="4001135" y="5470525"/>
            <a:ext cx="4017645" cy="368300"/>
          </a:xfrm>
          <a:prstGeom prst="rect">
            <a:avLst/>
          </a:prstGeom>
          <a:noFill/>
        </p:spPr>
        <p:txBody>
          <a:bodyPr wrap="square" rtlCol="0">
            <a:spAutoFit/>
          </a:bodyPr>
          <a:p>
            <a:r>
              <a:rPr lang="en-US" altLang="zh-CN"/>
              <a:t>Remove 2 screws (1 on each side)</a:t>
            </a:r>
            <a:endParaRPr lang="en-US" altLang="zh-CN"/>
          </a:p>
        </p:txBody>
      </p:sp>
      <p:pic>
        <p:nvPicPr>
          <p:cNvPr id="4" name="图片 3"/>
          <p:cNvPicPr>
            <a:picLocks noChangeAspect="1"/>
          </p:cNvPicPr>
          <p:nvPr/>
        </p:nvPicPr>
        <p:blipFill>
          <a:blip r:embed="rId2"/>
          <a:stretch>
            <a:fillRect/>
          </a:stretch>
        </p:blipFill>
        <p:spPr>
          <a:xfrm>
            <a:off x="3856990" y="1654810"/>
            <a:ext cx="4063365" cy="3223260"/>
          </a:xfrm>
          <a:prstGeom prst="rect">
            <a:avLst/>
          </a:prstGeom>
        </p:spPr>
      </p:pic>
      <p:pic>
        <p:nvPicPr>
          <p:cNvPr id="8" name="图片 7"/>
          <p:cNvPicPr>
            <a:picLocks noChangeAspect="1"/>
          </p:cNvPicPr>
          <p:nvPr/>
        </p:nvPicPr>
        <p:blipFill>
          <a:blip r:embed="rId3"/>
          <a:stretch>
            <a:fillRect/>
          </a:stretch>
        </p:blipFill>
        <p:spPr>
          <a:xfrm>
            <a:off x="1008380" y="3060065"/>
            <a:ext cx="2230120" cy="2007235"/>
          </a:xfrm>
          <a:prstGeom prst="rect">
            <a:avLst/>
          </a:prstGeom>
        </p:spPr>
      </p:pic>
      <p:pic>
        <p:nvPicPr>
          <p:cNvPr id="10" name="图片 9"/>
          <p:cNvPicPr>
            <a:picLocks noChangeAspect="1"/>
          </p:cNvPicPr>
          <p:nvPr/>
        </p:nvPicPr>
        <p:blipFill>
          <a:blip r:embed="rId4"/>
          <a:stretch>
            <a:fillRect/>
          </a:stretch>
        </p:blipFill>
        <p:spPr>
          <a:xfrm>
            <a:off x="8595995" y="3142615"/>
            <a:ext cx="2029460" cy="1924685"/>
          </a:xfrm>
          <a:prstGeom prst="rect">
            <a:avLst/>
          </a:prstGeom>
        </p:spPr>
      </p:pic>
      <p:sp>
        <p:nvSpPr>
          <p:cNvPr id="13" name="矩形 12"/>
          <p:cNvSpPr/>
          <p:nvPr/>
        </p:nvSpPr>
        <p:spPr>
          <a:xfrm>
            <a:off x="9535160" y="3514725"/>
            <a:ext cx="500380" cy="56769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矩形 13"/>
          <p:cNvSpPr/>
          <p:nvPr/>
        </p:nvSpPr>
        <p:spPr>
          <a:xfrm>
            <a:off x="1892300" y="3641725"/>
            <a:ext cx="500380" cy="56769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5" name="直接箭头连接符 14"/>
          <p:cNvCxnSpPr/>
          <p:nvPr/>
        </p:nvCxnSpPr>
        <p:spPr>
          <a:xfrm flipV="1">
            <a:off x="2415540" y="2754630"/>
            <a:ext cx="2308860" cy="107759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6" name="直接箭头连接符 15"/>
          <p:cNvCxnSpPr>
            <a:stCxn id="13" idx="1"/>
          </p:cNvCxnSpPr>
          <p:nvPr/>
        </p:nvCxnSpPr>
        <p:spPr>
          <a:xfrm flipH="1" flipV="1">
            <a:off x="7446010" y="2727325"/>
            <a:ext cx="2089150" cy="107124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5" name="页脚占位符 4"/>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88205" y="6446353"/>
            <a:ext cx="2700000" cy="316800"/>
          </a:xfrm>
        </p:spPr>
        <p:txBody>
          <a:bodyPr/>
          <a:p>
            <a:pPr algn="ctr"/>
            <a:r>
              <a:rPr lang="en-US" altLang="zh-CN" b="1" dirty="0"/>
              <a:t>Page 2</a:t>
            </a:r>
            <a:endParaRPr lang="en-US" altLang="zh-CN" b="1" dirty="0"/>
          </a:p>
        </p:txBody>
      </p:sp>
      <p:sp>
        <p:nvSpPr>
          <p:cNvPr id="4" name="页脚占位符 3"/>
          <p:cNvSpPr>
            <a:spLocks noGrp="1"/>
          </p:cNvSpPr>
          <p:nvPr>
            <p:ph type="ftr" sz="quarter" idx="11"/>
          </p:nvPr>
        </p:nvSpPr>
        <p:spPr>
          <a:xfrm>
            <a:off x="138360" y="6446353"/>
            <a:ext cx="3960000" cy="316800"/>
          </a:xfrm>
        </p:spPr>
        <p:txBody>
          <a:bodyPr>
            <a:normAutofit/>
          </a:bodyPr>
          <a:p>
            <a:pPr algn="l"/>
            <a:r>
              <a:rPr lang="en-US" altLang="zh-CN" b="1" dirty="0">
                <a:sym typeface="+mn-ea"/>
              </a:rPr>
              <a:t>EC-3711B</a:t>
            </a:r>
            <a:r>
              <a:rPr lang="en-US" altLang="zh-CN" b="1" dirty="0"/>
              <a:t>Massage Chair After-sales Service Guide</a:t>
            </a:r>
            <a:endParaRPr lang="en-US" altLang="zh-CN" b="1" dirty="0"/>
          </a:p>
        </p:txBody>
      </p:sp>
      <p:grpSp>
        <p:nvGrpSpPr>
          <p:cNvPr id="35" name="组合 34"/>
          <p:cNvGrpSpPr/>
          <p:nvPr/>
        </p:nvGrpSpPr>
        <p:grpSpPr>
          <a:xfrm>
            <a:off x="8769082" y="3800103"/>
            <a:ext cx="1077905" cy="1077905"/>
            <a:chOff x="1695226" y="3321784"/>
            <a:chExt cx="1250759" cy="1250759"/>
          </a:xfrm>
        </p:grpSpPr>
        <p:sp>
          <p:nvSpPr>
            <p:cNvPr id="36" name="椭圆 35"/>
            <p:cNvSpPr/>
            <p:nvPr/>
          </p:nvSpPr>
          <p:spPr>
            <a:xfrm>
              <a:off x="1695226" y="3321784"/>
              <a:ext cx="1250759" cy="1250759"/>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C1DC"/>
                </a:solidFill>
                <a:latin typeface="+mj-ea"/>
                <a:ea typeface="+mj-ea"/>
              </a:endParaRPr>
            </a:p>
          </p:txBody>
        </p:sp>
        <p:sp>
          <p:nvSpPr>
            <p:cNvPr id="37" name="椭圆 36"/>
            <p:cNvSpPr/>
            <p:nvPr/>
          </p:nvSpPr>
          <p:spPr>
            <a:xfrm>
              <a:off x="1826937" y="3453495"/>
              <a:ext cx="987336" cy="987336"/>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grpSp>
        <p:nvGrpSpPr>
          <p:cNvPr id="38" name="组合 37"/>
          <p:cNvGrpSpPr/>
          <p:nvPr/>
        </p:nvGrpSpPr>
        <p:grpSpPr>
          <a:xfrm>
            <a:off x="7955519" y="5140065"/>
            <a:ext cx="731620" cy="731620"/>
            <a:chOff x="1695226" y="3321784"/>
            <a:chExt cx="1250759" cy="1250759"/>
          </a:xfrm>
        </p:grpSpPr>
        <p:sp>
          <p:nvSpPr>
            <p:cNvPr id="39" name="椭圆 38"/>
            <p:cNvSpPr/>
            <p:nvPr/>
          </p:nvSpPr>
          <p:spPr>
            <a:xfrm>
              <a:off x="1695226" y="3321784"/>
              <a:ext cx="1250759" cy="1250759"/>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C1DC"/>
                </a:solidFill>
                <a:latin typeface="+mj-ea"/>
                <a:ea typeface="+mj-ea"/>
              </a:endParaRPr>
            </a:p>
          </p:txBody>
        </p:sp>
        <p:sp>
          <p:nvSpPr>
            <p:cNvPr id="40" name="椭圆 39"/>
            <p:cNvSpPr/>
            <p:nvPr/>
          </p:nvSpPr>
          <p:spPr>
            <a:xfrm>
              <a:off x="1826937" y="3453495"/>
              <a:ext cx="987336" cy="987336"/>
            </a:xfrm>
            <a:prstGeom prst="ellipse">
              <a:avLst/>
            </a:prstGeom>
            <a:solidFill>
              <a:schemeClr val="accent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grpSp>
        <p:nvGrpSpPr>
          <p:cNvPr id="41" name="组合 40"/>
          <p:cNvGrpSpPr/>
          <p:nvPr/>
        </p:nvGrpSpPr>
        <p:grpSpPr>
          <a:xfrm>
            <a:off x="9580120" y="5181588"/>
            <a:ext cx="731620" cy="731620"/>
            <a:chOff x="1695226" y="3321784"/>
            <a:chExt cx="1250759" cy="1250759"/>
          </a:xfrm>
        </p:grpSpPr>
        <p:sp>
          <p:nvSpPr>
            <p:cNvPr id="42" name="椭圆 41"/>
            <p:cNvSpPr/>
            <p:nvPr/>
          </p:nvSpPr>
          <p:spPr>
            <a:xfrm>
              <a:off x="1695226" y="3321784"/>
              <a:ext cx="1250759" cy="1250759"/>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C1DC"/>
                </a:solidFill>
                <a:latin typeface="+mj-ea"/>
                <a:ea typeface="+mj-ea"/>
              </a:endParaRPr>
            </a:p>
          </p:txBody>
        </p:sp>
        <p:sp>
          <p:nvSpPr>
            <p:cNvPr id="43" name="椭圆 42"/>
            <p:cNvSpPr/>
            <p:nvPr/>
          </p:nvSpPr>
          <p:spPr>
            <a:xfrm>
              <a:off x="1826937" y="3453495"/>
              <a:ext cx="987336" cy="987336"/>
            </a:xfrm>
            <a:prstGeom prst="ellipse">
              <a:avLst/>
            </a:prstGeom>
            <a:solidFill>
              <a:schemeClr val="accent4"/>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grpSp>
        <p:nvGrpSpPr>
          <p:cNvPr id="44" name="组合 43"/>
          <p:cNvGrpSpPr/>
          <p:nvPr/>
        </p:nvGrpSpPr>
        <p:grpSpPr>
          <a:xfrm>
            <a:off x="10770113" y="4153707"/>
            <a:ext cx="599656" cy="599656"/>
            <a:chOff x="1695226" y="3321784"/>
            <a:chExt cx="1250759" cy="1250759"/>
          </a:xfrm>
        </p:grpSpPr>
        <p:sp>
          <p:nvSpPr>
            <p:cNvPr id="45" name="椭圆 44"/>
            <p:cNvSpPr/>
            <p:nvPr/>
          </p:nvSpPr>
          <p:spPr>
            <a:xfrm>
              <a:off x="1695226" y="3321784"/>
              <a:ext cx="1250759" cy="1250759"/>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C1DC"/>
                </a:solidFill>
                <a:latin typeface="+mj-ea"/>
                <a:ea typeface="+mj-ea"/>
              </a:endParaRPr>
            </a:p>
          </p:txBody>
        </p:sp>
        <p:sp>
          <p:nvSpPr>
            <p:cNvPr id="46" name="椭圆 45"/>
            <p:cNvSpPr/>
            <p:nvPr/>
          </p:nvSpPr>
          <p:spPr>
            <a:xfrm>
              <a:off x="1826937" y="3453495"/>
              <a:ext cx="987336" cy="987336"/>
            </a:xfrm>
            <a:prstGeom prst="ellipse">
              <a:avLst/>
            </a:prstGeom>
            <a:solidFill>
              <a:schemeClr val="accent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sp>
        <p:nvSpPr>
          <p:cNvPr id="52" name="椭圆 51"/>
          <p:cNvSpPr/>
          <p:nvPr/>
        </p:nvSpPr>
        <p:spPr>
          <a:xfrm>
            <a:off x="10232445" y="4793019"/>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grpSp>
        <p:nvGrpSpPr>
          <p:cNvPr id="53" name="组合 52"/>
          <p:cNvGrpSpPr/>
          <p:nvPr/>
        </p:nvGrpSpPr>
        <p:grpSpPr>
          <a:xfrm>
            <a:off x="8079688" y="5971468"/>
            <a:ext cx="219777" cy="219777"/>
            <a:chOff x="304800" y="673100"/>
            <a:chExt cx="4000500" cy="4000500"/>
          </a:xfrm>
          <a:effectLst>
            <a:outerShdw blurRad="381000" dist="152400" dir="8100000" algn="tr" rotWithShape="0">
              <a:prstClr val="black">
                <a:alpha val="70000"/>
              </a:prstClr>
            </a:outerShdw>
          </a:effectLst>
        </p:grpSpPr>
        <p:sp>
          <p:nvSpPr>
            <p:cNvPr id="54" name="同心圆 5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sp>
          <p:nvSpPr>
            <p:cNvPr id="55" name="椭圆 54"/>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grpSp>
      <p:grpSp>
        <p:nvGrpSpPr>
          <p:cNvPr id="56" name="组合 55"/>
          <p:cNvGrpSpPr/>
          <p:nvPr/>
        </p:nvGrpSpPr>
        <p:grpSpPr>
          <a:xfrm>
            <a:off x="7804337" y="4395110"/>
            <a:ext cx="287919" cy="287919"/>
            <a:chOff x="304800" y="673100"/>
            <a:chExt cx="4000500" cy="4000500"/>
          </a:xfrm>
          <a:effectLst>
            <a:outerShdw blurRad="381000" dist="152400" dir="8100000" algn="tr" rotWithShape="0">
              <a:prstClr val="black">
                <a:alpha val="70000"/>
              </a:prstClr>
            </a:outerShdw>
          </a:effectLst>
        </p:grpSpPr>
        <p:sp>
          <p:nvSpPr>
            <p:cNvPr id="57" name="同心圆 5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sp>
          <p:nvSpPr>
            <p:cNvPr id="58" name="椭圆 57"/>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grpSp>
      <p:sp>
        <p:nvSpPr>
          <p:cNvPr id="59" name="椭圆 58"/>
          <p:cNvSpPr/>
          <p:nvPr/>
        </p:nvSpPr>
        <p:spPr>
          <a:xfrm>
            <a:off x="10165630" y="3394010"/>
            <a:ext cx="274777" cy="274777"/>
          </a:xfrm>
          <a:prstGeom prst="ellipse">
            <a:avLst/>
          </a:prstGeom>
          <a:solidFill>
            <a:schemeClr val="accent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sp>
        <p:nvSpPr>
          <p:cNvPr id="60" name="椭圆 59"/>
          <p:cNvSpPr/>
          <p:nvPr/>
        </p:nvSpPr>
        <p:spPr>
          <a:xfrm>
            <a:off x="10891964" y="5996595"/>
            <a:ext cx="137389" cy="137389"/>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sp>
        <p:nvSpPr>
          <p:cNvPr id="61" name="椭圆 60"/>
          <p:cNvSpPr/>
          <p:nvPr/>
        </p:nvSpPr>
        <p:spPr>
          <a:xfrm>
            <a:off x="8886495" y="3119233"/>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sp>
        <p:nvSpPr>
          <p:cNvPr id="62" name="椭圆 61"/>
          <p:cNvSpPr/>
          <p:nvPr/>
        </p:nvSpPr>
        <p:spPr>
          <a:xfrm>
            <a:off x="9596077" y="4982097"/>
            <a:ext cx="137389" cy="137389"/>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sp>
        <p:nvSpPr>
          <p:cNvPr id="2" name="文本框 1"/>
          <p:cNvSpPr txBox="1"/>
          <p:nvPr/>
        </p:nvSpPr>
        <p:spPr>
          <a:xfrm>
            <a:off x="748030" y="1082040"/>
            <a:ext cx="10875010" cy="4831080"/>
          </a:xfrm>
          <a:prstGeom prst="rect">
            <a:avLst/>
          </a:prstGeom>
          <a:noFill/>
        </p:spPr>
        <p:txBody>
          <a:bodyPr wrap="square" rtlCol="0" anchor="t">
            <a:spAutoFit/>
          </a:bodyPr>
          <a:p>
            <a:pPr algn="ctr"/>
            <a:r>
              <a:rPr lang="zh-CN" altLang="en-US" sz="2800" b="1">
                <a:solidFill>
                  <a:schemeClr val="accent1">
                    <a:lumMod val="75000"/>
                  </a:schemeClr>
                </a:solidFill>
                <a:latin typeface="+mn-ea"/>
                <a:cs typeface="+mn-ea"/>
              </a:rPr>
              <a:t>Table of contents</a:t>
            </a:r>
            <a:endParaRPr lang="zh-CN" altLang="en-US" sz="2800" b="1">
              <a:solidFill>
                <a:schemeClr val="accent1">
                  <a:lumMod val="75000"/>
                </a:schemeClr>
              </a:solidFill>
              <a:latin typeface="+mn-ea"/>
              <a:cs typeface="+mn-ea"/>
            </a:endParaRPr>
          </a:p>
          <a:p>
            <a:pPr algn="l"/>
            <a:r>
              <a:rPr lang="zh-CN" altLang="en-US" sz="2800" b="1">
                <a:solidFill>
                  <a:schemeClr val="accent1">
                    <a:lumMod val="75000"/>
                  </a:schemeClr>
                </a:solidFill>
                <a:latin typeface="+mn-ea"/>
                <a:cs typeface="+mn-ea"/>
              </a:rPr>
              <a:t>一、Product introduction</a:t>
            </a:r>
            <a:endParaRPr lang="zh-CN" altLang="en-US" sz="2800" b="1">
              <a:solidFill>
                <a:schemeClr val="accent1">
                  <a:lumMod val="75000"/>
                </a:schemeClr>
              </a:solidFill>
              <a:latin typeface="+mn-ea"/>
              <a:cs typeface="+mn-ea"/>
            </a:endParaRPr>
          </a:p>
          <a:p>
            <a:pPr algn="l"/>
            <a:endParaRPr lang="zh-CN" altLang="en-US" sz="2800" b="1">
              <a:solidFill>
                <a:schemeClr val="accent1">
                  <a:lumMod val="75000"/>
                </a:schemeClr>
              </a:solidFill>
              <a:latin typeface="+mn-ea"/>
              <a:cs typeface="+mn-ea"/>
            </a:endParaRPr>
          </a:p>
          <a:p>
            <a:pPr algn="l"/>
            <a:r>
              <a:rPr lang="zh-CN" altLang="en-US" sz="2800" b="1">
                <a:solidFill>
                  <a:schemeClr val="accent1">
                    <a:lumMod val="75000"/>
                  </a:schemeClr>
                </a:solidFill>
                <a:latin typeface="+mn-ea"/>
                <a:cs typeface="+mn-ea"/>
              </a:rPr>
              <a:t>二、</a:t>
            </a:r>
            <a:r>
              <a:rPr lang="zh-CN" altLang="en-US" sz="2800" b="1">
                <a:solidFill>
                  <a:schemeClr val="accent1">
                    <a:lumMod val="75000"/>
                  </a:schemeClr>
                </a:solidFill>
                <a:latin typeface="+mn-ea"/>
                <a:cs typeface="+mn-ea"/>
                <a:sym typeface="+mn-ea"/>
              </a:rPr>
              <a:t>Massage chair tools and use</a:t>
            </a:r>
            <a:endParaRPr lang="zh-CN" altLang="en-US" sz="2800" b="1">
              <a:solidFill>
                <a:schemeClr val="accent1">
                  <a:lumMod val="75000"/>
                </a:schemeClr>
              </a:solidFill>
              <a:latin typeface="+mn-ea"/>
              <a:cs typeface="+mn-ea"/>
              <a:sym typeface="+mn-ea"/>
            </a:endParaRPr>
          </a:p>
          <a:p>
            <a:pPr algn="l"/>
            <a:endParaRPr lang="zh-CN" altLang="en-US" sz="2800" b="1">
              <a:solidFill>
                <a:schemeClr val="accent1">
                  <a:lumMod val="75000"/>
                </a:schemeClr>
              </a:solidFill>
              <a:latin typeface="+mn-ea"/>
              <a:cs typeface="+mn-ea"/>
              <a:sym typeface="+mn-ea"/>
            </a:endParaRPr>
          </a:p>
          <a:p>
            <a:pPr algn="l"/>
            <a:r>
              <a:rPr lang="zh-CN" altLang="en-US" sz="2800" b="1">
                <a:solidFill>
                  <a:schemeClr val="accent1">
                    <a:lumMod val="75000"/>
                  </a:schemeClr>
                </a:solidFill>
                <a:latin typeface="+mn-ea"/>
                <a:cs typeface="+mn-ea"/>
              </a:rPr>
              <a:t>三、</a:t>
            </a:r>
            <a:r>
              <a:rPr lang="zh-CN" altLang="en-US" sz="2800" b="1">
                <a:solidFill>
                  <a:schemeClr val="accent1">
                    <a:lumMod val="75000"/>
                  </a:schemeClr>
                </a:solidFill>
                <a:latin typeface="+mn-ea"/>
                <a:cs typeface="+mn-ea"/>
                <a:sym typeface="+mn-ea"/>
              </a:rPr>
              <a:t>Working principle of product circuit</a:t>
            </a:r>
            <a:endParaRPr lang="zh-CN" altLang="en-US" sz="2800" b="1">
              <a:solidFill>
                <a:schemeClr val="accent1">
                  <a:lumMod val="75000"/>
                </a:schemeClr>
              </a:solidFill>
              <a:latin typeface="+mn-ea"/>
              <a:cs typeface="+mn-ea"/>
              <a:sym typeface="+mn-ea"/>
            </a:endParaRPr>
          </a:p>
          <a:p>
            <a:pPr algn="l"/>
            <a:endParaRPr lang="zh-CN" altLang="en-US" sz="2800" b="1">
              <a:solidFill>
                <a:schemeClr val="accent1">
                  <a:lumMod val="75000"/>
                </a:schemeClr>
              </a:solidFill>
              <a:latin typeface="+mn-ea"/>
              <a:cs typeface="+mn-ea"/>
              <a:sym typeface="+mn-ea"/>
            </a:endParaRPr>
          </a:p>
          <a:p>
            <a:pPr algn="l"/>
            <a:r>
              <a:rPr lang="zh-CN" altLang="en-US" sz="2800" b="1">
                <a:solidFill>
                  <a:schemeClr val="accent1">
                    <a:lumMod val="75000"/>
                  </a:schemeClr>
                </a:solidFill>
                <a:latin typeface="+mn-ea"/>
                <a:cs typeface="+mn-ea"/>
              </a:rPr>
              <a:t>四、Internal structure and disassembly</a:t>
            </a:r>
            <a:endParaRPr lang="zh-CN" altLang="en-US" sz="2800" b="1">
              <a:solidFill>
                <a:schemeClr val="accent1">
                  <a:lumMod val="75000"/>
                </a:schemeClr>
              </a:solidFill>
              <a:latin typeface="+mn-ea"/>
              <a:cs typeface="+mn-ea"/>
            </a:endParaRPr>
          </a:p>
          <a:p>
            <a:pPr algn="l"/>
            <a:r>
              <a:rPr lang="zh-CN" altLang="en-US" sz="2800" b="1">
                <a:solidFill>
                  <a:schemeClr val="accent1">
                    <a:lumMod val="75000"/>
                  </a:schemeClr>
                </a:solidFill>
                <a:latin typeface="+mn-ea"/>
                <a:cs typeface="+mn-ea"/>
              </a:rPr>
              <a:t> of massage chair</a:t>
            </a:r>
            <a:endParaRPr lang="zh-CN" altLang="en-US" sz="2800" b="1">
              <a:solidFill>
                <a:schemeClr val="accent1">
                  <a:lumMod val="75000"/>
                </a:schemeClr>
              </a:solidFill>
              <a:latin typeface="+mn-ea"/>
              <a:cs typeface="+mn-ea"/>
            </a:endParaRPr>
          </a:p>
          <a:p>
            <a:pPr algn="l"/>
            <a:endParaRPr lang="zh-CN" altLang="en-US" sz="2800" b="1">
              <a:solidFill>
                <a:schemeClr val="accent1">
                  <a:lumMod val="75000"/>
                </a:schemeClr>
              </a:solidFill>
              <a:latin typeface="+mn-ea"/>
              <a:cs typeface="+mn-ea"/>
            </a:endParaRPr>
          </a:p>
          <a:p>
            <a:pPr algn="l"/>
            <a:r>
              <a:rPr lang="zh-CN" altLang="en-US" sz="2800" b="1">
                <a:solidFill>
                  <a:schemeClr val="accent1">
                    <a:lumMod val="75000"/>
                  </a:schemeClr>
                </a:solidFill>
                <a:latin typeface="+mn-ea"/>
                <a:cs typeface="+mn-ea"/>
                <a:sym typeface="+mn-ea"/>
              </a:rPr>
              <a:t>五、Massage chair failure code</a:t>
            </a:r>
            <a:endParaRPr lang="zh-CN" altLang="en-US" sz="2800" b="1">
              <a:solidFill>
                <a:schemeClr val="accent1">
                  <a:lumMod val="75000"/>
                </a:schemeClr>
              </a:solidFill>
              <a:latin typeface="+mn-ea"/>
              <a:cs typeface="+mn-ea"/>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31055" y="6474928"/>
            <a:ext cx="2700000" cy="316800"/>
          </a:xfrm>
        </p:spPr>
        <p:txBody>
          <a:bodyPr/>
          <a:p>
            <a:pPr algn="ctr"/>
            <a:r>
              <a:rPr lang="en-US" altLang="zh-CN" b="1" dirty="0"/>
              <a:t>Page 20</a:t>
            </a:r>
            <a:endParaRPr lang="en-US" altLang="zh-CN" b="1" dirty="0"/>
          </a:p>
        </p:txBody>
      </p:sp>
      <p:sp>
        <p:nvSpPr>
          <p:cNvPr id="2" name="文本框 1"/>
          <p:cNvSpPr txBox="1"/>
          <p:nvPr/>
        </p:nvSpPr>
        <p:spPr>
          <a:xfrm>
            <a:off x="135890" y="1057275"/>
            <a:ext cx="7697470" cy="368300"/>
          </a:xfrm>
          <a:prstGeom prst="rect">
            <a:avLst/>
          </a:prstGeom>
          <a:noFill/>
        </p:spPr>
        <p:txBody>
          <a:bodyPr wrap="square" rtlCol="0">
            <a:spAutoFit/>
          </a:bodyPr>
          <a:p>
            <a:r>
              <a:rPr lang="en-US" altLang="zh-CN" b="1"/>
              <a:t>3.1</a:t>
            </a:r>
            <a:r>
              <a:rPr lang="en-US" altLang="zh-CN" b="1">
                <a:sym typeface="+mn-ea"/>
              </a:rPr>
              <a:t>Left and Right Side Panel Assembly Removal Instructions</a:t>
            </a:r>
            <a:r>
              <a:rPr lang="zh-CN" altLang="zh-CN" b="1"/>
              <a:t>：</a:t>
            </a:r>
            <a:endParaRPr lang="zh-CN" altLang="zh-CN" b="1"/>
          </a:p>
        </p:txBody>
      </p:sp>
      <p:pic>
        <p:nvPicPr>
          <p:cNvPr id="12" name="图片 11"/>
          <p:cNvPicPr>
            <a:picLocks noChangeAspect="1"/>
          </p:cNvPicPr>
          <p:nvPr/>
        </p:nvPicPr>
        <p:blipFill>
          <a:blip r:embed="rId2"/>
          <a:stretch>
            <a:fillRect/>
          </a:stretch>
        </p:blipFill>
        <p:spPr>
          <a:xfrm flipH="1">
            <a:off x="3835400" y="1484630"/>
            <a:ext cx="3042920" cy="2175510"/>
          </a:xfrm>
          <a:prstGeom prst="rect">
            <a:avLst/>
          </a:prstGeom>
        </p:spPr>
      </p:pic>
      <p:pic>
        <p:nvPicPr>
          <p:cNvPr id="13" name="图片 12"/>
          <p:cNvPicPr>
            <a:picLocks noChangeAspect="1"/>
          </p:cNvPicPr>
          <p:nvPr/>
        </p:nvPicPr>
        <p:blipFill>
          <a:blip r:embed="rId3"/>
          <a:stretch>
            <a:fillRect/>
          </a:stretch>
        </p:blipFill>
        <p:spPr>
          <a:xfrm>
            <a:off x="7652385" y="4058920"/>
            <a:ext cx="3575685" cy="2162810"/>
          </a:xfrm>
          <a:prstGeom prst="rect">
            <a:avLst/>
          </a:prstGeom>
        </p:spPr>
      </p:pic>
      <p:pic>
        <p:nvPicPr>
          <p:cNvPr id="14" name="图片 13"/>
          <p:cNvPicPr>
            <a:picLocks noChangeAspect="1"/>
          </p:cNvPicPr>
          <p:nvPr/>
        </p:nvPicPr>
        <p:blipFill>
          <a:blip r:embed="rId4"/>
          <a:stretch>
            <a:fillRect/>
          </a:stretch>
        </p:blipFill>
        <p:spPr>
          <a:xfrm flipH="1">
            <a:off x="7652385" y="1445260"/>
            <a:ext cx="3661410" cy="2214880"/>
          </a:xfrm>
          <a:prstGeom prst="rect">
            <a:avLst/>
          </a:prstGeom>
        </p:spPr>
      </p:pic>
      <p:pic>
        <p:nvPicPr>
          <p:cNvPr id="16" name="图片 15"/>
          <p:cNvPicPr>
            <a:picLocks noChangeAspect="1"/>
          </p:cNvPicPr>
          <p:nvPr/>
        </p:nvPicPr>
        <p:blipFill>
          <a:blip r:embed="rId5"/>
          <a:stretch>
            <a:fillRect/>
          </a:stretch>
        </p:blipFill>
        <p:spPr>
          <a:xfrm>
            <a:off x="294640" y="1425575"/>
            <a:ext cx="3037205" cy="2221230"/>
          </a:xfrm>
          <a:prstGeom prst="rect">
            <a:avLst/>
          </a:prstGeom>
        </p:spPr>
      </p:pic>
      <p:pic>
        <p:nvPicPr>
          <p:cNvPr id="19" name="图片 18"/>
          <p:cNvPicPr>
            <a:picLocks noChangeAspect="1"/>
          </p:cNvPicPr>
          <p:nvPr/>
        </p:nvPicPr>
        <p:blipFill>
          <a:blip r:embed="rId6"/>
          <a:stretch>
            <a:fillRect/>
          </a:stretch>
        </p:blipFill>
        <p:spPr>
          <a:xfrm flipH="1">
            <a:off x="294640" y="4058920"/>
            <a:ext cx="2970530" cy="2172335"/>
          </a:xfrm>
          <a:prstGeom prst="rect">
            <a:avLst/>
          </a:prstGeom>
        </p:spPr>
      </p:pic>
      <p:sp>
        <p:nvSpPr>
          <p:cNvPr id="20" name="上箭头 19"/>
          <p:cNvSpPr/>
          <p:nvPr/>
        </p:nvSpPr>
        <p:spPr>
          <a:xfrm>
            <a:off x="1039495" y="2437130"/>
            <a:ext cx="125095" cy="606425"/>
          </a:xfrm>
          <a:prstGeom prst="up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上箭头 20"/>
          <p:cNvSpPr/>
          <p:nvPr/>
        </p:nvSpPr>
        <p:spPr>
          <a:xfrm rot="16200000">
            <a:off x="2392680" y="1830705"/>
            <a:ext cx="125095" cy="606425"/>
          </a:xfrm>
          <a:prstGeom prst="up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上箭头 21"/>
          <p:cNvSpPr/>
          <p:nvPr/>
        </p:nvSpPr>
        <p:spPr>
          <a:xfrm>
            <a:off x="2488565" y="5209540"/>
            <a:ext cx="125095" cy="606425"/>
          </a:xfrm>
          <a:prstGeom prst="up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上箭头 22"/>
          <p:cNvSpPr/>
          <p:nvPr/>
        </p:nvSpPr>
        <p:spPr>
          <a:xfrm rot="5400000">
            <a:off x="1099185" y="4362450"/>
            <a:ext cx="125095" cy="606425"/>
          </a:xfrm>
          <a:prstGeom prst="up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文本框 23"/>
          <p:cNvSpPr txBox="1"/>
          <p:nvPr/>
        </p:nvSpPr>
        <p:spPr>
          <a:xfrm>
            <a:off x="167640" y="3668395"/>
            <a:ext cx="3403600" cy="368300"/>
          </a:xfrm>
          <a:prstGeom prst="rect">
            <a:avLst/>
          </a:prstGeom>
          <a:noFill/>
        </p:spPr>
        <p:txBody>
          <a:bodyPr wrap="square" rtlCol="0">
            <a:spAutoFit/>
          </a:bodyPr>
          <a:p>
            <a:r>
              <a:rPr lang="en-US" altLang="zh-CN"/>
              <a:t>Lift up to remove the side panel</a:t>
            </a:r>
            <a:endParaRPr lang="en-US" altLang="zh-CN"/>
          </a:p>
        </p:txBody>
      </p:sp>
      <p:sp>
        <p:nvSpPr>
          <p:cNvPr id="25" name="文本框 24"/>
          <p:cNvSpPr txBox="1"/>
          <p:nvPr/>
        </p:nvSpPr>
        <p:spPr>
          <a:xfrm>
            <a:off x="167640" y="6174740"/>
            <a:ext cx="3530600" cy="368300"/>
          </a:xfrm>
          <a:prstGeom prst="rect">
            <a:avLst/>
          </a:prstGeom>
          <a:noFill/>
        </p:spPr>
        <p:txBody>
          <a:bodyPr wrap="square" rtlCol="0">
            <a:spAutoFit/>
          </a:bodyPr>
          <a:p>
            <a:r>
              <a:rPr lang="en-US" altLang="zh-CN"/>
              <a:t>Lift up to remove the side panel</a:t>
            </a:r>
            <a:endParaRPr lang="en-US" altLang="zh-CN"/>
          </a:p>
        </p:txBody>
      </p:sp>
      <p:sp>
        <p:nvSpPr>
          <p:cNvPr id="27" name="文本框 26"/>
          <p:cNvSpPr txBox="1"/>
          <p:nvPr/>
        </p:nvSpPr>
        <p:spPr>
          <a:xfrm>
            <a:off x="3698240" y="3649345"/>
            <a:ext cx="3601085" cy="368300"/>
          </a:xfrm>
          <a:prstGeom prst="rect">
            <a:avLst/>
          </a:prstGeom>
          <a:noFill/>
        </p:spPr>
        <p:txBody>
          <a:bodyPr wrap="square" rtlCol="0">
            <a:spAutoFit/>
          </a:bodyPr>
          <a:p>
            <a:r>
              <a:rPr lang="en-US" altLang="zh-CN"/>
              <a:t>Unplug the air hose and terminals</a:t>
            </a:r>
            <a:endParaRPr lang="en-US" altLang="zh-CN"/>
          </a:p>
        </p:txBody>
      </p:sp>
      <p:sp>
        <p:nvSpPr>
          <p:cNvPr id="28" name="文本框 27"/>
          <p:cNvSpPr txBox="1"/>
          <p:nvPr/>
        </p:nvSpPr>
        <p:spPr>
          <a:xfrm>
            <a:off x="4051300" y="6193155"/>
            <a:ext cx="2876550" cy="645160"/>
          </a:xfrm>
          <a:prstGeom prst="rect">
            <a:avLst/>
          </a:prstGeom>
          <a:noFill/>
        </p:spPr>
        <p:txBody>
          <a:bodyPr wrap="square" rtlCol="0">
            <a:spAutoFit/>
          </a:bodyPr>
          <a:p>
            <a:r>
              <a:rPr lang="en-US" altLang="zh-CN"/>
              <a:t>Unplug the air hose and terminals</a:t>
            </a:r>
            <a:endParaRPr lang="en-US" altLang="zh-CN"/>
          </a:p>
        </p:txBody>
      </p:sp>
      <p:sp>
        <p:nvSpPr>
          <p:cNvPr id="29" name="文本框 28"/>
          <p:cNvSpPr txBox="1"/>
          <p:nvPr/>
        </p:nvSpPr>
        <p:spPr>
          <a:xfrm>
            <a:off x="8082280" y="3675380"/>
            <a:ext cx="3230880" cy="368300"/>
          </a:xfrm>
          <a:prstGeom prst="rect">
            <a:avLst/>
          </a:prstGeom>
          <a:noFill/>
        </p:spPr>
        <p:txBody>
          <a:bodyPr wrap="square" rtlCol="0">
            <a:spAutoFit/>
          </a:bodyPr>
          <a:p>
            <a:r>
              <a:rPr lang="en-US" altLang="zh-CN"/>
              <a:t>Left side panel assembly</a:t>
            </a:r>
            <a:endParaRPr lang="en-US" altLang="zh-CN"/>
          </a:p>
        </p:txBody>
      </p:sp>
      <p:sp>
        <p:nvSpPr>
          <p:cNvPr id="32" name="文本框 31"/>
          <p:cNvSpPr txBox="1"/>
          <p:nvPr/>
        </p:nvSpPr>
        <p:spPr>
          <a:xfrm>
            <a:off x="7968615" y="6236970"/>
            <a:ext cx="3325495" cy="368300"/>
          </a:xfrm>
          <a:prstGeom prst="rect">
            <a:avLst/>
          </a:prstGeom>
          <a:noFill/>
        </p:spPr>
        <p:txBody>
          <a:bodyPr wrap="square" rtlCol="0">
            <a:spAutoFit/>
          </a:bodyPr>
          <a:p>
            <a:r>
              <a:rPr lang="en-US" altLang="zh-CN"/>
              <a:t>Right side panel assembly</a:t>
            </a:r>
            <a:endParaRPr lang="en-US" altLang="zh-CN"/>
          </a:p>
        </p:txBody>
      </p:sp>
      <p:sp>
        <p:nvSpPr>
          <p:cNvPr id="38" name="椭圆 37"/>
          <p:cNvSpPr/>
          <p:nvPr/>
        </p:nvSpPr>
        <p:spPr>
          <a:xfrm>
            <a:off x="6158865" y="2331720"/>
            <a:ext cx="624840" cy="471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9" name="图片 38"/>
          <p:cNvPicPr>
            <a:picLocks noChangeAspect="1"/>
          </p:cNvPicPr>
          <p:nvPr/>
        </p:nvPicPr>
        <p:blipFill>
          <a:blip r:embed="rId7"/>
          <a:stretch>
            <a:fillRect/>
          </a:stretch>
        </p:blipFill>
        <p:spPr>
          <a:xfrm>
            <a:off x="3835400" y="4018915"/>
            <a:ext cx="2948940" cy="2155825"/>
          </a:xfrm>
          <a:prstGeom prst="rect">
            <a:avLst/>
          </a:prstGeom>
        </p:spPr>
      </p:pic>
      <p:sp>
        <p:nvSpPr>
          <p:cNvPr id="40" name="椭圆 39"/>
          <p:cNvSpPr/>
          <p:nvPr/>
        </p:nvSpPr>
        <p:spPr>
          <a:xfrm>
            <a:off x="3835400" y="4911725"/>
            <a:ext cx="624840" cy="4711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椭圆 40"/>
          <p:cNvSpPr/>
          <p:nvPr/>
        </p:nvSpPr>
        <p:spPr>
          <a:xfrm>
            <a:off x="5681345" y="5102225"/>
            <a:ext cx="477520" cy="37020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页脚占位符 3"/>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4" name="图片 3"/>
          <p:cNvPicPr>
            <a:picLocks noChangeAspect="1"/>
          </p:cNvPicPr>
          <p:nvPr/>
        </p:nvPicPr>
        <p:blipFill>
          <a:blip r:embed="rId2"/>
          <a:stretch>
            <a:fillRect/>
          </a:stretch>
        </p:blipFill>
        <p:spPr>
          <a:xfrm>
            <a:off x="4526915" y="1332230"/>
            <a:ext cx="3007360" cy="2183765"/>
          </a:xfrm>
          <a:prstGeom prst="rect">
            <a:avLst/>
          </a:prstGeom>
        </p:spPr>
      </p:pic>
      <p:sp>
        <p:nvSpPr>
          <p:cNvPr id="3" name="灯片编号占位符 2"/>
          <p:cNvSpPr>
            <a:spLocks noGrp="1"/>
          </p:cNvSpPr>
          <p:nvPr>
            <p:ph type="sldNum" sz="quarter" idx="12"/>
          </p:nvPr>
        </p:nvSpPr>
        <p:spPr>
          <a:xfrm>
            <a:off x="4751070" y="6479373"/>
            <a:ext cx="2700000" cy="316800"/>
          </a:xfrm>
        </p:spPr>
        <p:txBody>
          <a:bodyPr/>
          <a:p>
            <a:pPr algn="ctr"/>
            <a:r>
              <a:rPr lang="en-US" altLang="zh-CN" b="1" dirty="0"/>
              <a:t>Page 21</a:t>
            </a:r>
            <a:endParaRPr lang="en-US" altLang="zh-CN" b="1" dirty="0"/>
          </a:p>
        </p:txBody>
      </p:sp>
      <p:sp>
        <p:nvSpPr>
          <p:cNvPr id="13" name="文本框 12"/>
          <p:cNvSpPr txBox="1"/>
          <p:nvPr/>
        </p:nvSpPr>
        <p:spPr>
          <a:xfrm>
            <a:off x="231775" y="983615"/>
            <a:ext cx="11787505" cy="368300"/>
          </a:xfrm>
          <a:prstGeom prst="rect">
            <a:avLst/>
          </a:prstGeom>
          <a:noFill/>
        </p:spPr>
        <p:txBody>
          <a:bodyPr wrap="square" rtlCol="0">
            <a:spAutoFit/>
          </a:bodyPr>
          <a:p>
            <a:r>
              <a:rPr lang="en-US" altLang="zh-CN" b="1"/>
              <a:t>3.2Side Panel Assembly Disassembly Instructions: Armrest Cover and Airbag Disassembly Instructions</a:t>
            </a:r>
            <a:r>
              <a:rPr lang="zh-CN" altLang="en-US" b="1"/>
              <a:t>。</a:t>
            </a:r>
            <a:endParaRPr lang="en-US" altLang="zh-CN" b="1"/>
          </a:p>
        </p:txBody>
      </p:sp>
      <p:sp>
        <p:nvSpPr>
          <p:cNvPr id="8" name="文本框 7"/>
          <p:cNvSpPr txBox="1"/>
          <p:nvPr/>
        </p:nvSpPr>
        <p:spPr>
          <a:xfrm>
            <a:off x="4526915" y="3458845"/>
            <a:ext cx="2519045" cy="645160"/>
          </a:xfrm>
          <a:prstGeom prst="rect">
            <a:avLst/>
          </a:prstGeom>
          <a:noFill/>
        </p:spPr>
        <p:txBody>
          <a:bodyPr wrap="square" rtlCol="0">
            <a:spAutoFit/>
          </a:bodyPr>
          <a:p>
            <a:r>
              <a:rPr lang="en-US" altLang="zh-CN"/>
              <a:t>Cut off the buckle and remove 4 screws</a:t>
            </a:r>
            <a:endParaRPr lang="en-US" altLang="zh-CN"/>
          </a:p>
        </p:txBody>
      </p:sp>
      <p:sp>
        <p:nvSpPr>
          <p:cNvPr id="9" name="文本框 8"/>
          <p:cNvSpPr txBox="1"/>
          <p:nvPr/>
        </p:nvSpPr>
        <p:spPr>
          <a:xfrm>
            <a:off x="972820" y="3514725"/>
            <a:ext cx="1185545" cy="368300"/>
          </a:xfrm>
          <a:prstGeom prst="rect">
            <a:avLst/>
          </a:prstGeom>
          <a:noFill/>
        </p:spPr>
        <p:txBody>
          <a:bodyPr wrap="square" rtlCol="0">
            <a:spAutoFit/>
          </a:bodyPr>
          <a:p>
            <a:r>
              <a:rPr lang="en-US" altLang="zh-CN"/>
              <a:t>unzip</a:t>
            </a:r>
            <a:endParaRPr lang="en-US" altLang="zh-CN"/>
          </a:p>
        </p:txBody>
      </p:sp>
      <p:sp>
        <p:nvSpPr>
          <p:cNvPr id="19" name="文本框 18"/>
          <p:cNvSpPr txBox="1"/>
          <p:nvPr/>
        </p:nvSpPr>
        <p:spPr>
          <a:xfrm>
            <a:off x="8872220" y="6037580"/>
            <a:ext cx="2197100" cy="368300"/>
          </a:xfrm>
          <a:prstGeom prst="rect">
            <a:avLst/>
          </a:prstGeom>
          <a:noFill/>
        </p:spPr>
        <p:txBody>
          <a:bodyPr wrap="square" rtlCol="0">
            <a:spAutoFit/>
          </a:bodyPr>
          <a:p>
            <a:r>
              <a:rPr lang="en-US" altLang="zh-CN"/>
              <a:t>Remove 3 screws</a:t>
            </a:r>
            <a:endParaRPr lang="en-US" altLang="zh-CN"/>
          </a:p>
        </p:txBody>
      </p:sp>
      <p:pic>
        <p:nvPicPr>
          <p:cNvPr id="2" name="图片 1" descr="C:\Users\Administrator\Desktop\新建文件夹\微信图片_20210628095348.jpg微信图片_20210628095348"/>
          <p:cNvPicPr>
            <a:picLocks noChangeAspect="1"/>
          </p:cNvPicPr>
          <p:nvPr/>
        </p:nvPicPr>
        <p:blipFill>
          <a:blip r:embed="rId3"/>
          <a:srcRect/>
          <a:stretch>
            <a:fillRect/>
          </a:stretch>
        </p:blipFill>
        <p:spPr>
          <a:xfrm rot="16200000">
            <a:off x="663575" y="921385"/>
            <a:ext cx="2084705" cy="2948940"/>
          </a:xfrm>
          <a:prstGeom prst="rect">
            <a:avLst/>
          </a:prstGeom>
        </p:spPr>
      </p:pic>
      <p:grpSp>
        <p:nvGrpSpPr>
          <p:cNvPr id="18" name="组合 17"/>
          <p:cNvGrpSpPr/>
          <p:nvPr/>
        </p:nvGrpSpPr>
        <p:grpSpPr>
          <a:xfrm rot="0">
            <a:off x="8572603" y="4103971"/>
            <a:ext cx="2880360" cy="1868170"/>
            <a:chOff x="15346" y="2944"/>
            <a:chExt cx="6756" cy="5114"/>
          </a:xfrm>
        </p:grpSpPr>
        <p:pic>
          <p:nvPicPr>
            <p:cNvPr id="10" name="图片 9" descr="C:\Users\Administrator\Desktop\新建文件夹\微信图片_202106280945422.jpg微信图片_202106280945422"/>
            <p:cNvPicPr>
              <a:picLocks noChangeAspect="1"/>
            </p:cNvPicPr>
            <p:nvPr/>
          </p:nvPicPr>
          <p:blipFill>
            <a:blip r:embed="rId4"/>
            <a:srcRect/>
            <a:stretch>
              <a:fillRect/>
            </a:stretch>
          </p:blipFill>
          <p:spPr>
            <a:xfrm rot="5400000">
              <a:off x="16167" y="2123"/>
              <a:ext cx="5114" cy="6756"/>
            </a:xfrm>
            <a:prstGeom prst="rect">
              <a:avLst/>
            </a:prstGeom>
          </p:spPr>
        </p:pic>
        <p:sp>
          <p:nvSpPr>
            <p:cNvPr id="11" name="椭圆 10"/>
            <p:cNvSpPr/>
            <p:nvPr/>
          </p:nvSpPr>
          <p:spPr>
            <a:xfrm>
              <a:off x="18087" y="5590"/>
              <a:ext cx="674" cy="564"/>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p:nvSpPr>
          <p:spPr>
            <a:xfrm>
              <a:off x="17340" y="5913"/>
              <a:ext cx="674" cy="564"/>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p:nvSpPr>
          <p:spPr>
            <a:xfrm>
              <a:off x="19029" y="5514"/>
              <a:ext cx="674" cy="564"/>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6" name="椭圆 15"/>
          <p:cNvSpPr/>
          <p:nvPr/>
        </p:nvSpPr>
        <p:spPr>
          <a:xfrm>
            <a:off x="1811655" y="2353945"/>
            <a:ext cx="935355" cy="55816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p:nvSpPr>
        <p:spPr>
          <a:xfrm>
            <a:off x="5236210" y="1929130"/>
            <a:ext cx="1561465" cy="11233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5"/>
          <a:stretch>
            <a:fillRect/>
          </a:stretch>
        </p:blipFill>
        <p:spPr>
          <a:xfrm>
            <a:off x="8493760" y="1332230"/>
            <a:ext cx="2954020" cy="2183130"/>
          </a:xfrm>
          <a:prstGeom prst="rect">
            <a:avLst/>
          </a:prstGeom>
        </p:spPr>
      </p:pic>
      <p:pic>
        <p:nvPicPr>
          <p:cNvPr id="15" name="图片 14"/>
          <p:cNvPicPr>
            <a:picLocks noChangeAspect="1"/>
          </p:cNvPicPr>
          <p:nvPr/>
        </p:nvPicPr>
        <p:blipFill>
          <a:blip r:embed="rId6"/>
          <a:stretch>
            <a:fillRect/>
          </a:stretch>
        </p:blipFill>
        <p:spPr>
          <a:xfrm>
            <a:off x="4526915" y="3990975"/>
            <a:ext cx="2924175" cy="1936750"/>
          </a:xfrm>
          <a:prstGeom prst="rect">
            <a:avLst/>
          </a:prstGeom>
        </p:spPr>
      </p:pic>
      <p:sp>
        <p:nvSpPr>
          <p:cNvPr id="20" name="文本框 19"/>
          <p:cNvSpPr txBox="1"/>
          <p:nvPr/>
        </p:nvSpPr>
        <p:spPr>
          <a:xfrm>
            <a:off x="8698230" y="3615055"/>
            <a:ext cx="2954655" cy="368300"/>
          </a:xfrm>
          <a:prstGeom prst="rect">
            <a:avLst/>
          </a:prstGeom>
          <a:noFill/>
        </p:spPr>
        <p:txBody>
          <a:bodyPr wrap="square" rtlCol="0">
            <a:spAutoFit/>
          </a:bodyPr>
          <a:p>
            <a:r>
              <a:rPr lang="en-US" altLang="zh-CN"/>
              <a:t>Unplug the terminal</a:t>
            </a:r>
            <a:endParaRPr lang="en-US" altLang="zh-CN"/>
          </a:p>
        </p:txBody>
      </p:sp>
      <p:sp>
        <p:nvSpPr>
          <p:cNvPr id="22" name="文本框 21"/>
          <p:cNvSpPr txBox="1"/>
          <p:nvPr/>
        </p:nvSpPr>
        <p:spPr>
          <a:xfrm>
            <a:off x="4427220" y="6033135"/>
            <a:ext cx="3520440" cy="368300"/>
          </a:xfrm>
          <a:prstGeom prst="rect">
            <a:avLst/>
          </a:prstGeom>
          <a:noFill/>
        </p:spPr>
        <p:txBody>
          <a:bodyPr wrap="square" rtlCol="0">
            <a:spAutoFit/>
          </a:bodyPr>
          <a:p>
            <a:r>
              <a:rPr lang="en-US" altLang="zh-CN"/>
              <a:t>Disconnect the air hose coupling</a:t>
            </a:r>
            <a:endParaRPr lang="en-US" altLang="zh-CN"/>
          </a:p>
        </p:txBody>
      </p:sp>
      <p:sp>
        <p:nvSpPr>
          <p:cNvPr id="25" name="椭圆 24"/>
          <p:cNvSpPr/>
          <p:nvPr/>
        </p:nvSpPr>
        <p:spPr>
          <a:xfrm>
            <a:off x="9583420" y="2379345"/>
            <a:ext cx="692785" cy="62547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椭圆 33"/>
          <p:cNvSpPr/>
          <p:nvPr/>
        </p:nvSpPr>
        <p:spPr>
          <a:xfrm>
            <a:off x="6137910" y="5188585"/>
            <a:ext cx="692785" cy="62547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5" name="图片 34"/>
          <p:cNvPicPr>
            <a:picLocks noChangeAspect="1"/>
          </p:cNvPicPr>
          <p:nvPr/>
        </p:nvPicPr>
        <p:blipFill>
          <a:blip r:embed="rId7"/>
          <a:stretch>
            <a:fillRect/>
          </a:stretch>
        </p:blipFill>
        <p:spPr>
          <a:xfrm>
            <a:off x="394970" y="3847465"/>
            <a:ext cx="2786380" cy="2124710"/>
          </a:xfrm>
          <a:prstGeom prst="rect">
            <a:avLst/>
          </a:prstGeom>
        </p:spPr>
      </p:pic>
      <p:sp>
        <p:nvSpPr>
          <p:cNvPr id="36" name="文本框 35"/>
          <p:cNvSpPr txBox="1"/>
          <p:nvPr/>
        </p:nvSpPr>
        <p:spPr>
          <a:xfrm>
            <a:off x="231775" y="6064250"/>
            <a:ext cx="3665220" cy="368300"/>
          </a:xfrm>
          <a:prstGeom prst="rect">
            <a:avLst/>
          </a:prstGeom>
          <a:noFill/>
        </p:spPr>
        <p:txBody>
          <a:bodyPr wrap="square" rtlCol="0">
            <a:spAutoFit/>
          </a:bodyPr>
          <a:p>
            <a:r>
              <a:rPr lang="en-US" altLang="zh-CN"/>
              <a:t>Soreness detection component</a:t>
            </a:r>
            <a:endParaRPr lang="en-US" altLang="zh-CN"/>
          </a:p>
        </p:txBody>
      </p:sp>
      <p:sp>
        <p:nvSpPr>
          <p:cNvPr id="7" name="页脚占位符 6"/>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441273"/>
            <a:ext cx="2700000" cy="316800"/>
          </a:xfrm>
        </p:spPr>
        <p:txBody>
          <a:bodyPr/>
          <a:p>
            <a:pPr algn="ctr"/>
            <a:r>
              <a:rPr lang="en-US" altLang="zh-CN" b="1" dirty="0"/>
              <a:t>Page 22</a:t>
            </a:r>
            <a:endParaRPr lang="en-US" altLang="zh-CN" b="1" dirty="0"/>
          </a:p>
        </p:txBody>
      </p:sp>
      <p:sp>
        <p:nvSpPr>
          <p:cNvPr id="26" name="文本框 25"/>
          <p:cNvSpPr txBox="1"/>
          <p:nvPr/>
        </p:nvSpPr>
        <p:spPr>
          <a:xfrm>
            <a:off x="546735" y="3522345"/>
            <a:ext cx="2976245" cy="368300"/>
          </a:xfrm>
          <a:prstGeom prst="rect">
            <a:avLst/>
          </a:prstGeom>
          <a:noFill/>
        </p:spPr>
        <p:txBody>
          <a:bodyPr wrap="square" rtlCol="0">
            <a:spAutoFit/>
          </a:bodyPr>
          <a:p>
            <a:r>
              <a:rPr lang="en-US" altLang="zh-CN"/>
              <a:t>Remove the armrest cover</a:t>
            </a:r>
            <a:endParaRPr lang="en-US" altLang="zh-CN"/>
          </a:p>
        </p:txBody>
      </p:sp>
      <p:sp>
        <p:nvSpPr>
          <p:cNvPr id="33" name="文本框 32"/>
          <p:cNvSpPr txBox="1"/>
          <p:nvPr/>
        </p:nvSpPr>
        <p:spPr>
          <a:xfrm>
            <a:off x="8502015" y="3639185"/>
            <a:ext cx="3253740" cy="645160"/>
          </a:xfrm>
          <a:prstGeom prst="rect">
            <a:avLst/>
          </a:prstGeom>
          <a:noFill/>
        </p:spPr>
        <p:txBody>
          <a:bodyPr wrap="square" rtlCol="0">
            <a:spAutoFit/>
          </a:bodyPr>
          <a:p>
            <a:r>
              <a:rPr lang="en-US" altLang="zh-CN"/>
              <a:t>Remove 4 screws and take out the armrest airbag</a:t>
            </a:r>
            <a:endParaRPr lang="en-US" altLang="zh-CN"/>
          </a:p>
        </p:txBody>
      </p:sp>
      <p:grpSp>
        <p:nvGrpSpPr>
          <p:cNvPr id="32" name="组合 31"/>
          <p:cNvGrpSpPr/>
          <p:nvPr/>
        </p:nvGrpSpPr>
        <p:grpSpPr>
          <a:xfrm rot="16200000">
            <a:off x="8890000" y="944245"/>
            <a:ext cx="2117090" cy="3038475"/>
            <a:chOff x="7451" y="4413"/>
            <a:chExt cx="6721" cy="6706"/>
          </a:xfrm>
        </p:grpSpPr>
        <p:pic>
          <p:nvPicPr>
            <p:cNvPr id="27" name="图片 26" descr="C:\Users\Administrator\Desktop\新建文件夹\微信图片_202106280945424.jpg微信图片_202106280945424"/>
            <p:cNvPicPr>
              <a:picLocks noChangeAspect="1"/>
            </p:cNvPicPr>
            <p:nvPr/>
          </p:nvPicPr>
          <p:blipFill>
            <a:blip r:embed="rId2"/>
            <a:srcRect/>
            <a:stretch>
              <a:fillRect/>
            </a:stretch>
          </p:blipFill>
          <p:spPr>
            <a:xfrm rot="5400000">
              <a:off x="7458" y="4405"/>
              <a:ext cx="6706" cy="6721"/>
            </a:xfrm>
            <a:prstGeom prst="rect">
              <a:avLst/>
            </a:prstGeom>
          </p:spPr>
        </p:pic>
        <p:sp>
          <p:nvSpPr>
            <p:cNvPr id="28" name="椭圆 27"/>
            <p:cNvSpPr/>
            <p:nvPr/>
          </p:nvSpPr>
          <p:spPr>
            <a:xfrm>
              <a:off x="10123" y="8794"/>
              <a:ext cx="564" cy="455"/>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8972" y="5957"/>
              <a:ext cx="564" cy="455"/>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p:nvSpPr>
          <p:spPr>
            <a:xfrm>
              <a:off x="9888" y="5957"/>
              <a:ext cx="564" cy="455"/>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椭圆 30"/>
            <p:cNvSpPr/>
            <p:nvPr/>
          </p:nvSpPr>
          <p:spPr>
            <a:xfrm>
              <a:off x="8972" y="8793"/>
              <a:ext cx="564" cy="455"/>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4" name="组合 23"/>
          <p:cNvGrpSpPr/>
          <p:nvPr/>
        </p:nvGrpSpPr>
        <p:grpSpPr>
          <a:xfrm rot="0">
            <a:off x="330200" y="1351915"/>
            <a:ext cx="3608705" cy="2170430"/>
            <a:chOff x="4251" y="4823"/>
            <a:chExt cx="7243" cy="5060"/>
          </a:xfrm>
        </p:grpSpPr>
        <p:pic>
          <p:nvPicPr>
            <p:cNvPr id="21" name="图片 20" descr="C:\Users\Administrator\Desktop\新建文件夹\微信图片_202106280945423.jpg微信图片_202106280945423"/>
            <p:cNvPicPr>
              <a:picLocks noChangeAspect="1"/>
            </p:cNvPicPr>
            <p:nvPr/>
          </p:nvPicPr>
          <p:blipFill>
            <a:blip r:embed="rId3"/>
            <a:srcRect/>
            <a:stretch>
              <a:fillRect/>
            </a:stretch>
          </p:blipFill>
          <p:spPr>
            <a:xfrm rot="5400000">
              <a:off x="5342" y="3731"/>
              <a:ext cx="5060" cy="7243"/>
            </a:xfrm>
            <a:prstGeom prst="rect">
              <a:avLst/>
            </a:prstGeom>
          </p:spPr>
        </p:pic>
        <p:sp>
          <p:nvSpPr>
            <p:cNvPr id="23" name="椭圆 22"/>
            <p:cNvSpPr/>
            <p:nvPr/>
          </p:nvSpPr>
          <p:spPr>
            <a:xfrm>
              <a:off x="8258" y="7147"/>
              <a:ext cx="815" cy="752"/>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7" name="图片 6"/>
          <p:cNvPicPr>
            <a:picLocks noChangeAspect="1"/>
          </p:cNvPicPr>
          <p:nvPr/>
        </p:nvPicPr>
        <p:blipFill>
          <a:blip r:embed="rId4"/>
          <a:stretch>
            <a:fillRect/>
          </a:stretch>
        </p:blipFill>
        <p:spPr>
          <a:xfrm>
            <a:off x="4679950" y="1354455"/>
            <a:ext cx="3007995" cy="2115820"/>
          </a:xfrm>
          <a:prstGeom prst="rect">
            <a:avLst/>
          </a:prstGeom>
        </p:spPr>
      </p:pic>
      <p:sp>
        <p:nvSpPr>
          <p:cNvPr id="20" name="文本框 19"/>
          <p:cNvSpPr txBox="1"/>
          <p:nvPr/>
        </p:nvSpPr>
        <p:spPr>
          <a:xfrm>
            <a:off x="4802505" y="3639185"/>
            <a:ext cx="2885440" cy="368300"/>
          </a:xfrm>
          <a:prstGeom prst="rect">
            <a:avLst/>
          </a:prstGeom>
          <a:noFill/>
        </p:spPr>
        <p:txBody>
          <a:bodyPr wrap="square" rtlCol="0">
            <a:spAutoFit/>
          </a:bodyPr>
          <a:p>
            <a:r>
              <a:rPr lang="en-US" altLang="zh-CN"/>
              <a:t>arm sleeve; arm sheath</a:t>
            </a:r>
            <a:endParaRPr lang="en-US" altLang="zh-CN"/>
          </a:p>
        </p:txBody>
      </p:sp>
      <p:pic>
        <p:nvPicPr>
          <p:cNvPr id="22" name="图片 21"/>
          <p:cNvPicPr>
            <a:picLocks noChangeAspect="1"/>
          </p:cNvPicPr>
          <p:nvPr/>
        </p:nvPicPr>
        <p:blipFill>
          <a:blip r:embed="rId5"/>
          <a:stretch>
            <a:fillRect/>
          </a:stretch>
        </p:blipFill>
        <p:spPr>
          <a:xfrm>
            <a:off x="330200" y="3957320"/>
            <a:ext cx="3409315" cy="2082165"/>
          </a:xfrm>
          <a:prstGeom prst="rect">
            <a:avLst/>
          </a:prstGeom>
        </p:spPr>
      </p:pic>
      <p:sp>
        <p:nvSpPr>
          <p:cNvPr id="25" name="文本框 24"/>
          <p:cNvSpPr txBox="1"/>
          <p:nvPr/>
        </p:nvSpPr>
        <p:spPr>
          <a:xfrm>
            <a:off x="623570" y="6073140"/>
            <a:ext cx="2108835" cy="368300"/>
          </a:xfrm>
          <a:prstGeom prst="rect">
            <a:avLst/>
          </a:prstGeom>
          <a:noFill/>
        </p:spPr>
        <p:txBody>
          <a:bodyPr wrap="square" rtlCol="0">
            <a:spAutoFit/>
          </a:bodyPr>
          <a:p>
            <a:r>
              <a:rPr lang="en-US" altLang="zh-CN"/>
              <a:t>arm cuff</a:t>
            </a:r>
            <a:endParaRPr lang="en-US" altLang="zh-CN"/>
          </a:p>
        </p:txBody>
      </p:sp>
      <p:sp>
        <p:nvSpPr>
          <p:cNvPr id="4" name="页脚占位符 3"/>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2" name="文本框 1"/>
          <p:cNvSpPr txBox="1"/>
          <p:nvPr/>
        </p:nvSpPr>
        <p:spPr>
          <a:xfrm>
            <a:off x="231775" y="983615"/>
            <a:ext cx="11787505" cy="368300"/>
          </a:xfrm>
          <a:prstGeom prst="rect">
            <a:avLst/>
          </a:prstGeom>
          <a:noFill/>
        </p:spPr>
        <p:txBody>
          <a:bodyPr wrap="square" rtlCol="0">
            <a:spAutoFit/>
          </a:bodyPr>
          <a:p>
            <a:r>
              <a:rPr lang="en-US" altLang="zh-CN" b="1"/>
              <a:t>3.2Side Panel Assembly Disassembly Instructions: Armrest Cover and Airbag Disassembly Instructions</a:t>
            </a:r>
            <a:r>
              <a:rPr lang="zh-CN" altLang="en-US" b="1"/>
              <a:t>。</a:t>
            </a:r>
            <a:endParaRPr lang="en-US" altLang="zh-CN"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834255" y="6349833"/>
            <a:ext cx="2700000" cy="316800"/>
          </a:xfrm>
        </p:spPr>
        <p:txBody>
          <a:bodyPr/>
          <a:p>
            <a:pPr algn="ctr"/>
            <a:r>
              <a:rPr lang="en-US" altLang="zh-CN" b="1" dirty="0"/>
              <a:t>Page 23</a:t>
            </a:r>
            <a:endParaRPr lang="en-US" altLang="zh-CN" b="1" dirty="0"/>
          </a:p>
        </p:txBody>
      </p:sp>
      <p:sp>
        <p:nvSpPr>
          <p:cNvPr id="13" name="文本框 12"/>
          <p:cNvSpPr txBox="1"/>
          <p:nvPr/>
        </p:nvSpPr>
        <p:spPr>
          <a:xfrm>
            <a:off x="549910" y="1023620"/>
            <a:ext cx="7770495" cy="645160"/>
          </a:xfrm>
          <a:prstGeom prst="rect">
            <a:avLst/>
          </a:prstGeom>
          <a:noFill/>
        </p:spPr>
        <p:txBody>
          <a:bodyPr wrap="square" rtlCol="0">
            <a:spAutoFit/>
          </a:bodyPr>
          <a:p>
            <a:r>
              <a:rPr lang="en-US" altLang="zh-CN" b="1"/>
              <a:t>3.3 Side Panel Assembly Disassembly Instructions: Side Panel Outer Cover and Speaker Disassembly Instructions</a:t>
            </a:r>
            <a:r>
              <a:rPr lang="zh-CN" altLang="en-US" b="1"/>
              <a:t>。</a:t>
            </a:r>
            <a:endParaRPr lang="zh-CN" altLang="en-US"/>
          </a:p>
        </p:txBody>
      </p:sp>
      <p:sp>
        <p:nvSpPr>
          <p:cNvPr id="72" name="文本框 71"/>
          <p:cNvSpPr txBox="1"/>
          <p:nvPr/>
        </p:nvSpPr>
        <p:spPr>
          <a:xfrm>
            <a:off x="7326630" y="4938395"/>
            <a:ext cx="4031615" cy="922020"/>
          </a:xfrm>
          <a:prstGeom prst="rect">
            <a:avLst/>
          </a:prstGeom>
          <a:noFill/>
        </p:spPr>
        <p:txBody>
          <a:bodyPr wrap="square" rtlCol="0">
            <a:spAutoFit/>
          </a:bodyPr>
          <a:p>
            <a:r>
              <a:rPr lang="en-US" altLang="zh-CN"/>
              <a:t>Remove the 4 screws securing the speaker, disconnect the terminals, and remove the speaker.</a:t>
            </a:r>
            <a:endParaRPr lang="zh-CN" altLang="en-US"/>
          </a:p>
        </p:txBody>
      </p:sp>
      <p:pic>
        <p:nvPicPr>
          <p:cNvPr id="4" name="图片 3"/>
          <p:cNvPicPr>
            <a:picLocks noChangeAspect="1"/>
          </p:cNvPicPr>
          <p:nvPr/>
        </p:nvPicPr>
        <p:blipFill>
          <a:blip r:embed="rId2"/>
          <a:stretch>
            <a:fillRect/>
          </a:stretch>
        </p:blipFill>
        <p:spPr>
          <a:xfrm>
            <a:off x="549910" y="2073275"/>
            <a:ext cx="5484495" cy="2710815"/>
          </a:xfrm>
          <a:prstGeom prst="rect">
            <a:avLst/>
          </a:prstGeom>
        </p:spPr>
      </p:pic>
      <p:sp>
        <p:nvSpPr>
          <p:cNvPr id="22" name="椭圆 21"/>
          <p:cNvSpPr/>
          <p:nvPr/>
        </p:nvSpPr>
        <p:spPr>
          <a:xfrm>
            <a:off x="529590" y="3591560"/>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椭圆 24"/>
          <p:cNvSpPr/>
          <p:nvPr/>
        </p:nvSpPr>
        <p:spPr>
          <a:xfrm>
            <a:off x="5813425" y="2325370"/>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椭圆 32"/>
          <p:cNvSpPr/>
          <p:nvPr/>
        </p:nvSpPr>
        <p:spPr>
          <a:xfrm>
            <a:off x="4277995" y="3061335"/>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椭圆 33"/>
          <p:cNvSpPr/>
          <p:nvPr/>
        </p:nvSpPr>
        <p:spPr>
          <a:xfrm>
            <a:off x="1183005" y="4055110"/>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椭圆 36"/>
          <p:cNvSpPr/>
          <p:nvPr/>
        </p:nvSpPr>
        <p:spPr>
          <a:xfrm>
            <a:off x="1572260" y="2623820"/>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椭圆 37"/>
          <p:cNvSpPr/>
          <p:nvPr/>
        </p:nvSpPr>
        <p:spPr>
          <a:xfrm>
            <a:off x="1982470" y="2477135"/>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椭圆 38"/>
          <p:cNvSpPr/>
          <p:nvPr/>
        </p:nvSpPr>
        <p:spPr>
          <a:xfrm>
            <a:off x="2392680" y="2477135"/>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椭圆 39"/>
          <p:cNvSpPr/>
          <p:nvPr/>
        </p:nvSpPr>
        <p:spPr>
          <a:xfrm>
            <a:off x="2832735" y="2477135"/>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椭圆 40"/>
          <p:cNvSpPr/>
          <p:nvPr/>
        </p:nvSpPr>
        <p:spPr>
          <a:xfrm>
            <a:off x="3752215" y="2477135"/>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椭圆 41"/>
          <p:cNvSpPr/>
          <p:nvPr/>
        </p:nvSpPr>
        <p:spPr>
          <a:xfrm>
            <a:off x="3508375" y="2623820"/>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椭圆 42"/>
          <p:cNvSpPr/>
          <p:nvPr/>
        </p:nvSpPr>
        <p:spPr>
          <a:xfrm>
            <a:off x="4184015" y="2325370"/>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椭圆 43"/>
          <p:cNvSpPr/>
          <p:nvPr/>
        </p:nvSpPr>
        <p:spPr>
          <a:xfrm>
            <a:off x="4834255" y="2325370"/>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椭圆 44"/>
          <p:cNvSpPr/>
          <p:nvPr/>
        </p:nvSpPr>
        <p:spPr>
          <a:xfrm>
            <a:off x="5484495" y="2325370"/>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6" name="椭圆 45"/>
          <p:cNvSpPr/>
          <p:nvPr/>
        </p:nvSpPr>
        <p:spPr>
          <a:xfrm>
            <a:off x="3681730" y="3502660"/>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7" name="椭圆 46"/>
          <p:cNvSpPr/>
          <p:nvPr/>
        </p:nvSpPr>
        <p:spPr>
          <a:xfrm>
            <a:off x="2730500" y="3801110"/>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8" name="椭圆 47"/>
          <p:cNvSpPr/>
          <p:nvPr/>
        </p:nvSpPr>
        <p:spPr>
          <a:xfrm>
            <a:off x="1994535" y="4353560"/>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9" name="椭圆 48"/>
          <p:cNvSpPr/>
          <p:nvPr/>
        </p:nvSpPr>
        <p:spPr>
          <a:xfrm>
            <a:off x="2734945" y="4436110"/>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0" name="椭圆 49"/>
          <p:cNvSpPr/>
          <p:nvPr/>
        </p:nvSpPr>
        <p:spPr>
          <a:xfrm>
            <a:off x="3578860" y="4398010"/>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1" name="椭圆 50"/>
          <p:cNvSpPr/>
          <p:nvPr/>
        </p:nvSpPr>
        <p:spPr>
          <a:xfrm>
            <a:off x="4277995" y="4099560"/>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3" name="椭圆 52"/>
          <p:cNvSpPr/>
          <p:nvPr/>
        </p:nvSpPr>
        <p:spPr>
          <a:xfrm>
            <a:off x="4834255" y="3721735"/>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4" name="椭圆 53"/>
          <p:cNvSpPr/>
          <p:nvPr/>
        </p:nvSpPr>
        <p:spPr>
          <a:xfrm>
            <a:off x="5311140" y="3359785"/>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5" name="椭圆 54"/>
          <p:cNvSpPr/>
          <p:nvPr/>
        </p:nvSpPr>
        <p:spPr>
          <a:xfrm>
            <a:off x="5640070" y="2775585"/>
            <a:ext cx="17335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6" name="文本框 55"/>
          <p:cNvSpPr txBox="1"/>
          <p:nvPr/>
        </p:nvSpPr>
        <p:spPr>
          <a:xfrm>
            <a:off x="904875" y="4938395"/>
            <a:ext cx="4838700" cy="368300"/>
          </a:xfrm>
          <a:prstGeom prst="rect">
            <a:avLst/>
          </a:prstGeom>
          <a:noFill/>
        </p:spPr>
        <p:txBody>
          <a:bodyPr wrap="square" rtlCol="0">
            <a:spAutoFit/>
          </a:bodyPr>
          <a:p>
            <a:r>
              <a:rPr lang="en-US" altLang="zh-CN"/>
              <a:t>Pry off the plug and remove the screws</a:t>
            </a:r>
            <a:endParaRPr lang="en-US" altLang="zh-CN"/>
          </a:p>
        </p:txBody>
      </p:sp>
      <p:sp>
        <p:nvSpPr>
          <p:cNvPr id="57" name="矩形 56"/>
          <p:cNvSpPr/>
          <p:nvPr/>
        </p:nvSpPr>
        <p:spPr>
          <a:xfrm>
            <a:off x="1203325" y="2186940"/>
            <a:ext cx="4665980" cy="923925"/>
          </a:xfrm>
          <a:prstGeom prst="rect">
            <a:avLst/>
          </a:prstGeom>
          <a:noFill/>
          <a:ln>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8" name="图片 57"/>
          <p:cNvPicPr>
            <a:picLocks noChangeAspect="1"/>
          </p:cNvPicPr>
          <p:nvPr/>
        </p:nvPicPr>
        <p:blipFill>
          <a:blip r:embed="rId3"/>
          <a:stretch>
            <a:fillRect/>
          </a:stretch>
        </p:blipFill>
        <p:spPr>
          <a:xfrm>
            <a:off x="7120255" y="2270125"/>
            <a:ext cx="4161155" cy="2464435"/>
          </a:xfrm>
          <a:prstGeom prst="rect">
            <a:avLst/>
          </a:prstGeom>
        </p:spPr>
      </p:pic>
      <p:sp>
        <p:nvSpPr>
          <p:cNvPr id="61" name="矩形 60"/>
          <p:cNvSpPr/>
          <p:nvPr/>
        </p:nvSpPr>
        <p:spPr>
          <a:xfrm>
            <a:off x="7649210" y="2726055"/>
            <a:ext cx="481330" cy="49974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页脚占位符 1"/>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473658"/>
            <a:ext cx="2700000" cy="316800"/>
          </a:xfrm>
        </p:spPr>
        <p:txBody>
          <a:bodyPr/>
          <a:p>
            <a:pPr algn="ctr"/>
            <a:r>
              <a:rPr lang="en-US" altLang="zh-CN" b="1" dirty="0"/>
              <a:t>Page 24</a:t>
            </a:r>
            <a:endParaRPr lang="en-US" altLang="zh-CN" b="1" dirty="0"/>
          </a:p>
        </p:txBody>
      </p:sp>
      <p:sp>
        <p:nvSpPr>
          <p:cNvPr id="2" name="文本框 1"/>
          <p:cNvSpPr txBox="1"/>
          <p:nvPr/>
        </p:nvSpPr>
        <p:spPr>
          <a:xfrm>
            <a:off x="135890" y="1056005"/>
            <a:ext cx="5504180" cy="368300"/>
          </a:xfrm>
          <a:prstGeom prst="rect">
            <a:avLst/>
          </a:prstGeom>
          <a:noFill/>
        </p:spPr>
        <p:txBody>
          <a:bodyPr wrap="square" rtlCol="0">
            <a:spAutoFit/>
          </a:bodyPr>
          <a:p>
            <a:r>
              <a:rPr lang="en-US" altLang="zh-CN" b="1"/>
              <a:t>3.4 Inner Side Panel Removal Instructions</a:t>
            </a:r>
            <a:endParaRPr lang="en-US" altLang="zh-CN" b="1"/>
          </a:p>
        </p:txBody>
      </p:sp>
      <p:pic>
        <p:nvPicPr>
          <p:cNvPr id="8" name="图片 7"/>
          <p:cNvPicPr>
            <a:picLocks noChangeAspect="1"/>
          </p:cNvPicPr>
          <p:nvPr/>
        </p:nvPicPr>
        <p:blipFill>
          <a:blip r:embed="rId2"/>
          <a:stretch>
            <a:fillRect/>
          </a:stretch>
        </p:blipFill>
        <p:spPr>
          <a:xfrm>
            <a:off x="2562860" y="1424305"/>
            <a:ext cx="3208020" cy="1941830"/>
          </a:xfrm>
          <a:prstGeom prst="rect">
            <a:avLst/>
          </a:prstGeom>
        </p:spPr>
      </p:pic>
      <p:pic>
        <p:nvPicPr>
          <p:cNvPr id="9" name="图片 8"/>
          <p:cNvPicPr>
            <a:picLocks noChangeAspect="1"/>
          </p:cNvPicPr>
          <p:nvPr/>
        </p:nvPicPr>
        <p:blipFill>
          <a:blip r:embed="rId3"/>
          <a:stretch>
            <a:fillRect/>
          </a:stretch>
        </p:blipFill>
        <p:spPr>
          <a:xfrm>
            <a:off x="7309485" y="1424305"/>
            <a:ext cx="2748280" cy="1941830"/>
          </a:xfrm>
          <a:prstGeom prst="rect">
            <a:avLst/>
          </a:prstGeom>
        </p:spPr>
      </p:pic>
      <p:pic>
        <p:nvPicPr>
          <p:cNvPr id="10" name="图片 9"/>
          <p:cNvPicPr>
            <a:picLocks noChangeAspect="1"/>
          </p:cNvPicPr>
          <p:nvPr/>
        </p:nvPicPr>
        <p:blipFill>
          <a:blip r:embed="rId4"/>
          <a:stretch>
            <a:fillRect/>
          </a:stretch>
        </p:blipFill>
        <p:spPr>
          <a:xfrm>
            <a:off x="2562860" y="3791585"/>
            <a:ext cx="3239135" cy="2275840"/>
          </a:xfrm>
          <a:prstGeom prst="rect">
            <a:avLst/>
          </a:prstGeom>
        </p:spPr>
      </p:pic>
      <p:pic>
        <p:nvPicPr>
          <p:cNvPr id="13" name="图片 12"/>
          <p:cNvPicPr>
            <a:picLocks noChangeAspect="1"/>
          </p:cNvPicPr>
          <p:nvPr/>
        </p:nvPicPr>
        <p:blipFill>
          <a:blip r:embed="rId5"/>
          <a:stretch>
            <a:fillRect/>
          </a:stretch>
        </p:blipFill>
        <p:spPr>
          <a:xfrm>
            <a:off x="7309485" y="3863975"/>
            <a:ext cx="2748280" cy="2112010"/>
          </a:xfrm>
          <a:prstGeom prst="rect">
            <a:avLst/>
          </a:prstGeom>
        </p:spPr>
      </p:pic>
      <p:sp>
        <p:nvSpPr>
          <p:cNvPr id="19" name="文本框 18"/>
          <p:cNvSpPr txBox="1"/>
          <p:nvPr/>
        </p:nvSpPr>
        <p:spPr>
          <a:xfrm>
            <a:off x="3031490" y="3423285"/>
            <a:ext cx="2010410" cy="368300"/>
          </a:xfrm>
          <a:prstGeom prst="rect">
            <a:avLst/>
          </a:prstGeom>
          <a:noFill/>
        </p:spPr>
        <p:txBody>
          <a:bodyPr wrap="square" rtlCol="0">
            <a:spAutoFit/>
          </a:bodyPr>
          <a:p>
            <a:r>
              <a:rPr lang="en-US" altLang="zh-CN"/>
              <a:t>Remove 4 screws</a:t>
            </a:r>
            <a:endParaRPr lang="en-US" altLang="zh-CN"/>
          </a:p>
        </p:txBody>
      </p:sp>
      <p:sp>
        <p:nvSpPr>
          <p:cNvPr id="20" name="文本框 19"/>
          <p:cNvSpPr txBox="1"/>
          <p:nvPr/>
        </p:nvSpPr>
        <p:spPr>
          <a:xfrm>
            <a:off x="7736840" y="3366135"/>
            <a:ext cx="2193925" cy="368300"/>
          </a:xfrm>
          <a:prstGeom prst="rect">
            <a:avLst/>
          </a:prstGeom>
          <a:noFill/>
        </p:spPr>
        <p:txBody>
          <a:bodyPr wrap="square" rtlCol="0">
            <a:spAutoFit/>
          </a:bodyPr>
          <a:p>
            <a:r>
              <a:rPr lang="en-US" altLang="zh-CN"/>
              <a:t>speaker grille</a:t>
            </a:r>
            <a:endParaRPr lang="en-US" altLang="zh-CN"/>
          </a:p>
        </p:txBody>
      </p:sp>
      <p:sp>
        <p:nvSpPr>
          <p:cNvPr id="23" name="文本框 22"/>
          <p:cNvSpPr txBox="1"/>
          <p:nvPr/>
        </p:nvSpPr>
        <p:spPr>
          <a:xfrm>
            <a:off x="2872740" y="6122035"/>
            <a:ext cx="2328545" cy="368300"/>
          </a:xfrm>
          <a:prstGeom prst="rect">
            <a:avLst/>
          </a:prstGeom>
          <a:noFill/>
        </p:spPr>
        <p:txBody>
          <a:bodyPr wrap="square" rtlCol="0">
            <a:spAutoFit/>
          </a:bodyPr>
          <a:p>
            <a:r>
              <a:rPr lang="en-US" altLang="zh-CN">
                <a:sym typeface="+mn-ea"/>
              </a:rPr>
              <a:t>Remove 2 screws</a:t>
            </a:r>
            <a:endParaRPr lang="zh-CN" altLang="en-US"/>
          </a:p>
        </p:txBody>
      </p:sp>
      <p:sp>
        <p:nvSpPr>
          <p:cNvPr id="24" name="文本框 23"/>
          <p:cNvSpPr txBox="1"/>
          <p:nvPr/>
        </p:nvSpPr>
        <p:spPr>
          <a:xfrm>
            <a:off x="7806055" y="6025515"/>
            <a:ext cx="2251710" cy="368300"/>
          </a:xfrm>
          <a:prstGeom prst="rect">
            <a:avLst/>
          </a:prstGeom>
          <a:noFill/>
        </p:spPr>
        <p:txBody>
          <a:bodyPr wrap="square" rtlCol="0">
            <a:spAutoFit/>
          </a:bodyPr>
          <a:p>
            <a:r>
              <a:rPr lang="en-US" altLang="zh-CN"/>
              <a:t>phone box</a:t>
            </a:r>
            <a:endParaRPr lang="en-US" altLang="zh-CN"/>
          </a:p>
        </p:txBody>
      </p:sp>
      <p:sp>
        <p:nvSpPr>
          <p:cNvPr id="25" name="椭圆 24"/>
          <p:cNvSpPr/>
          <p:nvPr/>
        </p:nvSpPr>
        <p:spPr>
          <a:xfrm>
            <a:off x="3752850" y="2002790"/>
            <a:ext cx="287655" cy="3092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4236085" y="2002790"/>
            <a:ext cx="287655" cy="3092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椭圆 26"/>
          <p:cNvSpPr/>
          <p:nvPr/>
        </p:nvSpPr>
        <p:spPr>
          <a:xfrm>
            <a:off x="4294505" y="2439035"/>
            <a:ext cx="287655" cy="3092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椭圆 28"/>
          <p:cNvSpPr/>
          <p:nvPr/>
        </p:nvSpPr>
        <p:spPr>
          <a:xfrm>
            <a:off x="4294505" y="5067935"/>
            <a:ext cx="287655" cy="3092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椭圆 29"/>
          <p:cNvSpPr/>
          <p:nvPr/>
        </p:nvSpPr>
        <p:spPr>
          <a:xfrm>
            <a:off x="4006850" y="4902835"/>
            <a:ext cx="287655" cy="3092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椭圆 30"/>
          <p:cNvSpPr/>
          <p:nvPr/>
        </p:nvSpPr>
        <p:spPr>
          <a:xfrm>
            <a:off x="3658870" y="2453640"/>
            <a:ext cx="287655" cy="3092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页脚占位符 3"/>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465403"/>
            <a:ext cx="2700000" cy="316800"/>
          </a:xfrm>
        </p:spPr>
        <p:txBody>
          <a:bodyPr/>
          <a:p>
            <a:pPr algn="ctr"/>
            <a:r>
              <a:rPr lang="en-US" altLang="zh-CN" b="1" dirty="0"/>
              <a:t>Page 25</a:t>
            </a:r>
            <a:endParaRPr lang="en-US" altLang="zh-CN" b="1" dirty="0"/>
          </a:p>
        </p:txBody>
      </p:sp>
      <p:sp>
        <p:nvSpPr>
          <p:cNvPr id="13" name="文本框 12"/>
          <p:cNvSpPr txBox="1"/>
          <p:nvPr/>
        </p:nvSpPr>
        <p:spPr>
          <a:xfrm>
            <a:off x="391795" y="974090"/>
            <a:ext cx="8670290" cy="645160"/>
          </a:xfrm>
          <a:prstGeom prst="rect">
            <a:avLst/>
          </a:prstGeom>
          <a:noFill/>
        </p:spPr>
        <p:txBody>
          <a:bodyPr wrap="square" rtlCol="0">
            <a:spAutoFit/>
          </a:bodyPr>
          <a:p>
            <a:r>
              <a:rPr lang="en-US" altLang="zh-CN" b="1"/>
              <a:t>3.5 </a:t>
            </a:r>
            <a:r>
              <a:rPr lang="en-US" altLang="zh-CN"/>
              <a:t>Left and Right Shoulder Cover Removal Instructions: Refer to (Left and Right Side Panel Assembly Removal Instructions) to remove the left and right side pane</a:t>
            </a:r>
            <a:endParaRPr lang="en-US" altLang="zh-CN"/>
          </a:p>
        </p:txBody>
      </p:sp>
      <p:sp>
        <p:nvSpPr>
          <p:cNvPr id="4" name="文本框 3"/>
          <p:cNvSpPr txBox="1"/>
          <p:nvPr>
            <p:custDataLst>
              <p:tags r:id="rId2"/>
            </p:custDataLst>
          </p:nvPr>
        </p:nvSpPr>
        <p:spPr>
          <a:xfrm>
            <a:off x="240030" y="3612515"/>
            <a:ext cx="2918460" cy="368300"/>
          </a:xfrm>
          <a:prstGeom prst="rect">
            <a:avLst/>
          </a:prstGeom>
          <a:noFill/>
        </p:spPr>
        <p:txBody>
          <a:bodyPr wrap="square" rtlCol="0">
            <a:spAutoFit/>
          </a:bodyPr>
          <a:p>
            <a:r>
              <a:rPr lang="en-US" altLang="zh-CN"/>
              <a:t>remove the airway tube</a:t>
            </a:r>
            <a:endParaRPr lang="en-US" altLang="zh-CN"/>
          </a:p>
        </p:txBody>
      </p:sp>
      <p:sp>
        <p:nvSpPr>
          <p:cNvPr id="14" name="文本框 13"/>
          <p:cNvSpPr txBox="1"/>
          <p:nvPr>
            <p:custDataLst>
              <p:tags r:id="rId3"/>
            </p:custDataLst>
          </p:nvPr>
        </p:nvSpPr>
        <p:spPr>
          <a:xfrm>
            <a:off x="3688715" y="3474085"/>
            <a:ext cx="3399790" cy="645160"/>
          </a:xfrm>
          <a:prstGeom prst="rect">
            <a:avLst/>
          </a:prstGeom>
          <a:noFill/>
        </p:spPr>
        <p:txBody>
          <a:bodyPr wrap="square" rtlCol="0">
            <a:spAutoFit/>
          </a:bodyPr>
          <a:p>
            <a:r>
              <a:rPr lang="en-US" altLang="zh-CN"/>
              <a:t>Remove two screws and take off the lower assembly.</a:t>
            </a:r>
            <a:endParaRPr lang="en-US" altLang="zh-CN"/>
          </a:p>
        </p:txBody>
      </p:sp>
      <p:sp>
        <p:nvSpPr>
          <p:cNvPr id="15" name="文本框 14"/>
          <p:cNvSpPr txBox="1"/>
          <p:nvPr>
            <p:custDataLst>
              <p:tags r:id="rId4"/>
            </p:custDataLst>
          </p:nvPr>
        </p:nvSpPr>
        <p:spPr>
          <a:xfrm>
            <a:off x="7770495" y="3697605"/>
            <a:ext cx="3090545" cy="368300"/>
          </a:xfrm>
          <a:prstGeom prst="rect">
            <a:avLst/>
          </a:prstGeom>
          <a:noFill/>
        </p:spPr>
        <p:txBody>
          <a:bodyPr wrap="square" rtlCol="0">
            <a:spAutoFit/>
          </a:bodyPr>
          <a:p>
            <a:r>
              <a:rPr lang="en-US" altLang="zh-CN"/>
              <a:t>Remove two screws</a:t>
            </a:r>
            <a:endParaRPr lang="en-US" altLang="zh-CN"/>
          </a:p>
        </p:txBody>
      </p:sp>
      <p:pic>
        <p:nvPicPr>
          <p:cNvPr id="16" name="图片 15"/>
          <p:cNvPicPr>
            <a:picLocks noChangeAspect="1"/>
          </p:cNvPicPr>
          <p:nvPr/>
        </p:nvPicPr>
        <p:blipFill>
          <a:blip r:embed="rId5"/>
          <a:stretch>
            <a:fillRect/>
          </a:stretch>
        </p:blipFill>
        <p:spPr>
          <a:xfrm>
            <a:off x="391795" y="1619250"/>
            <a:ext cx="2614930" cy="1983105"/>
          </a:xfrm>
          <a:prstGeom prst="rect">
            <a:avLst/>
          </a:prstGeom>
        </p:spPr>
      </p:pic>
      <p:pic>
        <p:nvPicPr>
          <p:cNvPr id="17" name="图片 16"/>
          <p:cNvPicPr>
            <a:picLocks noChangeAspect="1"/>
          </p:cNvPicPr>
          <p:nvPr/>
        </p:nvPicPr>
        <p:blipFill>
          <a:blip r:embed="rId6"/>
          <a:stretch>
            <a:fillRect/>
          </a:stretch>
        </p:blipFill>
        <p:spPr>
          <a:xfrm>
            <a:off x="3896360" y="1670050"/>
            <a:ext cx="2404110" cy="1889125"/>
          </a:xfrm>
          <a:prstGeom prst="rect">
            <a:avLst/>
          </a:prstGeom>
        </p:spPr>
      </p:pic>
      <p:pic>
        <p:nvPicPr>
          <p:cNvPr id="18" name="图片 17"/>
          <p:cNvPicPr>
            <a:picLocks noChangeAspect="1"/>
          </p:cNvPicPr>
          <p:nvPr/>
        </p:nvPicPr>
        <p:blipFill>
          <a:blip r:embed="rId7"/>
          <a:stretch>
            <a:fillRect/>
          </a:stretch>
        </p:blipFill>
        <p:spPr>
          <a:xfrm>
            <a:off x="7315200" y="1578610"/>
            <a:ext cx="2741930" cy="2023745"/>
          </a:xfrm>
          <a:prstGeom prst="rect">
            <a:avLst/>
          </a:prstGeom>
        </p:spPr>
      </p:pic>
      <p:pic>
        <p:nvPicPr>
          <p:cNvPr id="19" name="图片 18"/>
          <p:cNvPicPr>
            <a:picLocks noChangeAspect="1"/>
          </p:cNvPicPr>
          <p:nvPr/>
        </p:nvPicPr>
        <p:blipFill>
          <a:blip r:embed="rId8"/>
          <a:stretch>
            <a:fillRect/>
          </a:stretch>
        </p:blipFill>
        <p:spPr>
          <a:xfrm>
            <a:off x="391795" y="3990340"/>
            <a:ext cx="2524125" cy="2018665"/>
          </a:xfrm>
          <a:prstGeom prst="rect">
            <a:avLst/>
          </a:prstGeom>
        </p:spPr>
      </p:pic>
      <p:pic>
        <p:nvPicPr>
          <p:cNvPr id="20" name="图片 19"/>
          <p:cNvPicPr>
            <a:picLocks noChangeAspect="1"/>
          </p:cNvPicPr>
          <p:nvPr/>
        </p:nvPicPr>
        <p:blipFill>
          <a:blip r:embed="rId9"/>
          <a:stretch>
            <a:fillRect/>
          </a:stretch>
        </p:blipFill>
        <p:spPr>
          <a:xfrm>
            <a:off x="3838575" y="4065905"/>
            <a:ext cx="2735580" cy="2085340"/>
          </a:xfrm>
          <a:prstGeom prst="rect">
            <a:avLst/>
          </a:prstGeom>
        </p:spPr>
      </p:pic>
      <p:sp>
        <p:nvSpPr>
          <p:cNvPr id="21" name="文本框 20"/>
          <p:cNvSpPr txBox="1"/>
          <p:nvPr/>
        </p:nvSpPr>
        <p:spPr>
          <a:xfrm>
            <a:off x="645795" y="6198870"/>
            <a:ext cx="2015490" cy="368300"/>
          </a:xfrm>
          <a:prstGeom prst="rect">
            <a:avLst/>
          </a:prstGeom>
          <a:noFill/>
        </p:spPr>
        <p:txBody>
          <a:bodyPr wrap="square" rtlCol="0">
            <a:spAutoFit/>
          </a:bodyPr>
          <a:p>
            <a:r>
              <a:rPr lang="en-US" altLang="zh-CN"/>
              <a:t>shoulder airbag</a:t>
            </a:r>
            <a:endParaRPr lang="en-US" altLang="zh-CN"/>
          </a:p>
        </p:txBody>
      </p:sp>
      <p:sp>
        <p:nvSpPr>
          <p:cNvPr id="23" name="文本框 22"/>
          <p:cNvSpPr txBox="1"/>
          <p:nvPr/>
        </p:nvSpPr>
        <p:spPr>
          <a:xfrm>
            <a:off x="4328795" y="6118860"/>
            <a:ext cx="1971675" cy="368300"/>
          </a:xfrm>
          <a:prstGeom prst="rect">
            <a:avLst/>
          </a:prstGeom>
          <a:noFill/>
        </p:spPr>
        <p:txBody>
          <a:bodyPr wrap="square" rtlCol="0">
            <a:spAutoFit/>
          </a:bodyPr>
          <a:p>
            <a:r>
              <a:rPr lang="en-US" altLang="zh-CN"/>
              <a:t>shoulder holster</a:t>
            </a:r>
            <a:endParaRPr lang="en-US" altLang="zh-CN"/>
          </a:p>
        </p:txBody>
      </p:sp>
      <p:sp>
        <p:nvSpPr>
          <p:cNvPr id="24" name="椭圆 23"/>
          <p:cNvSpPr/>
          <p:nvPr/>
        </p:nvSpPr>
        <p:spPr>
          <a:xfrm>
            <a:off x="1414145" y="2194560"/>
            <a:ext cx="535940" cy="5505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4672330" y="2332990"/>
            <a:ext cx="535940" cy="5505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椭圆 30"/>
          <p:cNvSpPr/>
          <p:nvPr/>
        </p:nvSpPr>
        <p:spPr>
          <a:xfrm>
            <a:off x="5379720" y="2322195"/>
            <a:ext cx="535940" cy="5505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椭圆 31"/>
          <p:cNvSpPr/>
          <p:nvPr/>
        </p:nvSpPr>
        <p:spPr>
          <a:xfrm>
            <a:off x="8655685" y="2093595"/>
            <a:ext cx="535940" cy="5505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椭圆 32"/>
          <p:cNvSpPr/>
          <p:nvPr/>
        </p:nvSpPr>
        <p:spPr>
          <a:xfrm>
            <a:off x="8119745" y="2093595"/>
            <a:ext cx="535940" cy="5505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页脚占位符 1"/>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570730" y="6540968"/>
            <a:ext cx="2700000" cy="316800"/>
          </a:xfrm>
        </p:spPr>
        <p:txBody>
          <a:bodyPr/>
          <a:p>
            <a:pPr algn="ctr"/>
            <a:r>
              <a:rPr lang="en-US" altLang="zh-CN" b="1" dirty="0"/>
              <a:t>Page 26</a:t>
            </a:r>
            <a:endParaRPr lang="en-US" altLang="zh-CN" b="1" dirty="0"/>
          </a:p>
        </p:txBody>
      </p:sp>
      <p:sp>
        <p:nvSpPr>
          <p:cNvPr id="2" name="文本框 1"/>
          <p:cNvSpPr txBox="1"/>
          <p:nvPr/>
        </p:nvSpPr>
        <p:spPr>
          <a:xfrm>
            <a:off x="645160" y="1127125"/>
            <a:ext cx="5213985" cy="368300"/>
          </a:xfrm>
          <a:prstGeom prst="rect">
            <a:avLst/>
          </a:prstGeom>
          <a:noFill/>
        </p:spPr>
        <p:txBody>
          <a:bodyPr wrap="square" rtlCol="0">
            <a:spAutoFit/>
          </a:bodyPr>
          <a:p>
            <a:r>
              <a:rPr lang="en-US" altLang="zh-CN" b="1"/>
              <a:t>3.6</a:t>
            </a:r>
            <a:r>
              <a:rPr lang="en-US" altLang="zh-CN"/>
              <a:t>Hand Controller Disassembly Instructions:</a:t>
            </a:r>
            <a:endParaRPr lang="en-US" altLang="zh-CN"/>
          </a:p>
        </p:txBody>
      </p:sp>
      <p:sp>
        <p:nvSpPr>
          <p:cNvPr id="21" name="文本框 20"/>
          <p:cNvSpPr txBox="1"/>
          <p:nvPr/>
        </p:nvSpPr>
        <p:spPr>
          <a:xfrm>
            <a:off x="7005320" y="4728845"/>
            <a:ext cx="2135505" cy="368300"/>
          </a:xfrm>
          <a:prstGeom prst="rect">
            <a:avLst/>
          </a:prstGeom>
          <a:noFill/>
        </p:spPr>
        <p:txBody>
          <a:bodyPr wrap="square" rtlCol="0">
            <a:spAutoFit/>
          </a:bodyPr>
          <a:p>
            <a:r>
              <a:rPr lang="en-US" altLang="zh-CN"/>
              <a:t>Hand controller</a:t>
            </a:r>
            <a:endParaRPr lang="en-US" altLang="zh-CN"/>
          </a:p>
        </p:txBody>
      </p:sp>
      <p:pic>
        <p:nvPicPr>
          <p:cNvPr id="4" name="图片 3"/>
          <p:cNvPicPr>
            <a:picLocks noChangeAspect="1"/>
          </p:cNvPicPr>
          <p:nvPr/>
        </p:nvPicPr>
        <p:blipFill>
          <a:blip r:embed="rId2"/>
          <a:stretch>
            <a:fillRect/>
          </a:stretch>
        </p:blipFill>
        <p:spPr>
          <a:xfrm>
            <a:off x="645160" y="1656080"/>
            <a:ext cx="4058285" cy="2981960"/>
          </a:xfrm>
          <a:prstGeom prst="rect">
            <a:avLst/>
          </a:prstGeom>
        </p:spPr>
      </p:pic>
      <p:pic>
        <p:nvPicPr>
          <p:cNvPr id="11" name="图片 10"/>
          <p:cNvPicPr>
            <a:picLocks noChangeAspect="1"/>
          </p:cNvPicPr>
          <p:nvPr/>
        </p:nvPicPr>
        <p:blipFill>
          <a:blip r:embed="rId3"/>
          <a:stretch>
            <a:fillRect/>
          </a:stretch>
        </p:blipFill>
        <p:spPr>
          <a:xfrm>
            <a:off x="6528435" y="1579245"/>
            <a:ext cx="3790950" cy="2990215"/>
          </a:xfrm>
          <a:prstGeom prst="rect">
            <a:avLst/>
          </a:prstGeom>
        </p:spPr>
      </p:pic>
      <p:sp>
        <p:nvSpPr>
          <p:cNvPr id="22" name="文本框 21"/>
          <p:cNvSpPr txBox="1"/>
          <p:nvPr/>
        </p:nvSpPr>
        <p:spPr>
          <a:xfrm>
            <a:off x="1443990" y="4728845"/>
            <a:ext cx="3126740" cy="368300"/>
          </a:xfrm>
          <a:prstGeom prst="rect">
            <a:avLst/>
          </a:prstGeom>
          <a:noFill/>
        </p:spPr>
        <p:txBody>
          <a:bodyPr wrap="square" rtlCol="0">
            <a:spAutoFit/>
          </a:bodyPr>
          <a:p>
            <a:r>
              <a:rPr lang="en-US" altLang="zh-CN"/>
              <a:t>disconnect terminal</a:t>
            </a:r>
            <a:endParaRPr lang="en-US" altLang="zh-CN"/>
          </a:p>
        </p:txBody>
      </p:sp>
      <p:sp>
        <p:nvSpPr>
          <p:cNvPr id="23" name="椭圆 22"/>
          <p:cNvSpPr/>
          <p:nvPr/>
        </p:nvSpPr>
        <p:spPr>
          <a:xfrm>
            <a:off x="1289685" y="2292985"/>
            <a:ext cx="875665" cy="79819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页脚占位符 4"/>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598035" y="6441273"/>
            <a:ext cx="2700000" cy="316800"/>
          </a:xfrm>
        </p:spPr>
        <p:txBody>
          <a:bodyPr/>
          <a:p>
            <a:pPr algn="ctr"/>
            <a:r>
              <a:rPr lang="en-US" altLang="zh-CN" b="1" dirty="0"/>
              <a:t>Page 27</a:t>
            </a:r>
            <a:endParaRPr lang="en-US" altLang="zh-CN" b="1" dirty="0"/>
          </a:p>
        </p:txBody>
      </p:sp>
      <p:sp>
        <p:nvSpPr>
          <p:cNvPr id="2" name="文本框 1"/>
          <p:cNvSpPr txBox="1"/>
          <p:nvPr/>
        </p:nvSpPr>
        <p:spPr>
          <a:xfrm>
            <a:off x="135890" y="1036320"/>
            <a:ext cx="6814820" cy="368300"/>
          </a:xfrm>
          <a:prstGeom prst="rect">
            <a:avLst/>
          </a:prstGeom>
          <a:noFill/>
        </p:spPr>
        <p:txBody>
          <a:bodyPr wrap="square" rtlCol="0">
            <a:spAutoFit/>
          </a:bodyPr>
          <a:p>
            <a:r>
              <a:rPr lang="en-US" altLang="zh-CN" b="1"/>
              <a:t>3.7Movement Component Disassembly Instructions</a:t>
            </a:r>
            <a:r>
              <a:rPr lang="zh-CN" altLang="en-US" b="1"/>
              <a:t>：</a:t>
            </a:r>
            <a:r>
              <a:rPr lang="en-US" altLang="zh-CN"/>
              <a:t> </a:t>
            </a:r>
            <a:endParaRPr lang="en-US" altLang="zh-CN"/>
          </a:p>
        </p:txBody>
      </p:sp>
      <p:sp>
        <p:nvSpPr>
          <p:cNvPr id="62" name="文本框 61"/>
          <p:cNvSpPr txBox="1"/>
          <p:nvPr/>
        </p:nvSpPr>
        <p:spPr>
          <a:xfrm>
            <a:off x="68580" y="3474085"/>
            <a:ext cx="3769360" cy="645160"/>
          </a:xfrm>
          <a:prstGeom prst="rect">
            <a:avLst/>
          </a:prstGeom>
          <a:noFill/>
        </p:spPr>
        <p:txBody>
          <a:bodyPr wrap="square" rtlCol="0">
            <a:spAutoFit/>
          </a:bodyPr>
          <a:p>
            <a:r>
              <a:rPr lang="en-US" altLang="zh-CN"/>
              <a:t>Remove 4 screws and take off the back cover of the seat back.</a:t>
            </a:r>
            <a:endParaRPr lang="en-US" altLang="zh-CN"/>
          </a:p>
        </p:txBody>
      </p:sp>
      <p:sp>
        <p:nvSpPr>
          <p:cNvPr id="65" name="文本框 64"/>
          <p:cNvSpPr txBox="1"/>
          <p:nvPr/>
        </p:nvSpPr>
        <p:spPr>
          <a:xfrm>
            <a:off x="4741545" y="3547110"/>
            <a:ext cx="2708910" cy="368300"/>
          </a:xfrm>
          <a:prstGeom prst="rect">
            <a:avLst/>
          </a:prstGeom>
          <a:noFill/>
        </p:spPr>
        <p:txBody>
          <a:bodyPr wrap="square" rtlCol="0">
            <a:spAutoFit/>
          </a:bodyPr>
          <a:p>
            <a:r>
              <a:rPr lang="en-US" altLang="zh-CN"/>
              <a:t>backrest cover</a:t>
            </a:r>
            <a:endParaRPr lang="en-US" altLang="zh-CN"/>
          </a:p>
        </p:txBody>
      </p:sp>
      <p:pic>
        <p:nvPicPr>
          <p:cNvPr id="4" name="图片 3"/>
          <p:cNvPicPr>
            <a:picLocks noChangeAspect="1"/>
          </p:cNvPicPr>
          <p:nvPr/>
        </p:nvPicPr>
        <p:blipFill>
          <a:blip r:embed="rId2"/>
          <a:stretch>
            <a:fillRect/>
          </a:stretch>
        </p:blipFill>
        <p:spPr>
          <a:xfrm>
            <a:off x="412115" y="1419860"/>
            <a:ext cx="2430780" cy="2091690"/>
          </a:xfrm>
          <a:prstGeom prst="rect">
            <a:avLst/>
          </a:prstGeom>
        </p:spPr>
      </p:pic>
      <p:pic>
        <p:nvPicPr>
          <p:cNvPr id="6" name="图片 5"/>
          <p:cNvPicPr>
            <a:picLocks noChangeAspect="1"/>
          </p:cNvPicPr>
          <p:nvPr/>
        </p:nvPicPr>
        <p:blipFill>
          <a:blip r:embed="rId3"/>
          <a:stretch>
            <a:fillRect/>
          </a:stretch>
        </p:blipFill>
        <p:spPr>
          <a:xfrm>
            <a:off x="4390390" y="1419860"/>
            <a:ext cx="3179445" cy="2112010"/>
          </a:xfrm>
          <a:prstGeom prst="rect">
            <a:avLst/>
          </a:prstGeom>
        </p:spPr>
      </p:pic>
      <p:pic>
        <p:nvPicPr>
          <p:cNvPr id="8" name="图片 7"/>
          <p:cNvPicPr>
            <a:picLocks noChangeAspect="1"/>
          </p:cNvPicPr>
          <p:nvPr/>
        </p:nvPicPr>
        <p:blipFill>
          <a:blip r:embed="rId4"/>
          <a:stretch>
            <a:fillRect/>
          </a:stretch>
        </p:blipFill>
        <p:spPr>
          <a:xfrm>
            <a:off x="8569960" y="1419860"/>
            <a:ext cx="2954020" cy="2127250"/>
          </a:xfrm>
          <a:prstGeom prst="rect">
            <a:avLst/>
          </a:prstGeom>
        </p:spPr>
      </p:pic>
      <p:pic>
        <p:nvPicPr>
          <p:cNvPr id="9" name="图片 8"/>
          <p:cNvPicPr>
            <a:picLocks noChangeAspect="1"/>
          </p:cNvPicPr>
          <p:nvPr/>
        </p:nvPicPr>
        <p:blipFill>
          <a:blip r:embed="rId5"/>
          <a:stretch>
            <a:fillRect/>
          </a:stretch>
        </p:blipFill>
        <p:spPr>
          <a:xfrm>
            <a:off x="412115" y="4088130"/>
            <a:ext cx="2506345" cy="1924050"/>
          </a:xfrm>
          <a:prstGeom prst="rect">
            <a:avLst/>
          </a:prstGeom>
        </p:spPr>
      </p:pic>
      <p:pic>
        <p:nvPicPr>
          <p:cNvPr id="11" name="图片 10"/>
          <p:cNvPicPr>
            <a:picLocks noChangeAspect="1"/>
          </p:cNvPicPr>
          <p:nvPr/>
        </p:nvPicPr>
        <p:blipFill>
          <a:blip r:embed="rId6"/>
          <a:stretch>
            <a:fillRect/>
          </a:stretch>
        </p:blipFill>
        <p:spPr>
          <a:xfrm>
            <a:off x="4372610" y="4088130"/>
            <a:ext cx="3215005" cy="1797050"/>
          </a:xfrm>
          <a:prstGeom prst="rect">
            <a:avLst/>
          </a:prstGeom>
        </p:spPr>
      </p:pic>
      <p:pic>
        <p:nvPicPr>
          <p:cNvPr id="15" name="图片 14"/>
          <p:cNvPicPr>
            <a:picLocks noChangeAspect="1"/>
          </p:cNvPicPr>
          <p:nvPr/>
        </p:nvPicPr>
        <p:blipFill>
          <a:blip r:embed="rId7"/>
          <a:stretch>
            <a:fillRect/>
          </a:stretch>
        </p:blipFill>
        <p:spPr>
          <a:xfrm>
            <a:off x="8569960" y="4088765"/>
            <a:ext cx="3051175" cy="1741170"/>
          </a:xfrm>
          <a:prstGeom prst="rect">
            <a:avLst/>
          </a:prstGeom>
        </p:spPr>
      </p:pic>
      <p:sp>
        <p:nvSpPr>
          <p:cNvPr id="16" name="文本框 15"/>
          <p:cNvSpPr txBox="1"/>
          <p:nvPr/>
        </p:nvSpPr>
        <p:spPr>
          <a:xfrm>
            <a:off x="8618220" y="3474085"/>
            <a:ext cx="3126740" cy="712470"/>
          </a:xfrm>
          <a:prstGeom prst="rect">
            <a:avLst/>
          </a:prstGeom>
          <a:noFill/>
        </p:spPr>
        <p:txBody>
          <a:bodyPr wrap="square" rtlCol="0">
            <a:noAutofit/>
          </a:bodyPr>
          <a:p>
            <a:r>
              <a:rPr lang="en-US" altLang="zh-CN"/>
              <a:t>Remove 6 screws and disconnect the air hose</a:t>
            </a:r>
            <a:endParaRPr lang="en-US" altLang="zh-CN"/>
          </a:p>
        </p:txBody>
      </p:sp>
      <p:sp>
        <p:nvSpPr>
          <p:cNvPr id="17" name="文本框 16"/>
          <p:cNvSpPr txBox="1"/>
          <p:nvPr/>
        </p:nvSpPr>
        <p:spPr>
          <a:xfrm>
            <a:off x="68580" y="6097270"/>
            <a:ext cx="3819525" cy="368300"/>
          </a:xfrm>
          <a:prstGeom prst="rect">
            <a:avLst/>
          </a:prstGeom>
          <a:noFill/>
        </p:spPr>
        <p:txBody>
          <a:bodyPr wrap="square" rtlCol="0">
            <a:spAutoFit/>
          </a:bodyPr>
          <a:p>
            <a:r>
              <a:rPr lang="en-US" altLang="zh-CN"/>
              <a:t>Cut off the buckle, remove 2 screws</a:t>
            </a:r>
            <a:endParaRPr lang="en-US" altLang="zh-CN"/>
          </a:p>
        </p:txBody>
      </p:sp>
      <p:sp>
        <p:nvSpPr>
          <p:cNvPr id="21" name="文本框 20"/>
          <p:cNvSpPr txBox="1"/>
          <p:nvPr/>
        </p:nvSpPr>
        <p:spPr>
          <a:xfrm>
            <a:off x="4598035" y="5929630"/>
            <a:ext cx="2770505" cy="368300"/>
          </a:xfrm>
          <a:prstGeom prst="rect">
            <a:avLst/>
          </a:prstGeom>
          <a:noFill/>
        </p:spPr>
        <p:txBody>
          <a:bodyPr wrap="square" rtlCol="0">
            <a:spAutoFit/>
          </a:bodyPr>
          <a:p>
            <a:r>
              <a:rPr lang="en-US" altLang="zh-CN"/>
              <a:t>Remove 4 screws</a:t>
            </a:r>
            <a:endParaRPr lang="en-US" altLang="zh-CN"/>
          </a:p>
        </p:txBody>
      </p:sp>
      <p:sp>
        <p:nvSpPr>
          <p:cNvPr id="22" name="文本框 21"/>
          <p:cNvSpPr txBox="1"/>
          <p:nvPr/>
        </p:nvSpPr>
        <p:spPr>
          <a:xfrm>
            <a:off x="8773160" y="5934710"/>
            <a:ext cx="2971800" cy="645160"/>
          </a:xfrm>
          <a:prstGeom prst="rect">
            <a:avLst/>
          </a:prstGeom>
          <a:noFill/>
        </p:spPr>
        <p:txBody>
          <a:bodyPr wrap="square" rtlCol="0">
            <a:spAutoFit/>
          </a:bodyPr>
          <a:p>
            <a:r>
              <a:rPr lang="en-US" altLang="zh-CN"/>
              <a:t>Remove 1 ground wire and disconnect the terminal</a:t>
            </a:r>
            <a:endParaRPr lang="en-US" altLang="zh-CN"/>
          </a:p>
        </p:txBody>
      </p:sp>
      <p:sp>
        <p:nvSpPr>
          <p:cNvPr id="27" name="椭圆 26"/>
          <p:cNvSpPr/>
          <p:nvPr/>
        </p:nvSpPr>
        <p:spPr>
          <a:xfrm>
            <a:off x="913130" y="1657985"/>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椭圆 31"/>
          <p:cNvSpPr/>
          <p:nvPr/>
        </p:nvSpPr>
        <p:spPr>
          <a:xfrm>
            <a:off x="1040130" y="2845435"/>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椭圆 32"/>
          <p:cNvSpPr/>
          <p:nvPr/>
        </p:nvSpPr>
        <p:spPr>
          <a:xfrm>
            <a:off x="1889125" y="2845435"/>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椭圆 33"/>
          <p:cNvSpPr/>
          <p:nvPr/>
        </p:nvSpPr>
        <p:spPr>
          <a:xfrm>
            <a:off x="2035175" y="1673860"/>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椭圆 34"/>
          <p:cNvSpPr/>
          <p:nvPr/>
        </p:nvSpPr>
        <p:spPr>
          <a:xfrm>
            <a:off x="10710545" y="2150110"/>
            <a:ext cx="231775" cy="26924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椭圆 35"/>
          <p:cNvSpPr/>
          <p:nvPr/>
        </p:nvSpPr>
        <p:spPr>
          <a:xfrm>
            <a:off x="10941685" y="2038350"/>
            <a:ext cx="271145" cy="17780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椭圆 36"/>
          <p:cNvSpPr/>
          <p:nvPr/>
        </p:nvSpPr>
        <p:spPr>
          <a:xfrm>
            <a:off x="10710545" y="1784985"/>
            <a:ext cx="269875" cy="25400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椭圆 37"/>
          <p:cNvSpPr/>
          <p:nvPr/>
        </p:nvSpPr>
        <p:spPr>
          <a:xfrm>
            <a:off x="9031605" y="1673860"/>
            <a:ext cx="327660" cy="238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椭圆 38"/>
          <p:cNvSpPr/>
          <p:nvPr/>
        </p:nvSpPr>
        <p:spPr>
          <a:xfrm>
            <a:off x="8903970" y="1991995"/>
            <a:ext cx="271145" cy="17780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椭圆 39"/>
          <p:cNvSpPr/>
          <p:nvPr/>
        </p:nvSpPr>
        <p:spPr>
          <a:xfrm>
            <a:off x="9078595" y="2216150"/>
            <a:ext cx="271145" cy="17780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椭圆 42"/>
          <p:cNvSpPr/>
          <p:nvPr/>
        </p:nvSpPr>
        <p:spPr>
          <a:xfrm>
            <a:off x="9827895" y="2492375"/>
            <a:ext cx="271145" cy="17780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椭圆 43"/>
          <p:cNvSpPr/>
          <p:nvPr/>
        </p:nvSpPr>
        <p:spPr>
          <a:xfrm>
            <a:off x="1355725" y="4810760"/>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9" name="椭圆 48"/>
          <p:cNvSpPr/>
          <p:nvPr/>
        </p:nvSpPr>
        <p:spPr>
          <a:xfrm>
            <a:off x="597535" y="4262120"/>
            <a:ext cx="758190" cy="54864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6" name="椭圆 65"/>
          <p:cNvSpPr/>
          <p:nvPr/>
        </p:nvSpPr>
        <p:spPr>
          <a:xfrm>
            <a:off x="6720840" y="4354195"/>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7" name="椭圆 66"/>
          <p:cNvSpPr/>
          <p:nvPr/>
        </p:nvSpPr>
        <p:spPr>
          <a:xfrm>
            <a:off x="4826000" y="4950460"/>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8" name="椭圆 67"/>
          <p:cNvSpPr/>
          <p:nvPr/>
        </p:nvSpPr>
        <p:spPr>
          <a:xfrm>
            <a:off x="4836795" y="4445635"/>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9" name="椭圆 68"/>
          <p:cNvSpPr/>
          <p:nvPr/>
        </p:nvSpPr>
        <p:spPr>
          <a:xfrm>
            <a:off x="6720840" y="4987290"/>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0" name="椭圆 69"/>
          <p:cNvSpPr/>
          <p:nvPr/>
        </p:nvSpPr>
        <p:spPr>
          <a:xfrm>
            <a:off x="8773160" y="5089525"/>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1" name="矩形 70"/>
          <p:cNvSpPr/>
          <p:nvPr/>
        </p:nvSpPr>
        <p:spPr>
          <a:xfrm>
            <a:off x="9351010" y="4919345"/>
            <a:ext cx="317500" cy="2984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矩形 71"/>
          <p:cNvSpPr/>
          <p:nvPr/>
        </p:nvSpPr>
        <p:spPr>
          <a:xfrm>
            <a:off x="10641965" y="5089525"/>
            <a:ext cx="317500" cy="2984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页脚占位符 6"/>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9" name="图片 8" descr="C:\Users\Administrator\Desktop\3628图册\微信图片_20220413171544.jpg微信图片_20220413171544"/>
          <p:cNvPicPr>
            <a:picLocks noChangeAspect="1"/>
          </p:cNvPicPr>
          <p:nvPr/>
        </p:nvPicPr>
        <p:blipFill>
          <a:blip r:embed="rId2"/>
          <a:srcRect/>
          <a:stretch>
            <a:fillRect/>
          </a:stretch>
        </p:blipFill>
        <p:spPr>
          <a:xfrm>
            <a:off x="830580" y="1588770"/>
            <a:ext cx="3182620" cy="2059305"/>
          </a:xfrm>
          <a:prstGeom prst="rect">
            <a:avLst/>
          </a:prstGeom>
        </p:spPr>
      </p:pic>
      <p:sp>
        <p:nvSpPr>
          <p:cNvPr id="3" name="灯片编号占位符 2"/>
          <p:cNvSpPr>
            <a:spLocks noGrp="1"/>
          </p:cNvSpPr>
          <p:nvPr>
            <p:ph type="sldNum" sz="quarter" idx="12"/>
          </p:nvPr>
        </p:nvSpPr>
        <p:spPr>
          <a:xfrm>
            <a:off x="4553585" y="6465403"/>
            <a:ext cx="2700000" cy="316800"/>
          </a:xfrm>
        </p:spPr>
        <p:txBody>
          <a:bodyPr/>
          <a:p>
            <a:pPr algn="ctr"/>
            <a:r>
              <a:rPr lang="en-US" altLang="zh-CN" b="1" dirty="0"/>
              <a:t>Page 28</a:t>
            </a:r>
            <a:endParaRPr lang="en-US" altLang="zh-CN" b="1" dirty="0"/>
          </a:p>
        </p:txBody>
      </p:sp>
      <p:pic>
        <p:nvPicPr>
          <p:cNvPr id="13" name="图片 12" descr="C:\Users\Administrator\Desktop\3628图册\微信图片_202204131715441.jpg微信图片_202204131715441"/>
          <p:cNvPicPr>
            <a:picLocks noChangeAspect="1"/>
          </p:cNvPicPr>
          <p:nvPr/>
        </p:nvPicPr>
        <p:blipFill>
          <a:blip r:embed="rId3"/>
          <a:srcRect/>
          <a:stretch>
            <a:fillRect/>
          </a:stretch>
        </p:blipFill>
        <p:spPr>
          <a:xfrm rot="16200000">
            <a:off x="4991735" y="1348105"/>
            <a:ext cx="2059305" cy="2778760"/>
          </a:xfrm>
          <a:prstGeom prst="rect">
            <a:avLst/>
          </a:prstGeom>
        </p:spPr>
      </p:pic>
      <p:sp>
        <p:nvSpPr>
          <p:cNvPr id="10" name="文本框 9"/>
          <p:cNvSpPr txBox="1"/>
          <p:nvPr/>
        </p:nvSpPr>
        <p:spPr>
          <a:xfrm>
            <a:off x="829945" y="3774440"/>
            <a:ext cx="3001645" cy="922020"/>
          </a:xfrm>
          <a:prstGeom prst="rect">
            <a:avLst/>
          </a:prstGeom>
          <a:noFill/>
        </p:spPr>
        <p:txBody>
          <a:bodyPr wrap="square" rtlCol="0">
            <a:spAutoFit/>
          </a:bodyPr>
          <a:p>
            <a:r>
              <a:rPr lang="en-US" altLang="zh-CN"/>
              <a:t>Flathead screwdriver, turn counterclockwise to remove</a:t>
            </a:r>
            <a:endParaRPr lang="en-US" altLang="zh-CN"/>
          </a:p>
        </p:txBody>
      </p:sp>
      <p:sp>
        <p:nvSpPr>
          <p:cNvPr id="6" name="下弧形箭头 5"/>
          <p:cNvSpPr/>
          <p:nvPr/>
        </p:nvSpPr>
        <p:spPr>
          <a:xfrm>
            <a:off x="2717165" y="2489200"/>
            <a:ext cx="588010" cy="318770"/>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 name="页脚占位符 3"/>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7" name="文本框 6"/>
          <p:cNvSpPr txBox="1"/>
          <p:nvPr/>
        </p:nvSpPr>
        <p:spPr>
          <a:xfrm>
            <a:off x="4955540" y="3851275"/>
            <a:ext cx="2780665" cy="368300"/>
          </a:xfrm>
          <a:prstGeom prst="rect">
            <a:avLst/>
          </a:prstGeom>
          <a:noFill/>
        </p:spPr>
        <p:txBody>
          <a:bodyPr wrap="square" rtlCol="0">
            <a:spAutoFit/>
          </a:bodyPr>
          <a:p>
            <a:r>
              <a:rPr lang="en-US" altLang="zh-CN"/>
              <a:t>movement</a:t>
            </a:r>
            <a:endParaRPr lang="en-US" altLang="zh-CN"/>
          </a:p>
        </p:txBody>
      </p:sp>
      <p:sp>
        <p:nvSpPr>
          <p:cNvPr id="8" name="文本框 7"/>
          <p:cNvSpPr txBox="1"/>
          <p:nvPr/>
        </p:nvSpPr>
        <p:spPr>
          <a:xfrm>
            <a:off x="135890" y="1036320"/>
            <a:ext cx="6814820" cy="368300"/>
          </a:xfrm>
          <a:prstGeom prst="rect">
            <a:avLst/>
          </a:prstGeom>
          <a:noFill/>
        </p:spPr>
        <p:txBody>
          <a:bodyPr wrap="square" rtlCol="0">
            <a:spAutoFit/>
          </a:bodyPr>
          <a:p>
            <a:r>
              <a:rPr lang="en-US" altLang="zh-CN" b="1"/>
              <a:t>3.7Movement Component Disassembly Instructions</a:t>
            </a:r>
            <a:r>
              <a:rPr lang="zh-CN" altLang="en-US" b="1"/>
              <a:t>：</a:t>
            </a:r>
            <a:r>
              <a:rPr lang="en-US" altLang="zh-CN"/>
              <a:t> </a:t>
            </a:r>
            <a:endParaRPr lang="en-US" altLang="zh-CN"/>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542155" y="6441273"/>
            <a:ext cx="2700000" cy="316800"/>
          </a:xfrm>
        </p:spPr>
        <p:txBody>
          <a:bodyPr/>
          <a:p>
            <a:pPr algn="ctr"/>
            <a:r>
              <a:rPr lang="en-US" altLang="zh-CN" b="1" dirty="0"/>
              <a:t>Page 29</a:t>
            </a:r>
            <a:endParaRPr lang="en-US" altLang="zh-CN" b="1" dirty="0"/>
          </a:p>
        </p:txBody>
      </p:sp>
      <p:sp>
        <p:nvSpPr>
          <p:cNvPr id="2" name="文本框 1"/>
          <p:cNvSpPr txBox="1"/>
          <p:nvPr/>
        </p:nvSpPr>
        <p:spPr>
          <a:xfrm>
            <a:off x="68580" y="982345"/>
            <a:ext cx="5673725" cy="368300"/>
          </a:xfrm>
          <a:prstGeom prst="rect">
            <a:avLst/>
          </a:prstGeom>
          <a:noFill/>
        </p:spPr>
        <p:txBody>
          <a:bodyPr wrap="square" rtlCol="0">
            <a:spAutoFit/>
          </a:bodyPr>
          <a:p>
            <a:r>
              <a:rPr lang="en-US" altLang="zh-CN" b="1">
                <a:sym typeface="+mn-ea"/>
              </a:rPr>
              <a:t>3.8</a:t>
            </a:r>
            <a:r>
              <a:rPr lang="en-US" altLang="zh-CN" b="1"/>
              <a:t>Backpack Harness Disassembly Instructions</a:t>
            </a:r>
            <a:r>
              <a:rPr lang="zh-CN" altLang="en-US" b="1"/>
              <a:t>：</a:t>
            </a:r>
            <a:endParaRPr lang="zh-CN" altLang="en-US" b="1"/>
          </a:p>
        </p:txBody>
      </p:sp>
      <p:pic>
        <p:nvPicPr>
          <p:cNvPr id="4" name="图片 3"/>
          <p:cNvPicPr>
            <a:picLocks noChangeAspect="1"/>
          </p:cNvPicPr>
          <p:nvPr/>
        </p:nvPicPr>
        <p:blipFill>
          <a:blip r:embed="rId2"/>
          <a:stretch>
            <a:fillRect/>
          </a:stretch>
        </p:blipFill>
        <p:spPr>
          <a:xfrm>
            <a:off x="412115" y="1419860"/>
            <a:ext cx="2430780" cy="2091690"/>
          </a:xfrm>
          <a:prstGeom prst="rect">
            <a:avLst/>
          </a:prstGeom>
        </p:spPr>
      </p:pic>
      <p:pic>
        <p:nvPicPr>
          <p:cNvPr id="9" name="图片 8"/>
          <p:cNvPicPr>
            <a:picLocks noChangeAspect="1"/>
          </p:cNvPicPr>
          <p:nvPr/>
        </p:nvPicPr>
        <p:blipFill>
          <a:blip r:embed="rId3"/>
          <a:stretch>
            <a:fillRect/>
          </a:stretch>
        </p:blipFill>
        <p:spPr>
          <a:xfrm>
            <a:off x="4390390" y="1419860"/>
            <a:ext cx="3179445" cy="2112010"/>
          </a:xfrm>
          <a:prstGeom prst="rect">
            <a:avLst/>
          </a:prstGeom>
        </p:spPr>
      </p:pic>
      <p:pic>
        <p:nvPicPr>
          <p:cNvPr id="13" name="图片 12"/>
          <p:cNvPicPr>
            <a:picLocks noChangeAspect="1"/>
          </p:cNvPicPr>
          <p:nvPr/>
        </p:nvPicPr>
        <p:blipFill>
          <a:blip r:embed="rId4"/>
          <a:stretch>
            <a:fillRect/>
          </a:stretch>
        </p:blipFill>
        <p:spPr>
          <a:xfrm>
            <a:off x="8569960" y="1419860"/>
            <a:ext cx="2954020" cy="2127250"/>
          </a:xfrm>
          <a:prstGeom prst="rect">
            <a:avLst/>
          </a:prstGeom>
        </p:spPr>
      </p:pic>
      <p:pic>
        <p:nvPicPr>
          <p:cNvPr id="14" name="图片 13"/>
          <p:cNvPicPr>
            <a:picLocks noChangeAspect="1"/>
          </p:cNvPicPr>
          <p:nvPr/>
        </p:nvPicPr>
        <p:blipFill>
          <a:blip r:embed="rId5"/>
          <a:stretch>
            <a:fillRect/>
          </a:stretch>
        </p:blipFill>
        <p:spPr>
          <a:xfrm>
            <a:off x="412115" y="4088130"/>
            <a:ext cx="2506345" cy="1924050"/>
          </a:xfrm>
          <a:prstGeom prst="rect">
            <a:avLst/>
          </a:prstGeom>
        </p:spPr>
      </p:pic>
      <p:pic>
        <p:nvPicPr>
          <p:cNvPr id="15" name="图片 14"/>
          <p:cNvPicPr>
            <a:picLocks noChangeAspect="1"/>
          </p:cNvPicPr>
          <p:nvPr/>
        </p:nvPicPr>
        <p:blipFill>
          <a:blip r:embed="rId6"/>
          <a:stretch>
            <a:fillRect/>
          </a:stretch>
        </p:blipFill>
        <p:spPr>
          <a:xfrm>
            <a:off x="4372610" y="4088130"/>
            <a:ext cx="3215005" cy="1797050"/>
          </a:xfrm>
          <a:prstGeom prst="rect">
            <a:avLst/>
          </a:prstGeom>
        </p:spPr>
      </p:pic>
      <p:pic>
        <p:nvPicPr>
          <p:cNvPr id="16" name="图片 15"/>
          <p:cNvPicPr>
            <a:picLocks noChangeAspect="1"/>
          </p:cNvPicPr>
          <p:nvPr/>
        </p:nvPicPr>
        <p:blipFill>
          <a:blip r:embed="rId7"/>
          <a:stretch>
            <a:fillRect/>
          </a:stretch>
        </p:blipFill>
        <p:spPr>
          <a:xfrm>
            <a:off x="8569960" y="4088765"/>
            <a:ext cx="3051175" cy="1741170"/>
          </a:xfrm>
          <a:prstGeom prst="rect">
            <a:avLst/>
          </a:prstGeom>
        </p:spPr>
      </p:pic>
      <p:sp>
        <p:nvSpPr>
          <p:cNvPr id="17" name="椭圆 16"/>
          <p:cNvSpPr/>
          <p:nvPr/>
        </p:nvSpPr>
        <p:spPr>
          <a:xfrm>
            <a:off x="9827895" y="2492375"/>
            <a:ext cx="271145" cy="17780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椭圆 43"/>
          <p:cNvSpPr/>
          <p:nvPr/>
        </p:nvSpPr>
        <p:spPr>
          <a:xfrm>
            <a:off x="1355725" y="4810760"/>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6" name="椭圆 65"/>
          <p:cNvSpPr/>
          <p:nvPr/>
        </p:nvSpPr>
        <p:spPr>
          <a:xfrm>
            <a:off x="6720840" y="4354195"/>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7" name="椭圆 66"/>
          <p:cNvSpPr/>
          <p:nvPr/>
        </p:nvSpPr>
        <p:spPr>
          <a:xfrm>
            <a:off x="4826000" y="4950460"/>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8" name="椭圆 67"/>
          <p:cNvSpPr/>
          <p:nvPr/>
        </p:nvSpPr>
        <p:spPr>
          <a:xfrm>
            <a:off x="4836795" y="4445635"/>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9" name="椭圆 68"/>
          <p:cNvSpPr/>
          <p:nvPr/>
        </p:nvSpPr>
        <p:spPr>
          <a:xfrm>
            <a:off x="6720840" y="4987290"/>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0" name="椭圆 69"/>
          <p:cNvSpPr/>
          <p:nvPr/>
        </p:nvSpPr>
        <p:spPr>
          <a:xfrm>
            <a:off x="8773160" y="5089525"/>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1" name="矩形 70"/>
          <p:cNvSpPr/>
          <p:nvPr/>
        </p:nvSpPr>
        <p:spPr>
          <a:xfrm>
            <a:off x="9351010" y="4919345"/>
            <a:ext cx="317500" cy="2984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矩形 71"/>
          <p:cNvSpPr/>
          <p:nvPr/>
        </p:nvSpPr>
        <p:spPr>
          <a:xfrm>
            <a:off x="10641965" y="5089525"/>
            <a:ext cx="317500" cy="2984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椭圆 20"/>
          <p:cNvSpPr/>
          <p:nvPr/>
        </p:nvSpPr>
        <p:spPr>
          <a:xfrm>
            <a:off x="941705" y="1686560"/>
            <a:ext cx="36512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nvSpPr>
        <p:spPr>
          <a:xfrm>
            <a:off x="1068705" y="2887345"/>
            <a:ext cx="36512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nvSpPr>
        <p:spPr>
          <a:xfrm>
            <a:off x="1861820" y="2887345"/>
            <a:ext cx="36512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2027555" y="1686560"/>
            <a:ext cx="36512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文本框 28"/>
          <p:cNvSpPr txBox="1"/>
          <p:nvPr/>
        </p:nvSpPr>
        <p:spPr>
          <a:xfrm>
            <a:off x="546735" y="6015990"/>
            <a:ext cx="2637155" cy="368300"/>
          </a:xfrm>
          <a:prstGeom prst="rect">
            <a:avLst/>
          </a:prstGeom>
          <a:noFill/>
        </p:spPr>
        <p:txBody>
          <a:bodyPr wrap="square" rtlCol="0">
            <a:spAutoFit/>
          </a:bodyPr>
          <a:p>
            <a:r>
              <a:rPr lang="en-US" altLang="zh-CN"/>
              <a:t>Remove 2 screws</a:t>
            </a:r>
            <a:endParaRPr lang="en-US" altLang="zh-CN"/>
          </a:p>
        </p:txBody>
      </p:sp>
      <p:sp>
        <p:nvSpPr>
          <p:cNvPr id="30" name="文本框 29"/>
          <p:cNvSpPr txBox="1"/>
          <p:nvPr/>
        </p:nvSpPr>
        <p:spPr>
          <a:xfrm>
            <a:off x="4933950" y="5933440"/>
            <a:ext cx="2414905" cy="368300"/>
          </a:xfrm>
          <a:prstGeom prst="rect">
            <a:avLst/>
          </a:prstGeom>
          <a:noFill/>
        </p:spPr>
        <p:txBody>
          <a:bodyPr wrap="square" rtlCol="0">
            <a:spAutoFit/>
          </a:bodyPr>
          <a:p>
            <a:r>
              <a:rPr lang="en-US" altLang="zh-CN"/>
              <a:t>Remove 4 screws</a:t>
            </a:r>
            <a:endParaRPr lang="en-US" altLang="zh-CN"/>
          </a:p>
        </p:txBody>
      </p:sp>
      <p:sp>
        <p:nvSpPr>
          <p:cNvPr id="31" name="文本框 30"/>
          <p:cNvSpPr txBox="1"/>
          <p:nvPr/>
        </p:nvSpPr>
        <p:spPr>
          <a:xfrm>
            <a:off x="8599805" y="5929630"/>
            <a:ext cx="2616835" cy="645160"/>
          </a:xfrm>
          <a:prstGeom prst="rect">
            <a:avLst/>
          </a:prstGeom>
          <a:noFill/>
        </p:spPr>
        <p:txBody>
          <a:bodyPr wrap="square" rtlCol="0">
            <a:spAutoFit/>
          </a:bodyPr>
          <a:p>
            <a:r>
              <a:rPr lang="en-US" altLang="zh-CN"/>
              <a:t>Remove 1 ground wire and detach the terminal</a:t>
            </a:r>
            <a:endParaRPr lang="en-US" altLang="zh-CN"/>
          </a:p>
        </p:txBody>
      </p:sp>
      <p:sp>
        <p:nvSpPr>
          <p:cNvPr id="32" name="文本框 31"/>
          <p:cNvSpPr txBox="1"/>
          <p:nvPr/>
        </p:nvSpPr>
        <p:spPr>
          <a:xfrm>
            <a:off x="8599805" y="3511550"/>
            <a:ext cx="2846705" cy="645160"/>
          </a:xfrm>
          <a:prstGeom prst="rect">
            <a:avLst/>
          </a:prstGeom>
          <a:noFill/>
        </p:spPr>
        <p:txBody>
          <a:bodyPr wrap="square" rtlCol="0">
            <a:spAutoFit/>
          </a:bodyPr>
          <a:p>
            <a:r>
              <a:rPr lang="en-US" altLang="zh-CN"/>
              <a:t>Disconnect the airway connector</a:t>
            </a:r>
            <a:endParaRPr lang="en-US" altLang="zh-CN"/>
          </a:p>
        </p:txBody>
      </p:sp>
      <p:sp>
        <p:nvSpPr>
          <p:cNvPr id="5" name="页脚占位符 4"/>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62" name="文本框 61"/>
          <p:cNvSpPr txBox="1"/>
          <p:nvPr/>
        </p:nvSpPr>
        <p:spPr>
          <a:xfrm>
            <a:off x="68580" y="3474085"/>
            <a:ext cx="3769360" cy="645160"/>
          </a:xfrm>
          <a:prstGeom prst="rect">
            <a:avLst/>
          </a:prstGeom>
          <a:noFill/>
        </p:spPr>
        <p:txBody>
          <a:bodyPr wrap="square" rtlCol="0">
            <a:spAutoFit/>
          </a:bodyPr>
          <a:p>
            <a:r>
              <a:rPr lang="en-US" altLang="zh-CN"/>
              <a:t>Remove 4 screws and take off the back cover of the seat back.</a:t>
            </a:r>
            <a:endParaRPr lang="en-US" altLang="zh-CN"/>
          </a:p>
        </p:txBody>
      </p:sp>
      <p:sp>
        <p:nvSpPr>
          <p:cNvPr id="65" name="文本框 64"/>
          <p:cNvSpPr txBox="1"/>
          <p:nvPr/>
        </p:nvSpPr>
        <p:spPr>
          <a:xfrm>
            <a:off x="4741545" y="3547110"/>
            <a:ext cx="2708910" cy="368300"/>
          </a:xfrm>
          <a:prstGeom prst="rect">
            <a:avLst/>
          </a:prstGeom>
          <a:noFill/>
        </p:spPr>
        <p:txBody>
          <a:bodyPr wrap="square" rtlCol="0">
            <a:spAutoFit/>
          </a:bodyPr>
          <a:p>
            <a:r>
              <a:rPr lang="en-US" altLang="zh-CN"/>
              <a:t>backrest cover</a:t>
            </a:r>
            <a:endParaRPr lang="en-US" altLang="zh-C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455243"/>
            <a:ext cx="2700000" cy="316800"/>
          </a:xfrm>
        </p:spPr>
        <p:txBody>
          <a:bodyPr/>
          <a:p>
            <a:pPr algn="ctr"/>
            <a:r>
              <a:rPr lang="en-US" altLang="zh-CN" b="1" dirty="0"/>
              <a:t>Page 3</a:t>
            </a:r>
            <a:endParaRPr lang="en-US" altLang="zh-CN" b="1" dirty="0"/>
          </a:p>
        </p:txBody>
      </p:sp>
      <p:sp>
        <p:nvSpPr>
          <p:cNvPr id="4" name="页脚占位符 3"/>
          <p:cNvSpPr>
            <a:spLocks noGrp="1"/>
          </p:cNvSpPr>
          <p:nvPr>
            <p:ph type="ftr" sz="quarter" idx="11"/>
          </p:nvPr>
        </p:nvSpPr>
        <p:spPr>
          <a:xfrm>
            <a:off x="78035" y="645524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11" name="文本框 10"/>
          <p:cNvSpPr txBox="1"/>
          <p:nvPr/>
        </p:nvSpPr>
        <p:spPr>
          <a:xfrm>
            <a:off x="219075" y="1130935"/>
            <a:ext cx="4313555" cy="460375"/>
          </a:xfrm>
          <a:prstGeom prst="rect">
            <a:avLst/>
          </a:prstGeom>
          <a:noFill/>
        </p:spPr>
        <p:txBody>
          <a:bodyPr wrap="square" rtlCol="0" anchor="t">
            <a:spAutoFit/>
          </a:bodyPr>
          <a:p>
            <a:pPr algn="l"/>
            <a:r>
              <a:rPr lang="zh-CN" altLang="en-US" sz="2400" b="1">
                <a:solidFill>
                  <a:schemeClr val="accent1">
                    <a:lumMod val="75000"/>
                  </a:schemeClr>
                </a:solidFill>
                <a:latin typeface="+mn-ea"/>
                <a:cs typeface="+mn-ea"/>
                <a:sym typeface="+mn-ea"/>
              </a:rPr>
              <a:t>一、</a:t>
            </a:r>
            <a:r>
              <a:rPr lang="zh-CN" altLang="en-US" sz="2400" b="1">
                <a:solidFill>
                  <a:schemeClr val="accent1">
                    <a:lumMod val="75000"/>
                  </a:schemeClr>
                </a:solidFill>
                <a:latin typeface="+mn-ea"/>
                <a:cs typeface="+mn-ea"/>
                <a:sym typeface="+mn-ea"/>
              </a:rPr>
              <a:t>Product introduction</a:t>
            </a:r>
            <a:endParaRPr lang="zh-CN" altLang="en-US" sz="2400" b="1">
              <a:solidFill>
                <a:schemeClr val="accent1">
                  <a:lumMod val="75000"/>
                </a:schemeClr>
              </a:solidFill>
              <a:latin typeface="+mn-ea"/>
              <a:cs typeface="+mn-ea"/>
              <a:sym typeface="+mn-ea"/>
            </a:endParaRPr>
          </a:p>
        </p:txBody>
      </p:sp>
      <p:pic>
        <p:nvPicPr>
          <p:cNvPr id="2" name="图片 1"/>
          <p:cNvPicPr>
            <a:picLocks noChangeAspect="1"/>
          </p:cNvPicPr>
          <p:nvPr/>
        </p:nvPicPr>
        <p:blipFill>
          <a:blip r:embed="rId2"/>
          <a:stretch>
            <a:fillRect/>
          </a:stretch>
        </p:blipFill>
        <p:spPr>
          <a:xfrm>
            <a:off x="4186555" y="1030605"/>
            <a:ext cx="4497070" cy="533781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478020" y="6484453"/>
            <a:ext cx="2700000" cy="316800"/>
          </a:xfrm>
        </p:spPr>
        <p:txBody>
          <a:bodyPr/>
          <a:p>
            <a:pPr algn="ctr"/>
            <a:r>
              <a:rPr lang="en-US" altLang="zh-CN" b="1" dirty="0"/>
              <a:t>Page 30</a:t>
            </a:r>
            <a:endParaRPr lang="en-US" altLang="zh-CN" b="1" dirty="0"/>
          </a:p>
        </p:txBody>
      </p:sp>
      <p:pic>
        <p:nvPicPr>
          <p:cNvPr id="4" name="图片 3"/>
          <p:cNvPicPr>
            <a:picLocks noChangeAspect="1"/>
          </p:cNvPicPr>
          <p:nvPr/>
        </p:nvPicPr>
        <p:blipFill>
          <a:blip r:embed="rId2"/>
          <a:stretch>
            <a:fillRect/>
          </a:stretch>
        </p:blipFill>
        <p:spPr>
          <a:xfrm>
            <a:off x="662940" y="1296670"/>
            <a:ext cx="3206115" cy="2103120"/>
          </a:xfrm>
          <a:prstGeom prst="rect">
            <a:avLst/>
          </a:prstGeom>
        </p:spPr>
      </p:pic>
      <p:pic>
        <p:nvPicPr>
          <p:cNvPr id="5" name="图片 4"/>
          <p:cNvPicPr>
            <a:picLocks noChangeAspect="1"/>
          </p:cNvPicPr>
          <p:nvPr/>
        </p:nvPicPr>
        <p:blipFill>
          <a:blip r:embed="rId3"/>
          <a:stretch>
            <a:fillRect/>
          </a:stretch>
        </p:blipFill>
        <p:spPr>
          <a:xfrm>
            <a:off x="6141085" y="1166495"/>
            <a:ext cx="3289300" cy="2262505"/>
          </a:xfrm>
          <a:prstGeom prst="rect">
            <a:avLst/>
          </a:prstGeom>
        </p:spPr>
      </p:pic>
      <p:pic>
        <p:nvPicPr>
          <p:cNvPr id="6" name="图片 5"/>
          <p:cNvPicPr>
            <a:picLocks noChangeAspect="1"/>
          </p:cNvPicPr>
          <p:nvPr/>
        </p:nvPicPr>
        <p:blipFill>
          <a:blip r:embed="rId4"/>
          <a:stretch>
            <a:fillRect/>
          </a:stretch>
        </p:blipFill>
        <p:spPr>
          <a:xfrm>
            <a:off x="662940" y="3841115"/>
            <a:ext cx="3176270" cy="2331720"/>
          </a:xfrm>
          <a:prstGeom prst="rect">
            <a:avLst/>
          </a:prstGeom>
        </p:spPr>
      </p:pic>
      <p:pic>
        <p:nvPicPr>
          <p:cNvPr id="37" name="图片 36" descr="C:\Users\Administrator\Desktop\3628图册\微信图片_202204131715445.jpg微信图片_202204131715445"/>
          <p:cNvPicPr>
            <a:picLocks noChangeAspect="1"/>
          </p:cNvPicPr>
          <p:nvPr/>
        </p:nvPicPr>
        <p:blipFill>
          <a:blip r:embed="rId5"/>
          <a:srcRect/>
          <a:stretch>
            <a:fillRect/>
          </a:stretch>
        </p:blipFill>
        <p:spPr>
          <a:xfrm rot="16200000">
            <a:off x="6673215" y="3274060"/>
            <a:ext cx="2226310" cy="3290570"/>
          </a:xfrm>
          <a:prstGeom prst="rect">
            <a:avLst/>
          </a:prstGeom>
        </p:spPr>
      </p:pic>
      <p:sp>
        <p:nvSpPr>
          <p:cNvPr id="8" name="文本框 7"/>
          <p:cNvSpPr txBox="1"/>
          <p:nvPr/>
        </p:nvSpPr>
        <p:spPr>
          <a:xfrm>
            <a:off x="662940" y="3312795"/>
            <a:ext cx="3540125" cy="645160"/>
          </a:xfrm>
          <a:prstGeom prst="rect">
            <a:avLst/>
          </a:prstGeom>
          <a:noFill/>
        </p:spPr>
        <p:txBody>
          <a:bodyPr wrap="square" rtlCol="0">
            <a:spAutoFit/>
          </a:bodyPr>
          <a:p>
            <a:r>
              <a:rPr lang="en-US" altLang="zh-CN"/>
              <a:t>Disconnect the air hose fitting and remove 2 screws.</a:t>
            </a:r>
            <a:endParaRPr lang="en-US" altLang="zh-CN"/>
          </a:p>
        </p:txBody>
      </p:sp>
      <p:sp>
        <p:nvSpPr>
          <p:cNvPr id="9" name="文本框 8"/>
          <p:cNvSpPr txBox="1"/>
          <p:nvPr/>
        </p:nvSpPr>
        <p:spPr>
          <a:xfrm>
            <a:off x="6520815" y="3451225"/>
            <a:ext cx="2818765" cy="368300"/>
          </a:xfrm>
          <a:prstGeom prst="rect">
            <a:avLst/>
          </a:prstGeom>
          <a:noFill/>
        </p:spPr>
        <p:txBody>
          <a:bodyPr wrap="square" rtlCol="0">
            <a:spAutoFit/>
          </a:bodyPr>
          <a:p>
            <a:r>
              <a:rPr lang="en-US" altLang="zh-CN"/>
              <a:t>Cut off the buckle</a:t>
            </a:r>
            <a:endParaRPr lang="en-US" altLang="zh-CN"/>
          </a:p>
        </p:txBody>
      </p:sp>
      <p:sp>
        <p:nvSpPr>
          <p:cNvPr id="10" name="文本框 9"/>
          <p:cNvSpPr txBox="1"/>
          <p:nvPr/>
        </p:nvSpPr>
        <p:spPr>
          <a:xfrm>
            <a:off x="756285" y="6172835"/>
            <a:ext cx="2988945" cy="368300"/>
          </a:xfrm>
          <a:prstGeom prst="rect">
            <a:avLst/>
          </a:prstGeom>
          <a:noFill/>
        </p:spPr>
        <p:txBody>
          <a:bodyPr wrap="square" rtlCol="0">
            <a:spAutoFit/>
          </a:bodyPr>
          <a:p>
            <a:r>
              <a:rPr lang="en-US" altLang="zh-CN"/>
              <a:t>disconnect terminal</a:t>
            </a:r>
            <a:endParaRPr lang="en-US" altLang="zh-CN"/>
          </a:p>
        </p:txBody>
      </p:sp>
      <p:sp>
        <p:nvSpPr>
          <p:cNvPr id="11" name="文本框 10"/>
          <p:cNvSpPr txBox="1"/>
          <p:nvPr/>
        </p:nvSpPr>
        <p:spPr>
          <a:xfrm>
            <a:off x="6712585" y="6089015"/>
            <a:ext cx="2145665" cy="368300"/>
          </a:xfrm>
          <a:prstGeom prst="rect">
            <a:avLst/>
          </a:prstGeom>
          <a:noFill/>
        </p:spPr>
        <p:txBody>
          <a:bodyPr wrap="square" rtlCol="0">
            <a:spAutoFit/>
          </a:bodyPr>
          <a:p>
            <a:r>
              <a:rPr lang="en-US" altLang="zh-CN"/>
              <a:t>clip-on cable</a:t>
            </a:r>
            <a:endParaRPr lang="en-US" altLang="zh-CN"/>
          </a:p>
        </p:txBody>
      </p:sp>
      <p:sp>
        <p:nvSpPr>
          <p:cNvPr id="12" name="椭圆 11"/>
          <p:cNvSpPr/>
          <p:nvPr/>
        </p:nvSpPr>
        <p:spPr>
          <a:xfrm>
            <a:off x="1684655" y="2148205"/>
            <a:ext cx="1048385" cy="80835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椭圆 12"/>
          <p:cNvSpPr/>
          <p:nvPr/>
        </p:nvSpPr>
        <p:spPr>
          <a:xfrm>
            <a:off x="6744970" y="2321560"/>
            <a:ext cx="433070" cy="3752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椭圆 13"/>
          <p:cNvSpPr/>
          <p:nvPr/>
        </p:nvSpPr>
        <p:spPr>
          <a:xfrm>
            <a:off x="1684655" y="5055870"/>
            <a:ext cx="596265" cy="55753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椭圆 14"/>
          <p:cNvSpPr/>
          <p:nvPr/>
        </p:nvSpPr>
        <p:spPr>
          <a:xfrm>
            <a:off x="8425180" y="1875155"/>
            <a:ext cx="433070" cy="3752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椭圆 15"/>
          <p:cNvSpPr/>
          <p:nvPr/>
        </p:nvSpPr>
        <p:spPr>
          <a:xfrm>
            <a:off x="8684895" y="1499870"/>
            <a:ext cx="433070" cy="3752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椭圆 16"/>
          <p:cNvSpPr/>
          <p:nvPr/>
        </p:nvSpPr>
        <p:spPr>
          <a:xfrm>
            <a:off x="8494395" y="2321560"/>
            <a:ext cx="433070" cy="3752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页脚占位符 17"/>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19" name="文本框 18"/>
          <p:cNvSpPr txBox="1"/>
          <p:nvPr/>
        </p:nvSpPr>
        <p:spPr>
          <a:xfrm>
            <a:off x="68580" y="982345"/>
            <a:ext cx="5673725" cy="368300"/>
          </a:xfrm>
          <a:prstGeom prst="rect">
            <a:avLst/>
          </a:prstGeom>
          <a:noFill/>
        </p:spPr>
        <p:txBody>
          <a:bodyPr wrap="square" rtlCol="0">
            <a:spAutoFit/>
          </a:bodyPr>
          <a:p>
            <a:r>
              <a:rPr lang="en-US" altLang="zh-CN" b="1">
                <a:sym typeface="+mn-ea"/>
              </a:rPr>
              <a:t>3.8 </a:t>
            </a:r>
            <a:r>
              <a:rPr lang="en-US" altLang="zh-CN" b="1"/>
              <a:t>Backpack Harness Disassembly Instructions</a:t>
            </a:r>
            <a:r>
              <a:rPr lang="zh-CN" altLang="en-US" b="1"/>
              <a:t>：</a:t>
            </a:r>
            <a:endParaRPr lang="zh-CN" altLang="en-US"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465403"/>
            <a:ext cx="2700000" cy="316800"/>
          </a:xfrm>
        </p:spPr>
        <p:txBody>
          <a:bodyPr/>
          <a:p>
            <a:pPr algn="ctr"/>
            <a:r>
              <a:rPr lang="en-US" altLang="zh-CN" b="1" dirty="0"/>
              <a:t>Page 31</a:t>
            </a:r>
            <a:endParaRPr lang="en-US" altLang="zh-CN" b="1" dirty="0"/>
          </a:p>
        </p:txBody>
      </p:sp>
      <p:sp>
        <p:nvSpPr>
          <p:cNvPr id="7" name="文本框 6"/>
          <p:cNvSpPr txBox="1"/>
          <p:nvPr/>
        </p:nvSpPr>
        <p:spPr>
          <a:xfrm>
            <a:off x="334010" y="928370"/>
            <a:ext cx="3752215" cy="368300"/>
          </a:xfrm>
          <a:prstGeom prst="rect">
            <a:avLst/>
          </a:prstGeom>
          <a:noFill/>
        </p:spPr>
        <p:txBody>
          <a:bodyPr wrap="square" rtlCol="0">
            <a:spAutoFit/>
          </a:bodyPr>
          <a:p>
            <a:r>
              <a:rPr lang="en-US" altLang="zh-CN" b="1"/>
              <a:t>3.9Chassis board removal</a:t>
            </a:r>
            <a:r>
              <a:rPr lang="zh-CN" altLang="en-US" b="1"/>
              <a:t>：</a:t>
            </a:r>
            <a:endParaRPr lang="zh-CN" altLang="en-US"/>
          </a:p>
        </p:txBody>
      </p:sp>
      <p:pic>
        <p:nvPicPr>
          <p:cNvPr id="4" name="图片 3"/>
          <p:cNvPicPr>
            <a:picLocks noChangeAspect="1"/>
          </p:cNvPicPr>
          <p:nvPr/>
        </p:nvPicPr>
        <p:blipFill>
          <a:blip r:embed="rId2"/>
          <a:stretch>
            <a:fillRect/>
          </a:stretch>
        </p:blipFill>
        <p:spPr>
          <a:xfrm>
            <a:off x="412115" y="1419860"/>
            <a:ext cx="2430780" cy="2091690"/>
          </a:xfrm>
          <a:prstGeom prst="rect">
            <a:avLst/>
          </a:prstGeom>
        </p:spPr>
      </p:pic>
      <p:pic>
        <p:nvPicPr>
          <p:cNvPr id="9" name="图片 8"/>
          <p:cNvPicPr>
            <a:picLocks noChangeAspect="1"/>
          </p:cNvPicPr>
          <p:nvPr/>
        </p:nvPicPr>
        <p:blipFill>
          <a:blip r:embed="rId3"/>
          <a:stretch>
            <a:fillRect/>
          </a:stretch>
        </p:blipFill>
        <p:spPr>
          <a:xfrm>
            <a:off x="4390390" y="1419860"/>
            <a:ext cx="3179445" cy="2112010"/>
          </a:xfrm>
          <a:prstGeom prst="rect">
            <a:avLst/>
          </a:prstGeom>
        </p:spPr>
      </p:pic>
      <p:pic>
        <p:nvPicPr>
          <p:cNvPr id="15" name="图片 14"/>
          <p:cNvPicPr>
            <a:picLocks noChangeAspect="1"/>
          </p:cNvPicPr>
          <p:nvPr/>
        </p:nvPicPr>
        <p:blipFill>
          <a:blip r:embed="rId4"/>
          <a:stretch>
            <a:fillRect/>
          </a:stretch>
        </p:blipFill>
        <p:spPr>
          <a:xfrm>
            <a:off x="8569960" y="1388745"/>
            <a:ext cx="3215005" cy="1797050"/>
          </a:xfrm>
          <a:prstGeom prst="rect">
            <a:avLst/>
          </a:prstGeom>
        </p:spPr>
      </p:pic>
      <p:pic>
        <p:nvPicPr>
          <p:cNvPr id="16" name="图片 15"/>
          <p:cNvPicPr>
            <a:picLocks noChangeAspect="1"/>
          </p:cNvPicPr>
          <p:nvPr/>
        </p:nvPicPr>
        <p:blipFill>
          <a:blip r:embed="rId5"/>
          <a:stretch>
            <a:fillRect/>
          </a:stretch>
        </p:blipFill>
        <p:spPr>
          <a:xfrm>
            <a:off x="334010" y="4123055"/>
            <a:ext cx="3051175" cy="1741170"/>
          </a:xfrm>
          <a:prstGeom prst="rect">
            <a:avLst/>
          </a:prstGeom>
        </p:spPr>
      </p:pic>
      <p:sp>
        <p:nvSpPr>
          <p:cNvPr id="5" name="椭圆 4"/>
          <p:cNvSpPr/>
          <p:nvPr/>
        </p:nvSpPr>
        <p:spPr>
          <a:xfrm>
            <a:off x="10918190" y="1654810"/>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7" name="椭圆 66"/>
          <p:cNvSpPr/>
          <p:nvPr/>
        </p:nvSpPr>
        <p:spPr>
          <a:xfrm>
            <a:off x="9023350" y="2251075"/>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椭圆 5"/>
          <p:cNvSpPr/>
          <p:nvPr/>
        </p:nvSpPr>
        <p:spPr>
          <a:xfrm>
            <a:off x="9034145" y="1746250"/>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椭圆 7"/>
          <p:cNvSpPr/>
          <p:nvPr/>
        </p:nvSpPr>
        <p:spPr>
          <a:xfrm>
            <a:off x="10918190" y="2287905"/>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椭圆 9"/>
          <p:cNvSpPr/>
          <p:nvPr/>
        </p:nvSpPr>
        <p:spPr>
          <a:xfrm>
            <a:off x="941705" y="1686560"/>
            <a:ext cx="36512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nvSpPr>
        <p:spPr>
          <a:xfrm>
            <a:off x="1068705" y="2887345"/>
            <a:ext cx="36512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nvSpPr>
        <p:spPr>
          <a:xfrm>
            <a:off x="1861820" y="2887345"/>
            <a:ext cx="36512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2027555" y="1686560"/>
            <a:ext cx="365125" cy="2984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文本框 29"/>
          <p:cNvSpPr txBox="1"/>
          <p:nvPr/>
        </p:nvSpPr>
        <p:spPr>
          <a:xfrm>
            <a:off x="9131300" y="3234055"/>
            <a:ext cx="2352675" cy="368300"/>
          </a:xfrm>
          <a:prstGeom prst="rect">
            <a:avLst/>
          </a:prstGeom>
          <a:noFill/>
        </p:spPr>
        <p:txBody>
          <a:bodyPr wrap="square" rtlCol="0">
            <a:spAutoFit/>
          </a:bodyPr>
          <a:p>
            <a:r>
              <a:rPr lang="en-US" altLang="zh-CN"/>
              <a:t>Remove 4 screws</a:t>
            </a:r>
            <a:endParaRPr lang="en-US" altLang="zh-CN"/>
          </a:p>
        </p:txBody>
      </p:sp>
      <p:sp>
        <p:nvSpPr>
          <p:cNvPr id="31" name="文本框 30"/>
          <p:cNvSpPr txBox="1"/>
          <p:nvPr/>
        </p:nvSpPr>
        <p:spPr>
          <a:xfrm>
            <a:off x="226695" y="5853430"/>
            <a:ext cx="3453130" cy="645160"/>
          </a:xfrm>
          <a:prstGeom prst="rect">
            <a:avLst/>
          </a:prstGeom>
          <a:noFill/>
        </p:spPr>
        <p:txBody>
          <a:bodyPr wrap="square" rtlCol="0">
            <a:spAutoFit/>
          </a:bodyPr>
          <a:p>
            <a:r>
              <a:rPr lang="en-US" altLang="zh-CN"/>
              <a:t>Unplug all terminals and remove the aircraft frame.</a:t>
            </a:r>
            <a:endParaRPr lang="en-US" altLang="zh-CN"/>
          </a:p>
        </p:txBody>
      </p:sp>
      <p:sp>
        <p:nvSpPr>
          <p:cNvPr id="12" name="矩形 11"/>
          <p:cNvSpPr/>
          <p:nvPr/>
        </p:nvSpPr>
        <p:spPr>
          <a:xfrm>
            <a:off x="1014095" y="4553585"/>
            <a:ext cx="2279650" cy="90487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3" name="图片 12" descr="C:\Users\Administrator\Desktop\3628图册\微信图片_202204131715443.jpg微信图片_202204131715443"/>
          <p:cNvPicPr>
            <a:picLocks noChangeAspect="1"/>
          </p:cNvPicPr>
          <p:nvPr>
            <p:custDataLst>
              <p:tags r:id="rId6"/>
            </p:custDataLst>
          </p:nvPr>
        </p:nvPicPr>
        <p:blipFill>
          <a:blip r:embed="rId7"/>
          <a:srcRect l="22092" t="13392" r="30005" b="10651"/>
          <a:stretch>
            <a:fillRect/>
          </a:stretch>
        </p:blipFill>
        <p:spPr>
          <a:xfrm rot="16200000">
            <a:off x="5335270" y="3176905"/>
            <a:ext cx="1520825" cy="3528695"/>
          </a:xfrm>
          <a:prstGeom prst="rect">
            <a:avLst/>
          </a:prstGeom>
        </p:spPr>
      </p:pic>
      <p:sp>
        <p:nvSpPr>
          <p:cNvPr id="14" name="文本框 13"/>
          <p:cNvSpPr txBox="1"/>
          <p:nvPr/>
        </p:nvSpPr>
        <p:spPr>
          <a:xfrm>
            <a:off x="5099050" y="5841365"/>
            <a:ext cx="2760980" cy="368300"/>
          </a:xfrm>
          <a:prstGeom prst="rect">
            <a:avLst/>
          </a:prstGeom>
          <a:noFill/>
        </p:spPr>
        <p:txBody>
          <a:bodyPr wrap="square" rtlCol="0">
            <a:spAutoFit/>
          </a:bodyPr>
          <a:p>
            <a:r>
              <a:rPr lang="en-US" altLang="zh-CN"/>
              <a:t>movement board</a:t>
            </a:r>
            <a:endParaRPr lang="en-US" altLang="zh-CN"/>
          </a:p>
        </p:txBody>
      </p:sp>
      <p:sp>
        <p:nvSpPr>
          <p:cNvPr id="17" name="页脚占位符 16"/>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62" name="文本框 61"/>
          <p:cNvSpPr txBox="1"/>
          <p:nvPr/>
        </p:nvSpPr>
        <p:spPr>
          <a:xfrm>
            <a:off x="68580" y="3474085"/>
            <a:ext cx="3769360" cy="645160"/>
          </a:xfrm>
          <a:prstGeom prst="rect">
            <a:avLst/>
          </a:prstGeom>
          <a:noFill/>
        </p:spPr>
        <p:txBody>
          <a:bodyPr wrap="square" rtlCol="0">
            <a:spAutoFit/>
          </a:bodyPr>
          <a:p>
            <a:r>
              <a:rPr lang="en-US" altLang="zh-CN"/>
              <a:t>Remove 4 screws and take off the back cover of the seat back.</a:t>
            </a:r>
            <a:endParaRPr lang="en-US" altLang="zh-CN"/>
          </a:p>
        </p:txBody>
      </p:sp>
      <p:sp>
        <p:nvSpPr>
          <p:cNvPr id="65" name="文本框 64"/>
          <p:cNvSpPr txBox="1"/>
          <p:nvPr/>
        </p:nvSpPr>
        <p:spPr>
          <a:xfrm>
            <a:off x="4741545" y="3547110"/>
            <a:ext cx="2708910" cy="368300"/>
          </a:xfrm>
          <a:prstGeom prst="rect">
            <a:avLst/>
          </a:prstGeom>
          <a:noFill/>
        </p:spPr>
        <p:txBody>
          <a:bodyPr wrap="square" rtlCol="0">
            <a:spAutoFit/>
          </a:bodyPr>
          <a:p>
            <a:r>
              <a:rPr lang="en-US" altLang="zh-CN"/>
              <a:t>backrest cover</a:t>
            </a:r>
            <a:endParaRPr lang="en-US" altLang="zh-CN"/>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0" name="Text Box 1108"/>
          <p:cNvSpPr txBox="1"/>
          <p:nvPr/>
        </p:nvSpPr>
        <p:spPr>
          <a:xfrm>
            <a:off x="259080" y="1052195"/>
            <a:ext cx="7597775" cy="368300"/>
          </a:xfrm>
          <a:prstGeom prst="rect">
            <a:avLst/>
          </a:prstGeom>
          <a:noFill/>
          <a:ln w="9525">
            <a:noFill/>
          </a:ln>
        </p:spPr>
        <p:txBody>
          <a:bodyPr wrap="square">
            <a:spAutoFit/>
          </a:bodyPr>
          <a:p>
            <a:pPr>
              <a:spcBef>
                <a:spcPct val="50000"/>
              </a:spcBef>
            </a:pPr>
            <a:r>
              <a:rPr lang="en-US" b="1" dirty="0">
                <a:latin typeface="微软雅黑" panose="020B0503020204020204" charset="-122"/>
                <a:ea typeface="微软雅黑" panose="020B0503020204020204" charset="-122"/>
                <a:cs typeface="微软雅黑" panose="020B0503020204020204" charset="-122"/>
              </a:rPr>
              <a:t>3.10 </a:t>
            </a:r>
            <a:r>
              <a:rPr lang="en-US" altLang="zh-CN" b="1" dirty="0">
                <a:latin typeface="微软雅黑" panose="020B0503020204020204" charset="-122"/>
                <a:ea typeface="微软雅黑" panose="020B0503020204020204" charset="-122"/>
                <a:cs typeface="微软雅黑" panose="020B0503020204020204" charset="-122"/>
              </a:rPr>
              <a:t>Instructions for Disassembling the Center Box Assembly</a:t>
            </a:r>
            <a:r>
              <a:rPr lang="zh-CN" b="1" dirty="0">
                <a:latin typeface="微软雅黑" panose="020B0503020204020204" charset="-122"/>
                <a:ea typeface="微软雅黑" panose="020B0503020204020204" charset="-122"/>
                <a:cs typeface="微软雅黑" panose="020B0503020204020204" charset="-122"/>
              </a:rPr>
              <a:t>：</a:t>
            </a:r>
            <a:endParaRPr lang="zh-CN" altLang="en-US" b="1" dirty="0">
              <a:latin typeface="微软雅黑" panose="020B0503020204020204" charset="-122"/>
              <a:ea typeface="微软雅黑" panose="020B0503020204020204" charset="-122"/>
              <a:cs typeface="微软雅黑" panose="020B0503020204020204" charset="-122"/>
            </a:endParaRPr>
          </a:p>
        </p:txBody>
      </p:sp>
      <p:sp>
        <p:nvSpPr>
          <p:cNvPr id="3" name="灯片编号占位符 2"/>
          <p:cNvSpPr>
            <a:spLocks noGrp="1"/>
          </p:cNvSpPr>
          <p:nvPr>
            <p:ph type="sldNum" sz="quarter" idx="12"/>
          </p:nvPr>
        </p:nvSpPr>
        <p:spPr>
          <a:xfrm>
            <a:off x="4472305" y="6455878"/>
            <a:ext cx="2700000" cy="316800"/>
          </a:xfrm>
        </p:spPr>
        <p:txBody>
          <a:bodyPr/>
          <a:p>
            <a:pPr algn="ctr"/>
            <a:r>
              <a:rPr lang="en-US" altLang="zh-CN" b="1" smtClean="0"/>
              <a:t>Page 32</a:t>
            </a:r>
            <a:endParaRPr lang="en-US" altLang="zh-CN" b="1" smtClean="0"/>
          </a:p>
        </p:txBody>
      </p:sp>
      <p:sp>
        <p:nvSpPr>
          <p:cNvPr id="24" name="文本框 23"/>
          <p:cNvSpPr txBox="1"/>
          <p:nvPr/>
        </p:nvSpPr>
        <p:spPr>
          <a:xfrm>
            <a:off x="259080" y="3134995"/>
            <a:ext cx="3556000" cy="725805"/>
          </a:xfrm>
          <a:prstGeom prst="rect">
            <a:avLst/>
          </a:prstGeom>
          <a:noFill/>
        </p:spPr>
        <p:txBody>
          <a:bodyPr wrap="square" rtlCol="0">
            <a:noAutofit/>
          </a:bodyPr>
          <a:p>
            <a:r>
              <a:rPr lang="en-US" altLang="zh-CN"/>
              <a:t>Remove 2 screws and take off the center box cover</a:t>
            </a:r>
            <a:endParaRPr lang="en-US" altLang="zh-CN"/>
          </a:p>
        </p:txBody>
      </p:sp>
      <p:pic>
        <p:nvPicPr>
          <p:cNvPr id="2" name="图片 1"/>
          <p:cNvPicPr>
            <a:picLocks noChangeAspect="1"/>
          </p:cNvPicPr>
          <p:nvPr/>
        </p:nvPicPr>
        <p:blipFill>
          <a:blip r:embed="rId2"/>
          <a:stretch>
            <a:fillRect/>
          </a:stretch>
        </p:blipFill>
        <p:spPr>
          <a:xfrm>
            <a:off x="421640" y="1363345"/>
            <a:ext cx="3251200" cy="1897380"/>
          </a:xfrm>
          <a:prstGeom prst="rect">
            <a:avLst/>
          </a:prstGeom>
        </p:spPr>
      </p:pic>
      <p:pic>
        <p:nvPicPr>
          <p:cNvPr id="6" name="图片 5"/>
          <p:cNvPicPr>
            <a:picLocks noChangeAspect="1"/>
          </p:cNvPicPr>
          <p:nvPr/>
        </p:nvPicPr>
        <p:blipFill>
          <a:blip r:embed="rId3"/>
          <a:stretch>
            <a:fillRect/>
          </a:stretch>
        </p:blipFill>
        <p:spPr>
          <a:xfrm>
            <a:off x="4625340" y="1412240"/>
            <a:ext cx="2700655" cy="1898015"/>
          </a:xfrm>
          <a:prstGeom prst="rect">
            <a:avLst/>
          </a:prstGeom>
        </p:spPr>
      </p:pic>
      <p:pic>
        <p:nvPicPr>
          <p:cNvPr id="7" name="图片 6"/>
          <p:cNvPicPr>
            <a:picLocks noChangeAspect="1"/>
          </p:cNvPicPr>
          <p:nvPr/>
        </p:nvPicPr>
        <p:blipFill>
          <a:blip r:embed="rId4"/>
          <a:stretch>
            <a:fillRect/>
          </a:stretch>
        </p:blipFill>
        <p:spPr>
          <a:xfrm>
            <a:off x="8316595" y="1446530"/>
            <a:ext cx="3165475" cy="1969135"/>
          </a:xfrm>
          <a:prstGeom prst="rect">
            <a:avLst/>
          </a:prstGeom>
        </p:spPr>
      </p:pic>
      <p:pic>
        <p:nvPicPr>
          <p:cNvPr id="8" name="图片 7"/>
          <p:cNvPicPr>
            <a:picLocks noChangeAspect="1"/>
          </p:cNvPicPr>
          <p:nvPr/>
        </p:nvPicPr>
        <p:blipFill>
          <a:blip r:embed="rId5"/>
          <a:stretch>
            <a:fillRect/>
          </a:stretch>
        </p:blipFill>
        <p:spPr>
          <a:xfrm>
            <a:off x="421640" y="3709670"/>
            <a:ext cx="3172460" cy="2377440"/>
          </a:xfrm>
          <a:prstGeom prst="rect">
            <a:avLst/>
          </a:prstGeom>
        </p:spPr>
      </p:pic>
      <p:pic>
        <p:nvPicPr>
          <p:cNvPr id="9" name="图片 8"/>
          <p:cNvPicPr>
            <a:picLocks noChangeAspect="1"/>
          </p:cNvPicPr>
          <p:nvPr/>
        </p:nvPicPr>
        <p:blipFill>
          <a:blip r:embed="rId6"/>
          <a:stretch>
            <a:fillRect/>
          </a:stretch>
        </p:blipFill>
        <p:spPr>
          <a:xfrm>
            <a:off x="4520565" y="3799205"/>
            <a:ext cx="2805430" cy="2127250"/>
          </a:xfrm>
          <a:prstGeom prst="rect">
            <a:avLst/>
          </a:prstGeom>
        </p:spPr>
      </p:pic>
      <p:pic>
        <p:nvPicPr>
          <p:cNvPr id="10" name="图片 9" descr="C:\Users\Administrator\Desktop\3628图册\微信图片_2022041317154412.jpg微信图片_2022041317154412"/>
          <p:cNvPicPr>
            <a:picLocks noChangeAspect="1"/>
          </p:cNvPicPr>
          <p:nvPr>
            <p:custDataLst>
              <p:tags r:id="rId7"/>
            </p:custDataLst>
          </p:nvPr>
        </p:nvPicPr>
        <p:blipFill>
          <a:blip r:embed="rId8"/>
          <a:srcRect l="13466" t="12507" r="16237" b="12507"/>
          <a:stretch>
            <a:fillRect/>
          </a:stretch>
        </p:blipFill>
        <p:spPr>
          <a:xfrm rot="16200000">
            <a:off x="8824595" y="3324225"/>
            <a:ext cx="2029460" cy="3174365"/>
          </a:xfrm>
          <a:prstGeom prst="rect">
            <a:avLst/>
          </a:prstGeom>
        </p:spPr>
      </p:pic>
      <p:sp>
        <p:nvSpPr>
          <p:cNvPr id="13" name="文本框 12"/>
          <p:cNvSpPr txBox="1"/>
          <p:nvPr/>
        </p:nvSpPr>
        <p:spPr>
          <a:xfrm>
            <a:off x="4472305" y="3322955"/>
            <a:ext cx="3378200" cy="368300"/>
          </a:xfrm>
          <a:prstGeom prst="rect">
            <a:avLst/>
          </a:prstGeom>
          <a:noFill/>
        </p:spPr>
        <p:txBody>
          <a:bodyPr wrap="square" rtlCol="0">
            <a:spAutoFit/>
          </a:bodyPr>
          <a:p>
            <a:r>
              <a:rPr lang="en-US" altLang="zh-CN"/>
              <a:t>Unplug the anti-pinch terminal</a:t>
            </a:r>
            <a:endParaRPr lang="en-US" altLang="zh-CN"/>
          </a:p>
        </p:txBody>
      </p:sp>
      <p:sp>
        <p:nvSpPr>
          <p:cNvPr id="15" name="文本框 14"/>
          <p:cNvSpPr txBox="1"/>
          <p:nvPr/>
        </p:nvSpPr>
        <p:spPr>
          <a:xfrm>
            <a:off x="8665210" y="3447415"/>
            <a:ext cx="2626360" cy="368300"/>
          </a:xfrm>
          <a:prstGeom prst="rect">
            <a:avLst/>
          </a:prstGeom>
          <a:noFill/>
        </p:spPr>
        <p:txBody>
          <a:bodyPr wrap="square" rtlCol="0">
            <a:spAutoFit/>
          </a:bodyPr>
          <a:p>
            <a:r>
              <a:rPr lang="en-US" altLang="zh-CN"/>
              <a:t>Power board location</a:t>
            </a:r>
            <a:endParaRPr lang="en-US" altLang="zh-CN"/>
          </a:p>
        </p:txBody>
      </p:sp>
      <p:sp>
        <p:nvSpPr>
          <p:cNvPr id="16" name="文本框 15"/>
          <p:cNvSpPr txBox="1"/>
          <p:nvPr/>
        </p:nvSpPr>
        <p:spPr>
          <a:xfrm>
            <a:off x="660400" y="6141720"/>
            <a:ext cx="2520315" cy="368300"/>
          </a:xfrm>
          <a:prstGeom prst="rect">
            <a:avLst/>
          </a:prstGeom>
          <a:noFill/>
        </p:spPr>
        <p:txBody>
          <a:bodyPr wrap="square" rtlCol="0">
            <a:spAutoFit/>
          </a:bodyPr>
          <a:p>
            <a:r>
              <a:rPr lang="en-US" altLang="zh-CN"/>
              <a:t>Unplug the terminal</a:t>
            </a:r>
            <a:endParaRPr lang="en-US" altLang="zh-CN"/>
          </a:p>
        </p:txBody>
      </p:sp>
      <p:sp>
        <p:nvSpPr>
          <p:cNvPr id="25" name="文本框 24"/>
          <p:cNvSpPr txBox="1"/>
          <p:nvPr/>
        </p:nvSpPr>
        <p:spPr>
          <a:xfrm>
            <a:off x="4759325" y="5987415"/>
            <a:ext cx="2125980" cy="368300"/>
          </a:xfrm>
          <a:prstGeom prst="rect">
            <a:avLst/>
          </a:prstGeom>
          <a:noFill/>
        </p:spPr>
        <p:txBody>
          <a:bodyPr wrap="square" rtlCol="0">
            <a:spAutoFit/>
          </a:bodyPr>
          <a:p>
            <a:r>
              <a:rPr lang="en-US" altLang="zh-CN"/>
              <a:t>Remove 4 screws</a:t>
            </a:r>
            <a:endParaRPr lang="en-US" altLang="zh-CN"/>
          </a:p>
        </p:txBody>
      </p:sp>
      <p:sp>
        <p:nvSpPr>
          <p:cNvPr id="30" name="文本框 29"/>
          <p:cNvSpPr txBox="1"/>
          <p:nvPr/>
        </p:nvSpPr>
        <p:spPr>
          <a:xfrm>
            <a:off x="8973820" y="6007735"/>
            <a:ext cx="1674495" cy="368300"/>
          </a:xfrm>
          <a:prstGeom prst="rect">
            <a:avLst/>
          </a:prstGeom>
          <a:noFill/>
        </p:spPr>
        <p:txBody>
          <a:bodyPr wrap="square" rtlCol="0">
            <a:spAutoFit/>
          </a:bodyPr>
          <a:p>
            <a:r>
              <a:rPr lang="en-US" altLang="zh-CN"/>
              <a:t>Power board</a:t>
            </a:r>
            <a:endParaRPr lang="en-US" altLang="zh-CN"/>
          </a:p>
        </p:txBody>
      </p:sp>
      <p:sp>
        <p:nvSpPr>
          <p:cNvPr id="33" name="椭圆 32"/>
          <p:cNvSpPr/>
          <p:nvPr/>
        </p:nvSpPr>
        <p:spPr>
          <a:xfrm>
            <a:off x="1228090" y="2178050"/>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椭圆 33"/>
          <p:cNvSpPr/>
          <p:nvPr/>
        </p:nvSpPr>
        <p:spPr>
          <a:xfrm>
            <a:off x="2529205" y="2237740"/>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椭圆 34"/>
          <p:cNvSpPr/>
          <p:nvPr/>
        </p:nvSpPr>
        <p:spPr>
          <a:xfrm>
            <a:off x="6512560" y="5196840"/>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椭圆 35"/>
          <p:cNvSpPr/>
          <p:nvPr/>
        </p:nvSpPr>
        <p:spPr>
          <a:xfrm>
            <a:off x="6311900" y="4240530"/>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椭圆 36"/>
          <p:cNvSpPr/>
          <p:nvPr/>
        </p:nvSpPr>
        <p:spPr>
          <a:xfrm>
            <a:off x="4947920" y="4318635"/>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椭圆 37"/>
          <p:cNvSpPr/>
          <p:nvPr/>
        </p:nvSpPr>
        <p:spPr>
          <a:xfrm>
            <a:off x="4862830" y="5196840"/>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nvSpPr>
        <p:spPr>
          <a:xfrm>
            <a:off x="1083945" y="4611370"/>
            <a:ext cx="403860" cy="4044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矩形 40"/>
          <p:cNvSpPr/>
          <p:nvPr/>
        </p:nvSpPr>
        <p:spPr>
          <a:xfrm>
            <a:off x="2606040" y="4460240"/>
            <a:ext cx="403860" cy="4044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矩形 41"/>
          <p:cNvSpPr/>
          <p:nvPr/>
        </p:nvSpPr>
        <p:spPr>
          <a:xfrm>
            <a:off x="5515610" y="1602740"/>
            <a:ext cx="403860" cy="4044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矩形 42"/>
          <p:cNvSpPr/>
          <p:nvPr/>
        </p:nvSpPr>
        <p:spPr>
          <a:xfrm>
            <a:off x="9947910" y="2073275"/>
            <a:ext cx="882015" cy="87566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页脚占位符 3"/>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457065" y="6474928"/>
            <a:ext cx="2700000" cy="316800"/>
          </a:xfrm>
        </p:spPr>
        <p:txBody>
          <a:bodyPr/>
          <a:p>
            <a:pPr algn="ctr"/>
            <a:r>
              <a:rPr lang="en-US" altLang="zh-CN" b="1" smtClean="0"/>
              <a:t>Page 33</a:t>
            </a:r>
            <a:endParaRPr lang="en-US" altLang="zh-CN" b="1" smtClean="0"/>
          </a:p>
        </p:txBody>
      </p:sp>
      <p:pic>
        <p:nvPicPr>
          <p:cNvPr id="16" name="图片 15"/>
          <p:cNvPicPr>
            <a:picLocks noChangeAspect="1"/>
          </p:cNvPicPr>
          <p:nvPr/>
        </p:nvPicPr>
        <p:blipFill>
          <a:blip r:embed="rId2"/>
          <a:stretch>
            <a:fillRect/>
          </a:stretch>
        </p:blipFill>
        <p:spPr>
          <a:xfrm>
            <a:off x="440690" y="1391285"/>
            <a:ext cx="3251200" cy="1897380"/>
          </a:xfrm>
          <a:prstGeom prst="rect">
            <a:avLst/>
          </a:prstGeom>
        </p:spPr>
      </p:pic>
      <p:pic>
        <p:nvPicPr>
          <p:cNvPr id="17" name="图片 16"/>
          <p:cNvPicPr>
            <a:picLocks noChangeAspect="1"/>
          </p:cNvPicPr>
          <p:nvPr/>
        </p:nvPicPr>
        <p:blipFill>
          <a:blip r:embed="rId3"/>
          <a:stretch>
            <a:fillRect/>
          </a:stretch>
        </p:blipFill>
        <p:spPr>
          <a:xfrm>
            <a:off x="4650105" y="1391285"/>
            <a:ext cx="2700655" cy="1898015"/>
          </a:xfrm>
          <a:prstGeom prst="rect">
            <a:avLst/>
          </a:prstGeom>
        </p:spPr>
      </p:pic>
      <p:pic>
        <p:nvPicPr>
          <p:cNvPr id="19" name="图片 18"/>
          <p:cNvPicPr>
            <a:picLocks noChangeAspect="1"/>
          </p:cNvPicPr>
          <p:nvPr/>
        </p:nvPicPr>
        <p:blipFill>
          <a:blip r:embed="rId4"/>
          <a:stretch>
            <a:fillRect/>
          </a:stretch>
        </p:blipFill>
        <p:spPr>
          <a:xfrm>
            <a:off x="8316595" y="1446530"/>
            <a:ext cx="3165475" cy="1969135"/>
          </a:xfrm>
          <a:prstGeom prst="rect">
            <a:avLst/>
          </a:prstGeom>
        </p:spPr>
      </p:pic>
      <p:sp>
        <p:nvSpPr>
          <p:cNvPr id="26" name="文本框 25"/>
          <p:cNvSpPr txBox="1"/>
          <p:nvPr/>
        </p:nvSpPr>
        <p:spPr>
          <a:xfrm>
            <a:off x="8665210" y="3447415"/>
            <a:ext cx="2602865" cy="368300"/>
          </a:xfrm>
          <a:prstGeom prst="rect">
            <a:avLst/>
          </a:prstGeom>
          <a:noFill/>
        </p:spPr>
        <p:txBody>
          <a:bodyPr wrap="square" rtlCol="0">
            <a:spAutoFit/>
          </a:bodyPr>
          <a:p>
            <a:r>
              <a:rPr lang="en-US" altLang="zh-CN"/>
              <a:t>Power board location</a:t>
            </a:r>
            <a:endParaRPr lang="en-US" altLang="zh-CN"/>
          </a:p>
        </p:txBody>
      </p:sp>
      <p:sp>
        <p:nvSpPr>
          <p:cNvPr id="33" name="椭圆 32"/>
          <p:cNvSpPr/>
          <p:nvPr/>
        </p:nvSpPr>
        <p:spPr>
          <a:xfrm>
            <a:off x="1247140" y="2205990"/>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椭圆 33"/>
          <p:cNvSpPr/>
          <p:nvPr/>
        </p:nvSpPr>
        <p:spPr>
          <a:xfrm>
            <a:off x="2548255" y="2265680"/>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矩形 41"/>
          <p:cNvSpPr/>
          <p:nvPr/>
        </p:nvSpPr>
        <p:spPr>
          <a:xfrm>
            <a:off x="5540375" y="1581785"/>
            <a:ext cx="403860" cy="4044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矩形 42"/>
          <p:cNvSpPr/>
          <p:nvPr/>
        </p:nvSpPr>
        <p:spPr>
          <a:xfrm>
            <a:off x="9815195" y="1745615"/>
            <a:ext cx="391795" cy="47942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7" name="图片 26"/>
          <p:cNvPicPr>
            <a:picLocks noChangeAspect="1"/>
          </p:cNvPicPr>
          <p:nvPr/>
        </p:nvPicPr>
        <p:blipFill>
          <a:blip r:embed="rId5"/>
          <a:stretch>
            <a:fillRect/>
          </a:stretch>
        </p:blipFill>
        <p:spPr>
          <a:xfrm rot="16200000">
            <a:off x="833755" y="3399790"/>
            <a:ext cx="2226310" cy="3050540"/>
          </a:xfrm>
          <a:prstGeom prst="rect">
            <a:avLst/>
          </a:prstGeom>
        </p:spPr>
      </p:pic>
      <p:pic>
        <p:nvPicPr>
          <p:cNvPr id="28" name="图片 27"/>
          <p:cNvPicPr>
            <a:picLocks noChangeAspect="1"/>
          </p:cNvPicPr>
          <p:nvPr/>
        </p:nvPicPr>
        <p:blipFill>
          <a:blip r:embed="rId6"/>
          <a:stretch>
            <a:fillRect/>
          </a:stretch>
        </p:blipFill>
        <p:spPr>
          <a:xfrm rot="16200000">
            <a:off x="4823460" y="3503930"/>
            <a:ext cx="2200275" cy="2816225"/>
          </a:xfrm>
          <a:prstGeom prst="rect">
            <a:avLst/>
          </a:prstGeom>
        </p:spPr>
      </p:pic>
      <p:pic>
        <p:nvPicPr>
          <p:cNvPr id="29" name="图片 28"/>
          <p:cNvPicPr>
            <a:picLocks noChangeAspect="1"/>
          </p:cNvPicPr>
          <p:nvPr/>
        </p:nvPicPr>
        <p:blipFill>
          <a:blip r:embed="rId7"/>
          <a:stretch>
            <a:fillRect/>
          </a:stretch>
        </p:blipFill>
        <p:spPr>
          <a:xfrm>
            <a:off x="8530590" y="3847465"/>
            <a:ext cx="2737485" cy="2176780"/>
          </a:xfrm>
          <a:prstGeom prst="rect">
            <a:avLst/>
          </a:prstGeom>
        </p:spPr>
      </p:pic>
      <p:sp>
        <p:nvSpPr>
          <p:cNvPr id="30" name="文本框 29"/>
          <p:cNvSpPr txBox="1"/>
          <p:nvPr/>
        </p:nvSpPr>
        <p:spPr>
          <a:xfrm>
            <a:off x="439420" y="6131560"/>
            <a:ext cx="2770505" cy="368300"/>
          </a:xfrm>
          <a:prstGeom prst="rect">
            <a:avLst/>
          </a:prstGeom>
          <a:noFill/>
        </p:spPr>
        <p:txBody>
          <a:bodyPr wrap="square" rtlCol="0">
            <a:spAutoFit/>
          </a:bodyPr>
          <a:p>
            <a:r>
              <a:rPr lang="en-US" altLang="zh-CN"/>
              <a:t>Unplug the terminal</a:t>
            </a:r>
            <a:endParaRPr lang="en-US" altLang="zh-CN"/>
          </a:p>
        </p:txBody>
      </p:sp>
      <p:sp>
        <p:nvSpPr>
          <p:cNvPr id="31" name="文本框 30"/>
          <p:cNvSpPr txBox="1"/>
          <p:nvPr/>
        </p:nvSpPr>
        <p:spPr>
          <a:xfrm>
            <a:off x="4909185" y="6045200"/>
            <a:ext cx="2145030" cy="368300"/>
          </a:xfrm>
          <a:prstGeom prst="rect">
            <a:avLst/>
          </a:prstGeom>
          <a:noFill/>
        </p:spPr>
        <p:txBody>
          <a:bodyPr wrap="square" rtlCol="0">
            <a:spAutoFit/>
          </a:bodyPr>
          <a:p>
            <a:r>
              <a:rPr lang="en-US" altLang="zh-CN"/>
              <a:t>Remove 2 screws</a:t>
            </a:r>
            <a:endParaRPr lang="en-US" altLang="zh-CN"/>
          </a:p>
        </p:txBody>
      </p:sp>
      <p:sp>
        <p:nvSpPr>
          <p:cNvPr id="32" name="文本框 31"/>
          <p:cNvSpPr txBox="1"/>
          <p:nvPr/>
        </p:nvSpPr>
        <p:spPr>
          <a:xfrm>
            <a:off x="8903335" y="6083300"/>
            <a:ext cx="2578735" cy="368300"/>
          </a:xfrm>
          <a:prstGeom prst="rect">
            <a:avLst/>
          </a:prstGeom>
          <a:noFill/>
        </p:spPr>
        <p:txBody>
          <a:bodyPr wrap="square" rtlCol="0">
            <a:spAutoFit/>
          </a:bodyPr>
          <a:p>
            <a:r>
              <a:rPr lang="en-US" altLang="zh-CN"/>
              <a:t>Bluetooth board</a:t>
            </a:r>
            <a:endParaRPr lang="en-US" altLang="zh-CN"/>
          </a:p>
        </p:txBody>
      </p:sp>
      <p:sp>
        <p:nvSpPr>
          <p:cNvPr id="35" name="矩形 34"/>
          <p:cNvSpPr/>
          <p:nvPr/>
        </p:nvSpPr>
        <p:spPr>
          <a:xfrm>
            <a:off x="352425" y="4293870"/>
            <a:ext cx="866140" cy="140462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矩形 35"/>
          <p:cNvSpPr/>
          <p:nvPr/>
        </p:nvSpPr>
        <p:spPr>
          <a:xfrm>
            <a:off x="2392680" y="4545965"/>
            <a:ext cx="866140" cy="140462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椭圆 36"/>
          <p:cNvSpPr/>
          <p:nvPr/>
        </p:nvSpPr>
        <p:spPr>
          <a:xfrm>
            <a:off x="4518660" y="4274820"/>
            <a:ext cx="481330" cy="48133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椭圆 37"/>
          <p:cNvSpPr/>
          <p:nvPr/>
        </p:nvSpPr>
        <p:spPr>
          <a:xfrm>
            <a:off x="6781165" y="4064635"/>
            <a:ext cx="481330" cy="48133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页脚占位符 3"/>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5" name="Text Box 1108"/>
          <p:cNvSpPr txBox="1"/>
          <p:nvPr/>
        </p:nvSpPr>
        <p:spPr>
          <a:xfrm>
            <a:off x="259080" y="1052195"/>
            <a:ext cx="7597775" cy="368300"/>
          </a:xfrm>
          <a:prstGeom prst="rect">
            <a:avLst/>
          </a:prstGeom>
          <a:noFill/>
          <a:ln w="9525">
            <a:noFill/>
          </a:ln>
        </p:spPr>
        <p:txBody>
          <a:bodyPr wrap="square">
            <a:spAutoFit/>
          </a:bodyPr>
          <a:p>
            <a:pPr>
              <a:spcBef>
                <a:spcPct val="50000"/>
              </a:spcBef>
            </a:pPr>
            <a:r>
              <a:rPr lang="en-US" b="1" dirty="0">
                <a:latin typeface="微软雅黑" panose="020B0503020204020204" charset="-122"/>
                <a:ea typeface="微软雅黑" panose="020B0503020204020204" charset="-122"/>
                <a:cs typeface="微软雅黑" panose="020B0503020204020204" charset="-122"/>
              </a:rPr>
              <a:t>3.10 </a:t>
            </a:r>
            <a:r>
              <a:rPr lang="en-US" altLang="zh-CN" b="1" dirty="0">
                <a:latin typeface="微软雅黑" panose="020B0503020204020204" charset="-122"/>
                <a:ea typeface="微软雅黑" panose="020B0503020204020204" charset="-122"/>
                <a:cs typeface="微软雅黑" panose="020B0503020204020204" charset="-122"/>
              </a:rPr>
              <a:t>Instructions for Disassembling the Center Box Assembly</a:t>
            </a:r>
            <a:r>
              <a:rPr lang="zh-CN" b="1" dirty="0">
                <a:latin typeface="微软雅黑" panose="020B0503020204020204" charset="-122"/>
                <a:ea typeface="微软雅黑" panose="020B0503020204020204" charset="-122"/>
                <a:cs typeface="微软雅黑" panose="020B0503020204020204" charset="-122"/>
              </a:rPr>
              <a:t>：</a:t>
            </a:r>
            <a:endParaRPr lang="zh-CN" altLang="en-US" b="1" dirty="0">
              <a:latin typeface="微软雅黑" panose="020B0503020204020204" charset="-122"/>
              <a:ea typeface="微软雅黑" panose="020B0503020204020204" charset="-122"/>
              <a:cs typeface="微软雅黑" panose="020B0503020204020204" charset="-122"/>
            </a:endParaRPr>
          </a:p>
        </p:txBody>
      </p:sp>
      <p:sp>
        <p:nvSpPr>
          <p:cNvPr id="24" name="文本框 23"/>
          <p:cNvSpPr txBox="1"/>
          <p:nvPr/>
        </p:nvSpPr>
        <p:spPr>
          <a:xfrm>
            <a:off x="259080" y="3162300"/>
            <a:ext cx="3556000" cy="725805"/>
          </a:xfrm>
          <a:prstGeom prst="rect">
            <a:avLst/>
          </a:prstGeom>
          <a:noFill/>
        </p:spPr>
        <p:txBody>
          <a:bodyPr wrap="square" rtlCol="0">
            <a:noAutofit/>
          </a:bodyPr>
          <a:p>
            <a:r>
              <a:rPr lang="en-US" altLang="zh-CN"/>
              <a:t>Remove 2 screws and take off the center box cover</a:t>
            </a:r>
            <a:endParaRPr lang="en-US" altLang="zh-CN"/>
          </a:p>
        </p:txBody>
      </p:sp>
      <p:sp>
        <p:nvSpPr>
          <p:cNvPr id="13" name="文本框 12"/>
          <p:cNvSpPr txBox="1"/>
          <p:nvPr/>
        </p:nvSpPr>
        <p:spPr>
          <a:xfrm>
            <a:off x="4472305" y="3322955"/>
            <a:ext cx="3378200" cy="368300"/>
          </a:xfrm>
          <a:prstGeom prst="rect">
            <a:avLst/>
          </a:prstGeom>
          <a:noFill/>
        </p:spPr>
        <p:txBody>
          <a:bodyPr wrap="square" rtlCol="0">
            <a:spAutoFit/>
          </a:bodyPr>
          <a:p>
            <a:r>
              <a:rPr lang="en-US" altLang="zh-CN"/>
              <a:t>Unplug the anti-pinch terminal</a:t>
            </a:r>
            <a:endParaRPr lang="en-US" altLang="zh-CN"/>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559300" y="6457148"/>
            <a:ext cx="2700000" cy="316800"/>
          </a:xfrm>
        </p:spPr>
        <p:txBody>
          <a:bodyPr/>
          <a:p>
            <a:pPr algn="ctr"/>
            <a:r>
              <a:rPr lang="en-US" altLang="zh-CN" b="1" smtClean="0"/>
              <a:t>Page 34</a:t>
            </a:r>
            <a:endParaRPr lang="en-US" altLang="zh-CN" b="1" smtClean="0"/>
          </a:p>
        </p:txBody>
      </p:sp>
      <p:pic>
        <p:nvPicPr>
          <p:cNvPr id="5" name="图片 4"/>
          <p:cNvPicPr>
            <a:picLocks noChangeAspect="1"/>
          </p:cNvPicPr>
          <p:nvPr/>
        </p:nvPicPr>
        <p:blipFill>
          <a:blip r:embed="rId2"/>
          <a:stretch>
            <a:fillRect/>
          </a:stretch>
        </p:blipFill>
        <p:spPr>
          <a:xfrm>
            <a:off x="421640" y="1353185"/>
            <a:ext cx="3251200" cy="1897380"/>
          </a:xfrm>
          <a:prstGeom prst="rect">
            <a:avLst/>
          </a:prstGeom>
        </p:spPr>
      </p:pic>
      <p:pic>
        <p:nvPicPr>
          <p:cNvPr id="9" name="图片 8"/>
          <p:cNvPicPr>
            <a:picLocks noChangeAspect="1"/>
          </p:cNvPicPr>
          <p:nvPr/>
        </p:nvPicPr>
        <p:blipFill>
          <a:blip r:embed="rId3"/>
          <a:stretch>
            <a:fillRect/>
          </a:stretch>
        </p:blipFill>
        <p:spPr>
          <a:xfrm>
            <a:off x="4631055" y="1353185"/>
            <a:ext cx="2700655" cy="1898015"/>
          </a:xfrm>
          <a:prstGeom prst="rect">
            <a:avLst/>
          </a:prstGeom>
        </p:spPr>
      </p:pic>
      <p:pic>
        <p:nvPicPr>
          <p:cNvPr id="11" name="图片 10"/>
          <p:cNvPicPr>
            <a:picLocks noChangeAspect="1"/>
          </p:cNvPicPr>
          <p:nvPr/>
        </p:nvPicPr>
        <p:blipFill>
          <a:blip r:embed="rId4"/>
          <a:stretch>
            <a:fillRect/>
          </a:stretch>
        </p:blipFill>
        <p:spPr>
          <a:xfrm>
            <a:off x="8316595" y="1446530"/>
            <a:ext cx="3165475" cy="1969135"/>
          </a:xfrm>
          <a:prstGeom prst="rect">
            <a:avLst/>
          </a:prstGeom>
        </p:spPr>
      </p:pic>
      <p:sp>
        <p:nvSpPr>
          <p:cNvPr id="13" name="文本框 12"/>
          <p:cNvSpPr txBox="1"/>
          <p:nvPr/>
        </p:nvSpPr>
        <p:spPr>
          <a:xfrm>
            <a:off x="8665210" y="3447415"/>
            <a:ext cx="2817495" cy="368300"/>
          </a:xfrm>
          <a:prstGeom prst="rect">
            <a:avLst/>
          </a:prstGeom>
          <a:noFill/>
        </p:spPr>
        <p:txBody>
          <a:bodyPr wrap="square" rtlCol="0">
            <a:spAutoFit/>
          </a:bodyPr>
          <a:p>
            <a:r>
              <a:rPr lang="en-US" altLang="zh-CN"/>
              <a:t>Center board position</a:t>
            </a:r>
            <a:endParaRPr lang="en-US" altLang="zh-CN"/>
          </a:p>
        </p:txBody>
      </p:sp>
      <p:sp>
        <p:nvSpPr>
          <p:cNvPr id="33" name="椭圆 32"/>
          <p:cNvSpPr/>
          <p:nvPr/>
        </p:nvSpPr>
        <p:spPr>
          <a:xfrm>
            <a:off x="1228090" y="2167890"/>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椭圆 26"/>
          <p:cNvSpPr/>
          <p:nvPr/>
        </p:nvSpPr>
        <p:spPr>
          <a:xfrm>
            <a:off x="2529205" y="2227580"/>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矩形 41"/>
          <p:cNvSpPr/>
          <p:nvPr/>
        </p:nvSpPr>
        <p:spPr>
          <a:xfrm>
            <a:off x="5521325" y="1543685"/>
            <a:ext cx="403860" cy="4044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矩形 42"/>
          <p:cNvSpPr/>
          <p:nvPr/>
        </p:nvSpPr>
        <p:spPr>
          <a:xfrm>
            <a:off x="10113645" y="1745615"/>
            <a:ext cx="526415" cy="47942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9" name="图片 28"/>
          <p:cNvPicPr>
            <a:picLocks noChangeAspect="1"/>
          </p:cNvPicPr>
          <p:nvPr/>
        </p:nvPicPr>
        <p:blipFill>
          <a:blip r:embed="rId5"/>
          <a:stretch>
            <a:fillRect/>
          </a:stretch>
        </p:blipFill>
        <p:spPr>
          <a:xfrm>
            <a:off x="385445" y="3756025"/>
            <a:ext cx="3188970" cy="2338705"/>
          </a:xfrm>
          <a:prstGeom prst="rect">
            <a:avLst/>
          </a:prstGeom>
        </p:spPr>
      </p:pic>
      <p:pic>
        <p:nvPicPr>
          <p:cNvPr id="30" name="图片 29"/>
          <p:cNvPicPr>
            <a:picLocks noChangeAspect="1"/>
          </p:cNvPicPr>
          <p:nvPr/>
        </p:nvPicPr>
        <p:blipFill>
          <a:blip r:embed="rId6"/>
          <a:stretch>
            <a:fillRect/>
          </a:stretch>
        </p:blipFill>
        <p:spPr>
          <a:xfrm>
            <a:off x="4631055" y="3738880"/>
            <a:ext cx="2701290" cy="2355850"/>
          </a:xfrm>
          <a:prstGeom prst="rect">
            <a:avLst/>
          </a:prstGeom>
        </p:spPr>
      </p:pic>
      <p:sp>
        <p:nvSpPr>
          <p:cNvPr id="31" name="矩形 30"/>
          <p:cNvSpPr/>
          <p:nvPr/>
        </p:nvSpPr>
        <p:spPr>
          <a:xfrm>
            <a:off x="1411605" y="4198620"/>
            <a:ext cx="1269365" cy="137477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椭圆 31"/>
          <p:cNvSpPr/>
          <p:nvPr/>
        </p:nvSpPr>
        <p:spPr>
          <a:xfrm>
            <a:off x="5230495" y="4342130"/>
            <a:ext cx="288925" cy="2501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椭圆 36"/>
          <p:cNvSpPr/>
          <p:nvPr/>
        </p:nvSpPr>
        <p:spPr>
          <a:xfrm>
            <a:off x="5232400" y="5703570"/>
            <a:ext cx="288925" cy="2501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椭圆 37"/>
          <p:cNvSpPr/>
          <p:nvPr/>
        </p:nvSpPr>
        <p:spPr>
          <a:xfrm>
            <a:off x="6412230" y="5573395"/>
            <a:ext cx="288925" cy="2501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椭圆 38"/>
          <p:cNvSpPr/>
          <p:nvPr/>
        </p:nvSpPr>
        <p:spPr>
          <a:xfrm>
            <a:off x="6123305" y="4218940"/>
            <a:ext cx="288925" cy="2501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文本框 39"/>
          <p:cNvSpPr txBox="1"/>
          <p:nvPr/>
        </p:nvSpPr>
        <p:spPr>
          <a:xfrm>
            <a:off x="470535" y="6097270"/>
            <a:ext cx="2357120" cy="368300"/>
          </a:xfrm>
          <a:prstGeom prst="rect">
            <a:avLst/>
          </a:prstGeom>
          <a:noFill/>
        </p:spPr>
        <p:txBody>
          <a:bodyPr wrap="square" rtlCol="0">
            <a:spAutoFit/>
          </a:bodyPr>
          <a:p>
            <a:r>
              <a:rPr lang="en-US" altLang="zh-CN"/>
              <a:t>Unplug all terminals</a:t>
            </a:r>
            <a:endParaRPr lang="en-US" altLang="zh-CN"/>
          </a:p>
        </p:txBody>
      </p:sp>
      <p:sp>
        <p:nvSpPr>
          <p:cNvPr id="41" name="文本框 40"/>
          <p:cNvSpPr txBox="1"/>
          <p:nvPr/>
        </p:nvSpPr>
        <p:spPr>
          <a:xfrm>
            <a:off x="4819015" y="6094730"/>
            <a:ext cx="2578100" cy="368300"/>
          </a:xfrm>
          <a:prstGeom prst="rect">
            <a:avLst/>
          </a:prstGeom>
          <a:noFill/>
        </p:spPr>
        <p:txBody>
          <a:bodyPr wrap="square" rtlCol="0">
            <a:spAutoFit/>
          </a:bodyPr>
          <a:p>
            <a:r>
              <a:rPr lang="en-US" altLang="zh-CN"/>
              <a:t>Remove 4 screws</a:t>
            </a:r>
            <a:endParaRPr lang="en-US" altLang="zh-CN"/>
          </a:p>
        </p:txBody>
      </p:sp>
      <p:sp>
        <p:nvSpPr>
          <p:cNvPr id="45" name="文本框 44"/>
          <p:cNvSpPr txBox="1"/>
          <p:nvPr/>
        </p:nvSpPr>
        <p:spPr>
          <a:xfrm>
            <a:off x="8799830" y="6007100"/>
            <a:ext cx="2559050" cy="368300"/>
          </a:xfrm>
          <a:prstGeom prst="rect">
            <a:avLst/>
          </a:prstGeom>
          <a:noFill/>
        </p:spPr>
        <p:txBody>
          <a:bodyPr wrap="square" rtlCol="0">
            <a:spAutoFit/>
          </a:bodyPr>
          <a:p>
            <a:r>
              <a:rPr lang="en-US" altLang="zh-CN"/>
              <a:t>center board</a:t>
            </a:r>
            <a:endParaRPr lang="en-US" altLang="zh-CN"/>
          </a:p>
        </p:txBody>
      </p:sp>
      <p:pic>
        <p:nvPicPr>
          <p:cNvPr id="46" name="图片 1" descr="微信图片_20250807095911"/>
          <p:cNvPicPr>
            <a:picLocks noChangeAspect="1"/>
          </p:cNvPicPr>
          <p:nvPr/>
        </p:nvPicPr>
        <p:blipFill>
          <a:blip r:embed="rId7"/>
          <a:stretch>
            <a:fillRect/>
          </a:stretch>
        </p:blipFill>
        <p:spPr>
          <a:xfrm>
            <a:off x="8552815" y="3837305"/>
            <a:ext cx="2736215" cy="2143125"/>
          </a:xfrm>
          <a:prstGeom prst="rect">
            <a:avLst/>
          </a:prstGeom>
          <a:noFill/>
          <a:ln w="9525">
            <a:noFill/>
          </a:ln>
        </p:spPr>
      </p:pic>
      <p:sp>
        <p:nvSpPr>
          <p:cNvPr id="6" name="页脚占位符 5"/>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8" name="Text Box 1108"/>
          <p:cNvSpPr txBox="1"/>
          <p:nvPr/>
        </p:nvSpPr>
        <p:spPr>
          <a:xfrm>
            <a:off x="153035" y="975360"/>
            <a:ext cx="7597775" cy="368300"/>
          </a:xfrm>
          <a:prstGeom prst="rect">
            <a:avLst/>
          </a:prstGeom>
          <a:noFill/>
          <a:ln w="9525">
            <a:noFill/>
          </a:ln>
        </p:spPr>
        <p:txBody>
          <a:bodyPr wrap="square">
            <a:spAutoFit/>
          </a:bodyPr>
          <a:p>
            <a:pPr>
              <a:spcBef>
                <a:spcPct val="50000"/>
              </a:spcBef>
            </a:pPr>
            <a:r>
              <a:rPr lang="en-US" b="1" dirty="0">
                <a:latin typeface="微软雅黑" panose="020B0503020204020204" charset="-122"/>
                <a:ea typeface="微软雅黑" panose="020B0503020204020204" charset="-122"/>
                <a:cs typeface="微软雅黑" panose="020B0503020204020204" charset="-122"/>
              </a:rPr>
              <a:t>3.10 </a:t>
            </a:r>
            <a:r>
              <a:rPr lang="en-US" altLang="zh-CN" b="1" dirty="0">
                <a:latin typeface="微软雅黑" panose="020B0503020204020204" charset="-122"/>
                <a:ea typeface="微软雅黑" panose="020B0503020204020204" charset="-122"/>
                <a:cs typeface="微软雅黑" panose="020B0503020204020204" charset="-122"/>
              </a:rPr>
              <a:t>Instructions for Disassembling the Center Box Assembly</a:t>
            </a:r>
            <a:r>
              <a:rPr lang="zh-CN" b="1" dirty="0">
                <a:latin typeface="微软雅黑" panose="020B0503020204020204" charset="-122"/>
                <a:ea typeface="微软雅黑" panose="020B0503020204020204" charset="-122"/>
                <a:cs typeface="微软雅黑" panose="020B0503020204020204" charset="-122"/>
              </a:rPr>
              <a:t>：</a:t>
            </a:r>
            <a:endParaRPr lang="zh-CN" altLang="en-US" b="1" dirty="0">
              <a:latin typeface="微软雅黑" panose="020B0503020204020204" charset="-122"/>
              <a:ea typeface="微软雅黑" panose="020B0503020204020204" charset="-122"/>
              <a:cs typeface="微软雅黑" panose="020B0503020204020204" charset="-122"/>
            </a:endParaRPr>
          </a:p>
        </p:txBody>
      </p:sp>
      <p:sp>
        <p:nvSpPr>
          <p:cNvPr id="24" name="文本框 23"/>
          <p:cNvSpPr txBox="1"/>
          <p:nvPr/>
        </p:nvSpPr>
        <p:spPr>
          <a:xfrm>
            <a:off x="259080" y="3162300"/>
            <a:ext cx="3556000" cy="725805"/>
          </a:xfrm>
          <a:prstGeom prst="rect">
            <a:avLst/>
          </a:prstGeom>
          <a:noFill/>
        </p:spPr>
        <p:txBody>
          <a:bodyPr wrap="square" rtlCol="0">
            <a:noAutofit/>
          </a:bodyPr>
          <a:p>
            <a:r>
              <a:rPr lang="en-US" altLang="zh-CN"/>
              <a:t>Remove 2 screws and take off the center box cover</a:t>
            </a:r>
            <a:endParaRPr lang="en-US" altLang="zh-CN"/>
          </a:p>
        </p:txBody>
      </p:sp>
      <p:sp>
        <p:nvSpPr>
          <p:cNvPr id="10" name="文本框 9"/>
          <p:cNvSpPr txBox="1"/>
          <p:nvPr/>
        </p:nvSpPr>
        <p:spPr>
          <a:xfrm>
            <a:off x="4472305" y="3322955"/>
            <a:ext cx="3378200" cy="368300"/>
          </a:xfrm>
          <a:prstGeom prst="rect">
            <a:avLst/>
          </a:prstGeom>
          <a:noFill/>
        </p:spPr>
        <p:txBody>
          <a:bodyPr wrap="square" rtlCol="0">
            <a:spAutoFit/>
          </a:bodyPr>
          <a:p>
            <a:r>
              <a:rPr lang="en-US" altLang="zh-CN"/>
              <a:t>Unplug the anti-pinch terminal</a:t>
            </a:r>
            <a:endParaRPr lang="en-US" altLang="zh-CN"/>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563110" y="6457783"/>
            <a:ext cx="2700000" cy="316800"/>
          </a:xfrm>
        </p:spPr>
        <p:txBody>
          <a:bodyPr/>
          <a:p>
            <a:pPr algn="ctr"/>
            <a:r>
              <a:rPr lang="en-US" altLang="zh-CN" smtClean="0">
                <a:latin typeface="+mj-ea"/>
                <a:ea typeface="+mj-ea"/>
                <a:cs typeface="+mj-ea"/>
              </a:rPr>
              <a:t>Page 35</a:t>
            </a:r>
            <a:endParaRPr lang="en-US" altLang="zh-CN" smtClean="0">
              <a:latin typeface="+mj-ea"/>
              <a:ea typeface="+mj-ea"/>
              <a:cs typeface="+mj-ea"/>
            </a:endParaRPr>
          </a:p>
        </p:txBody>
      </p:sp>
      <p:pic>
        <p:nvPicPr>
          <p:cNvPr id="2" name="图片 1"/>
          <p:cNvPicPr>
            <a:picLocks noChangeAspect="1"/>
          </p:cNvPicPr>
          <p:nvPr/>
        </p:nvPicPr>
        <p:blipFill>
          <a:blip r:embed="rId2"/>
          <a:stretch>
            <a:fillRect/>
          </a:stretch>
        </p:blipFill>
        <p:spPr>
          <a:xfrm>
            <a:off x="490220" y="3815715"/>
            <a:ext cx="3101975" cy="2329180"/>
          </a:xfrm>
          <a:prstGeom prst="rect">
            <a:avLst/>
          </a:prstGeom>
        </p:spPr>
      </p:pic>
      <p:pic>
        <p:nvPicPr>
          <p:cNvPr id="11" name="图片 10"/>
          <p:cNvPicPr>
            <a:picLocks noChangeAspect="1"/>
          </p:cNvPicPr>
          <p:nvPr/>
        </p:nvPicPr>
        <p:blipFill>
          <a:blip r:embed="rId3"/>
          <a:stretch>
            <a:fillRect/>
          </a:stretch>
        </p:blipFill>
        <p:spPr>
          <a:xfrm>
            <a:off x="4471670" y="3951605"/>
            <a:ext cx="3018790" cy="2096770"/>
          </a:xfrm>
          <a:prstGeom prst="rect">
            <a:avLst/>
          </a:prstGeom>
        </p:spPr>
      </p:pic>
      <p:pic>
        <p:nvPicPr>
          <p:cNvPr id="14" name="图片 13"/>
          <p:cNvPicPr>
            <a:picLocks noChangeAspect="1"/>
          </p:cNvPicPr>
          <p:nvPr/>
        </p:nvPicPr>
        <p:blipFill>
          <a:blip r:embed="rId4"/>
          <a:stretch>
            <a:fillRect/>
          </a:stretch>
        </p:blipFill>
        <p:spPr>
          <a:xfrm flipH="1">
            <a:off x="8369935" y="3847465"/>
            <a:ext cx="2898140" cy="2096770"/>
          </a:xfrm>
          <a:prstGeom prst="rect">
            <a:avLst/>
          </a:prstGeom>
        </p:spPr>
      </p:pic>
      <p:pic>
        <p:nvPicPr>
          <p:cNvPr id="18" name="图片 17"/>
          <p:cNvPicPr>
            <a:picLocks noChangeAspect="1"/>
          </p:cNvPicPr>
          <p:nvPr/>
        </p:nvPicPr>
        <p:blipFill>
          <a:blip r:embed="rId5"/>
          <a:stretch>
            <a:fillRect/>
          </a:stretch>
        </p:blipFill>
        <p:spPr>
          <a:xfrm>
            <a:off x="394970" y="1337945"/>
            <a:ext cx="3251200" cy="1897380"/>
          </a:xfrm>
          <a:prstGeom prst="rect">
            <a:avLst/>
          </a:prstGeom>
        </p:spPr>
      </p:pic>
      <p:pic>
        <p:nvPicPr>
          <p:cNvPr id="27" name="图片 26"/>
          <p:cNvPicPr>
            <a:picLocks noChangeAspect="1"/>
          </p:cNvPicPr>
          <p:nvPr/>
        </p:nvPicPr>
        <p:blipFill>
          <a:blip r:embed="rId6"/>
          <a:stretch>
            <a:fillRect/>
          </a:stretch>
        </p:blipFill>
        <p:spPr>
          <a:xfrm>
            <a:off x="4604385" y="1337945"/>
            <a:ext cx="2700655" cy="1898015"/>
          </a:xfrm>
          <a:prstGeom prst="rect">
            <a:avLst/>
          </a:prstGeom>
        </p:spPr>
      </p:pic>
      <p:pic>
        <p:nvPicPr>
          <p:cNvPr id="28" name="图片 27"/>
          <p:cNvPicPr>
            <a:picLocks noChangeAspect="1"/>
          </p:cNvPicPr>
          <p:nvPr/>
        </p:nvPicPr>
        <p:blipFill>
          <a:blip r:embed="rId7"/>
          <a:stretch>
            <a:fillRect/>
          </a:stretch>
        </p:blipFill>
        <p:spPr>
          <a:xfrm>
            <a:off x="8316595" y="1446530"/>
            <a:ext cx="3165475" cy="1969135"/>
          </a:xfrm>
          <a:prstGeom prst="rect">
            <a:avLst/>
          </a:prstGeom>
        </p:spPr>
      </p:pic>
      <p:sp>
        <p:nvSpPr>
          <p:cNvPr id="33" name="文本框 32"/>
          <p:cNvSpPr txBox="1"/>
          <p:nvPr/>
        </p:nvSpPr>
        <p:spPr>
          <a:xfrm>
            <a:off x="8665210" y="3447415"/>
            <a:ext cx="2875915" cy="368300"/>
          </a:xfrm>
          <a:prstGeom prst="rect">
            <a:avLst/>
          </a:prstGeom>
          <a:noFill/>
        </p:spPr>
        <p:txBody>
          <a:bodyPr wrap="square" rtlCol="0">
            <a:spAutoFit/>
          </a:bodyPr>
          <a:p>
            <a:r>
              <a:rPr lang="en-US" altLang="zh-CN"/>
              <a:t>Filter board position</a:t>
            </a:r>
            <a:endParaRPr lang="en-US" altLang="zh-CN"/>
          </a:p>
        </p:txBody>
      </p:sp>
      <p:sp>
        <p:nvSpPr>
          <p:cNvPr id="34" name="椭圆 33"/>
          <p:cNvSpPr/>
          <p:nvPr/>
        </p:nvSpPr>
        <p:spPr>
          <a:xfrm>
            <a:off x="1201420" y="2152650"/>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椭圆 34"/>
          <p:cNvSpPr/>
          <p:nvPr/>
        </p:nvSpPr>
        <p:spPr>
          <a:xfrm>
            <a:off x="2502535" y="2212340"/>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矩形 41"/>
          <p:cNvSpPr/>
          <p:nvPr/>
        </p:nvSpPr>
        <p:spPr>
          <a:xfrm>
            <a:off x="5494655" y="1528445"/>
            <a:ext cx="403860" cy="4044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矩形 42"/>
          <p:cNvSpPr/>
          <p:nvPr/>
        </p:nvSpPr>
        <p:spPr>
          <a:xfrm>
            <a:off x="9484360" y="1478280"/>
            <a:ext cx="401955" cy="43116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文本框 40"/>
          <p:cNvSpPr txBox="1"/>
          <p:nvPr/>
        </p:nvSpPr>
        <p:spPr>
          <a:xfrm>
            <a:off x="4819015" y="6094730"/>
            <a:ext cx="2578100" cy="368300"/>
          </a:xfrm>
          <a:prstGeom prst="rect">
            <a:avLst/>
          </a:prstGeom>
          <a:noFill/>
        </p:spPr>
        <p:txBody>
          <a:bodyPr wrap="square" rtlCol="0">
            <a:spAutoFit/>
          </a:bodyPr>
          <a:p>
            <a:r>
              <a:rPr lang="en-US" altLang="zh-CN"/>
              <a:t>Remove 2 screws</a:t>
            </a:r>
            <a:endParaRPr lang="en-US" altLang="zh-CN"/>
          </a:p>
        </p:txBody>
      </p:sp>
      <p:sp>
        <p:nvSpPr>
          <p:cNvPr id="36" name="文本框 35"/>
          <p:cNvSpPr txBox="1"/>
          <p:nvPr/>
        </p:nvSpPr>
        <p:spPr>
          <a:xfrm>
            <a:off x="8535035" y="6048375"/>
            <a:ext cx="2281555" cy="368300"/>
          </a:xfrm>
          <a:prstGeom prst="rect">
            <a:avLst/>
          </a:prstGeom>
          <a:noFill/>
        </p:spPr>
        <p:txBody>
          <a:bodyPr wrap="square" rtlCol="0">
            <a:spAutoFit/>
          </a:bodyPr>
          <a:p>
            <a:r>
              <a:rPr lang="en-US" altLang="zh-CN"/>
              <a:t>filter board</a:t>
            </a:r>
            <a:endParaRPr lang="en-US" altLang="zh-CN"/>
          </a:p>
        </p:txBody>
      </p:sp>
      <p:sp>
        <p:nvSpPr>
          <p:cNvPr id="37" name="矩形 36"/>
          <p:cNvSpPr/>
          <p:nvPr/>
        </p:nvSpPr>
        <p:spPr>
          <a:xfrm>
            <a:off x="1420495" y="4745990"/>
            <a:ext cx="1597025" cy="121221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椭圆 37"/>
          <p:cNvSpPr/>
          <p:nvPr/>
        </p:nvSpPr>
        <p:spPr>
          <a:xfrm>
            <a:off x="5519420" y="4573270"/>
            <a:ext cx="278765" cy="27876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椭圆 43"/>
          <p:cNvSpPr/>
          <p:nvPr/>
        </p:nvSpPr>
        <p:spPr>
          <a:xfrm>
            <a:off x="6637655" y="4777740"/>
            <a:ext cx="278765" cy="27876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页脚占位符 3"/>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5" name="Text Box 1108"/>
          <p:cNvSpPr txBox="1"/>
          <p:nvPr/>
        </p:nvSpPr>
        <p:spPr>
          <a:xfrm>
            <a:off x="68580" y="984885"/>
            <a:ext cx="7597775" cy="368300"/>
          </a:xfrm>
          <a:prstGeom prst="rect">
            <a:avLst/>
          </a:prstGeom>
          <a:noFill/>
          <a:ln w="9525">
            <a:noFill/>
          </a:ln>
        </p:spPr>
        <p:txBody>
          <a:bodyPr wrap="square">
            <a:spAutoFit/>
          </a:bodyPr>
          <a:p>
            <a:pPr>
              <a:spcBef>
                <a:spcPct val="50000"/>
              </a:spcBef>
            </a:pPr>
            <a:r>
              <a:rPr lang="en-US" b="1" dirty="0">
                <a:latin typeface="微软雅黑" panose="020B0503020204020204" charset="-122"/>
                <a:ea typeface="微软雅黑" panose="020B0503020204020204" charset="-122"/>
                <a:cs typeface="微软雅黑" panose="020B0503020204020204" charset="-122"/>
              </a:rPr>
              <a:t>3.10 </a:t>
            </a:r>
            <a:r>
              <a:rPr lang="en-US" altLang="zh-CN" b="1" dirty="0">
                <a:latin typeface="微软雅黑" panose="020B0503020204020204" charset="-122"/>
                <a:ea typeface="微软雅黑" panose="020B0503020204020204" charset="-122"/>
                <a:cs typeface="微软雅黑" panose="020B0503020204020204" charset="-122"/>
              </a:rPr>
              <a:t>Instructions for Disassembling the Center Box Assembly</a:t>
            </a:r>
            <a:r>
              <a:rPr lang="zh-CN" b="1" dirty="0">
                <a:latin typeface="微软雅黑" panose="020B0503020204020204" charset="-122"/>
                <a:ea typeface="微软雅黑" panose="020B0503020204020204" charset="-122"/>
                <a:cs typeface="微软雅黑" panose="020B0503020204020204" charset="-122"/>
              </a:rPr>
              <a:t>：</a:t>
            </a:r>
            <a:endParaRPr lang="zh-CN" altLang="en-US" b="1" dirty="0">
              <a:latin typeface="微软雅黑" panose="020B0503020204020204" charset="-122"/>
              <a:ea typeface="微软雅黑" panose="020B0503020204020204" charset="-122"/>
              <a:cs typeface="微软雅黑" panose="020B0503020204020204" charset="-122"/>
            </a:endParaRPr>
          </a:p>
        </p:txBody>
      </p:sp>
      <p:sp>
        <p:nvSpPr>
          <p:cNvPr id="24" name="文本框 23"/>
          <p:cNvSpPr txBox="1"/>
          <p:nvPr/>
        </p:nvSpPr>
        <p:spPr>
          <a:xfrm>
            <a:off x="259080" y="3162300"/>
            <a:ext cx="3556000" cy="725805"/>
          </a:xfrm>
          <a:prstGeom prst="rect">
            <a:avLst/>
          </a:prstGeom>
          <a:noFill/>
        </p:spPr>
        <p:txBody>
          <a:bodyPr wrap="square" rtlCol="0">
            <a:noAutofit/>
          </a:bodyPr>
          <a:p>
            <a:r>
              <a:rPr lang="en-US" altLang="zh-CN"/>
              <a:t>Remove 2 screws and take off the center box cover</a:t>
            </a:r>
            <a:endParaRPr lang="en-US" altLang="zh-CN"/>
          </a:p>
        </p:txBody>
      </p:sp>
      <p:sp>
        <p:nvSpPr>
          <p:cNvPr id="10" name="文本框 9"/>
          <p:cNvSpPr txBox="1"/>
          <p:nvPr/>
        </p:nvSpPr>
        <p:spPr>
          <a:xfrm>
            <a:off x="4472305" y="3322955"/>
            <a:ext cx="3378200" cy="368300"/>
          </a:xfrm>
          <a:prstGeom prst="rect">
            <a:avLst/>
          </a:prstGeom>
          <a:noFill/>
        </p:spPr>
        <p:txBody>
          <a:bodyPr wrap="square" rtlCol="0">
            <a:spAutoFit/>
          </a:bodyPr>
          <a:p>
            <a:r>
              <a:rPr lang="en-US" altLang="zh-CN"/>
              <a:t>Unplug the anti-pinch terminal</a:t>
            </a:r>
            <a:endParaRPr lang="en-US" altLang="zh-CN"/>
          </a:p>
        </p:txBody>
      </p:sp>
      <p:sp>
        <p:nvSpPr>
          <p:cNvPr id="6" name="文本框 5"/>
          <p:cNvSpPr txBox="1"/>
          <p:nvPr/>
        </p:nvSpPr>
        <p:spPr>
          <a:xfrm>
            <a:off x="470535" y="6097270"/>
            <a:ext cx="2357120" cy="368300"/>
          </a:xfrm>
          <a:prstGeom prst="rect">
            <a:avLst/>
          </a:prstGeom>
          <a:noFill/>
        </p:spPr>
        <p:txBody>
          <a:bodyPr wrap="square" rtlCol="0">
            <a:spAutoFit/>
          </a:bodyPr>
          <a:p>
            <a:r>
              <a:rPr lang="en-US" altLang="zh-CN"/>
              <a:t>Unplug all terminals</a:t>
            </a:r>
            <a:endParaRPr lang="en-US" altLang="zh-CN"/>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349198"/>
            <a:ext cx="2700000" cy="316800"/>
          </a:xfrm>
        </p:spPr>
        <p:txBody>
          <a:bodyPr/>
          <a:p>
            <a:pPr algn="ctr"/>
            <a:r>
              <a:rPr lang="en-US" altLang="zh-CN" smtClean="0"/>
              <a:t>Page 36</a:t>
            </a:r>
            <a:endParaRPr lang="en-US" altLang="zh-CN" smtClean="0"/>
          </a:p>
        </p:txBody>
      </p:sp>
      <p:pic>
        <p:nvPicPr>
          <p:cNvPr id="2" name="图片 1"/>
          <p:cNvPicPr>
            <a:picLocks noChangeAspect="1"/>
          </p:cNvPicPr>
          <p:nvPr/>
        </p:nvPicPr>
        <p:blipFill>
          <a:blip r:embed="rId2"/>
          <a:stretch>
            <a:fillRect/>
          </a:stretch>
        </p:blipFill>
        <p:spPr>
          <a:xfrm>
            <a:off x="421640" y="3754755"/>
            <a:ext cx="3251835" cy="1925320"/>
          </a:xfrm>
          <a:prstGeom prst="rect">
            <a:avLst/>
          </a:prstGeom>
        </p:spPr>
      </p:pic>
      <p:pic>
        <p:nvPicPr>
          <p:cNvPr id="18" name="图片 17"/>
          <p:cNvPicPr>
            <a:picLocks noChangeAspect="1"/>
          </p:cNvPicPr>
          <p:nvPr/>
        </p:nvPicPr>
        <p:blipFill>
          <a:blip r:embed="rId3"/>
          <a:stretch>
            <a:fillRect/>
          </a:stretch>
        </p:blipFill>
        <p:spPr>
          <a:xfrm>
            <a:off x="421640" y="1353185"/>
            <a:ext cx="3251200" cy="1897380"/>
          </a:xfrm>
          <a:prstGeom prst="rect">
            <a:avLst/>
          </a:prstGeom>
        </p:spPr>
      </p:pic>
      <p:pic>
        <p:nvPicPr>
          <p:cNvPr id="27" name="图片 26"/>
          <p:cNvPicPr>
            <a:picLocks noChangeAspect="1"/>
          </p:cNvPicPr>
          <p:nvPr>
            <p:custDataLst>
              <p:tags r:id="rId4"/>
            </p:custDataLst>
          </p:nvPr>
        </p:nvPicPr>
        <p:blipFill>
          <a:blip r:embed="rId5"/>
          <a:stretch>
            <a:fillRect/>
          </a:stretch>
        </p:blipFill>
        <p:spPr>
          <a:xfrm>
            <a:off x="4631055" y="1353185"/>
            <a:ext cx="2700655" cy="1898015"/>
          </a:xfrm>
          <a:prstGeom prst="rect">
            <a:avLst/>
          </a:prstGeom>
        </p:spPr>
      </p:pic>
      <p:pic>
        <p:nvPicPr>
          <p:cNvPr id="28" name="图片 27"/>
          <p:cNvPicPr>
            <a:picLocks noChangeAspect="1"/>
          </p:cNvPicPr>
          <p:nvPr>
            <p:custDataLst>
              <p:tags r:id="rId6"/>
            </p:custDataLst>
          </p:nvPr>
        </p:nvPicPr>
        <p:blipFill>
          <a:blip r:embed="rId7"/>
          <a:stretch>
            <a:fillRect/>
          </a:stretch>
        </p:blipFill>
        <p:spPr>
          <a:xfrm>
            <a:off x="8316595" y="1446530"/>
            <a:ext cx="3165475" cy="1969135"/>
          </a:xfrm>
          <a:prstGeom prst="rect">
            <a:avLst/>
          </a:prstGeom>
        </p:spPr>
      </p:pic>
      <p:sp>
        <p:nvSpPr>
          <p:cNvPr id="33" name="文本框 32"/>
          <p:cNvSpPr txBox="1"/>
          <p:nvPr>
            <p:custDataLst>
              <p:tags r:id="rId8"/>
            </p:custDataLst>
          </p:nvPr>
        </p:nvSpPr>
        <p:spPr>
          <a:xfrm>
            <a:off x="8665210" y="3447415"/>
            <a:ext cx="2164715" cy="368300"/>
          </a:xfrm>
          <a:prstGeom prst="rect">
            <a:avLst/>
          </a:prstGeom>
          <a:noFill/>
        </p:spPr>
        <p:txBody>
          <a:bodyPr wrap="square" rtlCol="0">
            <a:spAutoFit/>
          </a:bodyPr>
          <a:p>
            <a:r>
              <a:rPr lang="en-US" altLang="zh-CN"/>
              <a:t>valve position</a:t>
            </a:r>
            <a:endParaRPr lang="en-US" altLang="zh-CN"/>
          </a:p>
        </p:txBody>
      </p:sp>
      <p:sp>
        <p:nvSpPr>
          <p:cNvPr id="34" name="椭圆 33"/>
          <p:cNvSpPr/>
          <p:nvPr/>
        </p:nvSpPr>
        <p:spPr>
          <a:xfrm>
            <a:off x="1228090" y="2167890"/>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椭圆 34"/>
          <p:cNvSpPr/>
          <p:nvPr/>
        </p:nvSpPr>
        <p:spPr>
          <a:xfrm>
            <a:off x="2529205" y="2227580"/>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矩形 41"/>
          <p:cNvSpPr/>
          <p:nvPr>
            <p:custDataLst>
              <p:tags r:id="rId9"/>
            </p:custDataLst>
          </p:nvPr>
        </p:nvSpPr>
        <p:spPr>
          <a:xfrm>
            <a:off x="5521325" y="1543685"/>
            <a:ext cx="403860" cy="4044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矩形 42"/>
          <p:cNvSpPr/>
          <p:nvPr>
            <p:custDataLst>
              <p:tags r:id="rId10"/>
            </p:custDataLst>
          </p:nvPr>
        </p:nvSpPr>
        <p:spPr>
          <a:xfrm>
            <a:off x="9060815" y="1478280"/>
            <a:ext cx="825500" cy="6813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nvSpPr>
        <p:spPr>
          <a:xfrm>
            <a:off x="690245" y="3919220"/>
            <a:ext cx="2865120" cy="170370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68580" y="5621655"/>
            <a:ext cx="4213225" cy="922020"/>
          </a:xfrm>
          <a:prstGeom prst="rect">
            <a:avLst/>
          </a:prstGeom>
          <a:noFill/>
        </p:spPr>
        <p:txBody>
          <a:bodyPr wrap="square" rtlCol="0">
            <a:spAutoFit/>
          </a:bodyPr>
          <a:p>
            <a:r>
              <a:rPr lang="en-US" altLang="zh-CN"/>
              <a:t>Disconnect the air hose fitting, remove the screws, and disconnect the joint to replace the corresponding air valve.</a:t>
            </a:r>
            <a:endParaRPr lang="en-US" altLang="zh-CN"/>
          </a:p>
        </p:txBody>
      </p:sp>
      <p:pic>
        <p:nvPicPr>
          <p:cNvPr id="45859" name="图片 9" descr="C:\Users\Administrator\Desktop\3626A图册\微信图片_2022042511293712.jpg微信图片_2022042511293712"/>
          <p:cNvPicPr>
            <a:picLocks noChangeAspect="1"/>
          </p:cNvPicPr>
          <p:nvPr>
            <p:custDataLst>
              <p:tags r:id="rId11"/>
            </p:custDataLst>
          </p:nvPr>
        </p:nvPicPr>
        <p:blipFill>
          <a:blip r:embed="rId12"/>
          <a:stretch>
            <a:fillRect/>
          </a:stretch>
        </p:blipFill>
        <p:spPr>
          <a:xfrm rot="5400000">
            <a:off x="5139690" y="3474085"/>
            <a:ext cx="1760220" cy="2937510"/>
          </a:xfrm>
          <a:prstGeom prst="rect">
            <a:avLst/>
          </a:prstGeom>
          <a:noFill/>
          <a:ln w="9525">
            <a:noFill/>
          </a:ln>
        </p:spPr>
      </p:pic>
      <p:pic>
        <p:nvPicPr>
          <p:cNvPr id="45860" name="图片 17" descr="C:\Users\Administrator\Desktop\3628图册\微信图片_2022041317154419.jpg微信图片_2022041317154419"/>
          <p:cNvPicPr>
            <a:picLocks noChangeAspect="1"/>
          </p:cNvPicPr>
          <p:nvPr>
            <p:custDataLst>
              <p:tags r:id="rId13"/>
            </p:custDataLst>
          </p:nvPr>
        </p:nvPicPr>
        <p:blipFill>
          <a:blip r:embed="rId14"/>
          <a:stretch>
            <a:fillRect/>
          </a:stretch>
        </p:blipFill>
        <p:spPr>
          <a:xfrm rot="5400000">
            <a:off x="8975090" y="3570605"/>
            <a:ext cx="1781810" cy="2766060"/>
          </a:xfrm>
          <a:prstGeom prst="rect">
            <a:avLst/>
          </a:prstGeom>
          <a:noFill/>
          <a:ln w="9525">
            <a:noFill/>
          </a:ln>
        </p:spPr>
      </p:pic>
      <p:sp>
        <p:nvSpPr>
          <p:cNvPr id="11" name="文本框 10"/>
          <p:cNvSpPr txBox="1"/>
          <p:nvPr>
            <p:custDataLst>
              <p:tags r:id="rId15"/>
            </p:custDataLst>
          </p:nvPr>
        </p:nvSpPr>
        <p:spPr>
          <a:xfrm>
            <a:off x="4826635" y="5843270"/>
            <a:ext cx="1645285" cy="368300"/>
          </a:xfrm>
          <a:prstGeom prst="rect">
            <a:avLst/>
          </a:prstGeom>
          <a:noFill/>
        </p:spPr>
        <p:txBody>
          <a:bodyPr wrap="square" rtlCol="0">
            <a:spAutoFit/>
          </a:bodyPr>
          <a:p>
            <a:r>
              <a:rPr lang="en-US" altLang="zh-CN"/>
              <a:t>valve</a:t>
            </a:r>
            <a:endParaRPr lang="en-US" altLang="zh-CN"/>
          </a:p>
        </p:txBody>
      </p:sp>
      <p:sp>
        <p:nvSpPr>
          <p:cNvPr id="14" name="文本框 13"/>
          <p:cNvSpPr txBox="1"/>
          <p:nvPr>
            <p:custDataLst>
              <p:tags r:id="rId16"/>
            </p:custDataLst>
          </p:nvPr>
        </p:nvSpPr>
        <p:spPr>
          <a:xfrm>
            <a:off x="9060815" y="5901055"/>
            <a:ext cx="1645285" cy="368300"/>
          </a:xfrm>
          <a:prstGeom prst="rect">
            <a:avLst/>
          </a:prstGeom>
          <a:noFill/>
        </p:spPr>
        <p:txBody>
          <a:bodyPr wrap="square" rtlCol="0">
            <a:spAutoFit/>
          </a:bodyPr>
          <a:p>
            <a:r>
              <a:rPr lang="en-US" altLang="zh-CN"/>
              <a:t>valve</a:t>
            </a:r>
            <a:endParaRPr lang="en-US" altLang="zh-CN"/>
          </a:p>
        </p:txBody>
      </p:sp>
      <p:sp>
        <p:nvSpPr>
          <p:cNvPr id="4" name="页脚占位符 3"/>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5" name="Text Box 1108"/>
          <p:cNvSpPr txBox="1"/>
          <p:nvPr/>
        </p:nvSpPr>
        <p:spPr>
          <a:xfrm>
            <a:off x="68580" y="984885"/>
            <a:ext cx="7597775" cy="368300"/>
          </a:xfrm>
          <a:prstGeom prst="rect">
            <a:avLst/>
          </a:prstGeom>
          <a:noFill/>
          <a:ln w="9525">
            <a:noFill/>
          </a:ln>
        </p:spPr>
        <p:txBody>
          <a:bodyPr wrap="square">
            <a:spAutoFit/>
          </a:bodyPr>
          <a:p>
            <a:pPr>
              <a:spcBef>
                <a:spcPct val="50000"/>
              </a:spcBef>
            </a:pPr>
            <a:r>
              <a:rPr lang="en-US" b="1" dirty="0">
                <a:latin typeface="微软雅黑" panose="020B0503020204020204" charset="-122"/>
                <a:ea typeface="微软雅黑" panose="020B0503020204020204" charset="-122"/>
                <a:cs typeface="微软雅黑" panose="020B0503020204020204" charset="-122"/>
              </a:rPr>
              <a:t>3.10 </a:t>
            </a:r>
            <a:r>
              <a:rPr lang="en-US" altLang="zh-CN" b="1" dirty="0">
                <a:latin typeface="微软雅黑" panose="020B0503020204020204" charset="-122"/>
                <a:ea typeface="微软雅黑" panose="020B0503020204020204" charset="-122"/>
                <a:cs typeface="微软雅黑" panose="020B0503020204020204" charset="-122"/>
              </a:rPr>
              <a:t>Instructions for Disassembling the Center Box Assembly</a:t>
            </a:r>
            <a:r>
              <a:rPr lang="zh-CN" b="1" dirty="0">
                <a:latin typeface="微软雅黑" panose="020B0503020204020204" charset="-122"/>
                <a:ea typeface="微软雅黑" panose="020B0503020204020204" charset="-122"/>
                <a:cs typeface="微软雅黑" panose="020B0503020204020204" charset="-122"/>
              </a:rPr>
              <a:t>：</a:t>
            </a:r>
            <a:endParaRPr lang="zh-CN" altLang="en-US" b="1" dirty="0">
              <a:latin typeface="微软雅黑" panose="020B0503020204020204" charset="-122"/>
              <a:ea typeface="微软雅黑" panose="020B0503020204020204" charset="-122"/>
              <a:cs typeface="微软雅黑" panose="020B0503020204020204" charset="-122"/>
            </a:endParaRPr>
          </a:p>
        </p:txBody>
      </p:sp>
      <p:sp>
        <p:nvSpPr>
          <p:cNvPr id="24" name="文本框 23"/>
          <p:cNvSpPr txBox="1"/>
          <p:nvPr/>
        </p:nvSpPr>
        <p:spPr>
          <a:xfrm>
            <a:off x="259080" y="3162300"/>
            <a:ext cx="3556000" cy="725805"/>
          </a:xfrm>
          <a:prstGeom prst="rect">
            <a:avLst/>
          </a:prstGeom>
          <a:noFill/>
        </p:spPr>
        <p:txBody>
          <a:bodyPr wrap="square" rtlCol="0">
            <a:noAutofit/>
          </a:bodyPr>
          <a:p>
            <a:r>
              <a:rPr lang="en-US" altLang="zh-CN"/>
              <a:t>Remove 2 screws and take off the center box cover</a:t>
            </a:r>
            <a:endParaRPr lang="en-US" altLang="zh-CN"/>
          </a:p>
        </p:txBody>
      </p:sp>
      <p:sp>
        <p:nvSpPr>
          <p:cNvPr id="6" name="文本框 5"/>
          <p:cNvSpPr txBox="1"/>
          <p:nvPr/>
        </p:nvSpPr>
        <p:spPr>
          <a:xfrm>
            <a:off x="4472305" y="3322955"/>
            <a:ext cx="3378200" cy="368300"/>
          </a:xfrm>
          <a:prstGeom prst="rect">
            <a:avLst/>
          </a:prstGeom>
          <a:noFill/>
        </p:spPr>
        <p:txBody>
          <a:bodyPr wrap="square" rtlCol="0">
            <a:spAutoFit/>
          </a:bodyPr>
          <a:p>
            <a:r>
              <a:rPr lang="en-US" altLang="zh-CN"/>
              <a:t>Unplug the anti-pinch terminal</a:t>
            </a:r>
            <a:endParaRPr lang="en-US" altLang="zh-CN"/>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04385" y="6396823"/>
            <a:ext cx="2700000" cy="316800"/>
          </a:xfrm>
        </p:spPr>
        <p:txBody>
          <a:bodyPr/>
          <a:p>
            <a:pPr algn="ctr"/>
            <a:r>
              <a:rPr lang="en-US" altLang="zh-CN" smtClean="0"/>
              <a:t>Page 37</a:t>
            </a:r>
            <a:endParaRPr lang="en-US" altLang="zh-CN" smtClean="0"/>
          </a:p>
        </p:txBody>
      </p:sp>
      <p:pic>
        <p:nvPicPr>
          <p:cNvPr id="18" name="图片 17"/>
          <p:cNvPicPr>
            <a:picLocks noChangeAspect="1"/>
          </p:cNvPicPr>
          <p:nvPr/>
        </p:nvPicPr>
        <p:blipFill>
          <a:blip r:embed="rId2"/>
          <a:stretch>
            <a:fillRect/>
          </a:stretch>
        </p:blipFill>
        <p:spPr>
          <a:xfrm>
            <a:off x="394970" y="1337945"/>
            <a:ext cx="3251200" cy="1897380"/>
          </a:xfrm>
          <a:prstGeom prst="rect">
            <a:avLst/>
          </a:prstGeom>
        </p:spPr>
      </p:pic>
      <p:pic>
        <p:nvPicPr>
          <p:cNvPr id="27" name="图片 26"/>
          <p:cNvPicPr>
            <a:picLocks noChangeAspect="1"/>
          </p:cNvPicPr>
          <p:nvPr>
            <p:custDataLst>
              <p:tags r:id="rId3"/>
            </p:custDataLst>
          </p:nvPr>
        </p:nvPicPr>
        <p:blipFill>
          <a:blip r:embed="rId4"/>
          <a:stretch>
            <a:fillRect/>
          </a:stretch>
        </p:blipFill>
        <p:spPr>
          <a:xfrm>
            <a:off x="4604385" y="1337945"/>
            <a:ext cx="2700655" cy="1898015"/>
          </a:xfrm>
          <a:prstGeom prst="rect">
            <a:avLst/>
          </a:prstGeom>
        </p:spPr>
      </p:pic>
      <p:pic>
        <p:nvPicPr>
          <p:cNvPr id="28" name="图片 27"/>
          <p:cNvPicPr>
            <a:picLocks noChangeAspect="1"/>
          </p:cNvPicPr>
          <p:nvPr>
            <p:custDataLst>
              <p:tags r:id="rId5"/>
            </p:custDataLst>
          </p:nvPr>
        </p:nvPicPr>
        <p:blipFill>
          <a:blip r:embed="rId6"/>
          <a:stretch>
            <a:fillRect/>
          </a:stretch>
        </p:blipFill>
        <p:spPr>
          <a:xfrm>
            <a:off x="8316595" y="1446530"/>
            <a:ext cx="3165475" cy="1969135"/>
          </a:xfrm>
          <a:prstGeom prst="rect">
            <a:avLst/>
          </a:prstGeom>
        </p:spPr>
      </p:pic>
      <p:sp>
        <p:nvSpPr>
          <p:cNvPr id="33" name="文本框 32"/>
          <p:cNvSpPr txBox="1"/>
          <p:nvPr>
            <p:custDataLst>
              <p:tags r:id="rId7"/>
            </p:custDataLst>
          </p:nvPr>
        </p:nvSpPr>
        <p:spPr>
          <a:xfrm>
            <a:off x="8665210" y="3447415"/>
            <a:ext cx="2164715" cy="368300"/>
          </a:xfrm>
          <a:prstGeom prst="rect">
            <a:avLst/>
          </a:prstGeom>
          <a:noFill/>
        </p:spPr>
        <p:txBody>
          <a:bodyPr wrap="square" rtlCol="0">
            <a:spAutoFit/>
          </a:bodyPr>
          <a:p>
            <a:r>
              <a:rPr lang="en-US" altLang="zh-CN"/>
              <a:t>Air pump location</a:t>
            </a:r>
            <a:endParaRPr lang="en-US" altLang="zh-CN"/>
          </a:p>
        </p:txBody>
      </p:sp>
      <p:sp>
        <p:nvSpPr>
          <p:cNvPr id="34" name="椭圆 33"/>
          <p:cNvSpPr/>
          <p:nvPr/>
        </p:nvSpPr>
        <p:spPr>
          <a:xfrm>
            <a:off x="1201420" y="2152650"/>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椭圆 34"/>
          <p:cNvSpPr/>
          <p:nvPr/>
        </p:nvSpPr>
        <p:spPr>
          <a:xfrm>
            <a:off x="2502535" y="2212340"/>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矩形 41"/>
          <p:cNvSpPr/>
          <p:nvPr>
            <p:custDataLst>
              <p:tags r:id="rId8"/>
            </p:custDataLst>
          </p:nvPr>
        </p:nvSpPr>
        <p:spPr>
          <a:xfrm>
            <a:off x="5494655" y="1528445"/>
            <a:ext cx="403860" cy="4044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矩形 42"/>
          <p:cNvSpPr/>
          <p:nvPr>
            <p:custDataLst>
              <p:tags r:id="rId9"/>
            </p:custDataLst>
          </p:nvPr>
        </p:nvSpPr>
        <p:spPr>
          <a:xfrm>
            <a:off x="8829675" y="1824990"/>
            <a:ext cx="1056640" cy="90043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10"/>
          <a:stretch>
            <a:fillRect/>
          </a:stretch>
        </p:blipFill>
        <p:spPr>
          <a:xfrm>
            <a:off x="421640" y="3815715"/>
            <a:ext cx="3251200" cy="2218690"/>
          </a:xfrm>
          <a:prstGeom prst="rect">
            <a:avLst/>
          </a:prstGeom>
        </p:spPr>
      </p:pic>
      <p:sp>
        <p:nvSpPr>
          <p:cNvPr id="5" name="文本框 4"/>
          <p:cNvSpPr txBox="1"/>
          <p:nvPr/>
        </p:nvSpPr>
        <p:spPr>
          <a:xfrm>
            <a:off x="540385" y="6131560"/>
            <a:ext cx="3088005" cy="368300"/>
          </a:xfrm>
          <a:prstGeom prst="rect">
            <a:avLst/>
          </a:prstGeom>
          <a:noFill/>
        </p:spPr>
        <p:txBody>
          <a:bodyPr wrap="square" rtlCol="0">
            <a:spAutoFit/>
          </a:bodyPr>
          <a:p>
            <a:r>
              <a:rPr lang="en-US" altLang="zh-CN"/>
              <a:t>Remove 5 screws</a:t>
            </a:r>
            <a:endParaRPr lang="en-US" altLang="zh-CN"/>
          </a:p>
        </p:txBody>
      </p:sp>
      <p:pic>
        <p:nvPicPr>
          <p:cNvPr id="6" name="图片 5"/>
          <p:cNvPicPr>
            <a:picLocks noChangeAspect="1"/>
          </p:cNvPicPr>
          <p:nvPr/>
        </p:nvPicPr>
        <p:blipFill>
          <a:blip r:embed="rId11"/>
          <a:stretch>
            <a:fillRect/>
          </a:stretch>
        </p:blipFill>
        <p:spPr>
          <a:xfrm>
            <a:off x="4540250" y="3815715"/>
            <a:ext cx="2963545" cy="1978660"/>
          </a:xfrm>
          <a:prstGeom prst="rect">
            <a:avLst/>
          </a:prstGeom>
        </p:spPr>
      </p:pic>
      <p:sp>
        <p:nvSpPr>
          <p:cNvPr id="12" name="文本框 11"/>
          <p:cNvSpPr txBox="1"/>
          <p:nvPr/>
        </p:nvSpPr>
        <p:spPr>
          <a:xfrm>
            <a:off x="4472305" y="5794375"/>
            <a:ext cx="3765550" cy="645160"/>
          </a:xfrm>
          <a:prstGeom prst="rect">
            <a:avLst/>
          </a:prstGeom>
          <a:noFill/>
        </p:spPr>
        <p:txBody>
          <a:bodyPr wrap="square" rtlCol="0">
            <a:spAutoFit/>
          </a:bodyPr>
          <a:p>
            <a:r>
              <a:rPr lang="en-US" altLang="zh-CN"/>
              <a:t>Remove 2 screws, disconnect the air hose fitting and terminals.</a:t>
            </a:r>
            <a:endParaRPr lang="en-US" altLang="zh-CN"/>
          </a:p>
        </p:txBody>
      </p:sp>
      <p:sp>
        <p:nvSpPr>
          <p:cNvPr id="13" name="文本框 12"/>
          <p:cNvSpPr txBox="1"/>
          <p:nvPr/>
        </p:nvSpPr>
        <p:spPr>
          <a:xfrm>
            <a:off x="9185910" y="5794375"/>
            <a:ext cx="1558925" cy="368300"/>
          </a:xfrm>
          <a:prstGeom prst="rect">
            <a:avLst/>
          </a:prstGeom>
          <a:noFill/>
        </p:spPr>
        <p:txBody>
          <a:bodyPr wrap="square" rtlCol="0">
            <a:spAutoFit/>
          </a:bodyPr>
          <a:p>
            <a:r>
              <a:rPr lang="en-US" altLang="zh-CN"/>
              <a:t>air pump</a:t>
            </a:r>
            <a:endParaRPr lang="en-US" altLang="zh-CN"/>
          </a:p>
        </p:txBody>
      </p:sp>
      <p:sp>
        <p:nvSpPr>
          <p:cNvPr id="15" name="椭圆 14"/>
          <p:cNvSpPr/>
          <p:nvPr/>
        </p:nvSpPr>
        <p:spPr>
          <a:xfrm>
            <a:off x="934720" y="4284345"/>
            <a:ext cx="298450" cy="35623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椭圆 15"/>
          <p:cNvSpPr/>
          <p:nvPr/>
        </p:nvSpPr>
        <p:spPr>
          <a:xfrm>
            <a:off x="1360170" y="4183380"/>
            <a:ext cx="298450" cy="35623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椭圆 18"/>
          <p:cNvSpPr/>
          <p:nvPr/>
        </p:nvSpPr>
        <p:spPr>
          <a:xfrm>
            <a:off x="2719070" y="4400550"/>
            <a:ext cx="298450" cy="35623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椭圆 19"/>
          <p:cNvSpPr/>
          <p:nvPr/>
        </p:nvSpPr>
        <p:spPr>
          <a:xfrm>
            <a:off x="1017270" y="5271770"/>
            <a:ext cx="298450" cy="35623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椭圆 20"/>
          <p:cNvSpPr/>
          <p:nvPr/>
        </p:nvSpPr>
        <p:spPr>
          <a:xfrm>
            <a:off x="2722245" y="5148580"/>
            <a:ext cx="298450" cy="35623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椭圆 21"/>
          <p:cNvSpPr/>
          <p:nvPr/>
        </p:nvSpPr>
        <p:spPr>
          <a:xfrm>
            <a:off x="5526405" y="5148580"/>
            <a:ext cx="298450" cy="35623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nvSpPr>
        <p:spPr>
          <a:xfrm>
            <a:off x="5518150" y="4640580"/>
            <a:ext cx="298450" cy="35623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nvSpPr>
        <p:spPr>
          <a:xfrm>
            <a:off x="4890770" y="4866005"/>
            <a:ext cx="298450" cy="35623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矩形 24"/>
          <p:cNvSpPr/>
          <p:nvPr>
            <p:custDataLst>
              <p:tags r:id="rId12"/>
            </p:custDataLst>
          </p:nvPr>
        </p:nvSpPr>
        <p:spPr>
          <a:xfrm>
            <a:off x="6744970" y="4284345"/>
            <a:ext cx="403860" cy="4044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925" name="图片 12" descr="IMG20241227095002"/>
          <p:cNvPicPr>
            <a:picLocks noChangeAspect="1"/>
          </p:cNvPicPr>
          <p:nvPr/>
        </p:nvPicPr>
        <p:blipFill>
          <a:blip r:embed="rId13"/>
          <a:stretch>
            <a:fillRect/>
          </a:stretch>
        </p:blipFill>
        <p:spPr>
          <a:xfrm rot="5400000">
            <a:off x="9117965" y="3365500"/>
            <a:ext cx="1694180" cy="2955925"/>
          </a:xfrm>
          <a:prstGeom prst="rect">
            <a:avLst/>
          </a:prstGeom>
          <a:noFill/>
          <a:ln w="9525">
            <a:noFill/>
          </a:ln>
        </p:spPr>
      </p:pic>
      <p:sp>
        <p:nvSpPr>
          <p:cNvPr id="2" name="页脚占位符 1"/>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9" name="Text Box 1108"/>
          <p:cNvSpPr txBox="1"/>
          <p:nvPr/>
        </p:nvSpPr>
        <p:spPr>
          <a:xfrm>
            <a:off x="68580" y="984885"/>
            <a:ext cx="7597775" cy="368300"/>
          </a:xfrm>
          <a:prstGeom prst="rect">
            <a:avLst/>
          </a:prstGeom>
          <a:noFill/>
          <a:ln w="9525">
            <a:noFill/>
          </a:ln>
        </p:spPr>
        <p:txBody>
          <a:bodyPr wrap="square">
            <a:spAutoFit/>
          </a:bodyPr>
          <a:p>
            <a:pPr>
              <a:spcBef>
                <a:spcPct val="50000"/>
              </a:spcBef>
            </a:pPr>
            <a:r>
              <a:rPr lang="en-US" b="1" dirty="0">
                <a:latin typeface="微软雅黑" panose="020B0503020204020204" charset="-122"/>
                <a:ea typeface="微软雅黑" panose="020B0503020204020204" charset="-122"/>
                <a:cs typeface="微软雅黑" panose="020B0503020204020204" charset="-122"/>
              </a:rPr>
              <a:t>3.10 </a:t>
            </a:r>
            <a:r>
              <a:rPr lang="en-US" altLang="zh-CN" b="1" dirty="0">
                <a:latin typeface="微软雅黑" panose="020B0503020204020204" charset="-122"/>
                <a:ea typeface="微软雅黑" panose="020B0503020204020204" charset="-122"/>
                <a:cs typeface="微软雅黑" panose="020B0503020204020204" charset="-122"/>
              </a:rPr>
              <a:t>Instructions for Disassembling the Center Box Assembly</a:t>
            </a:r>
            <a:r>
              <a:rPr lang="zh-CN" b="1" dirty="0">
                <a:latin typeface="微软雅黑" panose="020B0503020204020204" charset="-122"/>
                <a:ea typeface="微软雅黑" panose="020B0503020204020204" charset="-122"/>
                <a:cs typeface="微软雅黑" panose="020B0503020204020204" charset="-122"/>
              </a:rPr>
              <a:t>：</a:t>
            </a:r>
            <a:endParaRPr lang="zh-CN" altLang="en-US" b="1" dirty="0">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nvSpPr>
        <p:spPr>
          <a:xfrm>
            <a:off x="259080" y="3162300"/>
            <a:ext cx="3556000" cy="725805"/>
          </a:xfrm>
          <a:prstGeom prst="rect">
            <a:avLst/>
          </a:prstGeom>
          <a:noFill/>
        </p:spPr>
        <p:txBody>
          <a:bodyPr wrap="square" rtlCol="0">
            <a:noAutofit/>
          </a:bodyPr>
          <a:p>
            <a:r>
              <a:rPr lang="en-US" altLang="zh-CN"/>
              <a:t>Remove 2 screws and take off the center box cover</a:t>
            </a:r>
            <a:endParaRPr lang="en-US" altLang="zh-CN"/>
          </a:p>
        </p:txBody>
      </p:sp>
      <p:sp>
        <p:nvSpPr>
          <p:cNvPr id="11" name="文本框 10"/>
          <p:cNvSpPr txBox="1"/>
          <p:nvPr/>
        </p:nvSpPr>
        <p:spPr>
          <a:xfrm>
            <a:off x="4472305" y="3322955"/>
            <a:ext cx="3378200" cy="368300"/>
          </a:xfrm>
          <a:prstGeom prst="rect">
            <a:avLst/>
          </a:prstGeom>
          <a:noFill/>
        </p:spPr>
        <p:txBody>
          <a:bodyPr wrap="square" rtlCol="0">
            <a:spAutoFit/>
          </a:bodyPr>
          <a:p>
            <a:r>
              <a:rPr lang="en-US" altLang="zh-CN"/>
              <a:t>Unplug the anti-pinch terminal</a:t>
            </a:r>
            <a:endParaRPr lang="en-US" altLang="zh-CN"/>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7" name="图片 6"/>
          <p:cNvPicPr>
            <a:picLocks noChangeAspect="1"/>
          </p:cNvPicPr>
          <p:nvPr/>
        </p:nvPicPr>
        <p:blipFill>
          <a:blip r:embed="rId2"/>
          <a:stretch>
            <a:fillRect/>
          </a:stretch>
        </p:blipFill>
        <p:spPr>
          <a:xfrm>
            <a:off x="7446010" y="1383665"/>
            <a:ext cx="3371215" cy="2285365"/>
          </a:xfrm>
          <a:prstGeom prst="rect">
            <a:avLst/>
          </a:prstGeom>
        </p:spPr>
      </p:pic>
      <p:pic>
        <p:nvPicPr>
          <p:cNvPr id="6" name="图片 5"/>
          <p:cNvPicPr>
            <a:picLocks noChangeAspect="1"/>
          </p:cNvPicPr>
          <p:nvPr/>
        </p:nvPicPr>
        <p:blipFill>
          <a:blip r:embed="rId3"/>
          <a:stretch>
            <a:fillRect/>
          </a:stretch>
        </p:blipFill>
        <p:spPr>
          <a:xfrm>
            <a:off x="2362835" y="1376680"/>
            <a:ext cx="3275330" cy="2176780"/>
          </a:xfrm>
          <a:prstGeom prst="rect">
            <a:avLst/>
          </a:prstGeom>
        </p:spPr>
      </p:pic>
      <p:sp>
        <p:nvSpPr>
          <p:cNvPr id="3" name="灯片编号占位符 2"/>
          <p:cNvSpPr>
            <a:spLocks noGrp="1"/>
          </p:cNvSpPr>
          <p:nvPr>
            <p:ph type="sldNum" sz="quarter" idx="12"/>
          </p:nvPr>
        </p:nvSpPr>
        <p:spPr>
          <a:xfrm>
            <a:off x="4745990" y="6349833"/>
            <a:ext cx="2700000" cy="316800"/>
          </a:xfrm>
        </p:spPr>
        <p:txBody>
          <a:bodyPr/>
          <a:p>
            <a:pPr algn="ctr"/>
            <a:r>
              <a:rPr lang="en-US" altLang="zh-CN" b="1" dirty="0"/>
              <a:t>Page 38</a:t>
            </a:r>
            <a:endParaRPr lang="en-US" altLang="zh-CN" b="1" dirty="0"/>
          </a:p>
        </p:txBody>
      </p:sp>
      <p:sp>
        <p:nvSpPr>
          <p:cNvPr id="2" name="文本框 1"/>
          <p:cNvSpPr txBox="1"/>
          <p:nvPr/>
        </p:nvSpPr>
        <p:spPr>
          <a:xfrm>
            <a:off x="135890" y="1015365"/>
            <a:ext cx="5637530" cy="368300"/>
          </a:xfrm>
          <a:prstGeom prst="rect">
            <a:avLst/>
          </a:prstGeom>
          <a:noFill/>
        </p:spPr>
        <p:txBody>
          <a:bodyPr wrap="square" rtlCol="0" anchor="t">
            <a:spAutoFit/>
          </a:bodyPr>
          <a:p>
            <a:r>
              <a:rPr lang="en-US" altLang="zh-CN" b="1">
                <a:sym typeface="+mn-ea"/>
              </a:rPr>
              <a:t>3.11 Backrest Push Rod Disassembly Instructions</a:t>
            </a:r>
            <a:r>
              <a:rPr lang="zh-CN" altLang="en-US" b="1">
                <a:sym typeface="+mn-ea"/>
              </a:rPr>
              <a:t>：</a:t>
            </a:r>
            <a:endParaRPr lang="zh-CN" altLang="en-US" b="1">
              <a:sym typeface="+mn-ea"/>
            </a:endParaRPr>
          </a:p>
        </p:txBody>
      </p:sp>
      <p:pic>
        <p:nvPicPr>
          <p:cNvPr id="4" name="图片 3"/>
          <p:cNvPicPr>
            <a:picLocks noChangeAspect="1"/>
          </p:cNvPicPr>
          <p:nvPr/>
        </p:nvPicPr>
        <p:blipFill>
          <a:blip r:embed="rId4"/>
          <a:stretch>
            <a:fillRect/>
          </a:stretch>
        </p:blipFill>
        <p:spPr>
          <a:xfrm>
            <a:off x="2363470" y="3924300"/>
            <a:ext cx="3180715" cy="2218690"/>
          </a:xfrm>
          <a:prstGeom prst="rect">
            <a:avLst/>
          </a:prstGeom>
        </p:spPr>
      </p:pic>
      <p:pic>
        <p:nvPicPr>
          <p:cNvPr id="45845" name="图片 19" descr="376963255984766225"/>
          <p:cNvPicPr>
            <a:picLocks noChangeAspect="1"/>
          </p:cNvPicPr>
          <p:nvPr/>
        </p:nvPicPr>
        <p:blipFill>
          <a:blip r:embed="rId5"/>
          <a:stretch>
            <a:fillRect/>
          </a:stretch>
        </p:blipFill>
        <p:spPr>
          <a:xfrm rot="-5400000">
            <a:off x="8152765" y="3425825"/>
            <a:ext cx="1959610" cy="3181350"/>
          </a:xfrm>
          <a:prstGeom prst="rect">
            <a:avLst/>
          </a:prstGeom>
          <a:noFill/>
          <a:ln w="9525">
            <a:noFill/>
          </a:ln>
        </p:spPr>
      </p:pic>
      <p:sp>
        <p:nvSpPr>
          <p:cNvPr id="31" name="文本框 30"/>
          <p:cNvSpPr txBox="1"/>
          <p:nvPr/>
        </p:nvSpPr>
        <p:spPr>
          <a:xfrm>
            <a:off x="7693025" y="3669030"/>
            <a:ext cx="2703830" cy="368300"/>
          </a:xfrm>
          <a:prstGeom prst="rect">
            <a:avLst/>
          </a:prstGeom>
          <a:noFill/>
        </p:spPr>
        <p:txBody>
          <a:bodyPr wrap="square" rtlCol="0">
            <a:spAutoFit/>
          </a:bodyPr>
          <a:p>
            <a:r>
              <a:rPr lang="en-US" altLang="zh-CN"/>
              <a:t>Disconnect 2 terminals</a:t>
            </a:r>
            <a:endParaRPr lang="en-US" altLang="zh-CN"/>
          </a:p>
        </p:txBody>
      </p:sp>
      <p:sp>
        <p:nvSpPr>
          <p:cNvPr id="33" name="矩形 32"/>
          <p:cNvSpPr/>
          <p:nvPr/>
        </p:nvSpPr>
        <p:spPr>
          <a:xfrm>
            <a:off x="8896985" y="2475865"/>
            <a:ext cx="1654810" cy="64389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矩形 33"/>
          <p:cNvSpPr/>
          <p:nvPr/>
        </p:nvSpPr>
        <p:spPr>
          <a:xfrm>
            <a:off x="3907790" y="2369820"/>
            <a:ext cx="1165860" cy="56769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2" name="文本框 51"/>
          <p:cNvSpPr txBox="1"/>
          <p:nvPr/>
        </p:nvSpPr>
        <p:spPr>
          <a:xfrm>
            <a:off x="2482850" y="6021705"/>
            <a:ext cx="3425190" cy="645160"/>
          </a:xfrm>
          <a:prstGeom prst="rect">
            <a:avLst/>
          </a:prstGeom>
          <a:noFill/>
        </p:spPr>
        <p:txBody>
          <a:bodyPr wrap="square" rtlCol="0">
            <a:spAutoFit/>
          </a:bodyPr>
          <a:p>
            <a:r>
              <a:rPr lang="en-US" altLang="zh-CN"/>
              <a:t>Pull out the pin and shaft, and remove 2 screws.</a:t>
            </a:r>
            <a:endParaRPr lang="en-US" altLang="zh-CN"/>
          </a:p>
        </p:txBody>
      </p:sp>
      <p:sp>
        <p:nvSpPr>
          <p:cNvPr id="53" name="文本框 52"/>
          <p:cNvSpPr txBox="1"/>
          <p:nvPr/>
        </p:nvSpPr>
        <p:spPr>
          <a:xfrm>
            <a:off x="8281035" y="6101080"/>
            <a:ext cx="2376170" cy="368300"/>
          </a:xfrm>
          <a:prstGeom prst="rect">
            <a:avLst/>
          </a:prstGeom>
          <a:noFill/>
        </p:spPr>
        <p:txBody>
          <a:bodyPr wrap="square" rtlCol="0">
            <a:spAutoFit/>
          </a:bodyPr>
          <a:p>
            <a:r>
              <a:rPr lang="en-US" altLang="zh-CN"/>
              <a:t>push rod</a:t>
            </a:r>
            <a:endParaRPr lang="en-US" altLang="zh-CN"/>
          </a:p>
        </p:txBody>
      </p:sp>
      <p:sp>
        <p:nvSpPr>
          <p:cNvPr id="54" name="椭圆 53"/>
          <p:cNvSpPr/>
          <p:nvPr/>
        </p:nvSpPr>
        <p:spPr>
          <a:xfrm>
            <a:off x="3262630" y="4159885"/>
            <a:ext cx="519430" cy="51943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5" name="椭圆 54"/>
          <p:cNvSpPr/>
          <p:nvPr/>
        </p:nvSpPr>
        <p:spPr>
          <a:xfrm>
            <a:off x="3262630" y="4892675"/>
            <a:ext cx="519430" cy="51943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6" name="矩形 55"/>
          <p:cNvSpPr/>
          <p:nvPr/>
        </p:nvSpPr>
        <p:spPr>
          <a:xfrm>
            <a:off x="4700270" y="4679315"/>
            <a:ext cx="471805" cy="73279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页脚占位符 4"/>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9" name="文本框 8"/>
          <p:cNvSpPr txBox="1"/>
          <p:nvPr/>
        </p:nvSpPr>
        <p:spPr>
          <a:xfrm>
            <a:off x="2540635" y="3578225"/>
            <a:ext cx="2963545" cy="368300"/>
          </a:xfrm>
          <a:prstGeom prst="rect">
            <a:avLst/>
          </a:prstGeom>
          <a:noFill/>
        </p:spPr>
        <p:txBody>
          <a:bodyPr wrap="square" rtlCol="0">
            <a:spAutoFit/>
          </a:bodyPr>
          <a:p>
            <a:r>
              <a:rPr lang="en-US" altLang="zh-CN"/>
              <a:t>Cut off the buckle</a:t>
            </a:r>
            <a:endParaRPr lang="en-US" altLang="zh-CN"/>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349833"/>
            <a:ext cx="2700000" cy="316800"/>
          </a:xfrm>
        </p:spPr>
        <p:txBody>
          <a:bodyPr/>
          <a:p>
            <a:pPr algn="ctr"/>
            <a:r>
              <a:rPr lang="en-US" altLang="zh-CN" b="1" dirty="0"/>
              <a:t>Page 39</a:t>
            </a:r>
            <a:endParaRPr lang="en-US" altLang="zh-CN" b="1" dirty="0"/>
          </a:p>
        </p:txBody>
      </p:sp>
      <p:sp>
        <p:nvSpPr>
          <p:cNvPr id="2" name="文本框 1"/>
          <p:cNvSpPr txBox="1"/>
          <p:nvPr/>
        </p:nvSpPr>
        <p:spPr>
          <a:xfrm>
            <a:off x="135890" y="1015365"/>
            <a:ext cx="6080125" cy="368300"/>
          </a:xfrm>
          <a:prstGeom prst="rect">
            <a:avLst/>
          </a:prstGeom>
          <a:noFill/>
        </p:spPr>
        <p:txBody>
          <a:bodyPr wrap="square" rtlCol="0" anchor="t">
            <a:spAutoFit/>
          </a:bodyPr>
          <a:p>
            <a:r>
              <a:rPr lang="en-US" altLang="zh-CN" b="1">
                <a:sym typeface="+mn-ea"/>
              </a:rPr>
              <a:t>3.12 Lower Leg Push Rod Disassembly Instructions</a:t>
            </a:r>
            <a:r>
              <a:rPr lang="zh-CN" altLang="en-US" b="1">
                <a:sym typeface="+mn-ea"/>
              </a:rPr>
              <a:t>：</a:t>
            </a:r>
            <a:endParaRPr lang="zh-CN" altLang="en-US" b="1">
              <a:sym typeface="+mn-ea"/>
            </a:endParaRPr>
          </a:p>
        </p:txBody>
      </p:sp>
      <p:sp>
        <p:nvSpPr>
          <p:cNvPr id="31" name="文本框 30"/>
          <p:cNvSpPr txBox="1"/>
          <p:nvPr/>
        </p:nvSpPr>
        <p:spPr>
          <a:xfrm>
            <a:off x="327025" y="3772535"/>
            <a:ext cx="2703830" cy="922020"/>
          </a:xfrm>
          <a:prstGeom prst="rect">
            <a:avLst/>
          </a:prstGeom>
          <a:noFill/>
        </p:spPr>
        <p:txBody>
          <a:bodyPr wrap="square" rtlCol="0">
            <a:spAutoFit/>
          </a:bodyPr>
          <a:p>
            <a:r>
              <a:rPr lang="en-US" altLang="zh-CN"/>
              <a:t>Cut off the buckle and disconnect the two terminals.</a:t>
            </a:r>
            <a:endParaRPr lang="en-US" altLang="zh-CN"/>
          </a:p>
        </p:txBody>
      </p:sp>
      <p:sp>
        <p:nvSpPr>
          <p:cNvPr id="52" name="文本框 51"/>
          <p:cNvSpPr txBox="1"/>
          <p:nvPr/>
        </p:nvSpPr>
        <p:spPr>
          <a:xfrm>
            <a:off x="4224020" y="3775075"/>
            <a:ext cx="3425190" cy="368300"/>
          </a:xfrm>
          <a:prstGeom prst="rect">
            <a:avLst/>
          </a:prstGeom>
          <a:noFill/>
        </p:spPr>
        <p:txBody>
          <a:bodyPr wrap="square" rtlCol="0">
            <a:spAutoFit/>
          </a:bodyPr>
          <a:p>
            <a:r>
              <a:rPr lang="en-US" altLang="zh-CN"/>
              <a:t>Pull out the pins and pins</a:t>
            </a:r>
            <a:endParaRPr lang="en-US" altLang="zh-CN"/>
          </a:p>
        </p:txBody>
      </p:sp>
      <p:sp>
        <p:nvSpPr>
          <p:cNvPr id="53" name="文本框 52"/>
          <p:cNvSpPr txBox="1"/>
          <p:nvPr/>
        </p:nvSpPr>
        <p:spPr>
          <a:xfrm>
            <a:off x="8589010" y="3563620"/>
            <a:ext cx="2376170" cy="368300"/>
          </a:xfrm>
          <a:prstGeom prst="rect">
            <a:avLst/>
          </a:prstGeom>
          <a:noFill/>
        </p:spPr>
        <p:txBody>
          <a:bodyPr wrap="square" rtlCol="0">
            <a:spAutoFit/>
          </a:bodyPr>
          <a:p>
            <a:r>
              <a:rPr lang="en-US" altLang="zh-CN"/>
              <a:t>calf pusher</a:t>
            </a:r>
            <a:endParaRPr lang="en-US" altLang="zh-CN"/>
          </a:p>
        </p:txBody>
      </p:sp>
      <p:pic>
        <p:nvPicPr>
          <p:cNvPr id="5" name="图片 4"/>
          <p:cNvPicPr>
            <a:picLocks noChangeAspect="1"/>
          </p:cNvPicPr>
          <p:nvPr/>
        </p:nvPicPr>
        <p:blipFill>
          <a:blip r:embed="rId2"/>
          <a:stretch>
            <a:fillRect/>
          </a:stretch>
        </p:blipFill>
        <p:spPr>
          <a:xfrm>
            <a:off x="3862705" y="1470025"/>
            <a:ext cx="3358515" cy="2293620"/>
          </a:xfrm>
          <a:prstGeom prst="rect">
            <a:avLst/>
          </a:prstGeom>
        </p:spPr>
      </p:pic>
      <p:pic>
        <p:nvPicPr>
          <p:cNvPr id="7" name="图片 6"/>
          <p:cNvPicPr>
            <a:picLocks noChangeAspect="1"/>
          </p:cNvPicPr>
          <p:nvPr/>
        </p:nvPicPr>
        <p:blipFill>
          <a:blip r:embed="rId3"/>
          <a:stretch>
            <a:fillRect/>
          </a:stretch>
        </p:blipFill>
        <p:spPr>
          <a:xfrm>
            <a:off x="223520" y="1487805"/>
            <a:ext cx="2910205" cy="2180590"/>
          </a:xfrm>
          <a:prstGeom prst="rect">
            <a:avLst/>
          </a:prstGeom>
        </p:spPr>
      </p:pic>
      <p:pic>
        <p:nvPicPr>
          <p:cNvPr id="45844" name="图片 18"/>
          <p:cNvPicPr>
            <a:picLocks noChangeAspect="1"/>
          </p:cNvPicPr>
          <p:nvPr/>
        </p:nvPicPr>
        <p:blipFill>
          <a:blip r:embed="rId4"/>
          <a:stretch>
            <a:fillRect/>
          </a:stretch>
        </p:blipFill>
        <p:spPr>
          <a:xfrm>
            <a:off x="8076565" y="1383665"/>
            <a:ext cx="3478530" cy="2045970"/>
          </a:xfrm>
          <a:prstGeom prst="rect">
            <a:avLst/>
          </a:prstGeom>
          <a:noFill/>
          <a:ln w="9525">
            <a:noFill/>
          </a:ln>
        </p:spPr>
      </p:pic>
      <p:sp>
        <p:nvSpPr>
          <p:cNvPr id="9" name="椭圆 8"/>
          <p:cNvSpPr/>
          <p:nvPr/>
        </p:nvSpPr>
        <p:spPr>
          <a:xfrm>
            <a:off x="927735" y="1811655"/>
            <a:ext cx="384810" cy="47180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椭圆 9"/>
          <p:cNvSpPr/>
          <p:nvPr/>
        </p:nvSpPr>
        <p:spPr>
          <a:xfrm>
            <a:off x="1386840" y="1938655"/>
            <a:ext cx="384810" cy="47180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椭圆 10"/>
          <p:cNvSpPr/>
          <p:nvPr/>
        </p:nvSpPr>
        <p:spPr>
          <a:xfrm>
            <a:off x="1845310" y="1938655"/>
            <a:ext cx="384810" cy="47180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椭圆 11"/>
          <p:cNvSpPr/>
          <p:nvPr/>
        </p:nvSpPr>
        <p:spPr>
          <a:xfrm>
            <a:off x="2087880" y="2283460"/>
            <a:ext cx="384810" cy="47180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椭圆 12"/>
          <p:cNvSpPr/>
          <p:nvPr/>
        </p:nvSpPr>
        <p:spPr>
          <a:xfrm>
            <a:off x="669925" y="2283460"/>
            <a:ext cx="384810" cy="47180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矩形 13"/>
          <p:cNvSpPr/>
          <p:nvPr/>
        </p:nvSpPr>
        <p:spPr>
          <a:xfrm>
            <a:off x="6325235" y="2600960"/>
            <a:ext cx="398780" cy="53848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矩形 14"/>
          <p:cNvSpPr/>
          <p:nvPr/>
        </p:nvSpPr>
        <p:spPr>
          <a:xfrm>
            <a:off x="4717415" y="2141220"/>
            <a:ext cx="398780" cy="53848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页脚占位符 3"/>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495800" y="6436193"/>
            <a:ext cx="2700000" cy="316800"/>
          </a:xfrm>
        </p:spPr>
        <p:txBody>
          <a:bodyPr/>
          <a:p>
            <a:pPr algn="ctr"/>
            <a:r>
              <a:rPr lang="en-US" altLang="zh-CN" b="1" dirty="0"/>
              <a:t>Page 4</a:t>
            </a:r>
            <a:endParaRPr lang="en-US" altLang="zh-CN" b="1" dirty="0"/>
          </a:p>
        </p:txBody>
      </p:sp>
      <p:sp>
        <p:nvSpPr>
          <p:cNvPr id="4" name="页脚占位符 3"/>
          <p:cNvSpPr>
            <a:spLocks noGrp="1"/>
          </p:cNvSpPr>
          <p:nvPr>
            <p:ph type="ftr" sz="quarter" idx="11"/>
          </p:nvPr>
        </p:nvSpPr>
        <p:spPr>
          <a:xfrm>
            <a:off x="58985" y="643619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11" name="文本框 10"/>
          <p:cNvSpPr txBox="1"/>
          <p:nvPr/>
        </p:nvSpPr>
        <p:spPr>
          <a:xfrm>
            <a:off x="370840" y="1131570"/>
            <a:ext cx="4525645" cy="460375"/>
          </a:xfrm>
          <a:prstGeom prst="rect">
            <a:avLst/>
          </a:prstGeom>
          <a:noFill/>
        </p:spPr>
        <p:txBody>
          <a:bodyPr wrap="square" rtlCol="0" anchor="t">
            <a:spAutoFit/>
          </a:bodyPr>
          <a:p>
            <a:pPr algn="l"/>
            <a:r>
              <a:rPr lang="zh-CN" altLang="en-US" sz="2400" b="1">
                <a:solidFill>
                  <a:schemeClr val="accent1">
                    <a:lumMod val="75000"/>
                  </a:schemeClr>
                </a:solidFill>
                <a:latin typeface="+mn-ea"/>
                <a:cs typeface="+mn-ea"/>
                <a:sym typeface="+mn-ea"/>
              </a:rPr>
              <a:t>一、</a:t>
            </a:r>
            <a:r>
              <a:rPr lang="zh-CN" altLang="en-US" sz="2400" b="1">
                <a:solidFill>
                  <a:schemeClr val="accent1">
                    <a:lumMod val="75000"/>
                  </a:schemeClr>
                </a:solidFill>
                <a:latin typeface="+mn-ea"/>
                <a:cs typeface="+mn-ea"/>
                <a:sym typeface="+mn-ea"/>
              </a:rPr>
              <a:t>Product introduction</a:t>
            </a:r>
            <a:endParaRPr lang="zh-CN" altLang="en-US" sz="2400" b="1">
              <a:solidFill>
                <a:schemeClr val="accent1">
                  <a:lumMod val="75000"/>
                </a:schemeClr>
              </a:solidFill>
              <a:latin typeface="+mn-ea"/>
              <a:cs typeface="+mn-ea"/>
              <a:sym typeface="+mn-ea"/>
            </a:endParaRPr>
          </a:p>
        </p:txBody>
      </p:sp>
      <p:pic>
        <p:nvPicPr>
          <p:cNvPr id="2" name="图片 1"/>
          <p:cNvPicPr>
            <a:picLocks noChangeAspect="1"/>
          </p:cNvPicPr>
          <p:nvPr/>
        </p:nvPicPr>
        <p:blipFill>
          <a:blip r:embed="rId2"/>
          <a:stretch>
            <a:fillRect/>
          </a:stretch>
        </p:blipFill>
        <p:spPr>
          <a:xfrm>
            <a:off x="4587240" y="1131570"/>
            <a:ext cx="4104005" cy="525907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灯片编号占位符 1"/>
          <p:cNvSpPr>
            <a:spLocks noGrp="1"/>
          </p:cNvSpPr>
          <p:nvPr>
            <p:ph type="sldNum" sz="quarter" idx="12"/>
          </p:nvPr>
        </p:nvSpPr>
        <p:spPr>
          <a:xfrm>
            <a:off x="4519295" y="6396823"/>
            <a:ext cx="2700000" cy="316800"/>
          </a:xfrm>
        </p:spPr>
        <p:txBody>
          <a:bodyPr/>
          <a:p>
            <a:pPr algn="ctr"/>
            <a:r>
              <a:rPr lang="en-US" altLang="zh-CN" b="1" smtClean="0"/>
              <a:t>Page 40</a:t>
            </a:r>
            <a:endParaRPr lang="en-US" altLang="zh-CN" b="1" smtClean="0"/>
          </a:p>
        </p:txBody>
      </p:sp>
      <p:sp>
        <p:nvSpPr>
          <p:cNvPr id="9" name="文本框 8"/>
          <p:cNvSpPr txBox="1"/>
          <p:nvPr/>
        </p:nvSpPr>
        <p:spPr>
          <a:xfrm>
            <a:off x="83820" y="986790"/>
            <a:ext cx="6661150" cy="368300"/>
          </a:xfrm>
          <a:prstGeom prst="rect">
            <a:avLst/>
          </a:prstGeom>
          <a:noFill/>
        </p:spPr>
        <p:txBody>
          <a:bodyPr wrap="square" rtlCol="0">
            <a:spAutoFit/>
          </a:bodyPr>
          <a:p>
            <a:r>
              <a:rPr lang="en-US" altLang="zh-CN" b="1"/>
              <a:t>3.13 Lower Leg Assembly Disassembly Instructions</a:t>
            </a:r>
            <a:r>
              <a:rPr lang="zh-CN" altLang="en-US" b="1"/>
              <a:t>：</a:t>
            </a:r>
            <a:endParaRPr lang="zh-CN" altLang="en-US" b="1"/>
          </a:p>
        </p:txBody>
      </p:sp>
      <p:sp>
        <p:nvSpPr>
          <p:cNvPr id="14" name="文本框 13"/>
          <p:cNvSpPr txBox="1"/>
          <p:nvPr/>
        </p:nvSpPr>
        <p:spPr>
          <a:xfrm>
            <a:off x="2129155" y="3335655"/>
            <a:ext cx="1116965" cy="368300"/>
          </a:xfrm>
          <a:prstGeom prst="rect">
            <a:avLst/>
          </a:prstGeom>
          <a:noFill/>
        </p:spPr>
        <p:txBody>
          <a:bodyPr wrap="square" rtlCol="0">
            <a:spAutoFit/>
          </a:bodyPr>
          <a:p>
            <a:r>
              <a:rPr lang="en-US" altLang="zh-CN"/>
              <a:t>unzip</a:t>
            </a:r>
            <a:endParaRPr lang="en-US" altLang="zh-CN"/>
          </a:p>
        </p:txBody>
      </p:sp>
      <p:sp>
        <p:nvSpPr>
          <p:cNvPr id="21" name="文本框 20"/>
          <p:cNvSpPr txBox="1"/>
          <p:nvPr/>
        </p:nvSpPr>
        <p:spPr>
          <a:xfrm>
            <a:off x="5647690" y="3349625"/>
            <a:ext cx="3724910" cy="368300"/>
          </a:xfrm>
          <a:prstGeom prst="rect">
            <a:avLst/>
          </a:prstGeom>
          <a:noFill/>
        </p:spPr>
        <p:txBody>
          <a:bodyPr wrap="square" rtlCol="0">
            <a:spAutoFit/>
          </a:bodyPr>
          <a:p>
            <a:r>
              <a:rPr lang="en-US" altLang="zh-CN"/>
              <a:t>Unplug the air hose and terminals</a:t>
            </a:r>
            <a:endParaRPr lang="en-US" altLang="zh-CN"/>
          </a:p>
        </p:txBody>
      </p:sp>
      <p:sp>
        <p:nvSpPr>
          <p:cNvPr id="25" name="文本框 24"/>
          <p:cNvSpPr txBox="1"/>
          <p:nvPr/>
        </p:nvSpPr>
        <p:spPr>
          <a:xfrm>
            <a:off x="939800" y="5972810"/>
            <a:ext cx="3496310" cy="645160"/>
          </a:xfrm>
          <a:prstGeom prst="rect">
            <a:avLst/>
          </a:prstGeom>
          <a:noFill/>
        </p:spPr>
        <p:txBody>
          <a:bodyPr wrap="square" rtlCol="0">
            <a:spAutoFit/>
          </a:bodyPr>
          <a:p>
            <a:r>
              <a:rPr lang="en-US" altLang="zh-CN"/>
              <a:t>Remove 4 screws and take off the lower leg assembly.</a:t>
            </a:r>
            <a:endParaRPr lang="en-US" altLang="zh-CN"/>
          </a:p>
        </p:txBody>
      </p:sp>
      <p:sp>
        <p:nvSpPr>
          <p:cNvPr id="29" name="文本框 28"/>
          <p:cNvSpPr txBox="1"/>
          <p:nvPr/>
        </p:nvSpPr>
        <p:spPr>
          <a:xfrm>
            <a:off x="6631305" y="6146800"/>
            <a:ext cx="1861820" cy="368300"/>
          </a:xfrm>
          <a:prstGeom prst="rect">
            <a:avLst/>
          </a:prstGeom>
          <a:noFill/>
        </p:spPr>
        <p:txBody>
          <a:bodyPr wrap="square" rtlCol="0">
            <a:spAutoFit/>
          </a:bodyPr>
          <a:p>
            <a:r>
              <a:rPr lang="en-US" altLang="zh-CN"/>
              <a:t>calf assembly</a:t>
            </a:r>
            <a:endParaRPr lang="en-US" altLang="zh-CN"/>
          </a:p>
        </p:txBody>
      </p:sp>
      <p:pic>
        <p:nvPicPr>
          <p:cNvPr id="3" name="图片 2"/>
          <p:cNvPicPr>
            <a:picLocks noChangeAspect="1"/>
          </p:cNvPicPr>
          <p:nvPr/>
        </p:nvPicPr>
        <p:blipFill>
          <a:blip r:embed="rId2"/>
          <a:stretch>
            <a:fillRect/>
          </a:stretch>
        </p:blipFill>
        <p:spPr>
          <a:xfrm>
            <a:off x="6076315" y="1381125"/>
            <a:ext cx="2867660" cy="1846580"/>
          </a:xfrm>
          <a:prstGeom prst="rect">
            <a:avLst/>
          </a:prstGeom>
        </p:spPr>
      </p:pic>
      <p:pic>
        <p:nvPicPr>
          <p:cNvPr id="11" name="图片 10"/>
          <p:cNvPicPr>
            <a:picLocks noChangeAspect="1"/>
          </p:cNvPicPr>
          <p:nvPr/>
        </p:nvPicPr>
        <p:blipFill>
          <a:blip r:embed="rId3"/>
          <a:stretch>
            <a:fillRect/>
          </a:stretch>
        </p:blipFill>
        <p:spPr>
          <a:xfrm>
            <a:off x="1087120" y="3827780"/>
            <a:ext cx="3201670" cy="2145030"/>
          </a:xfrm>
          <a:prstGeom prst="rect">
            <a:avLst/>
          </a:prstGeom>
        </p:spPr>
      </p:pic>
      <p:pic>
        <p:nvPicPr>
          <p:cNvPr id="12" name="图片 11"/>
          <p:cNvPicPr>
            <a:picLocks noChangeAspect="1"/>
          </p:cNvPicPr>
          <p:nvPr/>
        </p:nvPicPr>
        <p:blipFill>
          <a:blip r:embed="rId4"/>
          <a:stretch>
            <a:fillRect/>
          </a:stretch>
        </p:blipFill>
        <p:spPr>
          <a:xfrm>
            <a:off x="6076315" y="3840480"/>
            <a:ext cx="2778760" cy="2334895"/>
          </a:xfrm>
          <a:prstGeom prst="rect">
            <a:avLst/>
          </a:prstGeom>
        </p:spPr>
      </p:pic>
      <p:pic>
        <p:nvPicPr>
          <p:cNvPr id="13" name="图片 12"/>
          <p:cNvPicPr>
            <a:picLocks noChangeAspect="1"/>
          </p:cNvPicPr>
          <p:nvPr/>
        </p:nvPicPr>
        <p:blipFill>
          <a:blip r:embed="rId5"/>
          <a:stretch>
            <a:fillRect/>
          </a:stretch>
        </p:blipFill>
        <p:spPr>
          <a:xfrm>
            <a:off x="1087120" y="1381125"/>
            <a:ext cx="3201670" cy="1873885"/>
          </a:xfrm>
          <a:prstGeom prst="rect">
            <a:avLst/>
          </a:prstGeom>
        </p:spPr>
      </p:pic>
      <p:sp>
        <p:nvSpPr>
          <p:cNvPr id="16" name="椭圆 15"/>
          <p:cNvSpPr/>
          <p:nvPr/>
        </p:nvSpPr>
        <p:spPr>
          <a:xfrm>
            <a:off x="2425065" y="1426845"/>
            <a:ext cx="317500" cy="4038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椭圆 19"/>
          <p:cNvSpPr/>
          <p:nvPr/>
        </p:nvSpPr>
        <p:spPr>
          <a:xfrm>
            <a:off x="3812540" y="1727200"/>
            <a:ext cx="317500" cy="4038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36" name="直接箭头连接符 35"/>
          <p:cNvCxnSpPr>
            <a:stCxn id="16" idx="2"/>
          </p:cNvCxnSpPr>
          <p:nvPr/>
        </p:nvCxnSpPr>
        <p:spPr>
          <a:xfrm flipH="1">
            <a:off x="1414780" y="1628775"/>
            <a:ext cx="1010285" cy="14478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37" name="直接箭头连接符 36"/>
          <p:cNvCxnSpPr/>
          <p:nvPr/>
        </p:nvCxnSpPr>
        <p:spPr>
          <a:xfrm flipH="1" flipV="1">
            <a:off x="2877185" y="1590675"/>
            <a:ext cx="935355" cy="30988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38" name="矩形 37"/>
          <p:cNvSpPr/>
          <p:nvPr/>
        </p:nvSpPr>
        <p:spPr>
          <a:xfrm>
            <a:off x="6610350" y="1908175"/>
            <a:ext cx="606425" cy="4425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nvSpPr>
        <p:spPr>
          <a:xfrm>
            <a:off x="7886700" y="1908175"/>
            <a:ext cx="606425" cy="4425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椭圆 39"/>
          <p:cNvSpPr/>
          <p:nvPr/>
        </p:nvSpPr>
        <p:spPr>
          <a:xfrm>
            <a:off x="3971290" y="4698365"/>
            <a:ext cx="317500" cy="4038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椭圆 40"/>
          <p:cNvSpPr/>
          <p:nvPr/>
        </p:nvSpPr>
        <p:spPr>
          <a:xfrm>
            <a:off x="2742565" y="4777740"/>
            <a:ext cx="280035" cy="4330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椭圆 41"/>
          <p:cNvSpPr/>
          <p:nvPr/>
        </p:nvSpPr>
        <p:spPr>
          <a:xfrm>
            <a:off x="1476375" y="4806950"/>
            <a:ext cx="317500" cy="4038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椭圆 42"/>
          <p:cNvSpPr/>
          <p:nvPr/>
        </p:nvSpPr>
        <p:spPr>
          <a:xfrm>
            <a:off x="2361565" y="4806950"/>
            <a:ext cx="317500" cy="4038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页脚占位符 3"/>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80585" y="6436828"/>
            <a:ext cx="2700000" cy="316800"/>
          </a:xfrm>
        </p:spPr>
        <p:txBody>
          <a:bodyPr/>
          <a:p>
            <a:pPr algn="ctr"/>
            <a:r>
              <a:rPr lang="en-US" altLang="zh-CN" b="1" smtClean="0"/>
              <a:t>Page 41</a:t>
            </a:r>
            <a:endParaRPr lang="en-US" altLang="zh-CN" b="1" smtClean="0"/>
          </a:p>
        </p:txBody>
      </p:sp>
      <p:sp>
        <p:nvSpPr>
          <p:cNvPr id="7" name="文本框 6"/>
          <p:cNvSpPr txBox="1"/>
          <p:nvPr/>
        </p:nvSpPr>
        <p:spPr>
          <a:xfrm>
            <a:off x="268605" y="1121410"/>
            <a:ext cx="6126480" cy="368300"/>
          </a:xfrm>
          <a:prstGeom prst="rect">
            <a:avLst/>
          </a:prstGeom>
          <a:noFill/>
        </p:spPr>
        <p:txBody>
          <a:bodyPr wrap="none" rtlCol="0" anchor="t">
            <a:spAutoFit/>
          </a:bodyPr>
          <a:p>
            <a:pPr algn="l"/>
            <a:r>
              <a:rPr lang="en-US" altLang="zh-CN" b="1">
                <a:sym typeface="+mn-ea"/>
              </a:rPr>
              <a:t>4.1 Lower Leg Drive Board Disassembly Instructions</a:t>
            </a:r>
            <a:r>
              <a:rPr lang="zh-CN" altLang="en-US" b="1">
                <a:sym typeface="+mn-ea"/>
              </a:rPr>
              <a:t>：</a:t>
            </a:r>
            <a:endParaRPr lang="zh-CN" altLang="en-US" b="1"/>
          </a:p>
        </p:txBody>
      </p:sp>
      <p:pic>
        <p:nvPicPr>
          <p:cNvPr id="2" name="图片 1" descr="IMG20241226094846"/>
          <p:cNvPicPr>
            <a:picLocks noChangeAspect="1"/>
          </p:cNvPicPr>
          <p:nvPr/>
        </p:nvPicPr>
        <p:blipFill>
          <a:blip r:embed="rId2"/>
          <a:stretch>
            <a:fillRect/>
          </a:stretch>
        </p:blipFill>
        <p:spPr>
          <a:xfrm>
            <a:off x="4679950" y="1484630"/>
            <a:ext cx="2898775" cy="1863725"/>
          </a:xfrm>
          <a:prstGeom prst="rect">
            <a:avLst/>
          </a:prstGeom>
        </p:spPr>
      </p:pic>
      <p:pic>
        <p:nvPicPr>
          <p:cNvPr id="6" name="图片 5" descr="IMG20241226095138"/>
          <p:cNvPicPr>
            <a:picLocks noChangeAspect="1"/>
          </p:cNvPicPr>
          <p:nvPr/>
        </p:nvPicPr>
        <p:blipFill>
          <a:blip r:embed="rId3"/>
          <a:stretch>
            <a:fillRect/>
          </a:stretch>
        </p:blipFill>
        <p:spPr>
          <a:xfrm rot="5400000">
            <a:off x="4998085" y="3525520"/>
            <a:ext cx="2149475" cy="2784475"/>
          </a:xfrm>
          <a:prstGeom prst="rect">
            <a:avLst/>
          </a:prstGeom>
        </p:spPr>
      </p:pic>
      <p:grpSp>
        <p:nvGrpSpPr>
          <p:cNvPr id="19" name="组合 18"/>
          <p:cNvGrpSpPr/>
          <p:nvPr/>
        </p:nvGrpSpPr>
        <p:grpSpPr>
          <a:xfrm>
            <a:off x="390525" y="3842385"/>
            <a:ext cx="2720975" cy="2093595"/>
            <a:chOff x="2400" y="0"/>
            <a:chExt cx="14400" cy="10800"/>
          </a:xfrm>
        </p:grpSpPr>
        <p:pic>
          <p:nvPicPr>
            <p:cNvPr id="20" name="图片 19" descr="IMG20241226094938"/>
            <p:cNvPicPr>
              <a:picLocks noChangeAspect="1"/>
            </p:cNvPicPr>
            <p:nvPr/>
          </p:nvPicPr>
          <p:blipFill>
            <a:blip r:embed="rId4"/>
            <a:stretch>
              <a:fillRect/>
            </a:stretch>
          </p:blipFill>
          <p:spPr>
            <a:xfrm>
              <a:off x="2400" y="0"/>
              <a:ext cx="14400" cy="10800"/>
            </a:xfrm>
            <a:prstGeom prst="rect">
              <a:avLst/>
            </a:prstGeom>
          </p:spPr>
        </p:pic>
        <p:sp>
          <p:nvSpPr>
            <p:cNvPr id="21" name="矩形 20"/>
            <p:cNvSpPr/>
            <p:nvPr/>
          </p:nvSpPr>
          <p:spPr>
            <a:xfrm>
              <a:off x="7538" y="2798"/>
              <a:ext cx="5730" cy="464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22" name="组合 21"/>
          <p:cNvGrpSpPr/>
          <p:nvPr/>
        </p:nvGrpSpPr>
        <p:grpSpPr>
          <a:xfrm>
            <a:off x="8885555" y="1484630"/>
            <a:ext cx="2994660" cy="1863725"/>
            <a:chOff x="0" y="0"/>
            <a:chExt cx="14400" cy="10800"/>
          </a:xfrm>
        </p:grpSpPr>
        <p:pic>
          <p:nvPicPr>
            <p:cNvPr id="23" name="图片 22" descr="IMG20241226094852"/>
            <p:cNvPicPr>
              <a:picLocks noChangeAspect="1"/>
            </p:cNvPicPr>
            <p:nvPr/>
          </p:nvPicPr>
          <p:blipFill>
            <a:blip r:embed="rId5"/>
            <a:stretch>
              <a:fillRect/>
            </a:stretch>
          </p:blipFill>
          <p:spPr>
            <a:xfrm>
              <a:off x="0" y="0"/>
              <a:ext cx="14400" cy="10800"/>
            </a:xfrm>
            <a:prstGeom prst="rect">
              <a:avLst/>
            </a:prstGeom>
          </p:spPr>
        </p:pic>
        <p:sp>
          <p:nvSpPr>
            <p:cNvPr id="24" name="椭圆 23"/>
            <p:cNvSpPr/>
            <p:nvPr/>
          </p:nvSpPr>
          <p:spPr>
            <a:xfrm>
              <a:off x="5930" y="4205"/>
              <a:ext cx="804" cy="70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椭圆 24"/>
            <p:cNvSpPr/>
            <p:nvPr/>
          </p:nvSpPr>
          <p:spPr>
            <a:xfrm>
              <a:off x="6022" y="5843"/>
              <a:ext cx="804" cy="70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9198" y="5847"/>
              <a:ext cx="804" cy="70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椭圆 26"/>
            <p:cNvSpPr/>
            <p:nvPr/>
          </p:nvSpPr>
          <p:spPr>
            <a:xfrm>
              <a:off x="9570" y="4318"/>
              <a:ext cx="804" cy="70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28" name="组合 27"/>
          <p:cNvGrpSpPr/>
          <p:nvPr/>
        </p:nvGrpSpPr>
        <p:grpSpPr>
          <a:xfrm>
            <a:off x="200025" y="1484630"/>
            <a:ext cx="2980690" cy="1863725"/>
            <a:chOff x="0" y="0"/>
            <a:chExt cx="14400" cy="10800"/>
          </a:xfrm>
        </p:grpSpPr>
        <p:pic>
          <p:nvPicPr>
            <p:cNvPr id="29" name="图片 28" descr="IMG20241226094827"/>
            <p:cNvPicPr>
              <a:picLocks noChangeAspect="1"/>
            </p:cNvPicPr>
            <p:nvPr/>
          </p:nvPicPr>
          <p:blipFill>
            <a:blip r:embed="rId6"/>
            <a:stretch>
              <a:fillRect/>
            </a:stretch>
          </p:blipFill>
          <p:spPr>
            <a:xfrm>
              <a:off x="0" y="0"/>
              <a:ext cx="14400" cy="10800"/>
            </a:xfrm>
            <a:prstGeom prst="rect">
              <a:avLst/>
            </a:prstGeom>
          </p:spPr>
        </p:pic>
        <p:sp>
          <p:nvSpPr>
            <p:cNvPr id="30" name="矩形 29"/>
            <p:cNvSpPr/>
            <p:nvPr/>
          </p:nvSpPr>
          <p:spPr>
            <a:xfrm>
              <a:off x="9272" y="4783"/>
              <a:ext cx="1106" cy="1407"/>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31" name="文本框 30"/>
          <p:cNvSpPr txBox="1"/>
          <p:nvPr/>
        </p:nvSpPr>
        <p:spPr>
          <a:xfrm>
            <a:off x="268605" y="3411220"/>
            <a:ext cx="3038475" cy="368300"/>
          </a:xfrm>
          <a:prstGeom prst="rect">
            <a:avLst/>
          </a:prstGeom>
          <a:noFill/>
        </p:spPr>
        <p:txBody>
          <a:bodyPr wrap="square" rtlCol="0">
            <a:spAutoFit/>
          </a:bodyPr>
          <a:p>
            <a:r>
              <a:rPr lang="en-US" altLang="zh-CN"/>
              <a:t>1</a:t>
            </a:r>
            <a:r>
              <a:rPr lang="zh-CN" altLang="en-US"/>
              <a:t>，</a:t>
            </a:r>
            <a:r>
              <a:rPr lang="en-US" altLang="zh-CN"/>
              <a:t>Pry off the bottom cover</a:t>
            </a:r>
            <a:endParaRPr lang="en-US" altLang="zh-CN"/>
          </a:p>
        </p:txBody>
      </p:sp>
      <p:sp>
        <p:nvSpPr>
          <p:cNvPr id="33" name="文本框 32"/>
          <p:cNvSpPr txBox="1"/>
          <p:nvPr/>
        </p:nvSpPr>
        <p:spPr>
          <a:xfrm>
            <a:off x="4613910" y="3272790"/>
            <a:ext cx="3053080" cy="645160"/>
          </a:xfrm>
          <a:prstGeom prst="rect">
            <a:avLst/>
          </a:prstGeom>
          <a:noFill/>
        </p:spPr>
        <p:txBody>
          <a:bodyPr wrap="square" rtlCol="0">
            <a:spAutoFit/>
          </a:bodyPr>
          <a:p>
            <a:r>
              <a:rPr lang="en-US" altLang="zh-CN"/>
              <a:t>2</a:t>
            </a:r>
            <a:r>
              <a:rPr lang="zh-CN" altLang="en-US"/>
              <a:t>，</a:t>
            </a:r>
            <a:r>
              <a:rPr lang="en-US" altLang="zh-CN"/>
              <a:t>Remove the lower leg bottom cover</a:t>
            </a:r>
            <a:endParaRPr lang="en-US" altLang="zh-CN"/>
          </a:p>
        </p:txBody>
      </p:sp>
      <p:sp>
        <p:nvSpPr>
          <p:cNvPr id="34" name="文本框 33"/>
          <p:cNvSpPr txBox="1"/>
          <p:nvPr/>
        </p:nvSpPr>
        <p:spPr>
          <a:xfrm>
            <a:off x="9100185" y="3411220"/>
            <a:ext cx="2663190" cy="368300"/>
          </a:xfrm>
          <a:prstGeom prst="rect">
            <a:avLst/>
          </a:prstGeom>
          <a:noFill/>
        </p:spPr>
        <p:txBody>
          <a:bodyPr wrap="square" rtlCol="0">
            <a:spAutoFit/>
          </a:bodyPr>
          <a:p>
            <a:r>
              <a:rPr lang="en-US" altLang="zh-CN"/>
              <a:t>3</a:t>
            </a:r>
            <a:r>
              <a:rPr lang="zh-CN" altLang="en-US"/>
              <a:t>，</a:t>
            </a:r>
            <a:r>
              <a:rPr lang="en-US" altLang="zh-CN"/>
              <a:t>Remove 4 screws</a:t>
            </a:r>
            <a:endParaRPr lang="en-US" altLang="zh-CN"/>
          </a:p>
        </p:txBody>
      </p:sp>
      <p:sp>
        <p:nvSpPr>
          <p:cNvPr id="40" name="文本框 39"/>
          <p:cNvSpPr txBox="1"/>
          <p:nvPr/>
        </p:nvSpPr>
        <p:spPr>
          <a:xfrm>
            <a:off x="200025" y="5998845"/>
            <a:ext cx="3495040" cy="645160"/>
          </a:xfrm>
          <a:prstGeom prst="rect">
            <a:avLst/>
          </a:prstGeom>
          <a:noFill/>
        </p:spPr>
        <p:txBody>
          <a:bodyPr wrap="square" rtlCol="0">
            <a:spAutoFit/>
          </a:bodyPr>
          <a:p>
            <a:r>
              <a:rPr lang="en-US" altLang="zh-CN"/>
              <a:t>4</a:t>
            </a:r>
            <a:r>
              <a:rPr lang="zh-CN" altLang="en-US"/>
              <a:t>，</a:t>
            </a:r>
            <a:r>
              <a:rPr lang="en-US" altLang="zh-CN"/>
              <a:t>Unplug all terminals and remove 4 screws.</a:t>
            </a:r>
            <a:endParaRPr lang="en-US" altLang="zh-CN"/>
          </a:p>
        </p:txBody>
      </p:sp>
      <p:sp>
        <p:nvSpPr>
          <p:cNvPr id="43" name="文本框 42"/>
          <p:cNvSpPr txBox="1"/>
          <p:nvPr/>
        </p:nvSpPr>
        <p:spPr>
          <a:xfrm>
            <a:off x="4511675" y="6055995"/>
            <a:ext cx="3624580" cy="368300"/>
          </a:xfrm>
          <a:prstGeom prst="rect">
            <a:avLst/>
          </a:prstGeom>
          <a:noFill/>
        </p:spPr>
        <p:txBody>
          <a:bodyPr wrap="square" rtlCol="0">
            <a:spAutoFit/>
          </a:bodyPr>
          <a:p>
            <a:r>
              <a:rPr lang="en-US" altLang="zh-CN"/>
              <a:t>5</a:t>
            </a:r>
            <a:r>
              <a:rPr lang="zh-CN" altLang="en-US"/>
              <a:t>，</a:t>
            </a:r>
            <a:r>
              <a:rPr lang="en-US" altLang="zh-CN"/>
              <a:t>Remove the calf drive plate</a:t>
            </a:r>
            <a:endParaRPr lang="en-US" altLang="zh-CN"/>
          </a:p>
        </p:txBody>
      </p:sp>
      <p:sp>
        <p:nvSpPr>
          <p:cNvPr id="4" name="页脚占位符 3"/>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67885" y="6436828"/>
            <a:ext cx="2700000" cy="316800"/>
          </a:xfrm>
        </p:spPr>
        <p:txBody>
          <a:bodyPr/>
          <a:p>
            <a:pPr algn="ctr"/>
            <a:r>
              <a:rPr lang="en-US" altLang="zh-CN" b="1" smtClean="0"/>
              <a:t>Page 42</a:t>
            </a:r>
            <a:endParaRPr lang="en-US" altLang="zh-CN" b="1" smtClean="0"/>
          </a:p>
        </p:txBody>
      </p:sp>
      <p:sp>
        <p:nvSpPr>
          <p:cNvPr id="7" name="文本框 6"/>
          <p:cNvSpPr txBox="1"/>
          <p:nvPr/>
        </p:nvSpPr>
        <p:spPr>
          <a:xfrm>
            <a:off x="236220" y="1035050"/>
            <a:ext cx="5085080" cy="368300"/>
          </a:xfrm>
          <a:prstGeom prst="rect">
            <a:avLst/>
          </a:prstGeom>
          <a:noFill/>
        </p:spPr>
        <p:txBody>
          <a:bodyPr wrap="none" rtlCol="0" anchor="t">
            <a:spAutoFit/>
          </a:bodyPr>
          <a:p>
            <a:pPr algn="l"/>
            <a:r>
              <a:rPr lang="en-US" altLang="zh-CN" b="1">
                <a:sym typeface="+mn-ea"/>
              </a:rPr>
              <a:t>4. 2 Lower Leg Splint Removal Instructions</a:t>
            </a:r>
            <a:r>
              <a:rPr lang="zh-CN" altLang="en-US" b="1">
                <a:sym typeface="+mn-ea"/>
              </a:rPr>
              <a:t>：</a:t>
            </a:r>
            <a:endParaRPr lang="zh-CN" altLang="en-US" b="1"/>
          </a:p>
        </p:txBody>
      </p:sp>
      <p:grpSp>
        <p:nvGrpSpPr>
          <p:cNvPr id="2" name="组合 1"/>
          <p:cNvGrpSpPr/>
          <p:nvPr/>
        </p:nvGrpSpPr>
        <p:grpSpPr>
          <a:xfrm>
            <a:off x="4578350" y="1555115"/>
            <a:ext cx="2785745" cy="1567180"/>
            <a:chOff x="125" y="1004"/>
            <a:chExt cx="14035" cy="9796"/>
          </a:xfrm>
        </p:grpSpPr>
        <p:pic>
          <p:nvPicPr>
            <p:cNvPr id="17" name="图片 16" descr="IMG20241226094738"/>
            <p:cNvPicPr>
              <a:picLocks noChangeAspect="1"/>
            </p:cNvPicPr>
            <p:nvPr/>
          </p:nvPicPr>
          <p:blipFill>
            <a:blip r:embed="rId2"/>
            <a:stretch>
              <a:fillRect/>
            </a:stretch>
          </p:blipFill>
          <p:spPr>
            <a:xfrm>
              <a:off x="7474" y="1004"/>
              <a:ext cx="6686" cy="9796"/>
            </a:xfrm>
            <a:prstGeom prst="rect">
              <a:avLst/>
            </a:prstGeom>
          </p:spPr>
        </p:pic>
        <p:pic>
          <p:nvPicPr>
            <p:cNvPr id="18" name="图片 17" descr="IMG20241226094745"/>
            <p:cNvPicPr>
              <a:picLocks noChangeAspect="1"/>
            </p:cNvPicPr>
            <p:nvPr/>
          </p:nvPicPr>
          <p:blipFill>
            <a:blip r:embed="rId3"/>
            <a:stretch>
              <a:fillRect/>
            </a:stretch>
          </p:blipFill>
          <p:spPr>
            <a:xfrm>
              <a:off x="125" y="1004"/>
              <a:ext cx="7348" cy="9796"/>
            </a:xfrm>
            <a:prstGeom prst="rect">
              <a:avLst/>
            </a:prstGeom>
          </p:spPr>
        </p:pic>
        <p:sp>
          <p:nvSpPr>
            <p:cNvPr id="32" name="椭圆 31"/>
            <p:cNvSpPr/>
            <p:nvPr/>
          </p:nvSpPr>
          <p:spPr>
            <a:xfrm>
              <a:off x="9976" y="7095"/>
              <a:ext cx="527" cy="478"/>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椭圆 43"/>
            <p:cNvSpPr/>
            <p:nvPr/>
          </p:nvSpPr>
          <p:spPr>
            <a:xfrm>
              <a:off x="9776" y="7595"/>
              <a:ext cx="527" cy="478"/>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椭圆 44"/>
            <p:cNvSpPr/>
            <p:nvPr/>
          </p:nvSpPr>
          <p:spPr>
            <a:xfrm>
              <a:off x="4598" y="7845"/>
              <a:ext cx="527" cy="478"/>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6" name="椭圆 45"/>
            <p:cNvSpPr/>
            <p:nvPr/>
          </p:nvSpPr>
          <p:spPr>
            <a:xfrm>
              <a:off x="4170" y="7367"/>
              <a:ext cx="527" cy="478"/>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47" name="组合 46"/>
          <p:cNvGrpSpPr/>
          <p:nvPr/>
        </p:nvGrpSpPr>
        <p:grpSpPr>
          <a:xfrm>
            <a:off x="359410" y="1555115"/>
            <a:ext cx="2858770" cy="1560195"/>
            <a:chOff x="-6897" y="477"/>
            <a:chExt cx="16727" cy="10800"/>
          </a:xfrm>
        </p:grpSpPr>
        <p:pic>
          <p:nvPicPr>
            <p:cNvPr id="48" name="图片 47" descr="IMG20241226094657"/>
            <p:cNvPicPr>
              <a:picLocks noChangeAspect="1"/>
            </p:cNvPicPr>
            <p:nvPr/>
          </p:nvPicPr>
          <p:blipFill>
            <a:blip r:embed="rId4"/>
            <a:stretch>
              <a:fillRect/>
            </a:stretch>
          </p:blipFill>
          <p:spPr>
            <a:xfrm>
              <a:off x="1446" y="477"/>
              <a:ext cx="8384" cy="10800"/>
            </a:xfrm>
            <a:prstGeom prst="rect">
              <a:avLst/>
            </a:prstGeom>
          </p:spPr>
        </p:pic>
        <p:pic>
          <p:nvPicPr>
            <p:cNvPr id="49" name="图片 48" descr="IMG20241226094722"/>
            <p:cNvPicPr>
              <a:picLocks noChangeAspect="1"/>
            </p:cNvPicPr>
            <p:nvPr/>
          </p:nvPicPr>
          <p:blipFill>
            <a:blip r:embed="rId5"/>
            <a:stretch>
              <a:fillRect/>
            </a:stretch>
          </p:blipFill>
          <p:spPr>
            <a:xfrm>
              <a:off x="-6897" y="477"/>
              <a:ext cx="8343" cy="10800"/>
            </a:xfrm>
            <a:prstGeom prst="rect">
              <a:avLst/>
            </a:prstGeom>
          </p:spPr>
        </p:pic>
        <p:sp>
          <p:nvSpPr>
            <p:cNvPr id="50" name="下弧形箭头 49"/>
            <p:cNvSpPr/>
            <p:nvPr/>
          </p:nvSpPr>
          <p:spPr>
            <a:xfrm>
              <a:off x="-2751" y="8292"/>
              <a:ext cx="654" cy="628"/>
            </a:xfrm>
            <a:prstGeom prst="curvedUp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51" name="下弧形箭头 50"/>
            <p:cNvSpPr/>
            <p:nvPr/>
          </p:nvSpPr>
          <p:spPr>
            <a:xfrm>
              <a:off x="6041" y="8492"/>
              <a:ext cx="654" cy="628"/>
            </a:xfrm>
            <a:prstGeom prst="curvedUp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grpSp>
      <p:sp>
        <p:nvSpPr>
          <p:cNvPr id="52" name="文本框 51"/>
          <p:cNvSpPr txBox="1"/>
          <p:nvPr/>
        </p:nvSpPr>
        <p:spPr>
          <a:xfrm>
            <a:off x="359410" y="3093085"/>
            <a:ext cx="2759075" cy="574675"/>
          </a:xfrm>
          <a:prstGeom prst="rect">
            <a:avLst/>
          </a:prstGeom>
          <a:noFill/>
        </p:spPr>
        <p:txBody>
          <a:bodyPr wrap="square" rtlCol="0">
            <a:noAutofit/>
          </a:bodyPr>
          <a:p>
            <a:r>
              <a:rPr lang="en-US" altLang="zh-CN"/>
              <a:t>1</a:t>
            </a:r>
            <a:r>
              <a:rPr lang="zh-CN" altLang="en-US"/>
              <a:t>，</a:t>
            </a:r>
            <a:r>
              <a:rPr lang="en-US" altLang="zh-CN"/>
              <a:t>Peel off the left and right facings</a:t>
            </a:r>
            <a:endParaRPr lang="en-US" altLang="zh-CN"/>
          </a:p>
        </p:txBody>
      </p:sp>
      <p:sp>
        <p:nvSpPr>
          <p:cNvPr id="53" name="文本框 52"/>
          <p:cNvSpPr txBox="1"/>
          <p:nvPr/>
        </p:nvSpPr>
        <p:spPr>
          <a:xfrm>
            <a:off x="4483100" y="3084830"/>
            <a:ext cx="3112135" cy="607695"/>
          </a:xfrm>
          <a:prstGeom prst="rect">
            <a:avLst/>
          </a:prstGeom>
          <a:noFill/>
        </p:spPr>
        <p:txBody>
          <a:bodyPr wrap="square" rtlCol="0">
            <a:noAutofit/>
          </a:bodyPr>
          <a:p>
            <a:r>
              <a:rPr lang="en-US" altLang="zh-CN"/>
              <a:t>2</a:t>
            </a:r>
            <a:r>
              <a:rPr lang="zh-CN" altLang="en-US"/>
              <a:t>，</a:t>
            </a:r>
            <a:r>
              <a:rPr lang="en-US" altLang="zh-CN"/>
              <a:t>Remove 2 screws from both the left and right sides</a:t>
            </a:r>
            <a:endParaRPr lang="en-US" altLang="zh-CN"/>
          </a:p>
        </p:txBody>
      </p:sp>
      <p:sp>
        <p:nvSpPr>
          <p:cNvPr id="54" name="文本框 53"/>
          <p:cNvSpPr txBox="1"/>
          <p:nvPr/>
        </p:nvSpPr>
        <p:spPr>
          <a:xfrm>
            <a:off x="8670290" y="3194050"/>
            <a:ext cx="3190240" cy="469900"/>
          </a:xfrm>
          <a:prstGeom prst="rect">
            <a:avLst/>
          </a:prstGeom>
          <a:noFill/>
        </p:spPr>
        <p:txBody>
          <a:bodyPr wrap="square" rtlCol="0">
            <a:noAutofit/>
          </a:bodyPr>
          <a:p>
            <a:r>
              <a:rPr lang="en-US" altLang="zh-CN"/>
              <a:t>3</a:t>
            </a:r>
            <a:r>
              <a:rPr lang="zh-CN" altLang="en-US"/>
              <a:t>，</a:t>
            </a:r>
            <a:r>
              <a:rPr lang="en-US" altLang="zh-CN"/>
              <a:t>Unzip the upper leg zip</a:t>
            </a:r>
            <a:endParaRPr lang="en-US" altLang="zh-CN"/>
          </a:p>
        </p:txBody>
      </p:sp>
      <p:sp>
        <p:nvSpPr>
          <p:cNvPr id="55" name="文本框 54"/>
          <p:cNvSpPr txBox="1"/>
          <p:nvPr/>
        </p:nvSpPr>
        <p:spPr>
          <a:xfrm>
            <a:off x="236220" y="6029960"/>
            <a:ext cx="3094990" cy="436245"/>
          </a:xfrm>
          <a:prstGeom prst="rect">
            <a:avLst/>
          </a:prstGeom>
          <a:noFill/>
        </p:spPr>
        <p:txBody>
          <a:bodyPr wrap="square" rtlCol="0">
            <a:noAutofit/>
          </a:bodyPr>
          <a:p>
            <a:r>
              <a:rPr lang="en-US" altLang="zh-CN"/>
              <a:t>4</a:t>
            </a:r>
            <a:r>
              <a:rPr lang="zh-CN" altLang="en-US"/>
              <a:t>，</a:t>
            </a:r>
            <a:r>
              <a:rPr lang="en-US" altLang="zh-CN"/>
              <a:t>Unzip the upper leg liner</a:t>
            </a:r>
            <a:endParaRPr lang="en-US" altLang="zh-CN"/>
          </a:p>
        </p:txBody>
      </p:sp>
      <p:sp>
        <p:nvSpPr>
          <p:cNvPr id="56" name="文本框 55"/>
          <p:cNvSpPr txBox="1"/>
          <p:nvPr/>
        </p:nvSpPr>
        <p:spPr>
          <a:xfrm>
            <a:off x="3980180" y="5896610"/>
            <a:ext cx="4167505" cy="569595"/>
          </a:xfrm>
          <a:prstGeom prst="rect">
            <a:avLst/>
          </a:prstGeom>
          <a:noFill/>
        </p:spPr>
        <p:txBody>
          <a:bodyPr wrap="square" rtlCol="0">
            <a:noAutofit/>
          </a:bodyPr>
          <a:p>
            <a:r>
              <a:rPr lang="en-US" altLang="zh-CN"/>
              <a:t>5</a:t>
            </a:r>
            <a:r>
              <a:rPr lang="zh-CN" altLang="en-US"/>
              <a:t>，</a:t>
            </a:r>
            <a:r>
              <a:rPr lang="en-US" altLang="zh-CN"/>
              <a:t>Remove 1 screw from the inner side of both the left and right sides</a:t>
            </a:r>
            <a:endParaRPr lang="en-US" altLang="zh-CN"/>
          </a:p>
        </p:txBody>
      </p:sp>
      <p:grpSp>
        <p:nvGrpSpPr>
          <p:cNvPr id="57" name="组合 56"/>
          <p:cNvGrpSpPr/>
          <p:nvPr/>
        </p:nvGrpSpPr>
        <p:grpSpPr>
          <a:xfrm>
            <a:off x="398145" y="3693795"/>
            <a:ext cx="2858770" cy="2202815"/>
            <a:chOff x="2400" y="0"/>
            <a:chExt cx="14400" cy="10800"/>
          </a:xfrm>
        </p:grpSpPr>
        <p:pic>
          <p:nvPicPr>
            <p:cNvPr id="58" name="图片 57" descr="IMG20241226095823"/>
            <p:cNvPicPr>
              <a:picLocks noChangeAspect="1"/>
            </p:cNvPicPr>
            <p:nvPr/>
          </p:nvPicPr>
          <p:blipFill>
            <a:blip r:embed="rId6"/>
            <a:stretch>
              <a:fillRect/>
            </a:stretch>
          </p:blipFill>
          <p:spPr>
            <a:xfrm>
              <a:off x="2400" y="0"/>
              <a:ext cx="14400" cy="10800"/>
            </a:xfrm>
            <a:prstGeom prst="rect">
              <a:avLst/>
            </a:prstGeom>
          </p:spPr>
        </p:pic>
        <p:grpSp>
          <p:nvGrpSpPr>
            <p:cNvPr id="59" name="组合 58"/>
            <p:cNvGrpSpPr/>
            <p:nvPr/>
          </p:nvGrpSpPr>
          <p:grpSpPr>
            <a:xfrm>
              <a:off x="7136" y="913"/>
              <a:ext cx="5301" cy="8267"/>
              <a:chOff x="7136" y="913"/>
              <a:chExt cx="5301" cy="8267"/>
            </a:xfrm>
          </p:grpSpPr>
          <p:sp>
            <p:nvSpPr>
              <p:cNvPr id="60" name="椭圆 59"/>
              <p:cNvSpPr/>
              <p:nvPr/>
            </p:nvSpPr>
            <p:spPr>
              <a:xfrm>
                <a:off x="7438" y="8578"/>
                <a:ext cx="704" cy="578"/>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61" name="直接箭头连接符 60"/>
              <p:cNvCxnSpPr/>
              <p:nvPr/>
            </p:nvCxnSpPr>
            <p:spPr>
              <a:xfrm flipH="1" flipV="1">
                <a:off x="7136" y="913"/>
                <a:ext cx="226" cy="7640"/>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62" name="直接箭头连接符 61"/>
              <p:cNvCxnSpPr/>
              <p:nvPr/>
            </p:nvCxnSpPr>
            <p:spPr>
              <a:xfrm flipV="1">
                <a:off x="7362" y="913"/>
                <a:ext cx="4775" cy="151"/>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63" name="直接箭头连接符 62"/>
              <p:cNvCxnSpPr/>
              <p:nvPr/>
            </p:nvCxnSpPr>
            <p:spPr>
              <a:xfrm>
                <a:off x="12359" y="1318"/>
                <a:ext cx="79" cy="7863"/>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grpSp>
      </p:grpSp>
      <p:grpSp>
        <p:nvGrpSpPr>
          <p:cNvPr id="64" name="组合 63"/>
          <p:cNvGrpSpPr/>
          <p:nvPr/>
        </p:nvGrpSpPr>
        <p:grpSpPr>
          <a:xfrm>
            <a:off x="8797925" y="1356995"/>
            <a:ext cx="2950210" cy="1762125"/>
            <a:chOff x="627" y="0"/>
            <a:chExt cx="14400" cy="10800"/>
          </a:xfrm>
        </p:grpSpPr>
        <p:pic>
          <p:nvPicPr>
            <p:cNvPr id="65" name="图片 64" descr="IMG20241226095722"/>
            <p:cNvPicPr>
              <a:picLocks noChangeAspect="1"/>
            </p:cNvPicPr>
            <p:nvPr/>
          </p:nvPicPr>
          <p:blipFill>
            <a:blip r:embed="rId7"/>
            <a:stretch>
              <a:fillRect/>
            </a:stretch>
          </p:blipFill>
          <p:spPr>
            <a:xfrm>
              <a:off x="627" y="0"/>
              <a:ext cx="14400" cy="10800"/>
            </a:xfrm>
            <a:prstGeom prst="rect">
              <a:avLst/>
            </a:prstGeom>
          </p:spPr>
        </p:pic>
        <p:sp>
          <p:nvSpPr>
            <p:cNvPr id="66" name="椭圆 65"/>
            <p:cNvSpPr/>
            <p:nvPr/>
          </p:nvSpPr>
          <p:spPr>
            <a:xfrm>
              <a:off x="6508" y="7120"/>
              <a:ext cx="1055" cy="80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67" name="直接箭头连接符 66"/>
            <p:cNvCxnSpPr/>
            <p:nvPr/>
          </p:nvCxnSpPr>
          <p:spPr>
            <a:xfrm flipV="1">
              <a:off x="6468" y="82"/>
              <a:ext cx="165" cy="7375"/>
            </a:xfrm>
            <a:prstGeom prst="straightConnector1">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cxnSp>
          <p:nvCxnSpPr>
            <p:cNvPr id="68" name="直接箭头连接符 67"/>
            <p:cNvCxnSpPr/>
            <p:nvPr/>
          </p:nvCxnSpPr>
          <p:spPr>
            <a:xfrm flipV="1">
              <a:off x="6985" y="109"/>
              <a:ext cx="4046" cy="25"/>
            </a:xfrm>
            <a:prstGeom prst="straightConnector1">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cxnSp>
          <p:nvCxnSpPr>
            <p:cNvPr id="69" name="直接箭头连接符 68"/>
            <p:cNvCxnSpPr/>
            <p:nvPr/>
          </p:nvCxnSpPr>
          <p:spPr>
            <a:xfrm flipH="1">
              <a:off x="11534" y="334"/>
              <a:ext cx="149" cy="7564"/>
            </a:xfrm>
            <a:prstGeom prst="straightConnector1">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grpSp>
      <p:grpSp>
        <p:nvGrpSpPr>
          <p:cNvPr id="70" name="组合 69"/>
          <p:cNvGrpSpPr/>
          <p:nvPr/>
        </p:nvGrpSpPr>
        <p:grpSpPr>
          <a:xfrm>
            <a:off x="4628515" y="3731260"/>
            <a:ext cx="2735580" cy="2211705"/>
            <a:chOff x="2400" y="0"/>
            <a:chExt cx="14400" cy="10800"/>
          </a:xfrm>
        </p:grpSpPr>
        <p:pic>
          <p:nvPicPr>
            <p:cNvPr id="71" name="图片 70" descr="IMG20241226101256"/>
            <p:cNvPicPr>
              <a:picLocks noChangeAspect="1"/>
            </p:cNvPicPr>
            <p:nvPr/>
          </p:nvPicPr>
          <p:blipFill>
            <a:blip r:embed="rId8"/>
            <a:stretch>
              <a:fillRect/>
            </a:stretch>
          </p:blipFill>
          <p:spPr>
            <a:xfrm>
              <a:off x="2400" y="0"/>
              <a:ext cx="14400" cy="10800"/>
            </a:xfrm>
            <a:prstGeom prst="rect">
              <a:avLst/>
            </a:prstGeom>
          </p:spPr>
        </p:pic>
        <p:sp>
          <p:nvSpPr>
            <p:cNvPr id="72" name="矩形 71"/>
            <p:cNvSpPr/>
            <p:nvPr/>
          </p:nvSpPr>
          <p:spPr>
            <a:xfrm>
              <a:off x="7643" y="5336"/>
              <a:ext cx="930" cy="1206"/>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3" name="矩形 72"/>
            <p:cNvSpPr/>
            <p:nvPr/>
          </p:nvSpPr>
          <p:spPr>
            <a:xfrm>
              <a:off x="11058" y="5421"/>
              <a:ext cx="930" cy="1206"/>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74" name="组合 73"/>
          <p:cNvGrpSpPr/>
          <p:nvPr/>
        </p:nvGrpSpPr>
        <p:grpSpPr>
          <a:xfrm>
            <a:off x="8796020" y="3738880"/>
            <a:ext cx="2917190" cy="2209800"/>
            <a:chOff x="-521" y="-142"/>
            <a:chExt cx="15495" cy="10800"/>
          </a:xfrm>
        </p:grpSpPr>
        <p:pic>
          <p:nvPicPr>
            <p:cNvPr id="75" name="图片 74" descr="IMG20241226102026"/>
            <p:cNvPicPr>
              <a:picLocks noChangeAspect="1"/>
            </p:cNvPicPr>
            <p:nvPr/>
          </p:nvPicPr>
          <p:blipFill>
            <a:blip r:embed="rId9"/>
            <a:stretch>
              <a:fillRect/>
            </a:stretch>
          </p:blipFill>
          <p:spPr>
            <a:xfrm>
              <a:off x="-521" y="-142"/>
              <a:ext cx="8102" cy="10800"/>
            </a:xfrm>
            <a:prstGeom prst="rect">
              <a:avLst/>
            </a:prstGeom>
          </p:spPr>
        </p:pic>
        <p:pic>
          <p:nvPicPr>
            <p:cNvPr id="76" name="图片 75" descr="IMG20241226102059"/>
            <p:cNvPicPr>
              <a:picLocks noChangeAspect="1"/>
            </p:cNvPicPr>
            <p:nvPr/>
          </p:nvPicPr>
          <p:blipFill>
            <a:blip r:embed="rId10"/>
            <a:stretch>
              <a:fillRect/>
            </a:stretch>
          </p:blipFill>
          <p:spPr>
            <a:xfrm>
              <a:off x="7033" y="-142"/>
              <a:ext cx="7941" cy="10800"/>
            </a:xfrm>
            <a:prstGeom prst="rect">
              <a:avLst/>
            </a:prstGeom>
          </p:spPr>
        </p:pic>
        <p:sp>
          <p:nvSpPr>
            <p:cNvPr id="77" name="下弧形箭头 76"/>
            <p:cNvSpPr/>
            <p:nvPr/>
          </p:nvSpPr>
          <p:spPr>
            <a:xfrm>
              <a:off x="2140" y="3631"/>
              <a:ext cx="2061" cy="1533"/>
            </a:xfrm>
            <a:prstGeom prst="curvedUp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78" name="下弧形箭头 77"/>
            <p:cNvSpPr/>
            <p:nvPr/>
          </p:nvSpPr>
          <p:spPr>
            <a:xfrm>
              <a:off x="9214" y="3631"/>
              <a:ext cx="2061" cy="1533"/>
            </a:xfrm>
            <a:prstGeom prst="curvedUp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grpSp>
      <p:sp>
        <p:nvSpPr>
          <p:cNvPr id="79" name="文本框 78"/>
          <p:cNvSpPr txBox="1"/>
          <p:nvPr/>
        </p:nvSpPr>
        <p:spPr>
          <a:xfrm>
            <a:off x="8870950" y="6023610"/>
            <a:ext cx="2849880" cy="640080"/>
          </a:xfrm>
          <a:prstGeom prst="rect">
            <a:avLst/>
          </a:prstGeom>
          <a:noFill/>
        </p:spPr>
        <p:txBody>
          <a:bodyPr wrap="square" rtlCol="0">
            <a:noAutofit/>
          </a:bodyPr>
          <a:p>
            <a:r>
              <a:rPr lang="en-US" altLang="zh-CN"/>
              <a:t>6</a:t>
            </a:r>
            <a:r>
              <a:rPr lang="zh-CN" altLang="en-US"/>
              <a:t>，</a:t>
            </a:r>
            <a:r>
              <a:rPr lang="en-US" altLang="zh-CN"/>
              <a:t>Separate the left and right outer covers</a:t>
            </a:r>
            <a:endParaRPr lang="en-US" altLang="zh-CN"/>
          </a:p>
        </p:txBody>
      </p:sp>
      <p:sp>
        <p:nvSpPr>
          <p:cNvPr id="4" name="页脚占位符 3"/>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349833"/>
            <a:ext cx="2700000" cy="316800"/>
          </a:xfrm>
        </p:spPr>
        <p:txBody>
          <a:bodyPr/>
          <a:p>
            <a:pPr algn="ctr"/>
            <a:r>
              <a:rPr lang="en-US" altLang="zh-CN" b="1" smtClean="0"/>
              <a:t>Page 43</a:t>
            </a:r>
            <a:endParaRPr lang="en-US" altLang="zh-CN" b="1" smtClean="0"/>
          </a:p>
        </p:txBody>
      </p:sp>
      <p:sp>
        <p:nvSpPr>
          <p:cNvPr id="6" name="文本框 5"/>
          <p:cNvSpPr txBox="1"/>
          <p:nvPr/>
        </p:nvSpPr>
        <p:spPr>
          <a:xfrm>
            <a:off x="259715" y="998855"/>
            <a:ext cx="8287385" cy="368300"/>
          </a:xfrm>
          <a:prstGeom prst="rect">
            <a:avLst/>
          </a:prstGeom>
          <a:noFill/>
        </p:spPr>
        <p:txBody>
          <a:bodyPr wrap="square" rtlCol="0" anchor="t">
            <a:spAutoFit/>
          </a:bodyPr>
          <a:p>
            <a:r>
              <a:rPr lang="en-US" altLang="zh-CN" b="1">
                <a:sym typeface="+mn-ea"/>
              </a:rPr>
              <a:t>4.2 Lower Leg Assembly Internal Disassembly Instructions</a:t>
            </a:r>
            <a:r>
              <a:rPr lang="zh-CN" altLang="en-US" b="1">
                <a:sym typeface="+mn-ea"/>
              </a:rPr>
              <a:t>：</a:t>
            </a:r>
            <a:endParaRPr lang="zh-CN" altLang="en-US"/>
          </a:p>
        </p:txBody>
      </p:sp>
      <p:grpSp>
        <p:nvGrpSpPr>
          <p:cNvPr id="42" name="组合 41"/>
          <p:cNvGrpSpPr/>
          <p:nvPr/>
        </p:nvGrpSpPr>
        <p:grpSpPr>
          <a:xfrm>
            <a:off x="4601845" y="1455420"/>
            <a:ext cx="3118485" cy="2334337"/>
            <a:chOff x="7428" y="6593"/>
            <a:chExt cx="4298" cy="1733"/>
          </a:xfrm>
        </p:grpSpPr>
        <p:pic>
          <p:nvPicPr>
            <p:cNvPr id="27" name="图片 26" descr="IMG20241226101847"/>
            <p:cNvPicPr>
              <a:picLocks noChangeAspect="1"/>
            </p:cNvPicPr>
            <p:nvPr/>
          </p:nvPicPr>
          <p:blipFill>
            <a:blip r:embed="rId2"/>
            <a:stretch>
              <a:fillRect/>
            </a:stretch>
          </p:blipFill>
          <p:spPr>
            <a:xfrm>
              <a:off x="7428" y="6593"/>
              <a:ext cx="2268" cy="1701"/>
            </a:xfrm>
            <a:prstGeom prst="rect">
              <a:avLst/>
            </a:prstGeom>
          </p:spPr>
        </p:pic>
        <p:pic>
          <p:nvPicPr>
            <p:cNvPr id="31" name="图片 30" descr="IMG20241226102045"/>
            <p:cNvPicPr>
              <a:picLocks noChangeAspect="1"/>
            </p:cNvPicPr>
            <p:nvPr/>
          </p:nvPicPr>
          <p:blipFill>
            <a:blip r:embed="rId3"/>
            <a:stretch>
              <a:fillRect/>
            </a:stretch>
          </p:blipFill>
          <p:spPr>
            <a:xfrm>
              <a:off x="9696" y="6625"/>
              <a:ext cx="2030" cy="1701"/>
            </a:xfrm>
            <a:prstGeom prst="rect">
              <a:avLst/>
            </a:prstGeom>
          </p:spPr>
        </p:pic>
      </p:grpSp>
      <p:grpSp>
        <p:nvGrpSpPr>
          <p:cNvPr id="39" name="组合 38"/>
          <p:cNvGrpSpPr/>
          <p:nvPr/>
        </p:nvGrpSpPr>
        <p:grpSpPr>
          <a:xfrm>
            <a:off x="294640" y="1349375"/>
            <a:ext cx="3124200" cy="2324735"/>
            <a:chOff x="4052" y="7312"/>
            <a:chExt cx="10665" cy="3488"/>
          </a:xfrm>
        </p:grpSpPr>
        <p:grpSp>
          <p:nvGrpSpPr>
            <p:cNvPr id="33" name="组合 32"/>
            <p:cNvGrpSpPr/>
            <p:nvPr/>
          </p:nvGrpSpPr>
          <p:grpSpPr>
            <a:xfrm>
              <a:off x="4052" y="8222"/>
              <a:ext cx="5187" cy="1668"/>
              <a:chOff x="-1069" y="2818"/>
              <a:chExt cx="14400" cy="5164"/>
            </a:xfrm>
          </p:grpSpPr>
          <p:pic>
            <p:nvPicPr>
              <p:cNvPr id="29" name="图片 28" descr="IMG20241226102029"/>
              <p:cNvPicPr>
                <a:picLocks noChangeAspect="1"/>
              </p:cNvPicPr>
              <p:nvPr/>
            </p:nvPicPr>
            <p:blipFill>
              <a:blip r:embed="rId4"/>
              <a:stretch>
                <a:fillRect/>
              </a:stretch>
            </p:blipFill>
            <p:spPr>
              <a:xfrm>
                <a:off x="-1069" y="2818"/>
                <a:ext cx="14400" cy="5164"/>
              </a:xfrm>
              <a:prstGeom prst="rect">
                <a:avLst/>
              </a:prstGeom>
            </p:spPr>
          </p:pic>
          <p:sp>
            <p:nvSpPr>
              <p:cNvPr id="32" name="矩形 31"/>
              <p:cNvSpPr/>
              <p:nvPr/>
            </p:nvSpPr>
            <p:spPr>
              <a:xfrm>
                <a:off x="6394" y="6266"/>
                <a:ext cx="929" cy="72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38" name="组合 37"/>
            <p:cNvGrpSpPr/>
            <p:nvPr/>
          </p:nvGrpSpPr>
          <p:grpSpPr>
            <a:xfrm>
              <a:off x="9239" y="7312"/>
              <a:ext cx="5478" cy="3488"/>
              <a:chOff x="2400" y="0"/>
              <a:chExt cx="14400" cy="10800"/>
            </a:xfrm>
          </p:grpSpPr>
          <p:pic>
            <p:nvPicPr>
              <p:cNvPr id="26" name="图片 25" descr="IMG20241226101839"/>
              <p:cNvPicPr>
                <a:picLocks noChangeAspect="1"/>
              </p:cNvPicPr>
              <p:nvPr/>
            </p:nvPicPr>
            <p:blipFill>
              <a:blip r:embed="rId5"/>
              <a:stretch>
                <a:fillRect/>
              </a:stretch>
            </p:blipFill>
            <p:spPr>
              <a:xfrm>
                <a:off x="2400" y="0"/>
                <a:ext cx="14400" cy="10800"/>
              </a:xfrm>
              <a:prstGeom prst="rect">
                <a:avLst/>
              </a:prstGeom>
            </p:spPr>
          </p:pic>
          <p:sp>
            <p:nvSpPr>
              <p:cNvPr id="37" name="矩形 36"/>
              <p:cNvSpPr/>
              <p:nvPr/>
            </p:nvSpPr>
            <p:spPr>
              <a:xfrm>
                <a:off x="7945" y="7648"/>
                <a:ext cx="1181" cy="603"/>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sp>
        <p:nvSpPr>
          <p:cNvPr id="41" name="文本框 40"/>
          <p:cNvSpPr txBox="1"/>
          <p:nvPr/>
        </p:nvSpPr>
        <p:spPr>
          <a:xfrm>
            <a:off x="136525" y="3593465"/>
            <a:ext cx="3544570" cy="645160"/>
          </a:xfrm>
          <a:prstGeom prst="rect">
            <a:avLst/>
          </a:prstGeom>
          <a:noFill/>
        </p:spPr>
        <p:txBody>
          <a:bodyPr wrap="square" rtlCol="0">
            <a:spAutoFit/>
          </a:bodyPr>
          <a:p>
            <a:r>
              <a:rPr lang="en-US" altLang="zh-CN"/>
              <a:t>7</a:t>
            </a:r>
            <a:r>
              <a:rPr lang="zh-CN" altLang="en-US"/>
              <a:t>，</a:t>
            </a:r>
            <a:r>
              <a:rPr lang="en-US" altLang="zh-CN"/>
              <a:t>Unplug one terminal from each side</a:t>
            </a:r>
            <a:endParaRPr lang="en-US" altLang="zh-CN"/>
          </a:p>
        </p:txBody>
      </p:sp>
      <p:sp>
        <p:nvSpPr>
          <p:cNvPr id="43" name="文本框 42"/>
          <p:cNvSpPr txBox="1"/>
          <p:nvPr/>
        </p:nvSpPr>
        <p:spPr>
          <a:xfrm>
            <a:off x="4632325" y="3834765"/>
            <a:ext cx="3088005" cy="645160"/>
          </a:xfrm>
          <a:prstGeom prst="rect">
            <a:avLst/>
          </a:prstGeom>
          <a:noFill/>
        </p:spPr>
        <p:txBody>
          <a:bodyPr wrap="square" rtlCol="0">
            <a:spAutoFit/>
          </a:bodyPr>
          <a:p>
            <a:r>
              <a:rPr lang="en-US" altLang="zh-CN"/>
              <a:t>8</a:t>
            </a:r>
            <a:r>
              <a:rPr lang="zh-CN" altLang="en-US"/>
              <a:t>，</a:t>
            </a:r>
            <a:r>
              <a:rPr lang="en-US" altLang="zh-CN"/>
              <a:t>Remove the left and right outer covers</a:t>
            </a:r>
            <a:endParaRPr lang="en-US" altLang="zh-CN"/>
          </a:p>
        </p:txBody>
      </p:sp>
      <p:sp>
        <p:nvSpPr>
          <p:cNvPr id="53" name="文本框 52"/>
          <p:cNvSpPr txBox="1"/>
          <p:nvPr/>
        </p:nvSpPr>
        <p:spPr>
          <a:xfrm>
            <a:off x="9027795" y="3896360"/>
            <a:ext cx="2556510" cy="368300"/>
          </a:xfrm>
          <a:prstGeom prst="rect">
            <a:avLst/>
          </a:prstGeom>
          <a:noFill/>
        </p:spPr>
        <p:txBody>
          <a:bodyPr wrap="square" rtlCol="0">
            <a:spAutoFit/>
          </a:bodyPr>
          <a:p>
            <a:r>
              <a:rPr lang="en-US" altLang="zh-CN"/>
              <a:t>9</a:t>
            </a:r>
            <a:r>
              <a:rPr lang="zh-CN" altLang="en-US"/>
              <a:t>，</a:t>
            </a:r>
            <a:r>
              <a:rPr lang="en-US" altLang="zh-CN"/>
              <a:t>Remove 3 screws</a:t>
            </a:r>
            <a:endParaRPr lang="en-US" altLang="zh-CN"/>
          </a:p>
        </p:txBody>
      </p:sp>
      <p:grpSp>
        <p:nvGrpSpPr>
          <p:cNvPr id="59" name="组合 58"/>
          <p:cNvGrpSpPr/>
          <p:nvPr/>
        </p:nvGrpSpPr>
        <p:grpSpPr>
          <a:xfrm>
            <a:off x="8835390" y="1603375"/>
            <a:ext cx="3275330" cy="2186305"/>
            <a:chOff x="2104" y="-111"/>
            <a:chExt cx="14400" cy="10800"/>
          </a:xfrm>
        </p:grpSpPr>
        <p:pic>
          <p:nvPicPr>
            <p:cNvPr id="54" name="图片 53" descr="IMG20241226101901"/>
            <p:cNvPicPr>
              <a:picLocks noChangeAspect="1"/>
            </p:cNvPicPr>
            <p:nvPr/>
          </p:nvPicPr>
          <p:blipFill>
            <a:blip r:embed="rId6"/>
            <a:stretch>
              <a:fillRect/>
            </a:stretch>
          </p:blipFill>
          <p:spPr>
            <a:xfrm>
              <a:off x="2104" y="-111"/>
              <a:ext cx="14400" cy="10800"/>
            </a:xfrm>
            <a:prstGeom prst="rect">
              <a:avLst/>
            </a:prstGeom>
          </p:spPr>
        </p:pic>
        <p:sp>
          <p:nvSpPr>
            <p:cNvPr id="56" name="椭圆 55"/>
            <p:cNvSpPr/>
            <p:nvPr/>
          </p:nvSpPr>
          <p:spPr>
            <a:xfrm>
              <a:off x="10654" y="5859"/>
              <a:ext cx="578" cy="528"/>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7" name="椭圆 56"/>
            <p:cNvSpPr/>
            <p:nvPr/>
          </p:nvSpPr>
          <p:spPr>
            <a:xfrm>
              <a:off x="11496" y="5957"/>
              <a:ext cx="578" cy="528"/>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8" name="椭圆 57"/>
            <p:cNvSpPr/>
            <p:nvPr/>
          </p:nvSpPr>
          <p:spPr>
            <a:xfrm>
              <a:off x="12747" y="4715"/>
              <a:ext cx="578" cy="528"/>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pic>
        <p:nvPicPr>
          <p:cNvPr id="60" name="图片 59" descr="IMG20241226101934"/>
          <p:cNvPicPr>
            <a:picLocks noChangeAspect="1"/>
          </p:cNvPicPr>
          <p:nvPr/>
        </p:nvPicPr>
        <p:blipFill>
          <a:blip r:embed="rId7"/>
          <a:stretch>
            <a:fillRect/>
          </a:stretch>
        </p:blipFill>
        <p:spPr>
          <a:xfrm>
            <a:off x="398780" y="4140200"/>
            <a:ext cx="3020060" cy="2006600"/>
          </a:xfrm>
          <a:prstGeom prst="rect">
            <a:avLst/>
          </a:prstGeom>
        </p:spPr>
      </p:pic>
      <p:sp>
        <p:nvSpPr>
          <p:cNvPr id="61" name="文本框 60"/>
          <p:cNvSpPr txBox="1"/>
          <p:nvPr/>
        </p:nvSpPr>
        <p:spPr>
          <a:xfrm>
            <a:off x="136525" y="6160135"/>
            <a:ext cx="3709670" cy="368300"/>
          </a:xfrm>
          <a:prstGeom prst="rect">
            <a:avLst/>
          </a:prstGeom>
          <a:noFill/>
        </p:spPr>
        <p:txBody>
          <a:bodyPr wrap="square" rtlCol="0">
            <a:spAutoFit/>
          </a:bodyPr>
          <a:p>
            <a:r>
              <a:rPr lang="en-US" altLang="zh-CN"/>
              <a:t>10</a:t>
            </a:r>
            <a:r>
              <a:rPr lang="zh-CN" altLang="en-US"/>
              <a:t>，</a:t>
            </a:r>
            <a:r>
              <a:rPr lang="en-US" altLang="zh-CN"/>
              <a:t>Remove the anti-pinch plate</a:t>
            </a:r>
            <a:endParaRPr lang="en-US" altLang="zh-CN"/>
          </a:p>
        </p:txBody>
      </p:sp>
      <p:sp>
        <p:nvSpPr>
          <p:cNvPr id="2" name="页脚占位符 1"/>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44390" y="6474928"/>
            <a:ext cx="2700000" cy="316800"/>
          </a:xfrm>
        </p:spPr>
        <p:txBody>
          <a:bodyPr/>
          <a:p>
            <a:pPr algn="ctr"/>
            <a:r>
              <a:rPr lang="en-US" altLang="zh-CN" b="1" dirty="0"/>
              <a:t>Page 44</a:t>
            </a:r>
            <a:endParaRPr lang="en-US" altLang="zh-CN" b="1" dirty="0"/>
          </a:p>
        </p:txBody>
      </p:sp>
      <p:sp>
        <p:nvSpPr>
          <p:cNvPr id="6" name="文本框 5"/>
          <p:cNvSpPr txBox="1"/>
          <p:nvPr/>
        </p:nvSpPr>
        <p:spPr>
          <a:xfrm>
            <a:off x="62865" y="1007745"/>
            <a:ext cx="7282180" cy="368300"/>
          </a:xfrm>
          <a:prstGeom prst="rect">
            <a:avLst/>
          </a:prstGeom>
          <a:noFill/>
        </p:spPr>
        <p:txBody>
          <a:bodyPr wrap="square" rtlCol="0" anchor="t">
            <a:spAutoFit/>
          </a:bodyPr>
          <a:p>
            <a:r>
              <a:rPr lang="en-US" altLang="zh-CN" b="1">
                <a:sym typeface="+mn-ea"/>
              </a:rPr>
              <a:t>4.2 Lower Leg Assembly Internal Disassembly Instructions</a:t>
            </a:r>
            <a:r>
              <a:rPr lang="zh-CN" altLang="en-US" b="1">
                <a:sym typeface="+mn-ea"/>
              </a:rPr>
              <a:t>：</a:t>
            </a:r>
            <a:endParaRPr lang="zh-CN" altLang="en-US"/>
          </a:p>
        </p:txBody>
      </p:sp>
      <p:grpSp>
        <p:nvGrpSpPr>
          <p:cNvPr id="52" name="组合 51"/>
          <p:cNvGrpSpPr/>
          <p:nvPr>
            <p:custDataLst>
              <p:tags r:id="rId2"/>
            </p:custDataLst>
          </p:nvPr>
        </p:nvGrpSpPr>
        <p:grpSpPr>
          <a:xfrm>
            <a:off x="176530" y="1405890"/>
            <a:ext cx="3107690" cy="1836420"/>
            <a:chOff x="86" y="-1290"/>
            <a:chExt cx="16940" cy="10800"/>
          </a:xfrm>
        </p:grpSpPr>
        <p:pic>
          <p:nvPicPr>
            <p:cNvPr id="4" name="图片 3" descr="IMG20241226102140"/>
            <p:cNvPicPr>
              <a:picLocks noChangeAspect="1"/>
            </p:cNvPicPr>
            <p:nvPr>
              <p:custDataLst>
                <p:tags r:id="rId3"/>
              </p:custDataLst>
            </p:nvPr>
          </p:nvPicPr>
          <p:blipFill>
            <a:blip r:embed="rId4"/>
            <a:stretch>
              <a:fillRect/>
            </a:stretch>
          </p:blipFill>
          <p:spPr>
            <a:xfrm>
              <a:off x="86" y="-1290"/>
              <a:ext cx="8241" cy="10800"/>
            </a:xfrm>
            <a:prstGeom prst="rect">
              <a:avLst/>
            </a:prstGeom>
          </p:spPr>
        </p:pic>
        <p:pic>
          <p:nvPicPr>
            <p:cNvPr id="45" name="图片 44" descr="IMG20241226102146"/>
            <p:cNvPicPr>
              <a:picLocks noChangeAspect="1"/>
            </p:cNvPicPr>
            <p:nvPr>
              <p:custDataLst>
                <p:tags r:id="rId5"/>
              </p:custDataLst>
            </p:nvPr>
          </p:nvPicPr>
          <p:blipFill>
            <a:blip r:embed="rId6"/>
            <a:stretch>
              <a:fillRect/>
            </a:stretch>
          </p:blipFill>
          <p:spPr>
            <a:xfrm>
              <a:off x="8327" y="-1290"/>
              <a:ext cx="8699" cy="10800"/>
            </a:xfrm>
            <a:prstGeom prst="rect">
              <a:avLst/>
            </a:prstGeom>
          </p:spPr>
        </p:pic>
        <p:sp>
          <p:nvSpPr>
            <p:cNvPr id="46" name="椭圆 45"/>
            <p:cNvSpPr/>
            <p:nvPr>
              <p:custDataLst>
                <p:tags r:id="rId7"/>
              </p:custDataLst>
            </p:nvPr>
          </p:nvSpPr>
          <p:spPr>
            <a:xfrm>
              <a:off x="2838" y="3207"/>
              <a:ext cx="779" cy="679"/>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7" name="椭圆 46"/>
            <p:cNvSpPr/>
            <p:nvPr>
              <p:custDataLst>
                <p:tags r:id="rId8"/>
              </p:custDataLst>
            </p:nvPr>
          </p:nvSpPr>
          <p:spPr>
            <a:xfrm>
              <a:off x="2681" y="6981"/>
              <a:ext cx="779" cy="679"/>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8" name="椭圆 47"/>
            <p:cNvSpPr/>
            <p:nvPr>
              <p:custDataLst>
                <p:tags r:id="rId9"/>
              </p:custDataLst>
            </p:nvPr>
          </p:nvSpPr>
          <p:spPr>
            <a:xfrm>
              <a:off x="2738" y="5319"/>
              <a:ext cx="779" cy="679"/>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9" name="椭圆 48"/>
            <p:cNvSpPr/>
            <p:nvPr>
              <p:custDataLst>
                <p:tags r:id="rId10"/>
              </p:custDataLst>
            </p:nvPr>
          </p:nvSpPr>
          <p:spPr>
            <a:xfrm>
              <a:off x="12312" y="2497"/>
              <a:ext cx="779" cy="679"/>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0" name="椭圆 49"/>
            <p:cNvSpPr/>
            <p:nvPr>
              <p:custDataLst>
                <p:tags r:id="rId11"/>
              </p:custDataLst>
            </p:nvPr>
          </p:nvSpPr>
          <p:spPr>
            <a:xfrm>
              <a:off x="12134" y="6602"/>
              <a:ext cx="779" cy="679"/>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1" name="椭圆 50"/>
            <p:cNvSpPr/>
            <p:nvPr>
              <p:custDataLst>
                <p:tags r:id="rId12"/>
              </p:custDataLst>
            </p:nvPr>
          </p:nvSpPr>
          <p:spPr>
            <a:xfrm>
              <a:off x="12185" y="4889"/>
              <a:ext cx="779" cy="679"/>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53" name="文本框 52"/>
          <p:cNvSpPr txBox="1"/>
          <p:nvPr>
            <p:custDataLst>
              <p:tags r:id="rId13"/>
            </p:custDataLst>
          </p:nvPr>
        </p:nvSpPr>
        <p:spPr>
          <a:xfrm>
            <a:off x="176530" y="3222625"/>
            <a:ext cx="3429000" cy="554990"/>
          </a:xfrm>
          <a:prstGeom prst="rect">
            <a:avLst/>
          </a:prstGeom>
          <a:noFill/>
        </p:spPr>
        <p:txBody>
          <a:bodyPr wrap="square" rtlCol="0">
            <a:noAutofit/>
          </a:bodyPr>
          <a:p>
            <a:r>
              <a:rPr lang="en-US" altLang="zh-CN"/>
              <a:t>1</a:t>
            </a:r>
            <a:r>
              <a:rPr lang="zh-CN" altLang="en-US"/>
              <a:t>，</a:t>
            </a:r>
            <a:r>
              <a:rPr lang="en-US" altLang="zh-CN"/>
              <a:t>Remove 3 screws from both the left and right upper legs</a:t>
            </a:r>
            <a:endParaRPr lang="en-US" altLang="zh-CN"/>
          </a:p>
        </p:txBody>
      </p:sp>
      <p:grpSp>
        <p:nvGrpSpPr>
          <p:cNvPr id="5" name="组合 4"/>
          <p:cNvGrpSpPr/>
          <p:nvPr>
            <p:custDataLst>
              <p:tags r:id="rId14"/>
            </p:custDataLst>
          </p:nvPr>
        </p:nvGrpSpPr>
        <p:grpSpPr>
          <a:xfrm>
            <a:off x="8878570" y="1455420"/>
            <a:ext cx="2983230" cy="1798955"/>
            <a:chOff x="6465" y="5907"/>
            <a:chExt cx="9539" cy="4610"/>
          </a:xfrm>
        </p:grpSpPr>
        <p:grpSp>
          <p:nvGrpSpPr>
            <p:cNvPr id="14" name="组合 13"/>
            <p:cNvGrpSpPr/>
            <p:nvPr/>
          </p:nvGrpSpPr>
          <p:grpSpPr>
            <a:xfrm rot="0">
              <a:off x="11343" y="5931"/>
              <a:ext cx="4661" cy="4586"/>
              <a:chOff x="2400" y="0"/>
              <a:chExt cx="14400" cy="10800"/>
            </a:xfrm>
          </p:grpSpPr>
          <p:pic>
            <p:nvPicPr>
              <p:cNvPr id="15" name="图片 14" descr="IMG20241226102458"/>
              <p:cNvPicPr>
                <a:picLocks noChangeAspect="1"/>
              </p:cNvPicPr>
              <p:nvPr>
                <p:custDataLst>
                  <p:tags r:id="rId15"/>
                </p:custDataLst>
              </p:nvPr>
            </p:nvPicPr>
            <p:blipFill>
              <a:blip r:embed="rId16"/>
              <a:stretch>
                <a:fillRect/>
              </a:stretch>
            </p:blipFill>
            <p:spPr>
              <a:xfrm>
                <a:off x="2400" y="0"/>
                <a:ext cx="14400" cy="10800"/>
              </a:xfrm>
              <a:prstGeom prst="rect">
                <a:avLst/>
              </a:prstGeom>
            </p:spPr>
          </p:pic>
          <p:sp>
            <p:nvSpPr>
              <p:cNvPr id="16" name="矩形 15"/>
              <p:cNvSpPr/>
              <p:nvPr>
                <p:custDataLst>
                  <p:tags r:id="rId17"/>
                </p:custDataLst>
              </p:nvPr>
            </p:nvSpPr>
            <p:spPr>
              <a:xfrm rot="20880000">
                <a:off x="7971" y="4352"/>
                <a:ext cx="2589" cy="5052"/>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17" name="组合 16"/>
            <p:cNvGrpSpPr/>
            <p:nvPr/>
          </p:nvGrpSpPr>
          <p:grpSpPr>
            <a:xfrm rot="0">
              <a:off x="6465" y="5907"/>
              <a:ext cx="5021" cy="4609"/>
              <a:chOff x="-771" y="272"/>
              <a:chExt cx="14400" cy="10800"/>
            </a:xfrm>
          </p:grpSpPr>
          <p:pic>
            <p:nvPicPr>
              <p:cNvPr id="18" name="图片 17" descr="IMG20241226102413"/>
              <p:cNvPicPr>
                <a:picLocks noChangeAspect="1"/>
              </p:cNvPicPr>
              <p:nvPr>
                <p:custDataLst>
                  <p:tags r:id="rId18"/>
                </p:custDataLst>
              </p:nvPr>
            </p:nvPicPr>
            <p:blipFill>
              <a:blip r:embed="rId19"/>
              <a:stretch>
                <a:fillRect/>
              </a:stretch>
            </p:blipFill>
            <p:spPr>
              <a:xfrm>
                <a:off x="-771" y="272"/>
                <a:ext cx="14400" cy="10800"/>
              </a:xfrm>
              <a:prstGeom prst="rect">
                <a:avLst/>
              </a:prstGeom>
            </p:spPr>
          </p:pic>
          <p:sp>
            <p:nvSpPr>
              <p:cNvPr id="19" name="矩形 18"/>
              <p:cNvSpPr/>
              <p:nvPr>
                <p:custDataLst>
                  <p:tags r:id="rId20"/>
                </p:custDataLst>
              </p:nvPr>
            </p:nvSpPr>
            <p:spPr>
              <a:xfrm>
                <a:off x="4053" y="5754"/>
                <a:ext cx="3217" cy="291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grpSp>
        <p:nvGrpSpPr>
          <p:cNvPr id="21" name="组合 20"/>
          <p:cNvGrpSpPr/>
          <p:nvPr>
            <p:custDataLst>
              <p:tags r:id="rId21"/>
            </p:custDataLst>
          </p:nvPr>
        </p:nvGrpSpPr>
        <p:grpSpPr>
          <a:xfrm>
            <a:off x="4620895" y="1434465"/>
            <a:ext cx="2915285" cy="1809115"/>
            <a:chOff x="7977" y="3570"/>
            <a:chExt cx="7846" cy="3562"/>
          </a:xfrm>
        </p:grpSpPr>
        <p:grpSp>
          <p:nvGrpSpPr>
            <p:cNvPr id="20" name="组合 19"/>
            <p:cNvGrpSpPr/>
            <p:nvPr/>
          </p:nvGrpSpPr>
          <p:grpSpPr>
            <a:xfrm>
              <a:off x="7977" y="3570"/>
              <a:ext cx="4336" cy="3562"/>
              <a:chOff x="1423" y="1013"/>
              <a:chExt cx="14400" cy="10800"/>
            </a:xfrm>
          </p:grpSpPr>
          <p:pic>
            <p:nvPicPr>
              <p:cNvPr id="54" name="图片 53" descr="IMG20241226102430"/>
              <p:cNvPicPr>
                <a:picLocks noChangeAspect="1"/>
              </p:cNvPicPr>
              <p:nvPr>
                <p:custDataLst>
                  <p:tags r:id="rId22"/>
                </p:custDataLst>
              </p:nvPr>
            </p:nvPicPr>
            <p:blipFill>
              <a:blip r:embed="rId23"/>
              <a:stretch>
                <a:fillRect/>
              </a:stretch>
            </p:blipFill>
            <p:spPr>
              <a:xfrm>
                <a:off x="1423" y="1013"/>
                <a:ext cx="14400" cy="10800"/>
              </a:xfrm>
              <a:prstGeom prst="rect">
                <a:avLst/>
              </a:prstGeom>
            </p:spPr>
          </p:pic>
          <p:sp>
            <p:nvSpPr>
              <p:cNvPr id="55" name="矩形 54"/>
              <p:cNvSpPr/>
              <p:nvPr>
                <p:custDataLst>
                  <p:tags r:id="rId24"/>
                </p:custDataLst>
              </p:nvPr>
            </p:nvSpPr>
            <p:spPr>
              <a:xfrm>
                <a:off x="7236" y="7538"/>
                <a:ext cx="1609" cy="90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56" name="组合 55"/>
            <p:cNvGrpSpPr/>
            <p:nvPr/>
          </p:nvGrpSpPr>
          <p:grpSpPr>
            <a:xfrm>
              <a:off x="12359" y="4417"/>
              <a:ext cx="3464" cy="1905"/>
              <a:chOff x="987" y="2477"/>
              <a:chExt cx="14400" cy="5844"/>
            </a:xfrm>
          </p:grpSpPr>
          <p:pic>
            <p:nvPicPr>
              <p:cNvPr id="57" name="图片 56" descr="IMG20241226102252"/>
              <p:cNvPicPr>
                <a:picLocks noChangeAspect="1"/>
              </p:cNvPicPr>
              <p:nvPr>
                <p:custDataLst>
                  <p:tags r:id="rId25"/>
                </p:custDataLst>
              </p:nvPr>
            </p:nvPicPr>
            <p:blipFill>
              <a:blip r:embed="rId26"/>
              <a:stretch>
                <a:fillRect/>
              </a:stretch>
            </p:blipFill>
            <p:spPr>
              <a:xfrm>
                <a:off x="987" y="2477"/>
                <a:ext cx="14400" cy="5844"/>
              </a:xfrm>
              <a:prstGeom prst="rect">
                <a:avLst/>
              </a:prstGeom>
            </p:spPr>
          </p:pic>
          <p:sp>
            <p:nvSpPr>
              <p:cNvPr id="58" name="矩形 57"/>
              <p:cNvSpPr/>
              <p:nvPr>
                <p:custDataLst>
                  <p:tags r:id="rId27"/>
                </p:custDataLst>
              </p:nvPr>
            </p:nvSpPr>
            <p:spPr>
              <a:xfrm>
                <a:off x="7488" y="6944"/>
                <a:ext cx="1332" cy="77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sp>
        <p:nvSpPr>
          <p:cNvPr id="59" name="文本框 58"/>
          <p:cNvSpPr txBox="1"/>
          <p:nvPr>
            <p:custDataLst>
              <p:tags r:id="rId28"/>
            </p:custDataLst>
          </p:nvPr>
        </p:nvSpPr>
        <p:spPr>
          <a:xfrm>
            <a:off x="4380865" y="3286760"/>
            <a:ext cx="3619500" cy="513080"/>
          </a:xfrm>
          <a:prstGeom prst="rect">
            <a:avLst/>
          </a:prstGeom>
          <a:noFill/>
        </p:spPr>
        <p:txBody>
          <a:bodyPr wrap="square" rtlCol="0">
            <a:noAutofit/>
          </a:bodyPr>
          <a:p>
            <a:r>
              <a:rPr lang="en-US" altLang="zh-CN"/>
              <a:t>2</a:t>
            </a:r>
            <a:r>
              <a:rPr lang="zh-CN" altLang="en-US"/>
              <a:t>，</a:t>
            </a:r>
            <a:r>
              <a:rPr lang="en-US" altLang="zh-CN"/>
              <a:t>Cut the left and right zip ties</a:t>
            </a:r>
            <a:endParaRPr lang="en-US" altLang="zh-CN"/>
          </a:p>
        </p:txBody>
      </p:sp>
      <p:sp>
        <p:nvSpPr>
          <p:cNvPr id="60" name="文本框 59"/>
          <p:cNvSpPr txBox="1"/>
          <p:nvPr>
            <p:custDataLst>
              <p:tags r:id="rId29"/>
            </p:custDataLst>
          </p:nvPr>
        </p:nvSpPr>
        <p:spPr>
          <a:xfrm>
            <a:off x="8954770" y="3315335"/>
            <a:ext cx="2734945" cy="452755"/>
          </a:xfrm>
          <a:prstGeom prst="rect">
            <a:avLst/>
          </a:prstGeom>
          <a:noFill/>
        </p:spPr>
        <p:txBody>
          <a:bodyPr wrap="square" rtlCol="0">
            <a:noAutofit/>
          </a:bodyPr>
          <a:p>
            <a:r>
              <a:rPr lang="en-US" altLang="zh-CN"/>
              <a:t>3</a:t>
            </a:r>
            <a:r>
              <a:rPr lang="zh-CN" altLang="en-US"/>
              <a:t>，</a:t>
            </a:r>
            <a:r>
              <a:rPr lang="en-US" altLang="zh-CN"/>
              <a:t>Remove all zip ties</a:t>
            </a:r>
            <a:endParaRPr lang="en-US" altLang="zh-CN"/>
          </a:p>
        </p:txBody>
      </p:sp>
      <p:grpSp>
        <p:nvGrpSpPr>
          <p:cNvPr id="61" name="组合 60"/>
          <p:cNvGrpSpPr/>
          <p:nvPr>
            <p:custDataLst>
              <p:tags r:id="rId30"/>
            </p:custDataLst>
          </p:nvPr>
        </p:nvGrpSpPr>
        <p:grpSpPr>
          <a:xfrm>
            <a:off x="8954135" y="3829685"/>
            <a:ext cx="2860675" cy="2133600"/>
            <a:chOff x="2400" y="0"/>
            <a:chExt cx="14400" cy="10800"/>
          </a:xfrm>
        </p:grpSpPr>
        <p:pic>
          <p:nvPicPr>
            <p:cNvPr id="62" name="图片 61" descr="IMG20241226102722"/>
            <p:cNvPicPr>
              <a:picLocks noChangeAspect="1"/>
            </p:cNvPicPr>
            <p:nvPr>
              <p:custDataLst>
                <p:tags r:id="rId31"/>
              </p:custDataLst>
            </p:nvPr>
          </p:nvPicPr>
          <p:blipFill>
            <a:blip r:embed="rId32"/>
            <a:stretch>
              <a:fillRect/>
            </a:stretch>
          </p:blipFill>
          <p:spPr>
            <a:xfrm>
              <a:off x="2400" y="0"/>
              <a:ext cx="14400" cy="10800"/>
            </a:xfrm>
            <a:prstGeom prst="rect">
              <a:avLst/>
            </a:prstGeom>
          </p:spPr>
        </p:pic>
        <p:sp>
          <p:nvSpPr>
            <p:cNvPr id="63" name="椭圆 62"/>
            <p:cNvSpPr/>
            <p:nvPr>
              <p:custDataLst>
                <p:tags r:id="rId33"/>
              </p:custDataLst>
            </p:nvPr>
          </p:nvSpPr>
          <p:spPr>
            <a:xfrm>
              <a:off x="11433" y="4607"/>
              <a:ext cx="855" cy="85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64" name="直接箭头连接符 63"/>
            <p:cNvCxnSpPr/>
            <p:nvPr>
              <p:custDataLst>
                <p:tags r:id="rId34"/>
              </p:custDataLst>
            </p:nvPr>
          </p:nvCxnSpPr>
          <p:spPr>
            <a:xfrm flipH="1">
              <a:off x="10654" y="5612"/>
              <a:ext cx="1005" cy="2011"/>
            </a:xfrm>
            <a:prstGeom prst="straightConnector1">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cxnSp>
          <p:nvCxnSpPr>
            <p:cNvPr id="65" name="直接箭头连接符 64"/>
            <p:cNvCxnSpPr/>
            <p:nvPr>
              <p:custDataLst>
                <p:tags r:id="rId35"/>
              </p:custDataLst>
            </p:nvPr>
          </p:nvCxnSpPr>
          <p:spPr>
            <a:xfrm flipH="1" flipV="1">
              <a:off x="7759" y="7598"/>
              <a:ext cx="2595" cy="25"/>
            </a:xfrm>
            <a:prstGeom prst="straightConnector1">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cxnSp>
          <p:nvCxnSpPr>
            <p:cNvPr id="66" name="直接箭头连接符 65"/>
            <p:cNvCxnSpPr/>
            <p:nvPr>
              <p:custDataLst>
                <p:tags r:id="rId36"/>
              </p:custDataLst>
            </p:nvPr>
          </p:nvCxnSpPr>
          <p:spPr>
            <a:xfrm flipH="1" flipV="1">
              <a:off x="6754" y="6140"/>
              <a:ext cx="812" cy="1482"/>
            </a:xfrm>
            <a:prstGeom prst="straightConnector1">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grpSp>
      <p:grpSp>
        <p:nvGrpSpPr>
          <p:cNvPr id="67" name="组合 66"/>
          <p:cNvGrpSpPr/>
          <p:nvPr>
            <p:custDataLst>
              <p:tags r:id="rId37"/>
            </p:custDataLst>
          </p:nvPr>
        </p:nvGrpSpPr>
        <p:grpSpPr>
          <a:xfrm>
            <a:off x="4644390" y="3811270"/>
            <a:ext cx="2893695" cy="2308860"/>
            <a:chOff x="-592" y="-142"/>
            <a:chExt cx="14400" cy="10800"/>
          </a:xfrm>
        </p:grpSpPr>
        <p:pic>
          <p:nvPicPr>
            <p:cNvPr id="68" name="图片 67" descr="IMG20241226102704"/>
            <p:cNvPicPr>
              <a:picLocks noChangeAspect="1"/>
            </p:cNvPicPr>
            <p:nvPr>
              <p:custDataLst>
                <p:tags r:id="rId38"/>
              </p:custDataLst>
            </p:nvPr>
          </p:nvPicPr>
          <p:blipFill>
            <a:blip r:embed="rId39"/>
            <a:stretch>
              <a:fillRect/>
            </a:stretch>
          </p:blipFill>
          <p:spPr>
            <a:xfrm>
              <a:off x="-592" y="-142"/>
              <a:ext cx="14400" cy="10800"/>
            </a:xfrm>
            <a:prstGeom prst="rect">
              <a:avLst/>
            </a:prstGeom>
          </p:spPr>
        </p:pic>
        <p:sp>
          <p:nvSpPr>
            <p:cNvPr id="69" name="椭圆 68"/>
            <p:cNvSpPr/>
            <p:nvPr>
              <p:custDataLst>
                <p:tags r:id="rId40"/>
              </p:custDataLst>
            </p:nvPr>
          </p:nvSpPr>
          <p:spPr>
            <a:xfrm>
              <a:off x="8218" y="5843"/>
              <a:ext cx="1030" cy="1081"/>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70" name="直接箭头连接符 69"/>
            <p:cNvCxnSpPr/>
            <p:nvPr>
              <p:custDataLst>
                <p:tags r:id="rId41"/>
              </p:custDataLst>
            </p:nvPr>
          </p:nvCxnSpPr>
          <p:spPr>
            <a:xfrm flipH="1">
              <a:off x="7519" y="7049"/>
              <a:ext cx="829" cy="1031"/>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71" name="直接箭头连接符 70"/>
            <p:cNvCxnSpPr/>
            <p:nvPr>
              <p:custDataLst>
                <p:tags r:id="rId42"/>
              </p:custDataLst>
            </p:nvPr>
          </p:nvCxnSpPr>
          <p:spPr>
            <a:xfrm flipH="1">
              <a:off x="5056" y="7877"/>
              <a:ext cx="2418" cy="177"/>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72" name="直接箭头连接符 71"/>
            <p:cNvCxnSpPr/>
            <p:nvPr>
              <p:custDataLst>
                <p:tags r:id="rId43"/>
              </p:custDataLst>
            </p:nvPr>
          </p:nvCxnSpPr>
          <p:spPr>
            <a:xfrm flipH="1" flipV="1">
              <a:off x="4202" y="6898"/>
              <a:ext cx="809" cy="1082"/>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grpSp>
      <p:grpSp>
        <p:nvGrpSpPr>
          <p:cNvPr id="73" name="组合 72"/>
          <p:cNvGrpSpPr/>
          <p:nvPr/>
        </p:nvGrpSpPr>
        <p:grpSpPr>
          <a:xfrm>
            <a:off x="176530" y="3799205"/>
            <a:ext cx="3107690" cy="2306320"/>
            <a:chOff x="-1744" y="-142"/>
            <a:chExt cx="14400" cy="10800"/>
          </a:xfrm>
        </p:grpSpPr>
        <p:pic>
          <p:nvPicPr>
            <p:cNvPr id="74" name="图片 73" descr="IMG20241226102612"/>
            <p:cNvPicPr>
              <a:picLocks noChangeAspect="1"/>
            </p:cNvPicPr>
            <p:nvPr/>
          </p:nvPicPr>
          <p:blipFill>
            <a:blip r:embed="rId44"/>
            <a:stretch>
              <a:fillRect/>
            </a:stretch>
          </p:blipFill>
          <p:spPr>
            <a:xfrm>
              <a:off x="-1744" y="-142"/>
              <a:ext cx="14400" cy="10800"/>
            </a:xfrm>
            <a:prstGeom prst="rect">
              <a:avLst/>
            </a:prstGeom>
          </p:spPr>
        </p:pic>
        <p:sp>
          <p:nvSpPr>
            <p:cNvPr id="75" name="矩形 74"/>
            <p:cNvSpPr/>
            <p:nvPr/>
          </p:nvSpPr>
          <p:spPr>
            <a:xfrm>
              <a:off x="5437" y="5483"/>
              <a:ext cx="667" cy="7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76" name="文本框 75"/>
          <p:cNvSpPr txBox="1"/>
          <p:nvPr>
            <p:custDataLst>
              <p:tags r:id="rId45"/>
            </p:custDataLst>
          </p:nvPr>
        </p:nvSpPr>
        <p:spPr>
          <a:xfrm>
            <a:off x="271780" y="6190615"/>
            <a:ext cx="2844165" cy="346710"/>
          </a:xfrm>
          <a:prstGeom prst="rect">
            <a:avLst/>
          </a:prstGeom>
          <a:noFill/>
        </p:spPr>
        <p:txBody>
          <a:bodyPr wrap="square" rtlCol="0">
            <a:noAutofit/>
          </a:bodyPr>
          <a:p>
            <a:r>
              <a:rPr lang="en-US" altLang="zh-CN"/>
              <a:t>4</a:t>
            </a:r>
            <a:r>
              <a:rPr lang="zh-CN" altLang="en-US"/>
              <a:t>，</a:t>
            </a:r>
            <a:r>
              <a:rPr lang="en-US" altLang="zh-CN"/>
              <a:t>Unplug one air hose</a:t>
            </a:r>
            <a:endParaRPr lang="en-US" altLang="zh-CN"/>
          </a:p>
        </p:txBody>
      </p:sp>
      <p:sp>
        <p:nvSpPr>
          <p:cNvPr id="77" name="文本框 76"/>
          <p:cNvSpPr txBox="1"/>
          <p:nvPr>
            <p:custDataLst>
              <p:tags r:id="rId46"/>
            </p:custDataLst>
          </p:nvPr>
        </p:nvSpPr>
        <p:spPr>
          <a:xfrm>
            <a:off x="4620260" y="6190615"/>
            <a:ext cx="2583815" cy="346710"/>
          </a:xfrm>
          <a:prstGeom prst="rect">
            <a:avLst/>
          </a:prstGeom>
          <a:noFill/>
        </p:spPr>
        <p:txBody>
          <a:bodyPr wrap="square" rtlCol="0">
            <a:noAutofit/>
          </a:bodyPr>
          <a:p>
            <a:r>
              <a:rPr lang="en-US" altLang="zh-CN"/>
              <a:t>5</a:t>
            </a:r>
            <a:r>
              <a:rPr lang="zh-CN" altLang="en-US"/>
              <a:t>，</a:t>
            </a:r>
            <a:r>
              <a:rPr lang="en-US" altLang="zh-CN"/>
              <a:t>Unzip the holster</a:t>
            </a:r>
            <a:endParaRPr lang="en-US" altLang="zh-CN"/>
          </a:p>
        </p:txBody>
      </p:sp>
      <p:sp>
        <p:nvSpPr>
          <p:cNvPr id="78" name="文本框 77"/>
          <p:cNvSpPr txBox="1"/>
          <p:nvPr>
            <p:custDataLst>
              <p:tags r:id="rId47"/>
            </p:custDataLst>
          </p:nvPr>
        </p:nvSpPr>
        <p:spPr>
          <a:xfrm>
            <a:off x="8954770" y="6025515"/>
            <a:ext cx="2555875" cy="601980"/>
          </a:xfrm>
          <a:prstGeom prst="rect">
            <a:avLst/>
          </a:prstGeom>
          <a:noFill/>
        </p:spPr>
        <p:txBody>
          <a:bodyPr wrap="square" rtlCol="0">
            <a:noAutofit/>
          </a:bodyPr>
          <a:p>
            <a:r>
              <a:rPr lang="en-US" altLang="zh-CN"/>
              <a:t>6</a:t>
            </a:r>
            <a:r>
              <a:rPr lang="zh-CN" altLang="en-US"/>
              <a:t>，</a:t>
            </a:r>
            <a:r>
              <a:rPr lang="en-US" altLang="zh-CN"/>
              <a:t>Unzip the inner lining zippered pocket</a:t>
            </a:r>
            <a:endParaRPr lang="en-US" altLang="zh-CN"/>
          </a:p>
        </p:txBody>
      </p:sp>
      <p:sp>
        <p:nvSpPr>
          <p:cNvPr id="7" name="页脚占位符 6"/>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18990" y="6474928"/>
            <a:ext cx="2700000" cy="316800"/>
          </a:xfrm>
        </p:spPr>
        <p:txBody>
          <a:bodyPr/>
          <a:p>
            <a:pPr algn="ctr"/>
            <a:r>
              <a:rPr lang="en-US" altLang="zh-CN" b="1" dirty="0"/>
              <a:t>Page 45</a:t>
            </a:r>
            <a:endParaRPr lang="en-US" altLang="zh-CN" b="1" dirty="0"/>
          </a:p>
        </p:txBody>
      </p:sp>
      <p:sp>
        <p:nvSpPr>
          <p:cNvPr id="2" name="文本框 1"/>
          <p:cNvSpPr txBox="1"/>
          <p:nvPr/>
        </p:nvSpPr>
        <p:spPr>
          <a:xfrm>
            <a:off x="83820" y="1036955"/>
            <a:ext cx="7392670" cy="368300"/>
          </a:xfrm>
          <a:prstGeom prst="rect">
            <a:avLst/>
          </a:prstGeom>
          <a:noFill/>
        </p:spPr>
        <p:txBody>
          <a:bodyPr wrap="square" rtlCol="0" anchor="t">
            <a:spAutoFit/>
          </a:bodyPr>
          <a:p>
            <a:r>
              <a:rPr lang="en-US" altLang="zh-CN" b="1">
                <a:sym typeface="+mn-ea"/>
              </a:rPr>
              <a:t>4.3Lower leg dual valve and upper leg airbag, leather cover</a:t>
            </a:r>
            <a:r>
              <a:rPr lang="zh-CN" altLang="en-US" b="1">
                <a:sym typeface="+mn-ea"/>
              </a:rPr>
              <a:t>：</a:t>
            </a:r>
            <a:endParaRPr lang="zh-CN" altLang="en-US"/>
          </a:p>
        </p:txBody>
      </p:sp>
      <p:pic>
        <p:nvPicPr>
          <p:cNvPr id="4" name="图片 3" descr="IMG20241226103254"/>
          <p:cNvPicPr>
            <a:picLocks noChangeAspect="1"/>
          </p:cNvPicPr>
          <p:nvPr/>
        </p:nvPicPr>
        <p:blipFill>
          <a:blip r:embed="rId2"/>
          <a:stretch>
            <a:fillRect/>
          </a:stretch>
        </p:blipFill>
        <p:spPr>
          <a:xfrm>
            <a:off x="8870315" y="1508760"/>
            <a:ext cx="2865755" cy="1845945"/>
          </a:xfrm>
          <a:prstGeom prst="rect">
            <a:avLst/>
          </a:prstGeom>
        </p:spPr>
      </p:pic>
      <p:grpSp>
        <p:nvGrpSpPr>
          <p:cNvPr id="8" name="组合 7"/>
          <p:cNvGrpSpPr/>
          <p:nvPr/>
        </p:nvGrpSpPr>
        <p:grpSpPr>
          <a:xfrm>
            <a:off x="4535805" y="1508760"/>
            <a:ext cx="2940685" cy="1816735"/>
            <a:chOff x="2400" y="0"/>
            <a:chExt cx="14400" cy="10800"/>
          </a:xfrm>
        </p:grpSpPr>
        <p:pic>
          <p:nvPicPr>
            <p:cNvPr id="26" name="图片 25" descr="IMG20241226103214"/>
            <p:cNvPicPr>
              <a:picLocks noChangeAspect="1"/>
            </p:cNvPicPr>
            <p:nvPr/>
          </p:nvPicPr>
          <p:blipFill>
            <a:blip r:embed="rId3"/>
            <a:stretch>
              <a:fillRect/>
            </a:stretch>
          </p:blipFill>
          <p:spPr>
            <a:xfrm>
              <a:off x="2400" y="0"/>
              <a:ext cx="14400" cy="10800"/>
            </a:xfrm>
            <a:prstGeom prst="rect">
              <a:avLst/>
            </a:prstGeom>
          </p:spPr>
        </p:pic>
        <p:sp>
          <p:nvSpPr>
            <p:cNvPr id="27" name="下弧形箭头 26"/>
            <p:cNvSpPr/>
            <p:nvPr/>
          </p:nvSpPr>
          <p:spPr>
            <a:xfrm>
              <a:off x="10457" y="7199"/>
              <a:ext cx="2026" cy="1382"/>
            </a:xfrm>
            <a:prstGeom prst="curvedUp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grpSp>
      <p:grpSp>
        <p:nvGrpSpPr>
          <p:cNvPr id="28" name="组合 27"/>
          <p:cNvGrpSpPr/>
          <p:nvPr/>
        </p:nvGrpSpPr>
        <p:grpSpPr>
          <a:xfrm>
            <a:off x="215265" y="1508760"/>
            <a:ext cx="2999105" cy="1806575"/>
            <a:chOff x="1434" y="287"/>
            <a:chExt cx="14400" cy="10800"/>
          </a:xfrm>
        </p:grpSpPr>
        <p:pic>
          <p:nvPicPr>
            <p:cNvPr id="29" name="图片 28" descr="IMG20241226102830"/>
            <p:cNvPicPr>
              <a:picLocks noChangeAspect="1"/>
            </p:cNvPicPr>
            <p:nvPr/>
          </p:nvPicPr>
          <p:blipFill>
            <a:blip r:embed="rId4"/>
            <a:stretch>
              <a:fillRect/>
            </a:stretch>
          </p:blipFill>
          <p:spPr>
            <a:xfrm>
              <a:off x="1434" y="287"/>
              <a:ext cx="14400" cy="10800"/>
            </a:xfrm>
            <a:prstGeom prst="rect">
              <a:avLst/>
            </a:prstGeom>
          </p:spPr>
        </p:pic>
        <p:sp>
          <p:nvSpPr>
            <p:cNvPr id="30" name="矩形 29"/>
            <p:cNvSpPr/>
            <p:nvPr/>
          </p:nvSpPr>
          <p:spPr>
            <a:xfrm>
              <a:off x="6404" y="1882"/>
              <a:ext cx="3958" cy="668"/>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矩形 30"/>
            <p:cNvSpPr/>
            <p:nvPr/>
          </p:nvSpPr>
          <p:spPr>
            <a:xfrm rot="4920000">
              <a:off x="8904" y="3419"/>
              <a:ext cx="4050" cy="668"/>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矩形 31"/>
            <p:cNvSpPr/>
            <p:nvPr/>
          </p:nvSpPr>
          <p:spPr>
            <a:xfrm rot="6900000">
              <a:off x="8427" y="7190"/>
              <a:ext cx="4050" cy="668"/>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矩形 32"/>
            <p:cNvSpPr/>
            <p:nvPr/>
          </p:nvSpPr>
          <p:spPr>
            <a:xfrm rot="18960000">
              <a:off x="3609" y="2091"/>
              <a:ext cx="2885" cy="90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矩形 33"/>
            <p:cNvSpPr/>
            <p:nvPr/>
          </p:nvSpPr>
          <p:spPr>
            <a:xfrm rot="15300000">
              <a:off x="2306" y="6074"/>
              <a:ext cx="5576" cy="90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矩形 34"/>
            <p:cNvSpPr/>
            <p:nvPr/>
          </p:nvSpPr>
          <p:spPr>
            <a:xfrm>
              <a:off x="5961" y="8669"/>
              <a:ext cx="3958" cy="668"/>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36" name="文本框 35"/>
          <p:cNvSpPr txBox="1"/>
          <p:nvPr/>
        </p:nvSpPr>
        <p:spPr>
          <a:xfrm>
            <a:off x="372745" y="3356610"/>
            <a:ext cx="2826385" cy="491490"/>
          </a:xfrm>
          <a:prstGeom prst="rect">
            <a:avLst/>
          </a:prstGeom>
          <a:noFill/>
        </p:spPr>
        <p:txBody>
          <a:bodyPr wrap="square" rtlCol="0">
            <a:noAutofit/>
          </a:bodyPr>
          <a:p>
            <a:r>
              <a:rPr lang="en-US" altLang="zh-CN"/>
              <a:t>7</a:t>
            </a:r>
            <a:r>
              <a:rPr lang="zh-CN" altLang="en-US"/>
              <a:t>，</a:t>
            </a:r>
            <a:r>
              <a:rPr lang="en-US" altLang="zh-CN"/>
              <a:t>Pry open all U-nails</a:t>
            </a:r>
            <a:endParaRPr lang="en-US" altLang="zh-CN"/>
          </a:p>
        </p:txBody>
      </p:sp>
      <p:sp>
        <p:nvSpPr>
          <p:cNvPr id="37" name="文本框 36"/>
          <p:cNvSpPr txBox="1"/>
          <p:nvPr/>
        </p:nvSpPr>
        <p:spPr>
          <a:xfrm>
            <a:off x="4582795" y="3429000"/>
            <a:ext cx="2970530" cy="346710"/>
          </a:xfrm>
          <a:prstGeom prst="rect">
            <a:avLst/>
          </a:prstGeom>
          <a:noFill/>
        </p:spPr>
        <p:txBody>
          <a:bodyPr wrap="square" rtlCol="0">
            <a:noAutofit/>
          </a:bodyPr>
          <a:p>
            <a:r>
              <a:rPr lang="en-US" altLang="zh-CN"/>
              <a:t>8</a:t>
            </a:r>
            <a:r>
              <a:rPr lang="zh-CN" altLang="en-US"/>
              <a:t>，</a:t>
            </a:r>
            <a:r>
              <a:rPr lang="en-US" altLang="zh-CN"/>
              <a:t>peel off the sheath</a:t>
            </a:r>
            <a:endParaRPr lang="en-US" altLang="zh-CN"/>
          </a:p>
        </p:txBody>
      </p:sp>
      <p:sp>
        <p:nvSpPr>
          <p:cNvPr id="39" name="文本框 38"/>
          <p:cNvSpPr txBox="1"/>
          <p:nvPr/>
        </p:nvSpPr>
        <p:spPr>
          <a:xfrm>
            <a:off x="8761730" y="3437255"/>
            <a:ext cx="2974340" cy="346710"/>
          </a:xfrm>
          <a:prstGeom prst="rect">
            <a:avLst/>
          </a:prstGeom>
          <a:noFill/>
        </p:spPr>
        <p:txBody>
          <a:bodyPr wrap="square" rtlCol="0">
            <a:noAutofit/>
          </a:bodyPr>
          <a:p>
            <a:r>
              <a:rPr lang="en-US" altLang="zh-CN"/>
              <a:t>10</a:t>
            </a:r>
            <a:r>
              <a:rPr lang="zh-CN" altLang="en-US"/>
              <a:t>，</a:t>
            </a:r>
            <a:r>
              <a:rPr lang="en-US" altLang="zh-CN"/>
              <a:t>peel off the sheath</a:t>
            </a:r>
            <a:endParaRPr lang="en-US" altLang="zh-CN"/>
          </a:p>
        </p:txBody>
      </p:sp>
      <p:grpSp>
        <p:nvGrpSpPr>
          <p:cNvPr id="40" name="组合 39"/>
          <p:cNvGrpSpPr/>
          <p:nvPr/>
        </p:nvGrpSpPr>
        <p:grpSpPr>
          <a:xfrm>
            <a:off x="4582160" y="3944620"/>
            <a:ext cx="2814955" cy="2138045"/>
            <a:chOff x="2400" y="0"/>
            <a:chExt cx="14400" cy="10800"/>
          </a:xfrm>
        </p:grpSpPr>
        <p:pic>
          <p:nvPicPr>
            <p:cNvPr id="41" name="图片 40" descr="IMG20241226103429"/>
            <p:cNvPicPr>
              <a:picLocks noChangeAspect="1"/>
            </p:cNvPicPr>
            <p:nvPr/>
          </p:nvPicPr>
          <p:blipFill>
            <a:blip r:embed="rId5"/>
            <a:stretch>
              <a:fillRect/>
            </a:stretch>
          </p:blipFill>
          <p:spPr>
            <a:xfrm>
              <a:off x="2400" y="0"/>
              <a:ext cx="14400" cy="10800"/>
            </a:xfrm>
            <a:prstGeom prst="rect">
              <a:avLst/>
            </a:prstGeom>
          </p:spPr>
        </p:pic>
        <p:sp>
          <p:nvSpPr>
            <p:cNvPr id="42" name="椭圆 41"/>
            <p:cNvSpPr/>
            <p:nvPr/>
          </p:nvSpPr>
          <p:spPr>
            <a:xfrm>
              <a:off x="9140" y="7199"/>
              <a:ext cx="596" cy="477"/>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椭圆 42"/>
            <p:cNvSpPr/>
            <p:nvPr/>
          </p:nvSpPr>
          <p:spPr>
            <a:xfrm>
              <a:off x="9219" y="7879"/>
              <a:ext cx="596" cy="477"/>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椭圆 43"/>
            <p:cNvSpPr/>
            <p:nvPr/>
          </p:nvSpPr>
          <p:spPr>
            <a:xfrm>
              <a:off x="11042" y="7876"/>
              <a:ext cx="596" cy="477"/>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椭圆 44"/>
            <p:cNvSpPr/>
            <p:nvPr/>
          </p:nvSpPr>
          <p:spPr>
            <a:xfrm>
              <a:off x="11130" y="7199"/>
              <a:ext cx="596" cy="477"/>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6" name="矩形 45"/>
            <p:cNvSpPr/>
            <p:nvPr/>
          </p:nvSpPr>
          <p:spPr>
            <a:xfrm>
              <a:off x="9521" y="6007"/>
              <a:ext cx="1598" cy="596"/>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47" name="组合 46"/>
          <p:cNvGrpSpPr/>
          <p:nvPr/>
        </p:nvGrpSpPr>
        <p:grpSpPr>
          <a:xfrm>
            <a:off x="172085" y="3843020"/>
            <a:ext cx="3026410" cy="2315210"/>
            <a:chOff x="640" y="-641"/>
            <a:chExt cx="14400" cy="10800"/>
          </a:xfrm>
        </p:grpSpPr>
        <p:pic>
          <p:nvPicPr>
            <p:cNvPr id="48" name="图片 47" descr="IMG20241226103305"/>
            <p:cNvPicPr>
              <a:picLocks noChangeAspect="1"/>
            </p:cNvPicPr>
            <p:nvPr/>
          </p:nvPicPr>
          <p:blipFill>
            <a:blip r:embed="rId6"/>
            <a:stretch>
              <a:fillRect/>
            </a:stretch>
          </p:blipFill>
          <p:spPr>
            <a:xfrm>
              <a:off x="640" y="-641"/>
              <a:ext cx="14400" cy="10800"/>
            </a:xfrm>
            <a:prstGeom prst="rect">
              <a:avLst/>
            </a:prstGeom>
          </p:spPr>
        </p:pic>
        <p:sp>
          <p:nvSpPr>
            <p:cNvPr id="49" name="椭圆 48"/>
            <p:cNvSpPr/>
            <p:nvPr/>
          </p:nvSpPr>
          <p:spPr>
            <a:xfrm>
              <a:off x="4246" y="1444"/>
              <a:ext cx="805" cy="716"/>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0" name="椭圆 49"/>
            <p:cNvSpPr/>
            <p:nvPr/>
          </p:nvSpPr>
          <p:spPr>
            <a:xfrm>
              <a:off x="3523" y="9022"/>
              <a:ext cx="805" cy="716"/>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1" name="椭圆 50"/>
            <p:cNvSpPr/>
            <p:nvPr/>
          </p:nvSpPr>
          <p:spPr>
            <a:xfrm>
              <a:off x="7143" y="8979"/>
              <a:ext cx="805" cy="716"/>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2" name="椭圆 51"/>
            <p:cNvSpPr/>
            <p:nvPr/>
          </p:nvSpPr>
          <p:spPr>
            <a:xfrm>
              <a:off x="3641" y="6115"/>
              <a:ext cx="805" cy="716"/>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3" name="椭圆 52"/>
            <p:cNvSpPr/>
            <p:nvPr/>
          </p:nvSpPr>
          <p:spPr>
            <a:xfrm>
              <a:off x="5054" y="3015"/>
              <a:ext cx="805" cy="716"/>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4" name="椭圆 53"/>
            <p:cNvSpPr/>
            <p:nvPr/>
          </p:nvSpPr>
          <p:spPr>
            <a:xfrm>
              <a:off x="8735" y="3010"/>
              <a:ext cx="1056" cy="83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5" name="椭圆 54"/>
            <p:cNvSpPr/>
            <p:nvPr/>
          </p:nvSpPr>
          <p:spPr>
            <a:xfrm>
              <a:off x="9492" y="1463"/>
              <a:ext cx="805" cy="716"/>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6" name="椭圆 55"/>
            <p:cNvSpPr/>
            <p:nvPr/>
          </p:nvSpPr>
          <p:spPr>
            <a:xfrm>
              <a:off x="10508" y="8829"/>
              <a:ext cx="887" cy="716"/>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7" name="椭圆 56"/>
            <p:cNvSpPr/>
            <p:nvPr/>
          </p:nvSpPr>
          <p:spPr>
            <a:xfrm>
              <a:off x="10516" y="5993"/>
              <a:ext cx="805" cy="716"/>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58" name="文本框 57"/>
          <p:cNvSpPr txBox="1"/>
          <p:nvPr/>
        </p:nvSpPr>
        <p:spPr>
          <a:xfrm>
            <a:off x="215265" y="6148705"/>
            <a:ext cx="2818130" cy="346710"/>
          </a:xfrm>
          <a:prstGeom prst="rect">
            <a:avLst/>
          </a:prstGeom>
          <a:noFill/>
        </p:spPr>
        <p:txBody>
          <a:bodyPr wrap="square" rtlCol="0">
            <a:noAutofit/>
          </a:bodyPr>
          <a:p>
            <a:r>
              <a:rPr lang="en-US" altLang="zh-CN"/>
              <a:t>11</a:t>
            </a:r>
            <a:r>
              <a:rPr lang="zh-CN" altLang="en-US"/>
              <a:t>，</a:t>
            </a:r>
            <a:r>
              <a:rPr lang="en-US" altLang="zh-CN"/>
              <a:t>Remove 9 screws</a:t>
            </a:r>
            <a:endParaRPr lang="en-US" altLang="zh-CN"/>
          </a:p>
        </p:txBody>
      </p:sp>
      <p:sp>
        <p:nvSpPr>
          <p:cNvPr id="59" name="文本框 58"/>
          <p:cNvSpPr txBox="1"/>
          <p:nvPr/>
        </p:nvSpPr>
        <p:spPr>
          <a:xfrm>
            <a:off x="4250055" y="5928995"/>
            <a:ext cx="3568700" cy="699135"/>
          </a:xfrm>
          <a:prstGeom prst="rect">
            <a:avLst/>
          </a:prstGeom>
          <a:noFill/>
        </p:spPr>
        <p:txBody>
          <a:bodyPr wrap="square" rtlCol="0">
            <a:noAutofit/>
          </a:bodyPr>
          <a:p>
            <a:r>
              <a:rPr lang="en-US" altLang="zh-CN"/>
              <a:t>12</a:t>
            </a:r>
            <a:r>
              <a:rPr lang="zh-CN" altLang="en-US"/>
              <a:t>，</a:t>
            </a:r>
            <a:r>
              <a:rPr lang="en-US" altLang="zh-CN"/>
              <a:t>Remove 4 screws and disconnect the air hose.</a:t>
            </a:r>
            <a:endParaRPr lang="en-US" altLang="zh-CN"/>
          </a:p>
        </p:txBody>
      </p:sp>
      <p:pic>
        <p:nvPicPr>
          <p:cNvPr id="60" name="图片 59" descr="IMG20241226103525"/>
          <p:cNvPicPr>
            <a:picLocks noChangeAspect="1"/>
          </p:cNvPicPr>
          <p:nvPr/>
        </p:nvPicPr>
        <p:blipFill>
          <a:blip r:embed="rId7"/>
          <a:stretch>
            <a:fillRect/>
          </a:stretch>
        </p:blipFill>
        <p:spPr>
          <a:xfrm>
            <a:off x="8870315" y="3944620"/>
            <a:ext cx="2865120" cy="2176145"/>
          </a:xfrm>
          <a:prstGeom prst="rect">
            <a:avLst/>
          </a:prstGeom>
        </p:spPr>
      </p:pic>
      <p:sp>
        <p:nvSpPr>
          <p:cNvPr id="61" name="文本框 60"/>
          <p:cNvSpPr txBox="1"/>
          <p:nvPr/>
        </p:nvSpPr>
        <p:spPr>
          <a:xfrm>
            <a:off x="8904605" y="6224270"/>
            <a:ext cx="2961005" cy="490855"/>
          </a:xfrm>
          <a:prstGeom prst="rect">
            <a:avLst/>
          </a:prstGeom>
          <a:noFill/>
        </p:spPr>
        <p:txBody>
          <a:bodyPr wrap="square" rtlCol="0">
            <a:noAutofit/>
          </a:bodyPr>
          <a:p>
            <a:r>
              <a:rPr lang="en-US" altLang="zh-CN"/>
              <a:t>13</a:t>
            </a:r>
            <a:r>
              <a:rPr lang="zh-CN" altLang="en-US"/>
              <a:t>，</a:t>
            </a:r>
            <a:r>
              <a:rPr lang="en-US" altLang="zh-CN"/>
              <a:t>Remove the air valve</a:t>
            </a:r>
            <a:endParaRPr lang="en-US" altLang="zh-CN"/>
          </a:p>
        </p:txBody>
      </p:sp>
      <p:sp>
        <p:nvSpPr>
          <p:cNvPr id="5" name="页脚占位符 4"/>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64710" y="6474928"/>
            <a:ext cx="2700000" cy="316800"/>
          </a:xfrm>
        </p:spPr>
        <p:txBody>
          <a:bodyPr/>
          <a:p>
            <a:pPr algn="ctr"/>
            <a:r>
              <a:rPr lang="en-US" altLang="zh-CN" b="1" dirty="0"/>
              <a:t>Page 46</a:t>
            </a:r>
            <a:endParaRPr lang="en-US" altLang="zh-CN" b="1" dirty="0"/>
          </a:p>
        </p:txBody>
      </p:sp>
      <p:pic>
        <p:nvPicPr>
          <p:cNvPr id="4" name="图片 3" descr="IMG20241226103939"/>
          <p:cNvPicPr>
            <a:picLocks noChangeAspect="1"/>
          </p:cNvPicPr>
          <p:nvPr/>
        </p:nvPicPr>
        <p:blipFill>
          <a:blip r:embed="rId2"/>
          <a:stretch>
            <a:fillRect/>
          </a:stretch>
        </p:blipFill>
        <p:spPr>
          <a:xfrm>
            <a:off x="243205" y="3811905"/>
            <a:ext cx="3279140" cy="2378710"/>
          </a:xfrm>
          <a:prstGeom prst="rect">
            <a:avLst/>
          </a:prstGeom>
        </p:spPr>
      </p:pic>
      <p:grpSp>
        <p:nvGrpSpPr>
          <p:cNvPr id="21" name="组合 20"/>
          <p:cNvGrpSpPr/>
          <p:nvPr/>
        </p:nvGrpSpPr>
        <p:grpSpPr>
          <a:xfrm>
            <a:off x="9049385" y="1566545"/>
            <a:ext cx="2846070" cy="1837055"/>
            <a:chOff x="2400" y="0"/>
            <a:chExt cx="14400" cy="10800"/>
          </a:xfrm>
        </p:grpSpPr>
        <p:pic>
          <p:nvPicPr>
            <p:cNvPr id="22" name="图片 21" descr="IMG20241226103925"/>
            <p:cNvPicPr>
              <a:picLocks noChangeAspect="1"/>
            </p:cNvPicPr>
            <p:nvPr/>
          </p:nvPicPr>
          <p:blipFill>
            <a:blip r:embed="rId3"/>
            <a:stretch>
              <a:fillRect/>
            </a:stretch>
          </p:blipFill>
          <p:spPr>
            <a:xfrm>
              <a:off x="2400" y="0"/>
              <a:ext cx="14400" cy="10800"/>
            </a:xfrm>
            <a:prstGeom prst="rect">
              <a:avLst/>
            </a:prstGeom>
          </p:spPr>
        </p:pic>
        <p:sp>
          <p:nvSpPr>
            <p:cNvPr id="23" name="下弧形箭头 22"/>
            <p:cNvSpPr/>
            <p:nvPr/>
          </p:nvSpPr>
          <p:spPr>
            <a:xfrm>
              <a:off x="8621" y="5387"/>
              <a:ext cx="2527" cy="1645"/>
            </a:xfrm>
            <a:prstGeom prst="curvedUp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grpSp>
      <p:grpSp>
        <p:nvGrpSpPr>
          <p:cNvPr id="24" name="组合 23"/>
          <p:cNvGrpSpPr/>
          <p:nvPr/>
        </p:nvGrpSpPr>
        <p:grpSpPr>
          <a:xfrm>
            <a:off x="310515" y="1412240"/>
            <a:ext cx="3104515" cy="1940560"/>
            <a:chOff x="1599" y="-142"/>
            <a:chExt cx="14400" cy="10800"/>
          </a:xfrm>
        </p:grpSpPr>
        <p:pic>
          <p:nvPicPr>
            <p:cNvPr id="25" name="图片 24" descr="IMG20241226103551"/>
            <p:cNvPicPr>
              <a:picLocks noChangeAspect="1"/>
            </p:cNvPicPr>
            <p:nvPr/>
          </p:nvPicPr>
          <p:blipFill>
            <a:blip r:embed="rId4"/>
            <a:stretch>
              <a:fillRect/>
            </a:stretch>
          </p:blipFill>
          <p:spPr>
            <a:xfrm>
              <a:off x="1599" y="-142"/>
              <a:ext cx="14400" cy="10800"/>
            </a:xfrm>
            <a:prstGeom prst="rect">
              <a:avLst/>
            </a:prstGeom>
          </p:spPr>
        </p:pic>
        <p:sp>
          <p:nvSpPr>
            <p:cNvPr id="27" name="椭圆 26"/>
            <p:cNvSpPr/>
            <p:nvPr/>
          </p:nvSpPr>
          <p:spPr>
            <a:xfrm>
              <a:off x="10671" y="4935"/>
              <a:ext cx="644" cy="477"/>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椭圆 27"/>
            <p:cNvSpPr/>
            <p:nvPr/>
          </p:nvSpPr>
          <p:spPr>
            <a:xfrm rot="16980000">
              <a:off x="10401" y="5541"/>
              <a:ext cx="677" cy="517"/>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椭圆 28"/>
            <p:cNvSpPr/>
            <p:nvPr/>
          </p:nvSpPr>
          <p:spPr>
            <a:xfrm rot="14340000">
              <a:off x="10671" y="5883"/>
              <a:ext cx="644" cy="477"/>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30" name="文本框 29"/>
          <p:cNvSpPr txBox="1"/>
          <p:nvPr/>
        </p:nvSpPr>
        <p:spPr>
          <a:xfrm>
            <a:off x="114935" y="3290570"/>
            <a:ext cx="3613150" cy="536575"/>
          </a:xfrm>
          <a:prstGeom prst="rect">
            <a:avLst/>
          </a:prstGeom>
          <a:noFill/>
        </p:spPr>
        <p:txBody>
          <a:bodyPr wrap="square" rtlCol="0">
            <a:noAutofit/>
          </a:bodyPr>
          <a:p>
            <a:r>
              <a:rPr lang="en-US" altLang="zh-CN"/>
              <a:t>14</a:t>
            </a:r>
            <a:r>
              <a:rPr lang="zh-CN" altLang="en-US"/>
              <a:t>，</a:t>
            </a:r>
            <a:r>
              <a:rPr lang="en-US" altLang="zh-CN"/>
              <a:t>Remove 3 screws and unplug 1 terminal</a:t>
            </a:r>
            <a:endParaRPr lang="en-US" altLang="zh-CN"/>
          </a:p>
        </p:txBody>
      </p:sp>
      <p:pic>
        <p:nvPicPr>
          <p:cNvPr id="38" name="图片 37" descr="IMG20241226103631"/>
          <p:cNvPicPr>
            <a:picLocks noChangeAspect="1"/>
          </p:cNvPicPr>
          <p:nvPr/>
        </p:nvPicPr>
        <p:blipFill>
          <a:blip r:embed="rId5"/>
          <a:stretch>
            <a:fillRect/>
          </a:stretch>
        </p:blipFill>
        <p:spPr>
          <a:xfrm>
            <a:off x="4507230" y="1412875"/>
            <a:ext cx="3119755" cy="1990725"/>
          </a:xfrm>
          <a:prstGeom prst="rect">
            <a:avLst/>
          </a:prstGeom>
        </p:spPr>
      </p:pic>
      <p:sp>
        <p:nvSpPr>
          <p:cNvPr id="42" name="文本框 41"/>
          <p:cNvSpPr txBox="1"/>
          <p:nvPr/>
        </p:nvSpPr>
        <p:spPr>
          <a:xfrm>
            <a:off x="4318635" y="3457575"/>
            <a:ext cx="3731260" cy="364490"/>
          </a:xfrm>
          <a:prstGeom prst="rect">
            <a:avLst/>
          </a:prstGeom>
          <a:noFill/>
        </p:spPr>
        <p:txBody>
          <a:bodyPr wrap="square" rtlCol="0">
            <a:noAutofit/>
          </a:bodyPr>
          <a:p>
            <a:r>
              <a:rPr lang="en-US" altLang="zh-CN"/>
              <a:t>15</a:t>
            </a:r>
            <a:r>
              <a:rPr lang="zh-CN" altLang="en-US"/>
              <a:t>，</a:t>
            </a:r>
            <a:r>
              <a:rPr lang="en-US" altLang="zh-CN"/>
              <a:t>Remove the anti-pinch plate</a:t>
            </a:r>
            <a:endParaRPr lang="en-US" altLang="zh-CN"/>
          </a:p>
        </p:txBody>
      </p:sp>
      <p:sp>
        <p:nvSpPr>
          <p:cNvPr id="43" name="文本框 42"/>
          <p:cNvSpPr txBox="1"/>
          <p:nvPr/>
        </p:nvSpPr>
        <p:spPr>
          <a:xfrm>
            <a:off x="9177020" y="3408045"/>
            <a:ext cx="2179320" cy="364490"/>
          </a:xfrm>
          <a:prstGeom prst="rect">
            <a:avLst/>
          </a:prstGeom>
          <a:noFill/>
        </p:spPr>
        <p:txBody>
          <a:bodyPr wrap="square" rtlCol="0">
            <a:noAutofit/>
          </a:bodyPr>
          <a:p>
            <a:r>
              <a:rPr lang="en-US" altLang="zh-CN"/>
              <a:t>16</a:t>
            </a:r>
            <a:r>
              <a:rPr lang="zh-CN" altLang="en-US"/>
              <a:t>，</a:t>
            </a:r>
            <a:r>
              <a:rPr lang="en-US" altLang="zh-CN"/>
              <a:t>peel off the sheath</a:t>
            </a:r>
            <a:endParaRPr lang="en-US" altLang="zh-CN"/>
          </a:p>
        </p:txBody>
      </p:sp>
      <p:sp>
        <p:nvSpPr>
          <p:cNvPr id="44" name="文本框 43"/>
          <p:cNvSpPr txBox="1"/>
          <p:nvPr/>
        </p:nvSpPr>
        <p:spPr>
          <a:xfrm>
            <a:off x="114935" y="6195695"/>
            <a:ext cx="3717290" cy="364490"/>
          </a:xfrm>
          <a:prstGeom prst="rect">
            <a:avLst/>
          </a:prstGeom>
          <a:noFill/>
        </p:spPr>
        <p:txBody>
          <a:bodyPr wrap="square" rtlCol="0">
            <a:noAutofit/>
          </a:bodyPr>
          <a:p>
            <a:r>
              <a:rPr lang="en-US" altLang="zh-CN"/>
              <a:t>17</a:t>
            </a:r>
            <a:r>
              <a:rPr lang="zh-CN" altLang="en-US"/>
              <a:t>，</a:t>
            </a:r>
            <a:r>
              <a:rPr lang="en-US" altLang="zh-CN"/>
              <a:t>Remove the upper leg cover</a:t>
            </a:r>
            <a:endParaRPr lang="en-US" altLang="zh-CN"/>
          </a:p>
        </p:txBody>
      </p:sp>
      <p:pic>
        <p:nvPicPr>
          <p:cNvPr id="45" name="图片 44" descr="IMG20241226104055"/>
          <p:cNvPicPr>
            <a:picLocks noChangeAspect="1"/>
          </p:cNvPicPr>
          <p:nvPr/>
        </p:nvPicPr>
        <p:blipFill>
          <a:blip r:embed="rId6"/>
          <a:stretch>
            <a:fillRect/>
          </a:stretch>
        </p:blipFill>
        <p:spPr>
          <a:xfrm rot="16200000">
            <a:off x="9166225" y="3451860"/>
            <a:ext cx="2428875" cy="3070225"/>
          </a:xfrm>
          <a:prstGeom prst="rect">
            <a:avLst/>
          </a:prstGeom>
        </p:spPr>
      </p:pic>
      <p:grpSp>
        <p:nvGrpSpPr>
          <p:cNvPr id="46" name="组合 45"/>
          <p:cNvGrpSpPr/>
          <p:nvPr/>
        </p:nvGrpSpPr>
        <p:grpSpPr>
          <a:xfrm>
            <a:off x="4664710" y="3876040"/>
            <a:ext cx="2832735" cy="2249805"/>
            <a:chOff x="2400" y="0"/>
            <a:chExt cx="14400" cy="10800"/>
          </a:xfrm>
        </p:grpSpPr>
        <p:pic>
          <p:nvPicPr>
            <p:cNvPr id="47" name="图片 46" descr="IMG20241226104033"/>
            <p:cNvPicPr>
              <a:picLocks noChangeAspect="1"/>
            </p:cNvPicPr>
            <p:nvPr/>
          </p:nvPicPr>
          <p:blipFill>
            <a:blip r:embed="rId7"/>
            <a:stretch>
              <a:fillRect/>
            </a:stretch>
          </p:blipFill>
          <p:spPr>
            <a:xfrm>
              <a:off x="2400" y="0"/>
              <a:ext cx="14400" cy="10800"/>
            </a:xfrm>
            <a:prstGeom prst="rect">
              <a:avLst/>
            </a:prstGeom>
          </p:spPr>
        </p:pic>
        <p:sp>
          <p:nvSpPr>
            <p:cNvPr id="48" name="矩形 47"/>
            <p:cNvSpPr/>
            <p:nvPr/>
          </p:nvSpPr>
          <p:spPr>
            <a:xfrm>
              <a:off x="9121" y="3124"/>
              <a:ext cx="1583" cy="1357"/>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49" name="文本框 48"/>
          <p:cNvSpPr txBox="1"/>
          <p:nvPr/>
        </p:nvSpPr>
        <p:spPr>
          <a:xfrm>
            <a:off x="4446905" y="6129655"/>
            <a:ext cx="3300730" cy="450215"/>
          </a:xfrm>
          <a:prstGeom prst="rect">
            <a:avLst/>
          </a:prstGeom>
          <a:noFill/>
        </p:spPr>
        <p:txBody>
          <a:bodyPr wrap="square" rtlCol="0">
            <a:noAutofit/>
          </a:bodyPr>
          <a:p>
            <a:r>
              <a:rPr lang="en-US" altLang="zh-CN"/>
              <a:t>18</a:t>
            </a:r>
            <a:r>
              <a:rPr lang="zh-CN" altLang="en-US"/>
              <a:t>，</a:t>
            </a:r>
            <a:r>
              <a:rPr lang="en-US" altLang="zh-CN"/>
              <a:t>Pull out the heating wire</a:t>
            </a:r>
            <a:endParaRPr lang="en-US" altLang="zh-CN"/>
          </a:p>
        </p:txBody>
      </p:sp>
      <p:sp>
        <p:nvSpPr>
          <p:cNvPr id="50" name="文本框 49"/>
          <p:cNvSpPr txBox="1"/>
          <p:nvPr/>
        </p:nvSpPr>
        <p:spPr>
          <a:xfrm>
            <a:off x="8749665" y="6200775"/>
            <a:ext cx="3241675" cy="582295"/>
          </a:xfrm>
          <a:prstGeom prst="rect">
            <a:avLst/>
          </a:prstGeom>
          <a:noFill/>
        </p:spPr>
        <p:txBody>
          <a:bodyPr wrap="square" rtlCol="0">
            <a:noAutofit/>
          </a:bodyPr>
          <a:p>
            <a:r>
              <a:rPr lang="en-US" altLang="zh-CN"/>
              <a:t>19</a:t>
            </a:r>
            <a:r>
              <a:rPr lang="zh-CN" altLang="en-US"/>
              <a:t>，</a:t>
            </a:r>
            <a:r>
              <a:rPr lang="en-US" altLang="zh-CN"/>
              <a:t>Remove the lining fabric and heating pad</a:t>
            </a:r>
            <a:endParaRPr lang="en-US" altLang="zh-CN"/>
          </a:p>
        </p:txBody>
      </p:sp>
      <p:sp>
        <p:nvSpPr>
          <p:cNvPr id="5" name="页脚占位符 4"/>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6" name="文本框 5"/>
          <p:cNvSpPr txBox="1"/>
          <p:nvPr/>
        </p:nvSpPr>
        <p:spPr>
          <a:xfrm>
            <a:off x="83820" y="1036955"/>
            <a:ext cx="7392670" cy="368300"/>
          </a:xfrm>
          <a:prstGeom prst="rect">
            <a:avLst/>
          </a:prstGeom>
          <a:noFill/>
        </p:spPr>
        <p:txBody>
          <a:bodyPr wrap="square" rtlCol="0" anchor="t">
            <a:spAutoFit/>
          </a:bodyPr>
          <a:p>
            <a:r>
              <a:rPr lang="en-US" altLang="zh-CN" b="1">
                <a:sym typeface="+mn-ea"/>
              </a:rPr>
              <a:t>4.3 Lower leg dual valve and upper leg airbag, leather cover</a:t>
            </a:r>
            <a:r>
              <a:rPr lang="zh-CN" altLang="en-US" b="1">
                <a:sym typeface="+mn-ea"/>
              </a:rPr>
              <a:t>：</a:t>
            </a:r>
            <a:endParaRPr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349833"/>
            <a:ext cx="2700000" cy="316800"/>
          </a:xfrm>
        </p:spPr>
        <p:txBody>
          <a:bodyPr/>
          <a:p>
            <a:pPr algn="ctr"/>
            <a:r>
              <a:rPr lang="en-US" altLang="zh-CN" b="1" dirty="0"/>
              <a:t>Page 47</a:t>
            </a:r>
            <a:endParaRPr lang="en-US" altLang="zh-CN" b="1" dirty="0"/>
          </a:p>
        </p:txBody>
      </p:sp>
      <p:pic>
        <p:nvPicPr>
          <p:cNvPr id="4" name="图片 3" descr="IMG20241226104320"/>
          <p:cNvPicPr>
            <a:picLocks noChangeAspect="1"/>
          </p:cNvPicPr>
          <p:nvPr/>
        </p:nvPicPr>
        <p:blipFill>
          <a:blip r:embed="rId2"/>
          <a:stretch>
            <a:fillRect/>
          </a:stretch>
        </p:blipFill>
        <p:spPr>
          <a:xfrm>
            <a:off x="9006840" y="1581785"/>
            <a:ext cx="2991485" cy="2134870"/>
          </a:xfrm>
          <a:prstGeom prst="rect">
            <a:avLst/>
          </a:prstGeom>
        </p:spPr>
      </p:pic>
      <p:grpSp>
        <p:nvGrpSpPr>
          <p:cNvPr id="8" name="组合 7"/>
          <p:cNvGrpSpPr/>
          <p:nvPr/>
        </p:nvGrpSpPr>
        <p:grpSpPr>
          <a:xfrm>
            <a:off x="4857750" y="1504950"/>
            <a:ext cx="2748280" cy="2212340"/>
            <a:chOff x="2400" y="0"/>
            <a:chExt cx="14400" cy="10800"/>
          </a:xfrm>
        </p:grpSpPr>
        <p:pic>
          <p:nvPicPr>
            <p:cNvPr id="17" name="图片 16" descr="IMG20241226104133"/>
            <p:cNvPicPr>
              <a:picLocks noChangeAspect="1"/>
            </p:cNvPicPr>
            <p:nvPr/>
          </p:nvPicPr>
          <p:blipFill>
            <a:blip r:embed="rId3"/>
            <a:stretch>
              <a:fillRect/>
            </a:stretch>
          </p:blipFill>
          <p:spPr>
            <a:xfrm>
              <a:off x="2400" y="0"/>
              <a:ext cx="14400" cy="10800"/>
            </a:xfrm>
            <a:prstGeom prst="rect">
              <a:avLst/>
            </a:prstGeom>
          </p:spPr>
        </p:pic>
        <p:sp>
          <p:nvSpPr>
            <p:cNvPr id="21" name="椭圆 20"/>
            <p:cNvSpPr/>
            <p:nvPr/>
          </p:nvSpPr>
          <p:spPr>
            <a:xfrm>
              <a:off x="10503" y="5386"/>
              <a:ext cx="779" cy="7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椭圆 21"/>
            <p:cNvSpPr/>
            <p:nvPr/>
          </p:nvSpPr>
          <p:spPr>
            <a:xfrm>
              <a:off x="10703" y="7772"/>
              <a:ext cx="779" cy="7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nvSpPr>
          <p:spPr>
            <a:xfrm>
              <a:off x="8264" y="7773"/>
              <a:ext cx="779" cy="7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nvSpPr>
          <p:spPr>
            <a:xfrm>
              <a:off x="8455" y="5386"/>
              <a:ext cx="779" cy="7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25" name="组合 24"/>
          <p:cNvGrpSpPr/>
          <p:nvPr/>
        </p:nvGrpSpPr>
        <p:grpSpPr>
          <a:xfrm>
            <a:off x="320040" y="1504950"/>
            <a:ext cx="3078480" cy="2212340"/>
            <a:chOff x="1093" y="0"/>
            <a:chExt cx="14400" cy="10800"/>
          </a:xfrm>
        </p:grpSpPr>
        <p:pic>
          <p:nvPicPr>
            <p:cNvPr id="26" name="图片 25" descr="IMG20241226104124"/>
            <p:cNvPicPr>
              <a:picLocks noChangeAspect="1"/>
            </p:cNvPicPr>
            <p:nvPr/>
          </p:nvPicPr>
          <p:blipFill>
            <a:blip r:embed="rId4"/>
            <a:stretch>
              <a:fillRect/>
            </a:stretch>
          </p:blipFill>
          <p:spPr>
            <a:xfrm>
              <a:off x="1093" y="0"/>
              <a:ext cx="14400" cy="10800"/>
            </a:xfrm>
            <a:prstGeom prst="rect">
              <a:avLst/>
            </a:prstGeom>
          </p:spPr>
        </p:pic>
        <p:sp>
          <p:nvSpPr>
            <p:cNvPr id="36" name="椭圆 35"/>
            <p:cNvSpPr/>
            <p:nvPr/>
          </p:nvSpPr>
          <p:spPr>
            <a:xfrm>
              <a:off x="5678" y="3853"/>
              <a:ext cx="1382" cy="93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椭圆 36"/>
            <p:cNvSpPr/>
            <p:nvPr/>
          </p:nvSpPr>
          <p:spPr>
            <a:xfrm>
              <a:off x="8975" y="4228"/>
              <a:ext cx="1382" cy="93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38" name="文本框 37"/>
          <p:cNvSpPr txBox="1"/>
          <p:nvPr/>
        </p:nvSpPr>
        <p:spPr>
          <a:xfrm>
            <a:off x="226695" y="3789045"/>
            <a:ext cx="3171825" cy="715010"/>
          </a:xfrm>
          <a:prstGeom prst="rect">
            <a:avLst/>
          </a:prstGeom>
          <a:noFill/>
        </p:spPr>
        <p:txBody>
          <a:bodyPr wrap="square" rtlCol="0">
            <a:noAutofit/>
          </a:bodyPr>
          <a:p>
            <a:r>
              <a:rPr lang="en-US" altLang="zh-CN"/>
              <a:t>20.Cut the zip tie and remove the air hose.</a:t>
            </a:r>
            <a:endParaRPr lang="en-US" altLang="zh-CN"/>
          </a:p>
        </p:txBody>
      </p:sp>
      <p:sp>
        <p:nvSpPr>
          <p:cNvPr id="39" name="文本框 38"/>
          <p:cNvSpPr txBox="1"/>
          <p:nvPr/>
        </p:nvSpPr>
        <p:spPr>
          <a:xfrm>
            <a:off x="4857750" y="3816985"/>
            <a:ext cx="2830195" cy="350520"/>
          </a:xfrm>
          <a:prstGeom prst="rect">
            <a:avLst/>
          </a:prstGeom>
          <a:noFill/>
        </p:spPr>
        <p:txBody>
          <a:bodyPr wrap="square" rtlCol="0">
            <a:noAutofit/>
          </a:bodyPr>
          <a:p>
            <a:r>
              <a:rPr lang="en-US" altLang="zh-CN"/>
              <a:t>21</a:t>
            </a:r>
            <a:r>
              <a:rPr lang="zh-CN" altLang="en-US"/>
              <a:t>，</a:t>
            </a:r>
            <a:r>
              <a:rPr lang="en-US" altLang="zh-CN"/>
              <a:t>Remove 4 screws</a:t>
            </a:r>
            <a:endParaRPr lang="en-US" altLang="zh-CN"/>
          </a:p>
        </p:txBody>
      </p:sp>
      <p:sp>
        <p:nvSpPr>
          <p:cNvPr id="40" name="文本框 39"/>
          <p:cNvSpPr txBox="1"/>
          <p:nvPr/>
        </p:nvSpPr>
        <p:spPr>
          <a:xfrm>
            <a:off x="9006840" y="3782060"/>
            <a:ext cx="2843530" cy="384810"/>
          </a:xfrm>
          <a:prstGeom prst="rect">
            <a:avLst/>
          </a:prstGeom>
          <a:noFill/>
        </p:spPr>
        <p:txBody>
          <a:bodyPr wrap="square" rtlCol="0">
            <a:noAutofit/>
          </a:bodyPr>
          <a:p>
            <a:r>
              <a:rPr lang="en-US" altLang="zh-CN"/>
              <a:t>22</a:t>
            </a:r>
            <a:r>
              <a:rPr lang="zh-CN" altLang="en-US"/>
              <a:t>，</a:t>
            </a:r>
            <a:r>
              <a:rPr lang="en-US" altLang="zh-CN"/>
              <a:t>Remove the airbag</a:t>
            </a:r>
            <a:endParaRPr lang="en-US" altLang="zh-CN"/>
          </a:p>
        </p:txBody>
      </p:sp>
      <p:sp>
        <p:nvSpPr>
          <p:cNvPr id="5" name="页脚占位符 4"/>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7" name="文本框 6"/>
          <p:cNvSpPr txBox="1"/>
          <p:nvPr/>
        </p:nvSpPr>
        <p:spPr>
          <a:xfrm>
            <a:off x="83820" y="1036955"/>
            <a:ext cx="7392670" cy="368300"/>
          </a:xfrm>
          <a:prstGeom prst="rect">
            <a:avLst/>
          </a:prstGeom>
          <a:noFill/>
        </p:spPr>
        <p:txBody>
          <a:bodyPr wrap="square" rtlCol="0" anchor="t">
            <a:spAutoFit/>
          </a:bodyPr>
          <a:p>
            <a:r>
              <a:rPr lang="en-US" altLang="zh-CN" b="1">
                <a:sym typeface="+mn-ea"/>
              </a:rPr>
              <a:t>4.3 Lower leg dual valve and upper leg airbag, leather cover</a:t>
            </a:r>
            <a:r>
              <a:rPr lang="zh-CN" altLang="en-US" b="1">
                <a:sym typeface="+mn-ea"/>
              </a:rPr>
              <a:t>：</a:t>
            </a:r>
            <a:endParaRPr lang="zh-CN"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7895" y="6445718"/>
            <a:ext cx="2700000" cy="316800"/>
          </a:xfrm>
        </p:spPr>
        <p:txBody>
          <a:bodyPr/>
          <a:p>
            <a:pPr algn="ctr"/>
            <a:r>
              <a:rPr lang="en-US" altLang="zh-CN" b="1" dirty="0"/>
              <a:t>Page 48</a:t>
            </a:r>
            <a:endParaRPr lang="en-US" altLang="zh-CN" b="1" dirty="0"/>
          </a:p>
        </p:txBody>
      </p:sp>
      <p:sp>
        <p:nvSpPr>
          <p:cNvPr id="2" name="文本框 1"/>
          <p:cNvSpPr txBox="1"/>
          <p:nvPr/>
        </p:nvSpPr>
        <p:spPr>
          <a:xfrm>
            <a:off x="135890" y="971550"/>
            <a:ext cx="11071860" cy="368300"/>
          </a:xfrm>
          <a:prstGeom prst="rect">
            <a:avLst/>
          </a:prstGeom>
          <a:noFill/>
        </p:spPr>
        <p:txBody>
          <a:bodyPr wrap="square" rtlCol="0" anchor="t">
            <a:spAutoFit/>
          </a:bodyPr>
          <a:p>
            <a:r>
              <a:rPr lang="en-US" altLang="zh-CN" b="1">
                <a:sym typeface="+mn-ea"/>
              </a:rPr>
              <a:t>4.4 Instructions for Disassembling the Calf Extension Counter Plate and Screw Motor Assembly</a:t>
            </a:r>
            <a:r>
              <a:rPr lang="zh-CN" altLang="en-US" b="1">
                <a:sym typeface="+mn-ea"/>
              </a:rPr>
              <a:t>：</a:t>
            </a:r>
            <a:endParaRPr lang="zh-CN" altLang="en-US"/>
          </a:p>
        </p:txBody>
      </p:sp>
      <p:sp>
        <p:nvSpPr>
          <p:cNvPr id="45" name="文本框 44"/>
          <p:cNvSpPr txBox="1"/>
          <p:nvPr>
            <p:custDataLst>
              <p:tags r:id="rId2"/>
            </p:custDataLst>
          </p:nvPr>
        </p:nvSpPr>
        <p:spPr>
          <a:xfrm>
            <a:off x="140970" y="3531235"/>
            <a:ext cx="2984500" cy="368300"/>
          </a:xfrm>
          <a:prstGeom prst="rect">
            <a:avLst/>
          </a:prstGeom>
          <a:noFill/>
        </p:spPr>
        <p:txBody>
          <a:bodyPr wrap="square" rtlCol="0">
            <a:spAutoFit/>
          </a:bodyPr>
          <a:p>
            <a:r>
              <a:rPr lang="en-US" altLang="zh-CN"/>
              <a:t>1</a:t>
            </a:r>
            <a:r>
              <a:rPr lang="zh-CN" altLang="en-US"/>
              <a:t>，</a:t>
            </a:r>
            <a:r>
              <a:rPr lang="en-US" altLang="zh-CN"/>
              <a:t>Remove 15 screws</a:t>
            </a:r>
            <a:endParaRPr lang="en-US" altLang="zh-CN"/>
          </a:p>
        </p:txBody>
      </p:sp>
      <p:sp>
        <p:nvSpPr>
          <p:cNvPr id="49" name="文本框 48"/>
          <p:cNvSpPr txBox="1"/>
          <p:nvPr>
            <p:custDataLst>
              <p:tags r:id="rId3"/>
            </p:custDataLst>
          </p:nvPr>
        </p:nvSpPr>
        <p:spPr>
          <a:xfrm>
            <a:off x="4419600" y="3429000"/>
            <a:ext cx="3314065" cy="645160"/>
          </a:xfrm>
          <a:prstGeom prst="rect">
            <a:avLst/>
          </a:prstGeom>
          <a:noFill/>
        </p:spPr>
        <p:txBody>
          <a:bodyPr wrap="square" rtlCol="0">
            <a:spAutoFit/>
          </a:bodyPr>
          <a:p>
            <a:r>
              <a:rPr lang="en-US" altLang="zh-CN"/>
              <a:t>2</a:t>
            </a:r>
            <a:r>
              <a:rPr lang="zh-CN" altLang="en-US"/>
              <a:t>，</a:t>
            </a:r>
            <a:r>
              <a:rPr lang="en-US" altLang="zh-CN"/>
              <a:t>Remove 1 screw and take off the counting strip</a:t>
            </a:r>
            <a:endParaRPr lang="en-US" altLang="zh-CN"/>
          </a:p>
        </p:txBody>
      </p:sp>
      <p:sp>
        <p:nvSpPr>
          <p:cNvPr id="50" name="文本框 49"/>
          <p:cNvSpPr txBox="1"/>
          <p:nvPr>
            <p:custDataLst>
              <p:tags r:id="rId4"/>
            </p:custDataLst>
          </p:nvPr>
        </p:nvSpPr>
        <p:spPr>
          <a:xfrm>
            <a:off x="5076825" y="6172835"/>
            <a:ext cx="2282190" cy="368300"/>
          </a:xfrm>
          <a:prstGeom prst="rect">
            <a:avLst/>
          </a:prstGeom>
          <a:noFill/>
        </p:spPr>
        <p:txBody>
          <a:bodyPr wrap="square" rtlCol="0">
            <a:spAutoFit/>
          </a:bodyPr>
          <a:p>
            <a:r>
              <a:rPr lang="en-US" altLang="zh-CN"/>
              <a:t>5</a:t>
            </a:r>
            <a:r>
              <a:rPr lang="zh-CN" altLang="en-US"/>
              <a:t>，</a:t>
            </a:r>
            <a:r>
              <a:rPr lang="en-US" altLang="zh-CN"/>
              <a:t>counting board</a:t>
            </a:r>
            <a:endParaRPr lang="en-US" altLang="zh-CN"/>
          </a:p>
        </p:txBody>
      </p:sp>
      <p:sp>
        <p:nvSpPr>
          <p:cNvPr id="51" name="文本框 50"/>
          <p:cNvSpPr txBox="1"/>
          <p:nvPr>
            <p:custDataLst>
              <p:tags r:id="rId5"/>
            </p:custDataLst>
          </p:nvPr>
        </p:nvSpPr>
        <p:spPr>
          <a:xfrm>
            <a:off x="9058910" y="3572510"/>
            <a:ext cx="2395220" cy="368300"/>
          </a:xfrm>
          <a:prstGeom prst="rect">
            <a:avLst/>
          </a:prstGeom>
          <a:noFill/>
        </p:spPr>
        <p:txBody>
          <a:bodyPr wrap="square" rtlCol="0">
            <a:spAutoFit/>
          </a:bodyPr>
          <a:p>
            <a:r>
              <a:rPr lang="en-US" altLang="zh-CN"/>
              <a:t>3</a:t>
            </a:r>
            <a:r>
              <a:rPr lang="zh-CN" altLang="en-US"/>
              <a:t>，</a:t>
            </a:r>
            <a:r>
              <a:rPr lang="en-US" altLang="zh-CN"/>
              <a:t>Remove 2 screws</a:t>
            </a:r>
            <a:endParaRPr lang="en-US" altLang="zh-CN"/>
          </a:p>
        </p:txBody>
      </p:sp>
      <p:sp>
        <p:nvSpPr>
          <p:cNvPr id="52" name="文本框 51"/>
          <p:cNvSpPr txBox="1"/>
          <p:nvPr>
            <p:custDataLst>
              <p:tags r:id="rId6"/>
            </p:custDataLst>
          </p:nvPr>
        </p:nvSpPr>
        <p:spPr>
          <a:xfrm>
            <a:off x="140970" y="6012180"/>
            <a:ext cx="3888105" cy="528955"/>
          </a:xfrm>
          <a:prstGeom prst="rect">
            <a:avLst/>
          </a:prstGeom>
          <a:noFill/>
        </p:spPr>
        <p:txBody>
          <a:bodyPr wrap="square" rtlCol="0">
            <a:noAutofit/>
          </a:bodyPr>
          <a:p>
            <a:r>
              <a:rPr lang="en-US" altLang="zh-CN"/>
              <a:t>4</a:t>
            </a:r>
            <a:r>
              <a:rPr lang="zh-CN" altLang="en-US"/>
              <a:t>，</a:t>
            </a:r>
            <a:r>
              <a:rPr lang="en-US" altLang="zh-CN"/>
              <a:t>Remove 2 screws and disconnect the terminals</a:t>
            </a:r>
            <a:endParaRPr lang="en-US" altLang="zh-CN"/>
          </a:p>
        </p:txBody>
      </p:sp>
      <p:pic>
        <p:nvPicPr>
          <p:cNvPr id="58" name="图片 57" descr="IMG20241226154920"/>
          <p:cNvPicPr>
            <a:picLocks noChangeAspect="1"/>
          </p:cNvPicPr>
          <p:nvPr>
            <p:custDataLst>
              <p:tags r:id="rId7"/>
            </p:custDataLst>
          </p:nvPr>
        </p:nvPicPr>
        <p:blipFill>
          <a:blip r:embed="rId8"/>
          <a:stretch>
            <a:fillRect/>
          </a:stretch>
        </p:blipFill>
        <p:spPr>
          <a:xfrm rot="5400000">
            <a:off x="5021580" y="3780790"/>
            <a:ext cx="2175510" cy="2677160"/>
          </a:xfrm>
          <a:prstGeom prst="rect">
            <a:avLst/>
          </a:prstGeom>
        </p:spPr>
      </p:pic>
      <p:grpSp>
        <p:nvGrpSpPr>
          <p:cNvPr id="62" name="组合 61"/>
          <p:cNvGrpSpPr/>
          <p:nvPr>
            <p:custDataLst>
              <p:tags r:id="rId9"/>
            </p:custDataLst>
          </p:nvPr>
        </p:nvGrpSpPr>
        <p:grpSpPr>
          <a:xfrm>
            <a:off x="231140" y="3856405"/>
            <a:ext cx="3101340" cy="2267585"/>
            <a:chOff x="2400" y="-402"/>
            <a:chExt cx="14400" cy="10800"/>
          </a:xfrm>
        </p:grpSpPr>
        <p:pic>
          <p:nvPicPr>
            <p:cNvPr id="57" name="图片 56" descr="IMG20241226154847"/>
            <p:cNvPicPr>
              <a:picLocks noChangeAspect="1"/>
            </p:cNvPicPr>
            <p:nvPr>
              <p:custDataLst>
                <p:tags r:id="rId10"/>
              </p:custDataLst>
            </p:nvPr>
          </p:nvPicPr>
          <p:blipFill>
            <a:blip r:embed="rId11"/>
            <a:stretch>
              <a:fillRect/>
            </a:stretch>
          </p:blipFill>
          <p:spPr>
            <a:xfrm>
              <a:off x="2400" y="-402"/>
              <a:ext cx="14400" cy="10800"/>
            </a:xfrm>
            <a:prstGeom prst="rect">
              <a:avLst/>
            </a:prstGeom>
          </p:spPr>
        </p:pic>
        <p:sp>
          <p:nvSpPr>
            <p:cNvPr id="59" name="椭圆 58"/>
            <p:cNvSpPr/>
            <p:nvPr>
              <p:custDataLst>
                <p:tags r:id="rId12"/>
              </p:custDataLst>
            </p:nvPr>
          </p:nvSpPr>
          <p:spPr>
            <a:xfrm>
              <a:off x="11006" y="4733"/>
              <a:ext cx="528" cy="528"/>
            </a:xfrm>
            <a:prstGeom prst="ellipse">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0" name="椭圆 59"/>
            <p:cNvSpPr/>
            <p:nvPr>
              <p:custDataLst>
                <p:tags r:id="rId13"/>
              </p:custDataLst>
            </p:nvPr>
          </p:nvSpPr>
          <p:spPr>
            <a:xfrm>
              <a:off x="8214" y="5139"/>
              <a:ext cx="675" cy="677"/>
            </a:xfrm>
            <a:prstGeom prst="ellipse">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1" name="矩形 60"/>
            <p:cNvSpPr/>
            <p:nvPr>
              <p:custDataLst>
                <p:tags r:id="rId14"/>
              </p:custDataLst>
            </p:nvPr>
          </p:nvSpPr>
          <p:spPr>
            <a:xfrm>
              <a:off x="10151" y="4600"/>
              <a:ext cx="1707" cy="711"/>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65" name="组合 64"/>
          <p:cNvGrpSpPr/>
          <p:nvPr>
            <p:custDataLst>
              <p:tags r:id="rId15"/>
            </p:custDataLst>
          </p:nvPr>
        </p:nvGrpSpPr>
        <p:grpSpPr>
          <a:xfrm>
            <a:off x="8842375" y="1339850"/>
            <a:ext cx="3181985" cy="2191385"/>
            <a:chOff x="-2041" y="302"/>
            <a:chExt cx="14400" cy="10800"/>
          </a:xfrm>
        </p:grpSpPr>
        <p:pic>
          <p:nvPicPr>
            <p:cNvPr id="56" name="图片 55" descr="IMG20241226154807"/>
            <p:cNvPicPr>
              <a:picLocks noChangeAspect="1"/>
            </p:cNvPicPr>
            <p:nvPr>
              <p:custDataLst>
                <p:tags r:id="rId16"/>
              </p:custDataLst>
            </p:nvPr>
          </p:nvPicPr>
          <p:blipFill>
            <a:blip r:embed="rId17"/>
            <a:stretch>
              <a:fillRect/>
            </a:stretch>
          </p:blipFill>
          <p:spPr>
            <a:xfrm>
              <a:off x="-2041" y="302"/>
              <a:ext cx="14400" cy="10800"/>
            </a:xfrm>
            <a:prstGeom prst="rect">
              <a:avLst/>
            </a:prstGeom>
          </p:spPr>
        </p:pic>
        <p:sp>
          <p:nvSpPr>
            <p:cNvPr id="63" name="矩形 62"/>
            <p:cNvSpPr/>
            <p:nvPr>
              <p:custDataLst>
                <p:tags r:id="rId18"/>
              </p:custDataLst>
            </p:nvPr>
          </p:nvSpPr>
          <p:spPr>
            <a:xfrm>
              <a:off x="4039" y="3844"/>
              <a:ext cx="905" cy="854"/>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4" name="矩形 63"/>
            <p:cNvSpPr/>
            <p:nvPr>
              <p:custDataLst>
                <p:tags r:id="rId19"/>
              </p:custDataLst>
            </p:nvPr>
          </p:nvSpPr>
          <p:spPr>
            <a:xfrm>
              <a:off x="4039" y="5389"/>
              <a:ext cx="905" cy="854"/>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67" name="组合 66"/>
          <p:cNvGrpSpPr/>
          <p:nvPr>
            <p:custDataLst>
              <p:tags r:id="rId20"/>
            </p:custDataLst>
          </p:nvPr>
        </p:nvGrpSpPr>
        <p:grpSpPr>
          <a:xfrm>
            <a:off x="4658995" y="1339850"/>
            <a:ext cx="2877820" cy="2190750"/>
            <a:chOff x="516" y="0"/>
            <a:chExt cx="14400" cy="10800"/>
          </a:xfrm>
        </p:grpSpPr>
        <p:pic>
          <p:nvPicPr>
            <p:cNvPr id="55" name="图片 54" descr="IMG20241226154748"/>
            <p:cNvPicPr>
              <a:picLocks noChangeAspect="1"/>
            </p:cNvPicPr>
            <p:nvPr>
              <p:custDataLst>
                <p:tags r:id="rId21"/>
              </p:custDataLst>
            </p:nvPr>
          </p:nvPicPr>
          <p:blipFill>
            <a:blip r:embed="rId22"/>
            <a:stretch>
              <a:fillRect/>
            </a:stretch>
          </p:blipFill>
          <p:spPr>
            <a:xfrm>
              <a:off x="516" y="0"/>
              <a:ext cx="14400" cy="10800"/>
            </a:xfrm>
            <a:prstGeom prst="rect">
              <a:avLst/>
            </a:prstGeom>
          </p:spPr>
        </p:pic>
        <p:sp>
          <p:nvSpPr>
            <p:cNvPr id="66" name="矩形 65"/>
            <p:cNvSpPr/>
            <p:nvPr>
              <p:custDataLst>
                <p:tags r:id="rId23"/>
              </p:custDataLst>
            </p:nvPr>
          </p:nvSpPr>
          <p:spPr>
            <a:xfrm>
              <a:off x="7211" y="787"/>
              <a:ext cx="1483" cy="1282"/>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83" name="组合 82"/>
          <p:cNvGrpSpPr/>
          <p:nvPr>
            <p:custDataLst>
              <p:tags r:id="rId24"/>
            </p:custDataLst>
          </p:nvPr>
        </p:nvGrpSpPr>
        <p:grpSpPr>
          <a:xfrm>
            <a:off x="320675" y="1442720"/>
            <a:ext cx="3101975" cy="2088515"/>
            <a:chOff x="2521" y="-149"/>
            <a:chExt cx="8100" cy="10800"/>
          </a:xfrm>
        </p:grpSpPr>
        <p:pic>
          <p:nvPicPr>
            <p:cNvPr id="54" name="图片 53" descr="IMG20241226154538"/>
            <p:cNvPicPr>
              <a:picLocks noChangeAspect="1"/>
            </p:cNvPicPr>
            <p:nvPr>
              <p:custDataLst>
                <p:tags r:id="rId25"/>
              </p:custDataLst>
            </p:nvPr>
          </p:nvPicPr>
          <p:blipFill>
            <a:blip r:embed="rId26"/>
            <a:stretch>
              <a:fillRect/>
            </a:stretch>
          </p:blipFill>
          <p:spPr>
            <a:xfrm>
              <a:off x="2521" y="-149"/>
              <a:ext cx="8100" cy="10800"/>
            </a:xfrm>
            <a:prstGeom prst="rect">
              <a:avLst/>
            </a:prstGeom>
          </p:spPr>
        </p:pic>
        <p:sp>
          <p:nvSpPr>
            <p:cNvPr id="68" name="椭圆 67"/>
            <p:cNvSpPr/>
            <p:nvPr>
              <p:custDataLst>
                <p:tags r:id="rId27"/>
              </p:custDataLst>
            </p:nvPr>
          </p:nvSpPr>
          <p:spPr>
            <a:xfrm>
              <a:off x="4246" y="537"/>
              <a:ext cx="804" cy="6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9" name="椭圆 68"/>
            <p:cNvSpPr/>
            <p:nvPr>
              <p:custDataLst>
                <p:tags r:id="rId28"/>
              </p:custDataLst>
            </p:nvPr>
          </p:nvSpPr>
          <p:spPr>
            <a:xfrm>
              <a:off x="4246" y="2270"/>
              <a:ext cx="804" cy="6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0" name="椭圆 69"/>
            <p:cNvSpPr/>
            <p:nvPr>
              <p:custDataLst>
                <p:tags r:id="rId29"/>
              </p:custDataLst>
            </p:nvPr>
          </p:nvSpPr>
          <p:spPr>
            <a:xfrm>
              <a:off x="3767" y="1791"/>
              <a:ext cx="804" cy="6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1" name="椭圆 70"/>
            <p:cNvSpPr/>
            <p:nvPr>
              <p:custDataLst>
                <p:tags r:id="rId30"/>
              </p:custDataLst>
            </p:nvPr>
          </p:nvSpPr>
          <p:spPr>
            <a:xfrm>
              <a:off x="5788" y="937"/>
              <a:ext cx="804" cy="6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椭圆 71"/>
            <p:cNvSpPr/>
            <p:nvPr>
              <p:custDataLst>
                <p:tags r:id="rId31"/>
              </p:custDataLst>
            </p:nvPr>
          </p:nvSpPr>
          <p:spPr>
            <a:xfrm>
              <a:off x="7231" y="2292"/>
              <a:ext cx="804" cy="6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3" name="椭圆 72"/>
            <p:cNvSpPr/>
            <p:nvPr>
              <p:custDataLst>
                <p:tags r:id="rId32"/>
              </p:custDataLst>
            </p:nvPr>
          </p:nvSpPr>
          <p:spPr>
            <a:xfrm>
              <a:off x="7826" y="1791"/>
              <a:ext cx="804" cy="6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椭圆 73"/>
            <p:cNvSpPr/>
            <p:nvPr>
              <p:custDataLst>
                <p:tags r:id="rId33"/>
              </p:custDataLst>
            </p:nvPr>
          </p:nvSpPr>
          <p:spPr>
            <a:xfrm>
              <a:off x="7231" y="537"/>
              <a:ext cx="804" cy="6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5" name="椭圆 74"/>
            <p:cNvSpPr/>
            <p:nvPr>
              <p:custDataLst>
                <p:tags r:id="rId34"/>
              </p:custDataLst>
            </p:nvPr>
          </p:nvSpPr>
          <p:spPr>
            <a:xfrm>
              <a:off x="4622" y="6415"/>
              <a:ext cx="479" cy="6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6" name="椭圆 75"/>
            <p:cNvSpPr/>
            <p:nvPr>
              <p:custDataLst>
                <p:tags r:id="rId35"/>
              </p:custDataLst>
            </p:nvPr>
          </p:nvSpPr>
          <p:spPr>
            <a:xfrm>
              <a:off x="7033" y="6415"/>
              <a:ext cx="627" cy="6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椭圆 76"/>
            <p:cNvSpPr/>
            <p:nvPr>
              <p:custDataLst>
                <p:tags r:id="rId36"/>
              </p:custDataLst>
            </p:nvPr>
          </p:nvSpPr>
          <p:spPr>
            <a:xfrm>
              <a:off x="4042" y="4403"/>
              <a:ext cx="804" cy="6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8" name="椭圆 77"/>
            <p:cNvSpPr/>
            <p:nvPr>
              <p:custDataLst>
                <p:tags r:id="rId37"/>
              </p:custDataLst>
            </p:nvPr>
          </p:nvSpPr>
          <p:spPr>
            <a:xfrm>
              <a:off x="7660" y="4499"/>
              <a:ext cx="804" cy="6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椭圆 78"/>
            <p:cNvSpPr/>
            <p:nvPr>
              <p:custDataLst>
                <p:tags r:id="rId38"/>
              </p:custDataLst>
            </p:nvPr>
          </p:nvSpPr>
          <p:spPr>
            <a:xfrm>
              <a:off x="7660" y="6631"/>
              <a:ext cx="627" cy="6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0" name="椭圆 79"/>
            <p:cNvSpPr/>
            <p:nvPr>
              <p:custDataLst>
                <p:tags r:id="rId39"/>
              </p:custDataLst>
            </p:nvPr>
          </p:nvSpPr>
          <p:spPr>
            <a:xfrm>
              <a:off x="4246" y="6641"/>
              <a:ext cx="479" cy="6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1" name="椭圆 80"/>
            <p:cNvSpPr/>
            <p:nvPr>
              <p:custDataLst>
                <p:tags r:id="rId40"/>
              </p:custDataLst>
            </p:nvPr>
          </p:nvSpPr>
          <p:spPr>
            <a:xfrm>
              <a:off x="5163" y="7005"/>
              <a:ext cx="479" cy="6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椭圆 81"/>
            <p:cNvSpPr/>
            <p:nvPr>
              <p:custDataLst>
                <p:tags r:id="rId41"/>
              </p:custDataLst>
            </p:nvPr>
          </p:nvSpPr>
          <p:spPr>
            <a:xfrm>
              <a:off x="6752" y="6941"/>
              <a:ext cx="479" cy="6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84" name="组合 83"/>
          <p:cNvGrpSpPr/>
          <p:nvPr>
            <p:custDataLst>
              <p:tags r:id="rId42"/>
            </p:custDataLst>
          </p:nvPr>
        </p:nvGrpSpPr>
        <p:grpSpPr>
          <a:xfrm>
            <a:off x="8900160" y="3940810"/>
            <a:ext cx="2973705" cy="2254250"/>
            <a:chOff x="100" y="-142"/>
            <a:chExt cx="14400" cy="10800"/>
          </a:xfrm>
        </p:grpSpPr>
        <p:pic>
          <p:nvPicPr>
            <p:cNvPr id="85" name="图片 84" descr="IMG20241226104826"/>
            <p:cNvPicPr>
              <a:picLocks noChangeAspect="1"/>
            </p:cNvPicPr>
            <p:nvPr>
              <p:custDataLst>
                <p:tags r:id="rId43"/>
              </p:custDataLst>
            </p:nvPr>
          </p:nvPicPr>
          <p:blipFill>
            <a:blip r:embed="rId44"/>
            <a:stretch>
              <a:fillRect/>
            </a:stretch>
          </p:blipFill>
          <p:spPr>
            <a:xfrm>
              <a:off x="100" y="-142"/>
              <a:ext cx="14400" cy="10800"/>
            </a:xfrm>
            <a:prstGeom prst="rect">
              <a:avLst/>
            </a:prstGeom>
          </p:spPr>
        </p:pic>
        <p:sp>
          <p:nvSpPr>
            <p:cNvPr id="86" name="椭圆 85"/>
            <p:cNvSpPr/>
            <p:nvPr>
              <p:custDataLst>
                <p:tags r:id="rId45"/>
              </p:custDataLst>
            </p:nvPr>
          </p:nvSpPr>
          <p:spPr>
            <a:xfrm>
              <a:off x="6437" y="5994"/>
              <a:ext cx="654" cy="527"/>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7" name="椭圆 86"/>
            <p:cNvSpPr/>
            <p:nvPr>
              <p:custDataLst>
                <p:tags r:id="rId46"/>
              </p:custDataLst>
            </p:nvPr>
          </p:nvSpPr>
          <p:spPr>
            <a:xfrm>
              <a:off x="6379" y="6637"/>
              <a:ext cx="654" cy="527"/>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8" name="椭圆 87"/>
            <p:cNvSpPr/>
            <p:nvPr>
              <p:custDataLst>
                <p:tags r:id="rId47"/>
              </p:custDataLst>
            </p:nvPr>
          </p:nvSpPr>
          <p:spPr>
            <a:xfrm>
              <a:off x="8137" y="6594"/>
              <a:ext cx="654" cy="527"/>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9" name="椭圆 88"/>
            <p:cNvSpPr/>
            <p:nvPr>
              <p:custDataLst>
                <p:tags r:id="rId48"/>
              </p:custDataLst>
            </p:nvPr>
          </p:nvSpPr>
          <p:spPr>
            <a:xfrm>
              <a:off x="7992" y="5994"/>
              <a:ext cx="654" cy="527"/>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0" name="椭圆 89"/>
            <p:cNvSpPr/>
            <p:nvPr>
              <p:custDataLst>
                <p:tags r:id="rId49"/>
              </p:custDataLst>
            </p:nvPr>
          </p:nvSpPr>
          <p:spPr>
            <a:xfrm>
              <a:off x="7163" y="7677"/>
              <a:ext cx="829" cy="60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91" name="文本框 90"/>
          <p:cNvSpPr txBox="1"/>
          <p:nvPr>
            <p:custDataLst>
              <p:tags r:id="rId50"/>
            </p:custDataLst>
          </p:nvPr>
        </p:nvSpPr>
        <p:spPr>
          <a:xfrm>
            <a:off x="8842375" y="6278880"/>
            <a:ext cx="2780030" cy="368300"/>
          </a:xfrm>
          <a:prstGeom prst="rect">
            <a:avLst/>
          </a:prstGeom>
          <a:noFill/>
        </p:spPr>
        <p:txBody>
          <a:bodyPr wrap="square" rtlCol="0">
            <a:spAutoFit/>
          </a:bodyPr>
          <a:p>
            <a:r>
              <a:rPr lang="en-US" altLang="zh-CN"/>
              <a:t>6</a:t>
            </a:r>
            <a:r>
              <a:rPr lang="zh-CN" altLang="en-US"/>
              <a:t>，</a:t>
            </a:r>
            <a:r>
              <a:rPr lang="en-US" altLang="zh-CN"/>
              <a:t>Remove 5screws</a:t>
            </a:r>
            <a:endParaRPr lang="en-US" altLang="zh-CN"/>
          </a:p>
        </p:txBody>
      </p:sp>
      <p:sp>
        <p:nvSpPr>
          <p:cNvPr id="4" name="页脚占位符 3"/>
          <p:cNvSpPr>
            <a:spLocks noGrp="1"/>
          </p:cNvSpPr>
          <p:nvPr>
            <p:ph type="ftr" sz="quarter" idx="11"/>
          </p:nvPr>
        </p:nvSpPr>
        <p:spPr>
          <a:xfrm>
            <a:off x="135820" y="6540968"/>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84395" y="6417778"/>
            <a:ext cx="2700000" cy="316800"/>
          </a:xfrm>
        </p:spPr>
        <p:txBody>
          <a:bodyPr/>
          <a:p>
            <a:pPr algn="ctr"/>
            <a:r>
              <a:rPr lang="en-US" altLang="zh-CN" b="1" dirty="0"/>
              <a:t>Page 49</a:t>
            </a:r>
            <a:endParaRPr lang="en-US" altLang="zh-CN" b="1" dirty="0"/>
          </a:p>
        </p:txBody>
      </p:sp>
      <p:grpSp>
        <p:nvGrpSpPr>
          <p:cNvPr id="25" name="组合 24"/>
          <p:cNvGrpSpPr/>
          <p:nvPr/>
        </p:nvGrpSpPr>
        <p:grpSpPr>
          <a:xfrm>
            <a:off x="4544060" y="4059555"/>
            <a:ext cx="2980690" cy="2010410"/>
            <a:chOff x="2400" y="0"/>
            <a:chExt cx="14400" cy="10800"/>
          </a:xfrm>
        </p:grpSpPr>
        <p:pic>
          <p:nvPicPr>
            <p:cNvPr id="23" name="图片 22" descr="IMG20241226111335"/>
            <p:cNvPicPr>
              <a:picLocks noChangeAspect="1"/>
            </p:cNvPicPr>
            <p:nvPr/>
          </p:nvPicPr>
          <p:blipFill>
            <a:blip r:embed="rId2"/>
            <a:stretch>
              <a:fillRect/>
            </a:stretch>
          </p:blipFill>
          <p:spPr>
            <a:xfrm>
              <a:off x="2400" y="0"/>
              <a:ext cx="14400" cy="10800"/>
            </a:xfrm>
            <a:prstGeom prst="rect">
              <a:avLst/>
            </a:prstGeom>
          </p:spPr>
        </p:pic>
        <p:sp>
          <p:nvSpPr>
            <p:cNvPr id="24" name="矩形 23"/>
            <p:cNvSpPr/>
            <p:nvPr/>
          </p:nvSpPr>
          <p:spPr>
            <a:xfrm>
              <a:off x="9448" y="5336"/>
              <a:ext cx="754" cy="603"/>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4" name="组合 3"/>
          <p:cNvGrpSpPr/>
          <p:nvPr/>
        </p:nvGrpSpPr>
        <p:grpSpPr>
          <a:xfrm>
            <a:off x="118110" y="4059555"/>
            <a:ext cx="3134995" cy="2089150"/>
            <a:chOff x="-699" y="-142"/>
            <a:chExt cx="14400" cy="10800"/>
          </a:xfrm>
        </p:grpSpPr>
        <p:pic>
          <p:nvPicPr>
            <p:cNvPr id="19" name="图片 18" descr="IMG20241226111221"/>
            <p:cNvPicPr>
              <a:picLocks noChangeAspect="1"/>
            </p:cNvPicPr>
            <p:nvPr/>
          </p:nvPicPr>
          <p:blipFill>
            <a:blip r:embed="rId3"/>
            <a:stretch>
              <a:fillRect/>
            </a:stretch>
          </p:blipFill>
          <p:spPr>
            <a:xfrm>
              <a:off x="-699" y="-142"/>
              <a:ext cx="14400" cy="10800"/>
            </a:xfrm>
            <a:prstGeom prst="rect">
              <a:avLst/>
            </a:prstGeom>
          </p:spPr>
        </p:pic>
        <p:sp>
          <p:nvSpPr>
            <p:cNvPr id="32" name="椭圆 31"/>
            <p:cNvSpPr/>
            <p:nvPr/>
          </p:nvSpPr>
          <p:spPr>
            <a:xfrm>
              <a:off x="7648" y="4461"/>
              <a:ext cx="905" cy="8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椭圆 32"/>
            <p:cNvSpPr/>
            <p:nvPr/>
          </p:nvSpPr>
          <p:spPr>
            <a:xfrm>
              <a:off x="5687" y="6648"/>
              <a:ext cx="905" cy="8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椭圆 6"/>
            <p:cNvSpPr/>
            <p:nvPr/>
          </p:nvSpPr>
          <p:spPr>
            <a:xfrm>
              <a:off x="8048" y="6325"/>
              <a:ext cx="905" cy="8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椭圆 8"/>
            <p:cNvSpPr/>
            <p:nvPr/>
          </p:nvSpPr>
          <p:spPr>
            <a:xfrm>
              <a:off x="5057" y="4661"/>
              <a:ext cx="905" cy="85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10" name="组合 9"/>
          <p:cNvGrpSpPr/>
          <p:nvPr/>
        </p:nvGrpSpPr>
        <p:grpSpPr>
          <a:xfrm>
            <a:off x="8705215" y="1371600"/>
            <a:ext cx="3147695" cy="1901190"/>
            <a:chOff x="415" y="-142"/>
            <a:chExt cx="14400" cy="10800"/>
          </a:xfrm>
        </p:grpSpPr>
        <p:pic>
          <p:nvPicPr>
            <p:cNvPr id="18" name="图片 17" descr="IMG20241226111155"/>
            <p:cNvPicPr>
              <a:picLocks noChangeAspect="1"/>
            </p:cNvPicPr>
            <p:nvPr/>
          </p:nvPicPr>
          <p:blipFill>
            <a:blip r:embed="rId4"/>
            <a:stretch>
              <a:fillRect/>
            </a:stretch>
          </p:blipFill>
          <p:spPr>
            <a:xfrm>
              <a:off x="415" y="-142"/>
              <a:ext cx="14400" cy="10800"/>
            </a:xfrm>
            <a:prstGeom prst="rect">
              <a:avLst/>
            </a:prstGeom>
          </p:spPr>
        </p:pic>
        <p:sp>
          <p:nvSpPr>
            <p:cNvPr id="11" name="矩形 10"/>
            <p:cNvSpPr/>
            <p:nvPr/>
          </p:nvSpPr>
          <p:spPr>
            <a:xfrm>
              <a:off x="5658" y="3757"/>
              <a:ext cx="3669" cy="2513"/>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12" name="组合 11"/>
          <p:cNvGrpSpPr/>
          <p:nvPr/>
        </p:nvGrpSpPr>
        <p:grpSpPr>
          <a:xfrm>
            <a:off x="4558030" y="1363345"/>
            <a:ext cx="2980055" cy="1874520"/>
            <a:chOff x="-1068" y="0"/>
            <a:chExt cx="14400" cy="10800"/>
          </a:xfrm>
        </p:grpSpPr>
        <p:pic>
          <p:nvPicPr>
            <p:cNvPr id="13" name="图片 12" descr="IMG20241226111020"/>
            <p:cNvPicPr>
              <a:picLocks noChangeAspect="1"/>
            </p:cNvPicPr>
            <p:nvPr/>
          </p:nvPicPr>
          <p:blipFill>
            <a:blip r:embed="rId5"/>
            <a:stretch>
              <a:fillRect/>
            </a:stretch>
          </p:blipFill>
          <p:spPr>
            <a:xfrm>
              <a:off x="-1068" y="0"/>
              <a:ext cx="14400" cy="10800"/>
            </a:xfrm>
            <a:prstGeom prst="rect">
              <a:avLst/>
            </a:prstGeom>
          </p:spPr>
        </p:pic>
        <p:sp>
          <p:nvSpPr>
            <p:cNvPr id="20" name="矩形 19"/>
            <p:cNvSpPr/>
            <p:nvPr/>
          </p:nvSpPr>
          <p:spPr>
            <a:xfrm>
              <a:off x="3535" y="3150"/>
              <a:ext cx="879" cy="77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矩形 20"/>
            <p:cNvSpPr/>
            <p:nvPr/>
          </p:nvSpPr>
          <p:spPr>
            <a:xfrm>
              <a:off x="3735" y="6502"/>
              <a:ext cx="879" cy="77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矩形 21"/>
            <p:cNvSpPr/>
            <p:nvPr/>
          </p:nvSpPr>
          <p:spPr>
            <a:xfrm>
              <a:off x="8018" y="6400"/>
              <a:ext cx="879" cy="77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矩形 25"/>
            <p:cNvSpPr/>
            <p:nvPr/>
          </p:nvSpPr>
          <p:spPr>
            <a:xfrm>
              <a:off x="8018" y="3150"/>
              <a:ext cx="879" cy="77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pic>
        <p:nvPicPr>
          <p:cNvPr id="27" name="VID20241226110930">
            <a:hlinkClick r:id="" action="ppaction://media"/>
          </p:cNvPr>
          <p:cNvPicPr/>
          <p:nvPr>
            <a:videoFile r:link="rId6"/>
            <p:extLst>
              <p:ext uri="{DAA4B4D4-6D71-4841-9C94-3DE7FCFB9230}">
                <p14:media xmlns:p14="http://schemas.microsoft.com/office/powerpoint/2010/main" r:embed="rId7"/>
              </p:ext>
            </p:extLst>
            <p:custDataLst>
              <p:tags r:id="rId8"/>
            </p:custDataLst>
          </p:nvPr>
        </p:nvPicPr>
        <p:blipFill>
          <a:blip r:embed="rId9"/>
          <a:stretch>
            <a:fillRect/>
          </a:stretch>
        </p:blipFill>
        <p:spPr>
          <a:xfrm>
            <a:off x="104140" y="1371600"/>
            <a:ext cx="3147695" cy="2033270"/>
          </a:xfrm>
          <a:prstGeom prst="rect">
            <a:avLst/>
          </a:prstGeom>
        </p:spPr>
      </p:pic>
      <p:sp>
        <p:nvSpPr>
          <p:cNvPr id="28" name="文本框 27"/>
          <p:cNvSpPr txBox="1"/>
          <p:nvPr/>
        </p:nvSpPr>
        <p:spPr>
          <a:xfrm>
            <a:off x="104140" y="3493770"/>
            <a:ext cx="3597275" cy="334645"/>
          </a:xfrm>
          <a:prstGeom prst="rect">
            <a:avLst/>
          </a:prstGeom>
          <a:noFill/>
        </p:spPr>
        <p:txBody>
          <a:bodyPr wrap="square" rtlCol="0">
            <a:noAutofit/>
          </a:bodyPr>
          <a:p>
            <a:r>
              <a:rPr lang="en-US" altLang="zh-CN"/>
              <a:t>7,Connect to 24V power supply</a:t>
            </a:r>
            <a:endParaRPr lang="en-US" altLang="zh-CN"/>
          </a:p>
        </p:txBody>
      </p:sp>
      <p:sp>
        <p:nvSpPr>
          <p:cNvPr id="29" name="文本框 28"/>
          <p:cNvSpPr txBox="1"/>
          <p:nvPr/>
        </p:nvSpPr>
        <p:spPr>
          <a:xfrm>
            <a:off x="242570" y="6236335"/>
            <a:ext cx="2729230" cy="334645"/>
          </a:xfrm>
          <a:prstGeom prst="rect">
            <a:avLst/>
          </a:prstGeom>
          <a:noFill/>
        </p:spPr>
        <p:txBody>
          <a:bodyPr wrap="square" rtlCol="0">
            <a:noAutofit/>
          </a:bodyPr>
          <a:p>
            <a:r>
              <a:rPr lang="en-US" altLang="zh-CN"/>
              <a:t>10</a:t>
            </a:r>
            <a:r>
              <a:rPr lang="zh-CN" altLang="en-US"/>
              <a:t>，</a:t>
            </a:r>
            <a:r>
              <a:rPr lang="en-US" altLang="zh-CN"/>
              <a:t>Remove 4 screws</a:t>
            </a:r>
            <a:endParaRPr lang="en-US" altLang="zh-CN"/>
          </a:p>
        </p:txBody>
      </p:sp>
      <p:sp>
        <p:nvSpPr>
          <p:cNvPr id="30" name="文本框 29"/>
          <p:cNvSpPr txBox="1"/>
          <p:nvPr/>
        </p:nvSpPr>
        <p:spPr>
          <a:xfrm>
            <a:off x="4803775" y="3494405"/>
            <a:ext cx="2594610" cy="334645"/>
          </a:xfrm>
          <a:prstGeom prst="rect">
            <a:avLst/>
          </a:prstGeom>
          <a:noFill/>
        </p:spPr>
        <p:txBody>
          <a:bodyPr wrap="square" rtlCol="0">
            <a:noAutofit/>
          </a:bodyPr>
          <a:p>
            <a:r>
              <a:rPr lang="en-US" altLang="zh-CN"/>
              <a:t>8</a:t>
            </a:r>
            <a:r>
              <a:rPr lang="zh-CN" altLang="en-US"/>
              <a:t>，</a:t>
            </a:r>
            <a:r>
              <a:rPr lang="en-US" altLang="zh-CN"/>
              <a:t>Remove 4 screws</a:t>
            </a:r>
            <a:endParaRPr lang="en-US" altLang="zh-CN"/>
          </a:p>
        </p:txBody>
      </p:sp>
      <p:sp>
        <p:nvSpPr>
          <p:cNvPr id="31" name="文本框 30"/>
          <p:cNvSpPr txBox="1"/>
          <p:nvPr/>
        </p:nvSpPr>
        <p:spPr>
          <a:xfrm>
            <a:off x="8835390" y="3382010"/>
            <a:ext cx="3016250" cy="334645"/>
          </a:xfrm>
          <a:prstGeom prst="rect">
            <a:avLst/>
          </a:prstGeom>
          <a:noFill/>
        </p:spPr>
        <p:txBody>
          <a:bodyPr wrap="square" rtlCol="0">
            <a:noAutofit/>
          </a:bodyPr>
          <a:p>
            <a:r>
              <a:rPr lang="en-US" altLang="zh-CN"/>
              <a:t>9</a:t>
            </a:r>
            <a:r>
              <a:rPr lang="zh-CN" altLang="en-US"/>
              <a:t>，</a:t>
            </a:r>
            <a:r>
              <a:rPr lang="en-US" altLang="zh-CN"/>
              <a:t>Unplug the terminal</a:t>
            </a:r>
            <a:endParaRPr lang="en-US" altLang="zh-CN"/>
          </a:p>
        </p:txBody>
      </p:sp>
      <p:sp>
        <p:nvSpPr>
          <p:cNvPr id="55" name="文本框 54"/>
          <p:cNvSpPr txBox="1"/>
          <p:nvPr/>
        </p:nvSpPr>
        <p:spPr>
          <a:xfrm>
            <a:off x="4684395" y="6102350"/>
            <a:ext cx="2591435" cy="334645"/>
          </a:xfrm>
          <a:prstGeom prst="rect">
            <a:avLst/>
          </a:prstGeom>
          <a:noFill/>
        </p:spPr>
        <p:txBody>
          <a:bodyPr wrap="square" rtlCol="0">
            <a:noAutofit/>
          </a:bodyPr>
          <a:p>
            <a:r>
              <a:rPr lang="en-US" altLang="zh-CN"/>
              <a:t>11</a:t>
            </a:r>
            <a:r>
              <a:rPr lang="zh-CN" altLang="en-US"/>
              <a:t>，</a:t>
            </a:r>
            <a:r>
              <a:rPr lang="en-US" altLang="zh-CN"/>
              <a:t>Remove 4 screws</a:t>
            </a:r>
            <a:endParaRPr lang="en-US" altLang="zh-CN"/>
          </a:p>
        </p:txBody>
      </p:sp>
      <p:grpSp>
        <p:nvGrpSpPr>
          <p:cNvPr id="56" name="组合 55"/>
          <p:cNvGrpSpPr/>
          <p:nvPr>
            <p:custDataLst>
              <p:tags r:id="rId10"/>
            </p:custDataLst>
          </p:nvPr>
        </p:nvGrpSpPr>
        <p:grpSpPr>
          <a:xfrm>
            <a:off x="8834755" y="3931920"/>
            <a:ext cx="3017520" cy="2170430"/>
            <a:chOff x="2400" y="0"/>
            <a:chExt cx="14400" cy="10800"/>
          </a:xfrm>
        </p:grpSpPr>
        <p:pic>
          <p:nvPicPr>
            <p:cNvPr id="57" name="图片 56" descr="IMG20241226111420"/>
            <p:cNvPicPr>
              <a:picLocks noChangeAspect="1"/>
            </p:cNvPicPr>
            <p:nvPr>
              <p:custDataLst>
                <p:tags r:id="rId11"/>
              </p:custDataLst>
            </p:nvPr>
          </p:nvPicPr>
          <p:blipFill>
            <a:blip r:embed="rId12"/>
            <a:stretch>
              <a:fillRect/>
            </a:stretch>
          </p:blipFill>
          <p:spPr>
            <a:xfrm>
              <a:off x="2400" y="0"/>
              <a:ext cx="14400" cy="10800"/>
            </a:xfrm>
            <a:prstGeom prst="rect">
              <a:avLst/>
            </a:prstGeom>
          </p:spPr>
        </p:pic>
        <p:sp>
          <p:nvSpPr>
            <p:cNvPr id="58" name="右弧形箭头 57"/>
            <p:cNvSpPr/>
            <p:nvPr>
              <p:custDataLst>
                <p:tags r:id="rId13"/>
              </p:custDataLst>
            </p:nvPr>
          </p:nvSpPr>
          <p:spPr>
            <a:xfrm rot="10800000">
              <a:off x="8813" y="3318"/>
              <a:ext cx="1708" cy="1510"/>
            </a:xfrm>
            <a:prstGeom prst="curvedLeft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grpSp>
      <p:sp>
        <p:nvSpPr>
          <p:cNvPr id="59" name="文本框 58"/>
          <p:cNvSpPr txBox="1"/>
          <p:nvPr>
            <p:custDataLst>
              <p:tags r:id="rId14"/>
            </p:custDataLst>
          </p:nvPr>
        </p:nvSpPr>
        <p:spPr>
          <a:xfrm>
            <a:off x="8428355" y="6148705"/>
            <a:ext cx="3606800" cy="478155"/>
          </a:xfrm>
          <a:prstGeom prst="rect">
            <a:avLst/>
          </a:prstGeom>
          <a:noFill/>
        </p:spPr>
        <p:txBody>
          <a:bodyPr wrap="square" rtlCol="0">
            <a:noAutofit/>
          </a:bodyPr>
          <a:p>
            <a:r>
              <a:rPr lang="en-US" altLang="zh-CN"/>
              <a:t>12</a:t>
            </a:r>
            <a:r>
              <a:rPr lang="zh-CN" altLang="en-US"/>
              <a:t>，</a:t>
            </a:r>
            <a:r>
              <a:rPr lang="en-US" altLang="zh-CN"/>
              <a:t>Unscrew the slider clockwise</a:t>
            </a:r>
            <a:endParaRPr lang="en-US" altLang="zh-CN"/>
          </a:p>
        </p:txBody>
      </p:sp>
      <p:sp>
        <p:nvSpPr>
          <p:cNvPr id="6" name="页脚占位符 5"/>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8" name="文本框 7"/>
          <p:cNvSpPr txBox="1"/>
          <p:nvPr/>
        </p:nvSpPr>
        <p:spPr>
          <a:xfrm>
            <a:off x="135890" y="971550"/>
            <a:ext cx="11071860" cy="368300"/>
          </a:xfrm>
          <a:prstGeom prst="rect">
            <a:avLst/>
          </a:prstGeom>
          <a:noFill/>
        </p:spPr>
        <p:txBody>
          <a:bodyPr wrap="square" rtlCol="0" anchor="t">
            <a:spAutoFit/>
          </a:bodyPr>
          <a:p>
            <a:r>
              <a:rPr lang="en-US" altLang="zh-CN" b="1">
                <a:sym typeface="+mn-ea"/>
              </a:rPr>
              <a:t>4.4 Instructions for Disassembling the Calf Extension Counter Plate and Screw Motor Assembly</a:t>
            </a:r>
            <a:r>
              <a:rPr lang="zh-CN" altLang="en-US" b="1">
                <a:sym typeface="+mn-ea"/>
              </a:rPr>
              <a:t>：</a:t>
            </a:r>
            <a:endParaRPr lang="zh-CN" altLang="en-US"/>
          </a:p>
        </p:txBody>
      </p:sp>
    </p:spTree>
  </p:cSld>
  <p:clrMapOvr>
    <a:masterClrMapping/>
  </p:clrMapOvr>
  <p:timing>
    <p:tnLst>
      <p:par>
        <p:cTn id="1" dur="indefinite" restart="never" nodeType="tmRoot">
          <p:childTnLst>
            <p:video fullScrn="0">
              <p:cMediaNode>
                <p:cTn id="2" fill="hold" display="1">
                  <p:stCondLst>
                    <p:cond delay="indefinite"/>
                  </p:stCondLst>
                </p:cTn>
                <p:tgtEl>
                  <p:spTgt spid="27"/>
                </p:tgtEl>
              </p:cMediaNode>
            </p:video>
            <p:seq concurrent="1" nextAc="seek">
              <p:cTn id="3" restart="whenNotActive" fill="hold" evtFilter="cancelBubble" nodeType="interactiveSeq">
                <p:stCondLst>
                  <p:cond evt="onClick" delay="0">
                    <p:tgtEl>
                      <p:spTgt spid="2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92650" y="6474928"/>
            <a:ext cx="2700000" cy="316800"/>
          </a:xfrm>
        </p:spPr>
        <p:txBody>
          <a:bodyPr/>
          <a:p>
            <a:pPr algn="ctr"/>
            <a:r>
              <a:rPr lang="en-US" altLang="zh-CN" b="1" dirty="0"/>
              <a:t>Page 5</a:t>
            </a:r>
            <a:endParaRPr lang="en-US" altLang="zh-CN" b="1" dirty="0"/>
          </a:p>
        </p:txBody>
      </p:sp>
      <p:sp>
        <p:nvSpPr>
          <p:cNvPr id="4" name="页脚占位符 3"/>
          <p:cNvSpPr>
            <a:spLocks noGrp="1"/>
          </p:cNvSpPr>
          <p:nvPr>
            <p:ph type="ftr" sz="quarter" idx="11"/>
          </p:nvPr>
        </p:nvSpPr>
        <p:spPr>
          <a:xfrm>
            <a:off x="68510" y="6474928"/>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11" name="文本框 10"/>
          <p:cNvSpPr txBox="1"/>
          <p:nvPr/>
        </p:nvSpPr>
        <p:spPr>
          <a:xfrm>
            <a:off x="370840" y="1131570"/>
            <a:ext cx="4150995" cy="460375"/>
          </a:xfrm>
          <a:prstGeom prst="rect">
            <a:avLst/>
          </a:prstGeom>
          <a:noFill/>
        </p:spPr>
        <p:txBody>
          <a:bodyPr wrap="square" rtlCol="0" anchor="t">
            <a:spAutoFit/>
          </a:bodyPr>
          <a:p>
            <a:pPr algn="l"/>
            <a:r>
              <a:rPr lang="zh-CN" altLang="en-US" sz="2400" b="1">
                <a:solidFill>
                  <a:schemeClr val="accent1">
                    <a:lumMod val="75000"/>
                  </a:schemeClr>
                </a:solidFill>
                <a:latin typeface="+mn-ea"/>
                <a:cs typeface="+mn-ea"/>
                <a:sym typeface="+mn-ea"/>
              </a:rPr>
              <a:t>一、</a:t>
            </a:r>
            <a:r>
              <a:rPr lang="zh-CN" altLang="en-US" sz="2400" b="1">
                <a:solidFill>
                  <a:schemeClr val="accent1">
                    <a:lumMod val="75000"/>
                  </a:schemeClr>
                </a:solidFill>
                <a:latin typeface="+mn-ea"/>
                <a:cs typeface="+mn-ea"/>
                <a:sym typeface="+mn-ea"/>
              </a:rPr>
              <a:t>Product introduction</a:t>
            </a:r>
            <a:endParaRPr lang="zh-CN" altLang="en-US" sz="2400" b="1">
              <a:solidFill>
                <a:schemeClr val="accent1">
                  <a:lumMod val="75000"/>
                </a:schemeClr>
              </a:solidFill>
              <a:latin typeface="+mn-ea"/>
              <a:cs typeface="+mn-ea"/>
              <a:sym typeface="+mn-ea"/>
            </a:endParaRPr>
          </a:p>
        </p:txBody>
      </p:sp>
      <p:pic>
        <p:nvPicPr>
          <p:cNvPr id="5" name="图片 4"/>
          <p:cNvPicPr>
            <a:picLocks noChangeAspect="1"/>
          </p:cNvPicPr>
          <p:nvPr/>
        </p:nvPicPr>
        <p:blipFill>
          <a:blip r:embed="rId2"/>
          <a:stretch>
            <a:fillRect/>
          </a:stretch>
        </p:blipFill>
        <p:spPr>
          <a:xfrm>
            <a:off x="4632960" y="1122680"/>
            <a:ext cx="4415790" cy="535241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438098"/>
            <a:ext cx="2700000" cy="316800"/>
          </a:xfrm>
        </p:spPr>
        <p:txBody>
          <a:bodyPr/>
          <a:p>
            <a:pPr algn="ctr"/>
            <a:r>
              <a:rPr lang="en-US" altLang="zh-CN" b="1" dirty="0"/>
              <a:t>Page 50</a:t>
            </a:r>
            <a:endParaRPr lang="en-US" altLang="zh-CN" b="1" dirty="0"/>
          </a:p>
        </p:txBody>
      </p:sp>
      <p:pic>
        <p:nvPicPr>
          <p:cNvPr id="10" name="图片 9" descr="IMG20241226111514"/>
          <p:cNvPicPr>
            <a:picLocks noChangeAspect="1"/>
          </p:cNvPicPr>
          <p:nvPr>
            <p:custDataLst>
              <p:tags r:id="rId2"/>
            </p:custDataLst>
          </p:nvPr>
        </p:nvPicPr>
        <p:blipFill>
          <a:blip r:embed="rId3"/>
          <a:stretch>
            <a:fillRect/>
          </a:stretch>
        </p:blipFill>
        <p:spPr>
          <a:xfrm>
            <a:off x="287655" y="1473200"/>
            <a:ext cx="4173220" cy="2521585"/>
          </a:xfrm>
          <a:prstGeom prst="rect">
            <a:avLst/>
          </a:prstGeom>
        </p:spPr>
      </p:pic>
      <p:sp>
        <p:nvSpPr>
          <p:cNvPr id="12" name="文本框 11"/>
          <p:cNvSpPr txBox="1"/>
          <p:nvPr>
            <p:custDataLst>
              <p:tags r:id="rId4"/>
            </p:custDataLst>
          </p:nvPr>
        </p:nvSpPr>
        <p:spPr>
          <a:xfrm>
            <a:off x="941705" y="4062095"/>
            <a:ext cx="2674620" cy="645160"/>
          </a:xfrm>
          <a:prstGeom prst="rect">
            <a:avLst/>
          </a:prstGeom>
          <a:noFill/>
        </p:spPr>
        <p:txBody>
          <a:bodyPr wrap="square" rtlCol="0">
            <a:spAutoFit/>
          </a:bodyPr>
          <a:p>
            <a:r>
              <a:rPr lang="en-US" altLang="zh-CN"/>
              <a:t>13</a:t>
            </a:r>
            <a:r>
              <a:rPr lang="zh-CN" altLang="en-US"/>
              <a:t>，</a:t>
            </a:r>
            <a:r>
              <a:rPr lang="en-US" altLang="zh-CN"/>
              <a:t>Remove the lead screw motor assembly</a:t>
            </a:r>
            <a:endParaRPr lang="en-US" altLang="zh-CN"/>
          </a:p>
        </p:txBody>
      </p:sp>
      <p:sp>
        <p:nvSpPr>
          <p:cNvPr id="11" name="文本框 10"/>
          <p:cNvSpPr txBox="1"/>
          <p:nvPr/>
        </p:nvSpPr>
        <p:spPr>
          <a:xfrm>
            <a:off x="472440" y="1037590"/>
            <a:ext cx="11101705" cy="368300"/>
          </a:xfrm>
          <a:prstGeom prst="rect">
            <a:avLst/>
          </a:prstGeom>
          <a:noFill/>
        </p:spPr>
        <p:txBody>
          <a:bodyPr wrap="square" rtlCol="0">
            <a:spAutoFit/>
          </a:bodyPr>
          <a:p>
            <a:r>
              <a:rPr lang="en-US" altLang="zh-CN" b="1">
                <a:sym typeface="+mn-ea"/>
              </a:rPr>
              <a:t>4.4Instructions for Disassembling the Calf Extension Counter Plate and Screw Motor Assembly</a:t>
            </a:r>
            <a:endParaRPr lang="zh-CN" altLang="en-US"/>
          </a:p>
        </p:txBody>
      </p:sp>
      <p:sp>
        <p:nvSpPr>
          <p:cNvPr id="4" name="页脚占位符 3"/>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438098"/>
            <a:ext cx="2700000" cy="316800"/>
          </a:xfrm>
        </p:spPr>
        <p:txBody>
          <a:bodyPr/>
          <a:p>
            <a:pPr algn="ctr"/>
            <a:r>
              <a:rPr lang="en-US" altLang="zh-CN" b="1" dirty="0"/>
              <a:t>Page 51</a:t>
            </a:r>
            <a:endParaRPr lang="en-US" altLang="zh-CN" b="1" dirty="0"/>
          </a:p>
        </p:txBody>
      </p:sp>
      <p:sp>
        <p:nvSpPr>
          <p:cNvPr id="8" name="文本框 7"/>
          <p:cNvSpPr txBox="1"/>
          <p:nvPr/>
        </p:nvSpPr>
        <p:spPr>
          <a:xfrm>
            <a:off x="3147060" y="954405"/>
            <a:ext cx="6434455" cy="460375"/>
          </a:xfrm>
          <a:prstGeom prst="rect">
            <a:avLst/>
          </a:prstGeom>
          <a:noFill/>
        </p:spPr>
        <p:txBody>
          <a:bodyPr wrap="none" rtlCol="0" anchor="t">
            <a:spAutoFit/>
          </a:bodyPr>
          <a:p>
            <a:pPr algn="l"/>
            <a:r>
              <a:rPr lang="zh-CN" altLang="en-US" sz="2400" b="1">
                <a:solidFill>
                  <a:schemeClr val="accent1">
                    <a:lumMod val="75000"/>
                  </a:schemeClr>
                </a:solidFill>
                <a:latin typeface="+mn-ea"/>
                <a:cs typeface="+mn-ea"/>
                <a:sym typeface="+mn-ea"/>
              </a:rPr>
              <a:t>五、</a:t>
            </a:r>
            <a:r>
              <a:rPr lang="en-US" altLang="zh-CN" sz="2400"/>
              <a:t>Massage chair malfunction representative</a:t>
            </a:r>
            <a:endParaRPr lang="en-US" altLang="zh-CN" sz="2400"/>
          </a:p>
        </p:txBody>
      </p:sp>
      <p:graphicFrame>
        <p:nvGraphicFramePr>
          <p:cNvPr id="4" name="表格 3"/>
          <p:cNvGraphicFramePr/>
          <p:nvPr/>
        </p:nvGraphicFramePr>
        <p:xfrm>
          <a:off x="68580" y="1586865"/>
          <a:ext cx="12054840" cy="3684270"/>
        </p:xfrm>
        <a:graphic>
          <a:graphicData uri="http://schemas.openxmlformats.org/drawingml/2006/table">
            <a:tbl>
              <a:tblPr/>
              <a:tblGrid>
                <a:gridCol w="679450"/>
                <a:gridCol w="4796155"/>
                <a:gridCol w="2378710"/>
                <a:gridCol w="2435225"/>
                <a:gridCol w="1765300"/>
              </a:tblGrid>
              <a:tr h="636270">
                <a:tc gridSpan="5">
                  <a:txBody>
                    <a:bodyPr/>
                    <a:p>
                      <a:pPr algn="ctr" fontAlgn="ctr"/>
                      <a:r>
                        <a:rPr lang="en-US" altLang="zh-CN" sz="1600" b="1" i="0">
                          <a:solidFill>
                            <a:srgbClr val="000000"/>
                          </a:solidFill>
                          <a:latin typeface="宋体" panose="02010600030101010101" pitchFamily="2" charset="-122"/>
                          <a:ea typeface="宋体" panose="02010600030101010101" pitchFamily="2" charset="-122"/>
                        </a:rPr>
                        <a:t>Turn On/Off: Long press the setup button for 4 seconds to enter the password screen, enter 0592 to access the Engineering Mod</a:t>
                      </a:r>
                      <a:endParaRPr lang="en-US" altLang="zh-CN" sz="16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00FFFF"/>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3048000">
                <a:tc>
                  <a:txBody>
                    <a:bodyPr/>
                    <a:p>
                      <a:pPr algn="l" fontAlgn="ctr"/>
                      <a:endParaRPr sz="16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00FFFF"/>
                    </a:solidFill>
                  </a:tcPr>
                </a:tc>
                <a:tc>
                  <a:txBody>
                    <a:bodyPr/>
                    <a:p>
                      <a:pPr algn="ctr" fontAlgn="ctr"/>
                      <a:r>
                        <a:rPr lang="en-US" altLang="zh-CN" sz="1600" b="1" i="0">
                          <a:solidFill>
                            <a:srgbClr val="FF0000"/>
                          </a:solidFill>
                          <a:latin typeface="宋体" panose="02010600030101010101" pitchFamily="2" charset="-122"/>
                          <a:ea typeface="宋体" panose="02010600030101010101" pitchFamily="2" charset="-122"/>
                        </a:rPr>
                        <a:t>Press 0xE2 (Package 1) or 0xEB (Package 2), and the chair data will be reset to factory settings.</a:t>
                      </a:r>
                      <a:endParaRPr lang="en-US" altLang="zh-CN" sz="1600" b="1" i="0">
                        <a:solidFill>
                          <a:srgbClr val="FF0000"/>
                        </a:solidFill>
                        <a:latin typeface="宋体" panose="02010600030101010101" pitchFamily="2" charset="-122"/>
                        <a:ea typeface="宋体" panose="02010600030101010101" pitchFamily="2" charset="-122"/>
                      </a:endParaRPr>
                    </a:p>
                  </a:txBody>
                  <a:tcPr marL="6667" marR="6667" marT="6667"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00FFFF"/>
                    </a:solidFill>
                  </a:tcPr>
                </a:tc>
                <a:tc>
                  <a:txBody>
                    <a:bodyPr/>
                    <a:p>
                      <a:pPr algn="l" fontAlgn="ctr"/>
                      <a:endParaRPr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00FFFF"/>
                    </a:solidFill>
                  </a:tcPr>
                </a:tc>
                <a:tc>
                  <a:txBody>
                    <a:bodyPr/>
                    <a:p/>
                  </a:txBody>
                  <a:tcPr marL="6667" marR="6667" marT="6667"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00FFFF"/>
                    </a:solidFill>
                  </a:tcPr>
                </a:tc>
                <a:tc>
                  <a:txBody>
                    <a:bodyPr/>
                    <a:p>
                      <a:pPr algn="l" fontAlgn="ctr"/>
                      <a:endParaRPr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lnL>
                      <a:noFill/>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00FFFF"/>
                    </a:solidFill>
                  </a:tcPr>
                </a:tc>
              </a:tr>
            </a:tbl>
          </a:graphicData>
        </a:graphic>
      </p:graphicFrame>
      <p:pic>
        <p:nvPicPr>
          <p:cNvPr id="5" name="图片_13"/>
          <p:cNvPicPr/>
          <p:nvPr/>
        </p:nvPicPr>
        <p:blipFill>
          <a:blip r:embed="rId2"/>
          <a:stretch>
            <a:fillRect/>
          </a:stretch>
        </p:blipFill>
        <p:spPr>
          <a:xfrm>
            <a:off x="9410700" y="2102485"/>
            <a:ext cx="1708785" cy="3256280"/>
          </a:xfrm>
          <a:prstGeom prst="rect">
            <a:avLst/>
          </a:prstGeom>
          <a:noFill/>
          <a:ln w="9525">
            <a:noFill/>
          </a:ln>
        </p:spPr>
      </p:pic>
      <p:pic>
        <p:nvPicPr>
          <p:cNvPr id="6" name="图片_12"/>
          <p:cNvPicPr/>
          <p:nvPr/>
        </p:nvPicPr>
        <p:blipFill>
          <a:blip r:embed="rId3"/>
          <a:stretch>
            <a:fillRect/>
          </a:stretch>
        </p:blipFill>
        <p:spPr>
          <a:xfrm>
            <a:off x="7254240" y="2102485"/>
            <a:ext cx="1786890" cy="3242310"/>
          </a:xfrm>
          <a:prstGeom prst="rect">
            <a:avLst/>
          </a:prstGeom>
          <a:noFill/>
          <a:ln w="9525">
            <a:noFill/>
          </a:ln>
        </p:spPr>
      </p:pic>
      <p:pic>
        <p:nvPicPr>
          <p:cNvPr id="7" name="矩形_14"/>
          <p:cNvPicPr/>
          <p:nvPr/>
        </p:nvPicPr>
        <p:blipFill>
          <a:blip r:embed="rId4"/>
          <a:stretch>
            <a:fillRect/>
          </a:stretch>
        </p:blipFill>
        <p:spPr>
          <a:xfrm>
            <a:off x="7446010" y="2425700"/>
            <a:ext cx="532765" cy="178435"/>
          </a:xfrm>
          <a:prstGeom prst="rect">
            <a:avLst/>
          </a:prstGeom>
          <a:noFill/>
          <a:ln w="9525">
            <a:noFill/>
          </a:ln>
        </p:spPr>
      </p:pic>
      <p:pic>
        <p:nvPicPr>
          <p:cNvPr id="9" name="矩形_13"/>
          <p:cNvPicPr/>
          <p:nvPr/>
        </p:nvPicPr>
        <p:blipFill>
          <a:blip r:embed="rId5"/>
          <a:stretch>
            <a:fillRect/>
          </a:stretch>
        </p:blipFill>
        <p:spPr>
          <a:xfrm>
            <a:off x="9951085" y="2307590"/>
            <a:ext cx="627380" cy="190500"/>
          </a:xfrm>
          <a:prstGeom prst="rect">
            <a:avLst/>
          </a:prstGeom>
          <a:noFill/>
          <a:ln w="9525">
            <a:noFill/>
          </a:ln>
        </p:spPr>
      </p:pic>
      <p:sp>
        <p:nvSpPr>
          <p:cNvPr id="10" name="页脚占位符 9"/>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438098"/>
            <a:ext cx="2700000" cy="316800"/>
          </a:xfrm>
        </p:spPr>
        <p:txBody>
          <a:bodyPr/>
          <a:p>
            <a:pPr algn="ctr"/>
            <a:r>
              <a:rPr lang="en-US" altLang="zh-CN" b="1" dirty="0"/>
              <a:t>Page 52</a:t>
            </a:r>
            <a:endParaRPr lang="en-US" altLang="zh-CN" b="1" dirty="0"/>
          </a:p>
        </p:txBody>
      </p:sp>
      <p:sp>
        <p:nvSpPr>
          <p:cNvPr id="2" name="页脚占位符 1"/>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graphicFrame>
        <p:nvGraphicFramePr>
          <p:cNvPr id="5" name="表格 4"/>
          <p:cNvGraphicFramePr/>
          <p:nvPr/>
        </p:nvGraphicFramePr>
        <p:xfrm>
          <a:off x="126365" y="1062355"/>
          <a:ext cx="11823700" cy="5403215"/>
        </p:xfrm>
        <a:graphic>
          <a:graphicData uri="http://schemas.openxmlformats.org/drawingml/2006/table">
            <a:tbl>
              <a:tblPr/>
              <a:tblGrid>
                <a:gridCol w="617855"/>
                <a:gridCol w="1273810"/>
                <a:gridCol w="2460625"/>
                <a:gridCol w="3125470"/>
                <a:gridCol w="2740025"/>
                <a:gridCol w="1605915"/>
              </a:tblGrid>
              <a:tr h="379730">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Fault number</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a:noFill/>
                    </a:lnT>
                    <a:lnB w="6350" cap="flat" cmpd="sng">
                      <a:solidFill>
                        <a:srgbClr val="000000"/>
                      </a:solidFill>
                      <a:prstDash val="solid"/>
                      <a:headEnd type="none" w="med" len="med"/>
                      <a:tailEnd type="none" w="med" len="med"/>
                    </a:lnB>
                    <a:noFill/>
                  </a:tcPr>
                </a:tc>
                <a:tc>
                  <a:txBody>
                    <a:bodyPr/>
                    <a:p>
                      <a:pPr algn="ctr" fontAlgn="ctr"/>
                      <a:endParaRPr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a:noFill/>
                    </a:lnT>
                    <a:lnB w="6350" cap="flat" cmpd="sng">
                      <a:solidFill>
                        <a:srgbClr val="000000"/>
                      </a:solidFill>
                      <a:prstDash val="solid"/>
                      <a:headEnd type="none" w="med" len="med"/>
                      <a:tailEnd type="none" w="med" len="med"/>
                    </a:lnB>
                    <a:noFill/>
                  </a:tcPr>
                </a:tc>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Fault description</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a:noFill/>
                    </a:lnT>
                    <a:lnB w="6350" cap="flat" cmpd="sng">
                      <a:solidFill>
                        <a:srgbClr val="000000"/>
                      </a:solidFill>
                      <a:prstDash val="solid"/>
                      <a:headEnd type="none" w="med" len="med"/>
                      <a:tailEnd type="none" w="med" len="med"/>
                    </a:lnB>
                    <a:noFill/>
                  </a:tcPr>
                </a:tc>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Possible causes</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a:noFill/>
                    </a:lnT>
                    <a:lnB w="6350" cap="flat" cmpd="sng">
                      <a:solidFill>
                        <a:srgbClr val="000000"/>
                      </a:solidFill>
                      <a:prstDash val="solid"/>
                      <a:headEnd type="none" w="med" len="med"/>
                      <a:tailEnd type="none" w="med" len="med"/>
                    </a:lnB>
                    <a:noFill/>
                  </a:tcPr>
                </a:tc>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troubleshooting method; elimination method</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a:noFill/>
                    </a:lnT>
                    <a:lnB w="6350" cap="flat" cmpd="sng">
                      <a:solidFill>
                        <a:srgbClr val="000000"/>
                      </a:solidFill>
                      <a:prstDash val="solid"/>
                      <a:headEnd type="none" w="med" len="med"/>
                      <a:tailEnd type="none" w="med" len="med"/>
                    </a:lnB>
                    <a:noFill/>
                  </a:tcPr>
                </a:tc>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Note</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a:noFill/>
                    </a:lnT>
                    <a:lnB w="6350" cap="flat" cmpd="sng">
                      <a:solidFill>
                        <a:srgbClr val="000000"/>
                      </a:solidFill>
                      <a:prstDash val="solid"/>
                      <a:headEnd type="none" w="med" len="med"/>
                      <a:tailEnd type="none" w="med" len="med"/>
                    </a:lnB>
                    <a:noFill/>
                  </a:tcPr>
                </a:tc>
              </a:tr>
              <a:tr h="1283335">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01</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The handheld controller detects that the pause button is pressed for more than 50 seconds, or the main board detects that the power button is pressed for more than 50 seconds.</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1.The button is stuck</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1.Check the handheld controller buttons</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real-time detection</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575310">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02</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Hand controller failed to communicate with the main board for over 4 seconds</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1.Hand controller wire disconnection</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1.Replace the hand controller cable</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real-time detection</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814705">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03</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Both upper and lower limit sensors are active</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1.Upper and lower limit sensors faulty</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2.Backpack frame connection detached</a:t>
                      </a:r>
                      <a:br>
                        <a:rPr lang="en-US" altLang="zh-CN" sz="1000" b="1" i="0">
                          <a:solidFill>
                            <a:srgbClr val="000000"/>
                          </a:solidFill>
                          <a:latin typeface="宋体" panose="02010600030101010101" pitchFamily="2" charset="-122"/>
                          <a:ea typeface="宋体" panose="02010600030101010101" pitchFamily="2" charset="-122"/>
                        </a:rPr>
                      </a:b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1.Replace upper and lower limit sensors</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2.Check the back frame signal wire connection</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real-time detection</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917575">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04</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Abnormal walking count detected when the mechanism walking function is enabled</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1.Poor contact of backplane signal connector cable</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2.Stroke counter sensor malfunction</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1.Check if the backplane signal connector cable is properly plugged in </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2.Stroke counter sensor malfunction</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Real-time detection when the movement walking function is enabled</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716280">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06</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Right lower leg plate failed to communicate with center plate for over 4 seconds</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1.Calf plate connection wire breakage</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1.Replace the calf plate cable</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real-time detection</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716280">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07</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Left calf plate failed to communicate with center plate for over 4 seconds</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1.Calf plate connection wire breakage</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1.Replace the calf plate cable</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real-time detection</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438098"/>
            <a:ext cx="2700000" cy="316800"/>
          </a:xfrm>
        </p:spPr>
        <p:txBody>
          <a:bodyPr/>
          <a:p>
            <a:pPr algn="ctr"/>
            <a:r>
              <a:rPr lang="en-US" altLang="zh-CN" b="1" dirty="0"/>
              <a:t>Page 53</a:t>
            </a:r>
            <a:endParaRPr lang="en-US" altLang="zh-CN" b="1" dirty="0"/>
          </a:p>
        </p:txBody>
      </p:sp>
      <p:sp>
        <p:nvSpPr>
          <p:cNvPr id="5" name="页脚占位符 4"/>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graphicFrame>
        <p:nvGraphicFramePr>
          <p:cNvPr id="9" name="表格 8"/>
          <p:cNvGraphicFramePr/>
          <p:nvPr/>
        </p:nvGraphicFramePr>
        <p:xfrm>
          <a:off x="235585" y="1128395"/>
          <a:ext cx="11750675" cy="5335905"/>
        </p:xfrm>
        <a:graphic>
          <a:graphicData uri="http://schemas.openxmlformats.org/drawingml/2006/table">
            <a:tbl>
              <a:tblPr/>
              <a:tblGrid>
                <a:gridCol w="614045"/>
                <a:gridCol w="1265555"/>
                <a:gridCol w="2445385"/>
                <a:gridCol w="3107055"/>
                <a:gridCol w="2722245"/>
                <a:gridCol w="1596390"/>
              </a:tblGrid>
              <a:tr h="1040130">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09</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No kneading motor rotation count signal detected for 5 seconds</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1.Width detection board faulty 2.Width board connection abnormality 3.Kneading motor malfunction or belt dislodged</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1.Replace width detection plate 2.Replace the back frame signal cable </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3.Replace motor</a:t>
                      </a:r>
                      <a:br>
                        <a:rPr lang="en-US" altLang="zh-CN" sz="1000" b="1" i="0">
                          <a:solidFill>
                            <a:srgbClr val="000000"/>
                          </a:solidFill>
                          <a:latin typeface="宋体" panose="02010600030101010101" pitchFamily="2" charset="-122"/>
                          <a:ea typeface="宋体" panose="02010600030101010101" pitchFamily="2" charset="-122"/>
                        </a:rPr>
                      </a:b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etection upon entering self-test mode</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041400">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10</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Wide position signal not detected for 5 seconds</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1.Width detection board faulty</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2.Width board connection abnormality</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3.Kneading motor malfunction or belt dislodged</a:t>
                      </a:r>
                      <a:br>
                        <a:rPr lang="en-US" altLang="zh-CN" sz="1000" b="1" i="0">
                          <a:solidFill>
                            <a:srgbClr val="000000"/>
                          </a:solidFill>
                          <a:latin typeface="宋体" panose="02010600030101010101" pitchFamily="2" charset="-122"/>
                          <a:ea typeface="宋体" panose="02010600030101010101" pitchFamily="2" charset="-122"/>
                        </a:rPr>
                      </a:b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1.Replace width detection plate</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2.Replace the back frame signal cable</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3.Replace motor</a:t>
                      </a:r>
                      <a:br>
                        <a:rPr lang="en-US" altLang="zh-CN" sz="1000" b="1" i="0">
                          <a:solidFill>
                            <a:srgbClr val="000000"/>
                          </a:solidFill>
                          <a:latin typeface="宋体" panose="02010600030101010101" pitchFamily="2" charset="-122"/>
                          <a:ea typeface="宋体" panose="02010600030101010101" pitchFamily="2" charset="-122"/>
                        </a:rPr>
                      </a:b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etection upon entering self-test mode</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873760">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13</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Both upper and lower limit sensors are active</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1.Upper and lower limit sensors faulty</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2.Backpack frame connection detached</a:t>
                      </a:r>
                      <a:br>
                        <a:rPr lang="en-US" altLang="zh-CN" sz="1000" b="1" i="0">
                          <a:solidFill>
                            <a:srgbClr val="000000"/>
                          </a:solidFill>
                          <a:latin typeface="宋体" panose="02010600030101010101" pitchFamily="2" charset="-122"/>
                          <a:ea typeface="宋体" panose="02010600030101010101" pitchFamily="2" charset="-122"/>
                        </a:rPr>
                      </a:b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1.Replace upper and lower limit sensors</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2.Check the back frame signal wire connection</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etection upon entering self-test mode</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306830">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14</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Upper limit sensor signal not detected for 40 seconds</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1.Upper limit sensor faulty</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2.Backpack frame connection detached</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3.Travel motor failure or broken wire</a:t>
                      </a:r>
                      <a:br>
                        <a:rPr lang="en-US" altLang="zh-CN" sz="1000" b="1" i="0">
                          <a:solidFill>
                            <a:srgbClr val="000000"/>
                          </a:solidFill>
                          <a:latin typeface="宋体" panose="02010600030101010101" pitchFamily="2" charset="-122"/>
                          <a:ea typeface="宋体" panose="02010600030101010101" pitchFamily="2" charset="-122"/>
                        </a:rPr>
                      </a:b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1.Replace upper limit sensor board</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2.Check the back frame signal wire connection</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3.Replace the drive motor or wiring</a:t>
                      </a:r>
                      <a:br>
                        <a:rPr lang="en-US" altLang="zh-CN" sz="1000" b="1" i="0">
                          <a:solidFill>
                            <a:srgbClr val="000000"/>
                          </a:solidFill>
                          <a:latin typeface="宋体" panose="02010600030101010101" pitchFamily="2" charset="-122"/>
                          <a:ea typeface="宋体" panose="02010600030101010101" pitchFamily="2" charset="-122"/>
                        </a:rPr>
                      </a:b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etection upon entering self-test mode</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073785">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15</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Abnormal walking count detected when the mechanism walking function is enabled</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1.Poor contact of backplane signal connector cable</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2.Stroke counter sensor malfunction</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1.Check if the backplane signal connector cable is properly plugged in</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2.Stroke counter sensor malfunction</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etection upon entering self-test mode</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438098"/>
            <a:ext cx="2700000" cy="316800"/>
          </a:xfrm>
        </p:spPr>
        <p:txBody>
          <a:bodyPr/>
          <a:p>
            <a:pPr algn="ctr"/>
            <a:r>
              <a:rPr lang="en-US" altLang="zh-CN" b="1" dirty="0"/>
              <a:t>Page 54</a:t>
            </a:r>
            <a:endParaRPr lang="en-US" altLang="zh-CN" b="1" dirty="0"/>
          </a:p>
        </p:txBody>
      </p:sp>
      <p:sp>
        <p:nvSpPr>
          <p:cNvPr id="4" name="页脚占位符 3"/>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graphicFrame>
        <p:nvGraphicFramePr>
          <p:cNvPr id="7" name="表格 6"/>
          <p:cNvGraphicFramePr/>
          <p:nvPr/>
        </p:nvGraphicFramePr>
        <p:xfrm>
          <a:off x="237490" y="1090930"/>
          <a:ext cx="11670030" cy="5347335"/>
        </p:xfrm>
        <a:graphic>
          <a:graphicData uri="http://schemas.openxmlformats.org/drawingml/2006/table">
            <a:tbl>
              <a:tblPr/>
              <a:tblGrid>
                <a:gridCol w="610870"/>
                <a:gridCol w="1256030"/>
                <a:gridCol w="2428240"/>
                <a:gridCol w="3086100"/>
                <a:gridCol w="2703195"/>
                <a:gridCol w="1585595"/>
              </a:tblGrid>
              <a:tr h="916305">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16</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The upper limit sensor detects a signal, and the lower limit sensor signal is detected again within 2 seconds</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1.Lower (Upper) limit sensor faulty</a:t>
                      </a:r>
                      <a:br>
                        <a:rPr lang="en-US" altLang="zh-CN" sz="1000" b="1" i="0">
                          <a:solidFill>
                            <a:srgbClr val="000000"/>
                          </a:solidFill>
                          <a:latin typeface="宋体" panose="02010600030101010101" pitchFamily="2" charset="-122"/>
                          <a:ea typeface="宋体" panose="02010600030101010101" pitchFamily="2" charset="-122"/>
                        </a:rPr>
                      </a:b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1.Replace lower (upper) limit sensor board</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2.Check the upper/lower limit sensor wire connection</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etection upon entering self-test mode</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162685">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17</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Lower limit sensor signal not detected for 40 seconds</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1.Lower limit sensor faulty</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2.Backpack frame connection detached</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3.Travel motor failure or broken wire</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1.Replace the lower limit sensor board</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2.Check back frame wire connections</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3.Replace faulty travel motor or wiring</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etection upon entering self-test mode</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916940">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18</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Within 2 seconds after the lower limit sensor detects a signal, the upper limit sensor signal is detected.</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1.Upper (Lower) limit sensor faulty</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1.Replace upper (lower) limit sensor board</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2.Check upper (lower) limit sensor wire connection</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etection upon entering self-test mode</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909955">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19</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Right lower leg push rod activation: no count signal detected within 2.5s (or no push rod in-position signal detected</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1.Calf push rod motor malfunction</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2.Calf push rod motor wire disconnection</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1.Replace calf push rod motor</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2.Check the calf push rod motor wiring</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etection upon entering self-test mode</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730250">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20</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Left calf push rod activation: counting signal not detected within 2.5s (or push rod in-position signal not detected</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1.Calf push rod motor malfunction</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2.Calf push rod motor wire disconnection</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1.Replace calf push rod motor</a:t>
                      </a:r>
                      <a:br>
                        <a:rPr lang="en-US" altLang="zh-CN" sz="1000" b="1" i="0">
                          <a:solidFill>
                            <a:srgbClr val="000000"/>
                          </a:solidFill>
                          <a:latin typeface="宋体" panose="02010600030101010101" pitchFamily="2" charset="-122"/>
                          <a:ea typeface="宋体" panose="02010600030101010101" pitchFamily="2" charset="-122"/>
                        </a:rPr>
                      </a:br>
                      <a:r>
                        <a:rPr lang="en-US" altLang="zh-CN" sz="1000" b="1" i="0">
                          <a:solidFill>
                            <a:srgbClr val="000000"/>
                          </a:solidFill>
                          <a:latin typeface="宋体" panose="02010600030101010101" pitchFamily="2" charset="-122"/>
                          <a:ea typeface="宋体" panose="02010600030101010101" pitchFamily="2" charset="-122"/>
                        </a:rPr>
                        <a:t>2.Check the calf push rod motor wiring</a:t>
                      </a:r>
                      <a:br>
                        <a:rPr lang="en-US" altLang="zh-CN" sz="1000" b="1" i="0">
                          <a:solidFill>
                            <a:srgbClr val="000000"/>
                          </a:solidFill>
                          <a:latin typeface="宋体" panose="02010600030101010101" pitchFamily="2" charset="-122"/>
                          <a:ea typeface="宋体" panose="02010600030101010101" pitchFamily="2" charset="-122"/>
                        </a:rPr>
                      </a:b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etection upon entering self-test mode</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711200">
                <a:tc>
                  <a:txBody>
                    <a:bodyPr/>
                    <a:p>
                      <a:pPr algn="ctr" fontAlgn="ctr"/>
                      <a:r>
                        <a:rPr lang="en-US" altLang="zh-CN" sz="1000" b="1" i="0">
                          <a:solidFill>
                            <a:srgbClr val="000000"/>
                          </a:solidFill>
                          <a:latin typeface="宋体" panose="02010600030101010101" pitchFamily="2" charset="-122"/>
                          <a:ea typeface="宋体" panose="02010600030101010101" pitchFamily="2" charset="-122"/>
                        </a:rPr>
                        <a:t>21</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The main board and center board failed to communicate for over 6 seconds</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1.Mainboard wire disconnection</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1.Replace the mainboard cable</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1" i="0">
                          <a:solidFill>
                            <a:srgbClr val="000000"/>
                          </a:solidFill>
                          <a:latin typeface="宋体" panose="02010600030101010101" pitchFamily="2" charset="-122"/>
                          <a:ea typeface="宋体" panose="02010600030101010101" pitchFamily="2" charset="-122"/>
                        </a:rPr>
                        <a:t>real-time detection</a:t>
                      </a:r>
                      <a:endParaRPr lang="en-US" altLang="zh-CN" sz="10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438098"/>
            <a:ext cx="2700000" cy="316800"/>
          </a:xfrm>
        </p:spPr>
        <p:txBody>
          <a:bodyPr/>
          <a:p>
            <a:pPr algn="ctr"/>
            <a:r>
              <a:rPr lang="en-US" altLang="zh-CN" b="1" dirty="0"/>
              <a:t>Page 55</a:t>
            </a:r>
            <a:endParaRPr lang="en-US" altLang="zh-CN" b="1" dirty="0"/>
          </a:p>
        </p:txBody>
      </p:sp>
      <p:sp>
        <p:nvSpPr>
          <p:cNvPr id="5" name="页脚占位符 4"/>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graphicFrame>
        <p:nvGraphicFramePr>
          <p:cNvPr id="7" name="表格 6"/>
          <p:cNvGraphicFramePr/>
          <p:nvPr/>
        </p:nvGraphicFramePr>
        <p:xfrm>
          <a:off x="154940" y="1111250"/>
          <a:ext cx="11729085" cy="5354320"/>
        </p:xfrm>
        <a:graphic>
          <a:graphicData uri="http://schemas.openxmlformats.org/drawingml/2006/table">
            <a:tbl>
              <a:tblPr/>
              <a:tblGrid>
                <a:gridCol w="613410"/>
                <a:gridCol w="1263015"/>
                <a:gridCol w="2439670"/>
                <a:gridCol w="3102610"/>
                <a:gridCol w="2716530"/>
                <a:gridCol w="1593850"/>
              </a:tblGrid>
              <a:tr h="899795">
                <a:tc>
                  <a:txBody>
                    <a:bodyPr/>
                    <a:p>
                      <a:pPr algn="ctr" fontAlgn="ctr"/>
                      <a:r>
                        <a:rPr lang="en-US" altLang="zh-CN" sz="900" b="1" i="0">
                          <a:solidFill>
                            <a:srgbClr val="000000"/>
                          </a:solidFill>
                          <a:latin typeface="宋体" panose="02010600030101010101" pitchFamily="2" charset="-122"/>
                          <a:ea typeface="宋体" panose="02010600030101010101" pitchFamily="2" charset="-122"/>
                        </a:rPr>
                        <a:t>23</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Left calf extension motor activated, shortest limit not detected after 10s</a:t>
                      </a:r>
                      <a:br>
                        <a:rPr lang="en-US" altLang="zh-CN" sz="900" b="1" i="0">
                          <a:solidFill>
                            <a:srgbClr val="000000"/>
                          </a:solidFill>
                          <a:latin typeface="宋体" panose="02010600030101010101" pitchFamily="2" charset="-122"/>
                          <a:ea typeface="宋体" panose="02010600030101010101" pitchFamily="2" charset="-122"/>
                        </a:rPr>
                      </a:b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1.Left calf extension motor malfunction</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2.Left calf extension motor wire disconnection</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3.Shortest limit damage</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1.Replace left lower leg extension motor</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2.Check the wiring of the left calf extension motor</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3.Replace limit plate</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Detection when self-check is enabled</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998220">
                <a:tc>
                  <a:txBody>
                    <a:bodyPr/>
                    <a:p>
                      <a:pPr algn="ctr" fontAlgn="ctr"/>
                      <a:r>
                        <a:rPr lang="en-US" altLang="zh-CN" sz="900" b="1" i="0">
                          <a:solidFill>
                            <a:srgbClr val="000000"/>
                          </a:solidFill>
                          <a:latin typeface="宋体" panose="02010600030101010101" pitchFamily="2" charset="-122"/>
                          <a:ea typeface="宋体" panose="02010600030101010101" pitchFamily="2" charset="-122"/>
                        </a:rPr>
                        <a:t>24</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Left calf extension motor activated, longest limit not detected after 10s</a:t>
                      </a:r>
                      <a:br>
                        <a:rPr lang="en-US" altLang="zh-CN" sz="900" b="1" i="0">
                          <a:solidFill>
                            <a:srgbClr val="000000"/>
                          </a:solidFill>
                          <a:latin typeface="宋体" panose="02010600030101010101" pitchFamily="2" charset="-122"/>
                          <a:ea typeface="宋体" panose="02010600030101010101" pitchFamily="2" charset="-122"/>
                        </a:rPr>
                      </a:b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1.Left calf extension motor malfunction</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2.Left calf extension motor wire disconnection</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3.Maximum limit failure</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1.Replace left lower leg extension motor</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2.Check the wiring of the left calf extension motor</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3.Replace limit plate</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Detection when self-check is enabled</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889000">
                <a:tc>
                  <a:txBody>
                    <a:bodyPr/>
                    <a:p>
                      <a:pPr algn="ctr" fontAlgn="ctr"/>
                      <a:r>
                        <a:rPr lang="en-US" altLang="zh-CN" sz="900" b="1" i="0">
                          <a:solidFill>
                            <a:srgbClr val="000000"/>
                          </a:solidFill>
                          <a:latin typeface="宋体" panose="02010600030101010101" pitchFamily="2" charset="-122"/>
                          <a:ea typeface="宋体" panose="02010600030101010101" pitchFamily="2" charset="-122"/>
                        </a:rPr>
                        <a:t>25</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Back push rod activation detected no counting signal within 2.5s (or no push rod in-position signal detected within 40s)</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1.Back push rod motor malfunction</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2.Back push rod motor wiring disconnected</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3.Back push rod counter connection wire detached</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1.Replace back push rod motor</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2.Check the back push rod motor wiring</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3.Check the back push rod count wiring</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Detection when self-check is enabled</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026795">
                <a:tc>
                  <a:txBody>
                    <a:bodyPr/>
                    <a:p>
                      <a:pPr algn="ctr" fontAlgn="ctr"/>
                      <a:r>
                        <a:rPr lang="en-US" altLang="zh-CN" sz="900" b="1" i="0">
                          <a:solidFill>
                            <a:srgbClr val="000000"/>
                          </a:solidFill>
                          <a:latin typeface="宋体" panose="02010600030101010101" pitchFamily="2" charset="-122"/>
                          <a:ea typeface="宋体" panose="02010600030101010101" pitchFamily="2" charset="-122"/>
                        </a:rPr>
                        <a:t>29</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Right calf extension motor activated, shortest limit not detected after 10s</a:t>
                      </a:r>
                      <a:br>
                        <a:rPr lang="en-US" altLang="zh-CN" sz="900" b="1" i="0">
                          <a:solidFill>
                            <a:srgbClr val="000000"/>
                          </a:solidFill>
                          <a:latin typeface="宋体" panose="02010600030101010101" pitchFamily="2" charset="-122"/>
                          <a:ea typeface="宋体" panose="02010600030101010101" pitchFamily="2" charset="-122"/>
                        </a:rPr>
                      </a:b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1.Right lower leg extension motor malfunction</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2.Right lower leg extension motor wiring disconnected</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3.Shortest limit damage</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1.Replace right lower leg extension motor</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2.Check the wiring of the right calf extension motor</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3.Replace limit plate</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Detection when self-check is enabled</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026795">
                <a:tc>
                  <a:txBody>
                    <a:bodyPr/>
                    <a:p>
                      <a:pPr algn="ctr" fontAlgn="ctr"/>
                      <a:r>
                        <a:rPr lang="en-US" altLang="zh-CN" sz="900" b="1" i="0">
                          <a:solidFill>
                            <a:srgbClr val="000000"/>
                          </a:solidFill>
                          <a:latin typeface="宋体" panose="02010600030101010101" pitchFamily="2" charset="-122"/>
                          <a:ea typeface="宋体" panose="02010600030101010101" pitchFamily="2" charset="-122"/>
                        </a:rPr>
                        <a:t>30</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Right calf extension motor activated, longest limit not detected after 10s</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1.Right lower leg extension motor malfunction</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2.Right lower leg extension motor wiring disconnected</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3.Maximum limit failure</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1.Replace right lower leg extension motor</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2.Check the wiring of the right calf extension motor</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3.Replace limit plate</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Detection when self-check is enabled</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513715">
                <a:tc>
                  <a:txBody>
                    <a:bodyPr/>
                    <a:p>
                      <a:pPr algn="ctr" fontAlgn="ctr"/>
                      <a:r>
                        <a:rPr lang="en-US" altLang="zh-CN" sz="900" b="1" i="0">
                          <a:solidFill>
                            <a:srgbClr val="000000"/>
                          </a:solidFill>
                          <a:latin typeface="宋体" panose="02010600030101010101" pitchFamily="2" charset="-122"/>
                          <a:ea typeface="宋体" panose="02010600030101010101" pitchFamily="2" charset="-122"/>
                        </a:rPr>
                        <a:t>31</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Upper die inflation failed to eject after 20s</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1.Air pump not inflating</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2.Mechanism air inflation tube blockage</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1.Check air pump wiring</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2.Check the movement inflation tube</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etection upon entering self-test mode</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01845" y="6465403"/>
            <a:ext cx="2700000" cy="316800"/>
          </a:xfrm>
        </p:spPr>
        <p:txBody>
          <a:bodyPr/>
          <a:p>
            <a:pPr algn="ctr"/>
            <a:r>
              <a:rPr lang="en-US" altLang="zh-CN" b="1" dirty="0"/>
              <a:t>Page 6</a:t>
            </a:r>
            <a:endParaRPr lang="en-US" altLang="zh-CN" b="1" dirty="0"/>
          </a:p>
        </p:txBody>
      </p:sp>
      <p:sp>
        <p:nvSpPr>
          <p:cNvPr id="2" name="文本框 1"/>
          <p:cNvSpPr txBox="1"/>
          <p:nvPr/>
        </p:nvSpPr>
        <p:spPr>
          <a:xfrm>
            <a:off x="3595370" y="929005"/>
            <a:ext cx="5117465" cy="460375"/>
          </a:xfrm>
          <a:prstGeom prst="rect">
            <a:avLst/>
          </a:prstGeom>
          <a:noFill/>
        </p:spPr>
        <p:txBody>
          <a:bodyPr wrap="none" rtlCol="0" anchor="t">
            <a:spAutoFit/>
          </a:bodyPr>
          <a:p>
            <a:pPr algn="l"/>
            <a:r>
              <a:rPr lang="zh-CN" altLang="en-US" sz="2400" b="1">
                <a:solidFill>
                  <a:schemeClr val="accent1">
                    <a:lumMod val="75000"/>
                  </a:schemeClr>
                </a:solidFill>
                <a:latin typeface="+mn-ea"/>
                <a:cs typeface="+mn-ea"/>
                <a:sym typeface="+mn-ea"/>
              </a:rPr>
              <a:t>二、</a:t>
            </a:r>
            <a:r>
              <a:rPr lang="zh-CN" altLang="en-US" sz="2400" b="1">
                <a:solidFill>
                  <a:schemeClr val="accent1">
                    <a:lumMod val="75000"/>
                  </a:schemeClr>
                </a:solidFill>
                <a:latin typeface="+mn-ea"/>
                <a:cs typeface="+mn-ea"/>
                <a:sym typeface="+mn-ea"/>
              </a:rPr>
              <a:t>Massage chair tools and use</a:t>
            </a:r>
            <a:endParaRPr lang="en-US" altLang="zh-CN" sz="2400" b="1">
              <a:solidFill>
                <a:schemeClr val="accent1">
                  <a:lumMod val="75000"/>
                </a:schemeClr>
              </a:solidFill>
              <a:latin typeface="+mn-ea"/>
              <a:cs typeface="+mn-ea"/>
              <a:sym typeface="+mn-ea"/>
            </a:endParaRPr>
          </a:p>
        </p:txBody>
      </p:sp>
      <p:sp>
        <p:nvSpPr>
          <p:cNvPr id="9" name="文本框 8"/>
          <p:cNvSpPr txBox="1"/>
          <p:nvPr/>
        </p:nvSpPr>
        <p:spPr>
          <a:xfrm>
            <a:off x="297180" y="1271905"/>
            <a:ext cx="1453515" cy="368300"/>
          </a:xfrm>
          <a:prstGeom prst="rect">
            <a:avLst/>
          </a:prstGeom>
          <a:noFill/>
        </p:spPr>
        <p:txBody>
          <a:bodyPr wrap="square" rtlCol="0">
            <a:spAutoFit/>
          </a:bodyPr>
          <a:p>
            <a:r>
              <a:rPr lang="en-US" altLang="zh-CN" b="1"/>
              <a:t>1.</a:t>
            </a:r>
            <a:r>
              <a:rPr lang="en-US" altLang="zh-CN" b="1">
                <a:sym typeface="+mn-ea"/>
              </a:rPr>
              <a:t>tools</a:t>
            </a:r>
            <a:endParaRPr lang="zh-CN" altLang="en-US" b="1"/>
          </a:p>
        </p:txBody>
      </p:sp>
      <p:sp>
        <p:nvSpPr>
          <p:cNvPr id="4" name="页脚占位符 3"/>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pic>
        <p:nvPicPr>
          <p:cNvPr id="6" name="图片 5"/>
          <p:cNvPicPr>
            <a:picLocks noChangeAspect="1"/>
          </p:cNvPicPr>
          <p:nvPr/>
        </p:nvPicPr>
        <p:blipFill>
          <a:blip r:embed="rId2"/>
          <a:stretch>
            <a:fillRect/>
          </a:stretch>
        </p:blipFill>
        <p:spPr>
          <a:xfrm>
            <a:off x="1379220" y="1456055"/>
            <a:ext cx="9434195" cy="48641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36" name="图片 35"/>
          <p:cNvPicPr>
            <a:picLocks noChangeAspect="1"/>
          </p:cNvPicPr>
          <p:nvPr/>
        </p:nvPicPr>
        <p:blipFill>
          <a:blip r:embed="rId2"/>
          <a:stretch>
            <a:fillRect/>
          </a:stretch>
        </p:blipFill>
        <p:spPr>
          <a:xfrm>
            <a:off x="4906645" y="1029335"/>
            <a:ext cx="3208020" cy="5057140"/>
          </a:xfrm>
          <a:prstGeom prst="rect">
            <a:avLst/>
          </a:prstGeom>
        </p:spPr>
      </p:pic>
      <p:sp>
        <p:nvSpPr>
          <p:cNvPr id="3" name="灯片编号占位符 2"/>
          <p:cNvSpPr>
            <a:spLocks noGrp="1"/>
          </p:cNvSpPr>
          <p:nvPr>
            <p:ph type="sldNum" sz="quarter" idx="12"/>
          </p:nvPr>
        </p:nvSpPr>
        <p:spPr>
          <a:xfrm>
            <a:off x="4824095" y="6465403"/>
            <a:ext cx="2700000" cy="316800"/>
          </a:xfrm>
        </p:spPr>
        <p:txBody>
          <a:bodyPr/>
          <a:p>
            <a:pPr algn="ctr"/>
            <a:r>
              <a:rPr lang="en-US" altLang="zh-CN" b="1" dirty="0"/>
              <a:t>Page 7</a:t>
            </a:r>
            <a:endParaRPr lang="en-US" altLang="zh-CN" b="1" dirty="0"/>
          </a:p>
        </p:txBody>
      </p:sp>
      <p:sp>
        <p:nvSpPr>
          <p:cNvPr id="9" name="文本框 8"/>
          <p:cNvSpPr txBox="1"/>
          <p:nvPr/>
        </p:nvSpPr>
        <p:spPr>
          <a:xfrm>
            <a:off x="281940" y="1241425"/>
            <a:ext cx="3185795" cy="368300"/>
          </a:xfrm>
          <a:prstGeom prst="rect">
            <a:avLst/>
          </a:prstGeom>
          <a:noFill/>
        </p:spPr>
        <p:txBody>
          <a:bodyPr wrap="square" rtlCol="0">
            <a:spAutoFit/>
          </a:bodyPr>
          <a:p>
            <a:r>
              <a:rPr lang="en-US" altLang="zh-CN" b="1"/>
              <a:t>2</a:t>
            </a:r>
            <a:r>
              <a:rPr lang="zh-CN" altLang="en-US" b="1"/>
              <a:t>、</a:t>
            </a:r>
            <a:r>
              <a:rPr lang="en-US" altLang="zh-CN" b="1">
                <a:sym typeface="+mn-ea"/>
              </a:rPr>
              <a:t>Usage of multimeter</a:t>
            </a:r>
            <a:endParaRPr lang="zh-CN" altLang="en-US" b="1"/>
          </a:p>
        </p:txBody>
      </p:sp>
      <p:cxnSp>
        <p:nvCxnSpPr>
          <p:cNvPr id="11" name="直接箭头连接符 10"/>
          <p:cNvCxnSpPr/>
          <p:nvPr/>
        </p:nvCxnSpPr>
        <p:spPr>
          <a:xfrm flipH="1">
            <a:off x="4358005" y="1945005"/>
            <a:ext cx="1665605" cy="139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2679700" y="1768475"/>
            <a:ext cx="1678305" cy="367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ym typeface="+mn-ea"/>
              </a:rPr>
              <a:t>LED </a:t>
            </a:r>
            <a:r>
              <a:rPr lang="en-US" altLang="zh-CN">
                <a:sym typeface="+mn-ea"/>
              </a:rPr>
              <a:t>d</a:t>
            </a:r>
            <a:r>
              <a:rPr lang="zh-CN" altLang="en-US">
                <a:sym typeface="+mn-ea"/>
              </a:rPr>
              <a:t>isplay</a:t>
            </a:r>
            <a:endParaRPr lang="zh-CN" altLang="en-US"/>
          </a:p>
        </p:txBody>
      </p:sp>
      <p:cxnSp>
        <p:nvCxnSpPr>
          <p:cNvPr id="14" name="直接箭头连接符 13"/>
          <p:cNvCxnSpPr/>
          <p:nvPr/>
        </p:nvCxnSpPr>
        <p:spPr>
          <a:xfrm flipV="1">
            <a:off x="6369050" y="3526155"/>
            <a:ext cx="1932940" cy="641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472565" y="2403475"/>
            <a:ext cx="2885440" cy="367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ym typeface="+mn-ea"/>
              </a:rPr>
              <a:t>Data hold switch</a:t>
            </a:r>
            <a:endParaRPr lang="zh-CN" altLang="en-US"/>
          </a:p>
        </p:txBody>
      </p:sp>
      <p:sp>
        <p:nvSpPr>
          <p:cNvPr id="17" name="矩形 16"/>
          <p:cNvSpPr/>
          <p:nvPr/>
        </p:nvSpPr>
        <p:spPr>
          <a:xfrm>
            <a:off x="8301355" y="3374390"/>
            <a:ext cx="2922270" cy="367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ym typeface="+mn-ea"/>
              </a:rPr>
              <a:t>Gear dial</a:t>
            </a:r>
            <a:endParaRPr lang="zh-CN" altLang="en-US"/>
          </a:p>
        </p:txBody>
      </p:sp>
      <p:sp>
        <p:nvSpPr>
          <p:cNvPr id="18" name="矩形 17"/>
          <p:cNvSpPr/>
          <p:nvPr/>
        </p:nvSpPr>
        <p:spPr>
          <a:xfrm>
            <a:off x="1472565" y="4795520"/>
            <a:ext cx="2815590" cy="367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ym typeface="+mn-ea"/>
              </a:rPr>
              <a:t>Measuring port</a:t>
            </a:r>
            <a:endParaRPr lang="zh-CN" altLang="en-US"/>
          </a:p>
        </p:txBody>
      </p:sp>
      <p:sp>
        <p:nvSpPr>
          <p:cNvPr id="19" name="矩形 18"/>
          <p:cNvSpPr/>
          <p:nvPr/>
        </p:nvSpPr>
        <p:spPr>
          <a:xfrm>
            <a:off x="1457960" y="3974465"/>
            <a:ext cx="2829560" cy="543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ym typeface="+mn-ea"/>
              </a:rPr>
              <a:t>Buzzer (diode test gear）</a:t>
            </a:r>
            <a:endParaRPr lang="zh-CN" altLang="en-US"/>
          </a:p>
        </p:txBody>
      </p:sp>
      <p:sp>
        <p:nvSpPr>
          <p:cNvPr id="21" name="矩形 20"/>
          <p:cNvSpPr/>
          <p:nvPr/>
        </p:nvSpPr>
        <p:spPr>
          <a:xfrm>
            <a:off x="8301355" y="2787650"/>
            <a:ext cx="2922270" cy="586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ym typeface="+mn-ea"/>
              </a:rPr>
              <a:t>DC voltage Test </a:t>
            </a:r>
            <a:r>
              <a:rPr lang="zh-CN" altLang="en-US">
                <a:sym typeface="+mn-ea"/>
              </a:rPr>
              <a:t>gear </a:t>
            </a:r>
            <a:r>
              <a:rPr lang="zh-CN" altLang="en-US">
                <a:sym typeface="+mn-ea"/>
              </a:rPr>
              <a:t>V-</a:t>
            </a:r>
            <a:endParaRPr lang="en-US" altLang="zh-CN"/>
          </a:p>
        </p:txBody>
      </p:sp>
      <p:sp>
        <p:nvSpPr>
          <p:cNvPr id="22" name="矩形 21"/>
          <p:cNvSpPr/>
          <p:nvPr/>
        </p:nvSpPr>
        <p:spPr>
          <a:xfrm>
            <a:off x="8301355" y="3741420"/>
            <a:ext cx="2921000" cy="649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ym typeface="+mn-ea"/>
              </a:rPr>
              <a:t>AC voltage test gear V~</a:t>
            </a:r>
            <a:endParaRPr lang="zh-CN" altLang="en-US"/>
          </a:p>
        </p:txBody>
      </p:sp>
      <p:sp>
        <p:nvSpPr>
          <p:cNvPr id="23" name="矩形 22"/>
          <p:cNvSpPr/>
          <p:nvPr/>
        </p:nvSpPr>
        <p:spPr>
          <a:xfrm>
            <a:off x="8300720" y="4428490"/>
            <a:ext cx="2921635" cy="367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ym typeface="+mn-ea"/>
              </a:rPr>
              <a:t>Measuring port</a:t>
            </a:r>
            <a:endParaRPr lang="zh-CN" altLang="en-US"/>
          </a:p>
        </p:txBody>
      </p:sp>
      <p:cxnSp>
        <p:nvCxnSpPr>
          <p:cNvPr id="24" name="直接箭头连接符 23"/>
          <p:cNvCxnSpPr/>
          <p:nvPr/>
        </p:nvCxnSpPr>
        <p:spPr>
          <a:xfrm flipH="1">
            <a:off x="4358005" y="2566035"/>
            <a:ext cx="1489075" cy="279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H="1">
            <a:off x="4379595" y="3285490"/>
            <a:ext cx="1368425" cy="4254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H="1">
            <a:off x="4323080" y="4217035"/>
            <a:ext cx="1368425" cy="501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H="1">
            <a:off x="4337050" y="4951095"/>
            <a:ext cx="2215515" cy="558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V="1">
            <a:off x="7173595" y="2593975"/>
            <a:ext cx="1128395" cy="285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V="1">
            <a:off x="6891020" y="3073400"/>
            <a:ext cx="1410970" cy="571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a:off x="6933565" y="4005580"/>
            <a:ext cx="1367790" cy="88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a:off x="7117080" y="4570095"/>
            <a:ext cx="1183640" cy="457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5706110" y="3808095"/>
            <a:ext cx="0" cy="4229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8301355" y="2396490"/>
            <a:ext cx="2921635" cy="367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a:sym typeface="+mn-ea"/>
              </a:rPr>
              <a:t>HFE test socket</a:t>
            </a:r>
            <a:endParaRPr lang="zh-CN" altLang="en-US"/>
          </a:p>
        </p:txBody>
      </p:sp>
      <p:sp>
        <p:nvSpPr>
          <p:cNvPr id="2" name="矩形 1"/>
          <p:cNvSpPr/>
          <p:nvPr/>
        </p:nvSpPr>
        <p:spPr>
          <a:xfrm>
            <a:off x="1472565" y="3159125"/>
            <a:ext cx="2850515" cy="367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
            <a:r>
              <a:rPr lang="zh-CN" altLang="en-US">
                <a:sym typeface="+mn-ea"/>
              </a:rPr>
              <a:t>Resistance test gear Ω</a:t>
            </a:r>
            <a:endParaRPr lang="zh-CN" altLang="en-US"/>
          </a:p>
        </p:txBody>
      </p:sp>
      <p:sp>
        <p:nvSpPr>
          <p:cNvPr id="5" name="页脚占位符 4"/>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349833"/>
            <a:ext cx="2700000" cy="316800"/>
          </a:xfrm>
        </p:spPr>
        <p:txBody>
          <a:bodyPr/>
          <a:p>
            <a:pPr algn="ctr"/>
            <a:r>
              <a:rPr lang="en-US" altLang="zh-CN" b="1" dirty="0"/>
              <a:t>Page 8</a:t>
            </a:r>
            <a:endParaRPr lang="en-US" altLang="zh-CN" b="1" dirty="0"/>
          </a:p>
        </p:txBody>
      </p:sp>
      <p:sp>
        <p:nvSpPr>
          <p:cNvPr id="2" name="文本框 1"/>
          <p:cNvSpPr txBox="1"/>
          <p:nvPr/>
        </p:nvSpPr>
        <p:spPr>
          <a:xfrm>
            <a:off x="490220" y="1325880"/>
            <a:ext cx="5567045" cy="368300"/>
          </a:xfrm>
          <a:prstGeom prst="rect">
            <a:avLst/>
          </a:prstGeom>
          <a:noFill/>
        </p:spPr>
        <p:txBody>
          <a:bodyPr wrap="none" rtlCol="0" anchor="t">
            <a:spAutoFit/>
          </a:bodyPr>
          <a:p>
            <a:pPr algn="l"/>
            <a:r>
              <a:rPr lang="en-US" altLang="zh-CN" b="1">
                <a:latin typeface="微软雅黑" panose="020B0503020204020204" charset="-122"/>
                <a:ea typeface="微软雅黑" panose="020B0503020204020204" charset="-122"/>
                <a:cs typeface="微软雅黑" panose="020B0503020204020204" charset="-122"/>
                <a:sym typeface="+mn-ea"/>
              </a:rPr>
              <a:t>2.1、</a:t>
            </a:r>
            <a:r>
              <a:rPr lang="en-US" altLang="zh-CN" b="1">
                <a:latin typeface="微软雅黑" panose="020B0503020204020204" charset="-122"/>
                <a:ea typeface="微软雅黑" panose="020B0503020204020204" charset="-122"/>
                <a:cs typeface="微软雅黑" panose="020B0503020204020204" charset="-122"/>
                <a:sym typeface="+mn-ea"/>
              </a:rPr>
              <a:t>Test the function and function of the gear</a:t>
            </a:r>
            <a:endParaRPr lang="zh-CN" altLang="en-US"/>
          </a:p>
        </p:txBody>
      </p:sp>
      <p:sp>
        <p:nvSpPr>
          <p:cNvPr id="7" name="页脚占位符 6"/>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8" name="文本框 7"/>
          <p:cNvSpPr txBox="1"/>
          <p:nvPr/>
        </p:nvSpPr>
        <p:spPr>
          <a:xfrm>
            <a:off x="692150" y="1790700"/>
            <a:ext cx="10341610" cy="4183380"/>
          </a:xfrm>
          <a:prstGeom prst="rect">
            <a:avLst/>
          </a:prstGeom>
          <a:noFill/>
        </p:spPr>
        <p:txBody>
          <a:bodyPr wrap="square" rtlCol="0">
            <a:noAutofit/>
          </a:bodyPr>
          <a:p>
            <a:endParaRPr lang="en-US" altLang="zh-CN" b="1">
              <a:latin typeface="微软雅黑" panose="020B0503020204020204" charset="-122"/>
              <a:ea typeface="微软雅黑" panose="020B0503020204020204" charset="-122"/>
              <a:cs typeface="微软雅黑" panose="020B0503020204020204" charset="-122"/>
            </a:endParaRPr>
          </a:p>
          <a:p>
            <a:r>
              <a:rPr lang="zh-CN" altLang="en-US" sz="2000" b="1">
                <a:sym typeface="+mn-ea"/>
              </a:rPr>
              <a:t>Data hold switch</a:t>
            </a:r>
            <a:r>
              <a:rPr lang="en-US" altLang="zh-CN" sz="2000">
                <a:sym typeface="+mn-ea"/>
              </a:rPr>
              <a:t>：Memorize the measured data for comparison</a:t>
            </a:r>
            <a:endParaRPr lang="en-US" altLang="zh-CN" sz="2000">
              <a:latin typeface="微软雅黑" panose="020B0503020204020204" charset="-122"/>
              <a:ea typeface="微软雅黑" panose="020B0503020204020204" charset="-122"/>
              <a:cs typeface="微软雅黑" panose="020B0503020204020204" charset="-122"/>
            </a:endParaRPr>
          </a:p>
          <a:p>
            <a:r>
              <a:rPr lang="zh-CN" altLang="en-US" sz="2000" b="1">
                <a:sym typeface="+mn-ea"/>
              </a:rPr>
              <a:t>Buzzer (diode test gear）</a:t>
            </a:r>
            <a:r>
              <a:rPr lang="en-US" altLang="zh-CN" sz="2000">
                <a:sym typeface="+mn-ea"/>
              </a:rPr>
              <a:t>：</a:t>
            </a:r>
            <a:r>
              <a:rPr sz="2000">
                <a:sym typeface="+mn-ea"/>
              </a:rPr>
              <a:t>Measure the quality of diode, the on-off and alarm function of circuit</a:t>
            </a:r>
            <a:endParaRPr lang="en-US" altLang="zh-CN" sz="2000"/>
          </a:p>
          <a:p>
            <a:r>
              <a:rPr sz="2000" b="1">
                <a:sym typeface="+mn-ea"/>
              </a:rPr>
              <a:t>Resistance gear test gear</a:t>
            </a:r>
            <a:r>
              <a:rPr lang="en-US" altLang="zh-CN" sz="2000">
                <a:sym typeface="+mn-ea"/>
              </a:rPr>
              <a:t>：Measure the quality and value of resistance</a:t>
            </a:r>
            <a:endParaRPr lang="en-US" altLang="zh-CN" sz="2000"/>
          </a:p>
          <a:p>
            <a:r>
              <a:rPr lang="zh-CN" altLang="en-US" sz="2000" b="1">
                <a:sym typeface="+mn-ea"/>
              </a:rPr>
              <a:t>DC voltage Test gear V-</a:t>
            </a:r>
            <a:r>
              <a:rPr lang="en-US" altLang="zh-CN" sz="2000">
                <a:sym typeface="+mn-ea"/>
              </a:rPr>
              <a:t>：Measure DC voltage</a:t>
            </a:r>
            <a:endParaRPr lang="en-US" altLang="zh-CN" sz="2000"/>
          </a:p>
          <a:p>
            <a:r>
              <a:rPr lang="zh-CN" altLang="en-US" sz="2000" b="1">
                <a:sym typeface="+mn-ea"/>
              </a:rPr>
              <a:t>AC voltage test gear V~</a:t>
            </a:r>
            <a:r>
              <a:rPr lang="en-US" altLang="zh-CN" sz="2000">
                <a:sym typeface="+mn-ea"/>
              </a:rPr>
              <a:t>：Measure AC voltage</a:t>
            </a:r>
            <a:endParaRPr lang="en-US" altLang="zh-CN" sz="2000"/>
          </a:p>
          <a:p>
            <a:r>
              <a:rPr lang="en-US" altLang="zh-CN" sz="2000" b="1">
                <a:sym typeface="+mn-ea"/>
              </a:rPr>
              <a:t>VΩ / COM</a:t>
            </a:r>
            <a:r>
              <a:rPr lang="en-US" altLang="zh-CN" sz="2000">
                <a:sym typeface="+mn-ea"/>
              </a:rPr>
              <a:t>：VΩ </a:t>
            </a:r>
            <a:r>
              <a:rPr sz="2000">
                <a:sym typeface="+mn-ea"/>
              </a:rPr>
              <a:t>Red pen port (+ pole) during test, black pen port (- pole) during com test</a:t>
            </a:r>
            <a:endParaRPr sz="2000"/>
          </a:p>
          <a:p>
            <a:r>
              <a:rPr lang="en-US" altLang="zh-CN" sz="2000">
                <a:solidFill>
                  <a:srgbClr val="FF0000"/>
                </a:solidFill>
                <a:sym typeface="+mn-ea"/>
              </a:rPr>
              <a:t>Note: when carrying out resistance or voltage test, it is necessary to select a suitable range. If the range is too small to be measured, and the range is too large, the test error range is large; if the voltage is not known, it is necessary to select a range measurement with a large windlass.</a:t>
            </a:r>
            <a:endParaRPr lang="en-US" altLang="zh-CN" sz="2000">
              <a:solidFill>
                <a:srgbClr val="FF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349833"/>
            <a:ext cx="2700000" cy="316800"/>
          </a:xfrm>
        </p:spPr>
        <p:txBody>
          <a:bodyPr/>
          <a:p>
            <a:pPr algn="ctr"/>
            <a:r>
              <a:rPr lang="en-US" altLang="zh-CN" b="1" dirty="0"/>
              <a:t>Page 9</a:t>
            </a:r>
            <a:endParaRPr lang="en-US" altLang="zh-CN" b="1" dirty="0"/>
          </a:p>
        </p:txBody>
      </p:sp>
      <p:sp>
        <p:nvSpPr>
          <p:cNvPr id="7" name="文本框 6"/>
          <p:cNvSpPr txBox="1"/>
          <p:nvPr/>
        </p:nvSpPr>
        <p:spPr>
          <a:xfrm>
            <a:off x="623570" y="1311910"/>
            <a:ext cx="6823075" cy="368300"/>
          </a:xfrm>
          <a:prstGeom prst="rect">
            <a:avLst/>
          </a:prstGeom>
          <a:noFill/>
        </p:spPr>
        <p:txBody>
          <a:bodyPr wrap="square" rtlCol="0">
            <a:spAutoFit/>
          </a:bodyPr>
          <a:p>
            <a:r>
              <a:rPr lang="zh-CN" altLang="en-US" b="1"/>
              <a:t>2.2、</a:t>
            </a:r>
            <a:r>
              <a:rPr lang="zh-CN" altLang="en-US" b="1">
                <a:sym typeface="+mn-ea"/>
              </a:rPr>
              <a:t>Measurement of line access/disconnection</a:t>
            </a:r>
            <a:endParaRPr lang="zh-CN" altLang="en-US" b="1"/>
          </a:p>
        </p:txBody>
      </p:sp>
      <p:sp>
        <p:nvSpPr>
          <p:cNvPr id="8" name="右箭头 7"/>
          <p:cNvSpPr/>
          <p:nvPr/>
        </p:nvSpPr>
        <p:spPr>
          <a:xfrm>
            <a:off x="3598545" y="2455545"/>
            <a:ext cx="705485"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右箭头 8"/>
          <p:cNvSpPr/>
          <p:nvPr/>
        </p:nvSpPr>
        <p:spPr>
          <a:xfrm>
            <a:off x="3598545" y="4845050"/>
            <a:ext cx="705485"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2" name="直接连接符 11"/>
          <p:cNvCxnSpPr/>
          <p:nvPr/>
        </p:nvCxnSpPr>
        <p:spPr>
          <a:xfrm flipV="1">
            <a:off x="288925" y="4057015"/>
            <a:ext cx="11613515" cy="42545"/>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2"/>
          <a:stretch>
            <a:fillRect/>
          </a:stretch>
        </p:blipFill>
        <p:spPr>
          <a:xfrm>
            <a:off x="623570" y="1929130"/>
            <a:ext cx="2832735" cy="1631315"/>
          </a:xfrm>
          <a:prstGeom prst="rect">
            <a:avLst/>
          </a:prstGeom>
        </p:spPr>
      </p:pic>
      <p:pic>
        <p:nvPicPr>
          <p:cNvPr id="17" name="图片 16"/>
          <p:cNvPicPr>
            <a:picLocks noChangeAspect="1"/>
          </p:cNvPicPr>
          <p:nvPr/>
        </p:nvPicPr>
        <p:blipFill>
          <a:blip r:embed="rId3"/>
          <a:stretch>
            <a:fillRect/>
          </a:stretch>
        </p:blipFill>
        <p:spPr>
          <a:xfrm>
            <a:off x="623570" y="4251960"/>
            <a:ext cx="2832735" cy="1608455"/>
          </a:xfrm>
          <a:prstGeom prst="rect">
            <a:avLst/>
          </a:prstGeom>
        </p:spPr>
      </p:pic>
      <p:sp>
        <p:nvSpPr>
          <p:cNvPr id="18" name="文本框 17"/>
          <p:cNvSpPr txBox="1"/>
          <p:nvPr/>
        </p:nvSpPr>
        <p:spPr>
          <a:xfrm>
            <a:off x="916940" y="3560445"/>
            <a:ext cx="2322830" cy="368300"/>
          </a:xfrm>
          <a:prstGeom prst="rect">
            <a:avLst/>
          </a:prstGeom>
          <a:noFill/>
        </p:spPr>
        <p:txBody>
          <a:bodyPr wrap="square" rtlCol="0">
            <a:spAutoFit/>
          </a:bodyPr>
          <a:p>
            <a:r>
              <a:rPr lang="zh-CN" altLang="en-US" b="1">
                <a:sym typeface="+mn-ea"/>
              </a:rPr>
              <a:t>Clear the way</a:t>
            </a:r>
            <a:endParaRPr lang="zh-CN" altLang="en-US" b="1"/>
          </a:p>
        </p:txBody>
      </p:sp>
      <p:sp>
        <p:nvSpPr>
          <p:cNvPr id="19" name="文本框 18"/>
          <p:cNvSpPr txBox="1"/>
          <p:nvPr/>
        </p:nvSpPr>
        <p:spPr>
          <a:xfrm>
            <a:off x="993775" y="5860415"/>
            <a:ext cx="1716405" cy="368300"/>
          </a:xfrm>
          <a:prstGeom prst="rect">
            <a:avLst/>
          </a:prstGeom>
          <a:noFill/>
        </p:spPr>
        <p:txBody>
          <a:bodyPr wrap="square" rtlCol="0">
            <a:spAutoFit/>
          </a:bodyPr>
          <a:p>
            <a:r>
              <a:rPr lang="zh-CN" altLang="en-US" b="1">
                <a:sym typeface="+mn-ea"/>
              </a:rPr>
              <a:t>Conducting</a:t>
            </a:r>
            <a:endParaRPr lang="zh-CN" altLang="en-US" b="1"/>
          </a:p>
        </p:txBody>
      </p:sp>
      <p:sp>
        <p:nvSpPr>
          <p:cNvPr id="4" name="页脚占位符 3"/>
          <p:cNvSpPr>
            <a:spLocks noGrp="1"/>
          </p:cNvSpPr>
          <p:nvPr>
            <p:ph type="ftr" sz="quarter" idx="11"/>
          </p:nvPr>
        </p:nvSpPr>
        <p:spPr>
          <a:xfrm>
            <a:off x="68510" y="6465403"/>
            <a:ext cx="3960000" cy="316800"/>
          </a:xfrm>
        </p:spPr>
        <p:txBody>
          <a:bodyPr/>
          <a:p>
            <a:pPr algn="l"/>
            <a:r>
              <a:rPr lang="en-US" altLang="zh-CN" b="1" dirty="0">
                <a:sym typeface="+mn-ea"/>
              </a:rPr>
              <a:t>EC-3711B</a:t>
            </a:r>
            <a:r>
              <a:rPr lang="en-US" altLang="zh-CN" b="1" dirty="0"/>
              <a:t>Massage Chair After-sales Service Guide</a:t>
            </a:r>
            <a:endParaRPr lang="en-US" altLang="zh-CN" b="1" dirty="0"/>
          </a:p>
        </p:txBody>
      </p:sp>
      <p:sp>
        <p:nvSpPr>
          <p:cNvPr id="5" name="文本框 4"/>
          <p:cNvSpPr txBox="1"/>
          <p:nvPr/>
        </p:nvSpPr>
        <p:spPr>
          <a:xfrm>
            <a:off x="4627880" y="1929130"/>
            <a:ext cx="7083425" cy="1814830"/>
          </a:xfrm>
          <a:prstGeom prst="rect">
            <a:avLst/>
          </a:prstGeom>
          <a:noFill/>
        </p:spPr>
        <p:txBody>
          <a:bodyPr wrap="square" rtlCol="0">
            <a:spAutoFit/>
          </a:bodyPr>
          <a:p>
            <a:r>
              <a:rPr lang="zh-CN" altLang="en-US" sz="1600" b="1">
                <a:sym typeface="+mn-ea"/>
              </a:rPr>
              <a:t>As shown in the left picture, first set the multimeter to the buzzer and power it</a:t>
            </a:r>
            <a:endParaRPr lang="zh-CN" altLang="en-US" sz="1600" b="1"/>
          </a:p>
          <a:p>
            <a:r>
              <a:rPr lang="zh-CN" altLang="en-US" sz="1600" b="1">
                <a:sym typeface="+mn-ea"/>
              </a:rPr>
              <a:t>When the switch is on, the multimeter will display "0."; then contact the two probes with the ends of the red wire</a:t>
            </a:r>
            <a:endParaRPr lang="zh-CN" altLang="en-US" sz="1600" b="1"/>
          </a:p>
          <a:p>
            <a:r>
              <a:rPr lang="zh-CN" altLang="en-US" sz="1600" b="1">
                <a:sym typeface="+mn-ea"/>
              </a:rPr>
              <a:t>At this time, the multimeter still shows "1." there is no change, which means there is an open circuit in the middle of the wire, that is, the line is open.</a:t>
            </a:r>
            <a:endParaRPr lang="zh-CN" altLang="en-US" sz="1600" b="1">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4627880" y="4595495"/>
            <a:ext cx="7083425" cy="922020"/>
          </a:xfrm>
          <a:prstGeom prst="rect">
            <a:avLst/>
          </a:prstGeom>
          <a:noFill/>
        </p:spPr>
        <p:txBody>
          <a:bodyPr wrap="square" rtlCol="0">
            <a:spAutoFit/>
          </a:bodyPr>
          <a:p>
            <a:r>
              <a:rPr lang="zh-CN" altLang="en-US" b="1">
                <a:sym typeface="+mn-ea"/>
              </a:rPr>
              <a:t>As shown in the picture on the left, if the multimeter shows the number of ". 002" or ". 00n" and gives an alarm, it means that the wire is connected.</a:t>
            </a:r>
            <a:endParaRPr lang="zh-CN" altLang="en-US" b="1">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2.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123.xml><?xml version="1.0" encoding="utf-8"?>
<p:tagLst xmlns:p="http://schemas.openxmlformats.org/presentationml/2006/main">
  <p:tag name="KSO_WM_DIAGRAM_VIRTUALLY_FRAME" val="{&quot;height&quot;:376.2,&quot;left&quot;:51.1,&quot;top&quot;:127.6,&quot;width&quot;:828.35}"/>
</p:tagLst>
</file>

<file path=ppt/tags/tag124.xml><?xml version="1.0" encoding="utf-8"?>
<p:tagLst xmlns:p="http://schemas.openxmlformats.org/presentationml/2006/main">
  <p:tag name="KSO_WM_DIAGRAM_VIRTUALLY_FRAME" val="{&quot;height&quot;:376.2,&quot;left&quot;:51.1,&quot;top&quot;:127.6,&quot;width&quot;:828.35}"/>
</p:tagLst>
</file>

<file path=ppt/tags/tag125.xml><?xml version="1.0" encoding="utf-8"?>
<p:tagLst xmlns:p="http://schemas.openxmlformats.org/presentationml/2006/main">
  <p:tag name="KSO_WM_DIAGRAM_VIRTUALLY_FRAME" val="{&quot;height&quot;:376.2,&quot;left&quot;:51.1,&quot;top&quot;:127.6,&quot;width&quot;:828.35}"/>
</p:tagLst>
</file>

<file path=ppt/tags/tag126.xml><?xml version="1.0" encoding="utf-8"?>
<p:tagLst xmlns:p="http://schemas.openxmlformats.org/presentationml/2006/main">
  <p:tag name="KSO_WM_DIAGRAM_VIRTUALLY_FRAME" val="{&quot;height&quot;:376.2,&quot;left&quot;:51.1,&quot;top&quot;:127.6,&quot;width&quot;:828.35}"/>
</p:tagLst>
</file>

<file path=ppt/tags/tag127.xml><?xml version="1.0" encoding="utf-8"?>
<p:tagLst xmlns:p="http://schemas.openxmlformats.org/presentationml/2006/main">
  <p:tag name="KSO_WM_DIAGRAM_VIRTUALLY_FRAME" val="{&quot;height&quot;:376.2,&quot;left&quot;:51.1,&quot;top&quot;:127.6,&quot;width&quot;:828.35}"/>
</p:tagLst>
</file>

<file path=ppt/tags/tag128.xml><?xml version="1.0" encoding="utf-8"?>
<p:tagLst xmlns:p="http://schemas.openxmlformats.org/presentationml/2006/main">
  <p:tag name="KSO_WM_DIAGRAM_VIRTUALLY_FRAME" val="{&quot;height&quot;:376.2,&quot;left&quot;:51.1,&quot;top&quot;:127.6,&quot;width&quot;:828.35}"/>
</p:tagLst>
</file>

<file path=ppt/tags/tag129.xml><?xml version="1.0" encoding="utf-8"?>
<p:tagLst xmlns:p="http://schemas.openxmlformats.org/presentationml/2006/main">
  <p:tag name="KSO_WM_DIAGRAM_VIRTUALLY_FRAME" val="{&quot;height&quot;:376.2,&quot;left&quot;:51.1,&quot;top&quot;:127.6,&quot;width&quot;:828.35}"/>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DIAGRAM_VIRTUALLY_FRAME" val="{&quot;height&quot;:376.2,&quot;left&quot;:51.1,&quot;top&quot;:127.6,&quot;width&quot;:828.35}"/>
</p:tagLst>
</file>

<file path=ppt/tags/tag131.xml><?xml version="1.0" encoding="utf-8"?>
<p:tagLst xmlns:p="http://schemas.openxmlformats.org/presentationml/2006/main">
  <p:tag name="KSO_WM_UNIT_PLACING_PICTURE_USER_VIEWPORT" val="{&quot;height&quot;:2490,&quot;width&quot;:3320}"/>
</p:tagLst>
</file>

<file path=ppt/tags/tag132.xml><?xml version="1.0" encoding="utf-8"?>
<p:tagLst xmlns:p="http://schemas.openxmlformats.org/presentationml/2006/main">
  <p:tag name="KSO_WM_DIAGRAM_VIRTUALLY_FRAME" val="{&quot;height&quot;:72.55,&quot;left&quot;:54.4,&quot;top&quot;:234.7,&quot;width&quot;:869.3}"/>
</p:tagLst>
</file>

<file path=ppt/tags/tag133.xml><?xml version="1.0" encoding="utf-8"?>
<p:tagLst xmlns:p="http://schemas.openxmlformats.org/presentationml/2006/main">
  <p:tag name="KSO_WM_DIAGRAM_VIRTUALLY_FRAME" val="{&quot;height&quot;:72.55,&quot;left&quot;:54.4,&quot;top&quot;:234.7,&quot;width&quot;:869.3}"/>
</p:tagLst>
</file>

<file path=ppt/tags/tag134.xml><?xml version="1.0" encoding="utf-8"?>
<p:tagLst xmlns:p="http://schemas.openxmlformats.org/presentationml/2006/main">
  <p:tag name="KSO_WM_DIAGRAM_VIRTUALLY_FRAME" val="{&quot;height&quot;:72.55,&quot;left&quot;:54.4,&quot;top&quot;:234.7,&quot;width&quot;:869.3}"/>
</p:tagLst>
</file>

<file path=ppt/tags/tag135.xml><?xml version="1.0" encoding="utf-8"?>
<p:tagLst xmlns:p="http://schemas.openxmlformats.org/presentationml/2006/main">
  <p:tag name="KSO_WM_UNIT_PLACING_PICTURE_USER_VIEWPORT" val="{&quot;height&quot;:2490,&quot;width&quot;:3320}"/>
</p:tagLst>
</file>

<file path=ppt/tags/tag136.xml><?xml version="1.0" encoding="utf-8"?>
<p:tagLst xmlns:p="http://schemas.openxmlformats.org/presentationml/2006/main">
  <p:tag name="KSO_WM_UNIT_PLACING_PICTURE_USER_VIEWPORT" val="{&quot;height&quot;:2490,&quot;width&quot;:3320}"/>
</p:tagLst>
</file>

<file path=ppt/tags/tag137.xml><?xml version="1.0" encoding="utf-8"?>
<p:tagLst xmlns:p="http://schemas.openxmlformats.org/presentationml/2006/main">
  <p:tag name="KSO_WM_DIAGRAM_VIRTUALLY_FRAME" val="{&quot;height&quot;:387.1,&quot;left&quot;:358.35,&quot;top&quot;:106.55,&quot;width&quot;:545.75}"/>
</p:tagLst>
</file>

<file path=ppt/tags/tag138.xml><?xml version="1.0" encoding="utf-8"?>
<p:tagLst xmlns:p="http://schemas.openxmlformats.org/presentationml/2006/main">
  <p:tag name="KSO_WM_DIAGRAM_VIRTUALLY_FRAME" val="{&quot;height&quot;:387.1,&quot;left&quot;:358.35,&quot;top&quot;:106.55,&quot;width&quot;:545.75}"/>
</p:tagLst>
</file>

<file path=ppt/tags/tag139.xml><?xml version="1.0" encoding="utf-8"?>
<p:tagLst xmlns:p="http://schemas.openxmlformats.org/presentationml/2006/main">
  <p:tag name="KSO_WM_DIAGRAM_VIRTUALLY_FRAME" val="{&quot;height&quot;:387.1,&quot;left&quot;:358.35,&quot;top&quot;:106.55,&quot;width&quot;:545.75}"/>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DIAGRAM_VIRTUALLY_FRAME" val="{&quot;height&quot;:387.1,&quot;left&quot;:358.35,&quot;top&quot;:106.55,&quot;width&quot;:545.75}"/>
</p:tagLst>
</file>

<file path=ppt/tags/tag141.xml><?xml version="1.0" encoding="utf-8"?>
<p:tagLst xmlns:p="http://schemas.openxmlformats.org/presentationml/2006/main">
  <p:tag name="KSO_WM_DIAGRAM_VIRTUALLY_FRAME" val="{&quot;height&quot;:387.1,&quot;left&quot;:358.35,&quot;top&quot;:106.55,&quot;width&quot;:545.75}"/>
</p:tagLst>
</file>

<file path=ppt/tags/tag142.xml><?xml version="1.0" encoding="utf-8"?>
<p:tagLst xmlns:p="http://schemas.openxmlformats.org/presentationml/2006/main">
  <p:tag name="KSO_WM_DIAGRAM_VIRTUALLY_FRAME" val="{&quot;height&quot;:387.1,&quot;left&quot;:358.35,&quot;top&quot;:106.55,&quot;width&quot;:545.75}"/>
</p:tagLst>
</file>

<file path=ppt/tags/tag143.xml><?xml version="1.0" encoding="utf-8"?>
<p:tagLst xmlns:p="http://schemas.openxmlformats.org/presentationml/2006/main">
  <p:tag name="KSO_WM_DIAGRAM_VIRTUALLY_FRAME" val="{&quot;height&quot;:387.1,&quot;left&quot;:358.35,&quot;top&quot;:106.55,&quot;width&quot;:545.75}"/>
</p:tagLst>
</file>

<file path=ppt/tags/tag144.xml><?xml version="1.0" encoding="utf-8"?>
<p:tagLst xmlns:p="http://schemas.openxmlformats.org/presentationml/2006/main">
  <p:tag name="KSO_WM_DIAGRAM_VIRTUALLY_FRAME" val="{&quot;height&quot;:387.1,&quot;left&quot;:358.35,&quot;top&quot;:106.55,&quot;width&quot;:545.75}"/>
</p:tagLst>
</file>

<file path=ppt/tags/tag145.xml><?xml version="1.0" encoding="utf-8"?>
<p:tagLst xmlns:p="http://schemas.openxmlformats.org/presentationml/2006/main">
  <p:tag name="KSO_WM_DIAGRAM_VIRTUALLY_FRAME" val="{&quot;height&quot;:387.1,&quot;left&quot;:358.35,&quot;top&quot;:106.55,&quot;width&quot;:545.75}"/>
</p:tagLst>
</file>

<file path=ppt/tags/tag146.xml><?xml version="1.0" encoding="utf-8"?>
<p:tagLst xmlns:p="http://schemas.openxmlformats.org/presentationml/2006/main">
  <p:tag name="KSO_WM_DIAGRAM_VIRTUALLY_FRAME" val="{&quot;height&quot;:379.75,&quot;left&quot;:358.35,&quot;top&quot;:113.9,&quot;width&quot;:545.75}"/>
</p:tagLst>
</file>

<file path=ppt/tags/tag147.xml><?xml version="1.0" encoding="utf-8"?>
<p:tagLst xmlns:p="http://schemas.openxmlformats.org/presentationml/2006/main">
  <p:tag name="KSO_WM_DIAGRAM_VIRTUALLY_FRAME" val="{&quot;height&quot;:379.75,&quot;left&quot;:358.35,&quot;top&quot;:113.9,&quot;width&quot;:545.75}"/>
</p:tagLst>
</file>

<file path=ppt/tags/tag148.xml><?xml version="1.0" encoding="utf-8"?>
<p:tagLst xmlns:p="http://schemas.openxmlformats.org/presentationml/2006/main">
  <p:tag name="KSO_WM_DIAGRAM_VIRTUALLY_FRAME" val="{&quot;height&quot;:379.75,&quot;left&quot;:358.35,&quot;top&quot;:113.9,&quot;width&quot;:545.75}"/>
</p:tagLst>
</file>

<file path=ppt/tags/tag149.xml><?xml version="1.0" encoding="utf-8"?>
<p:tagLst xmlns:p="http://schemas.openxmlformats.org/presentationml/2006/main">
  <p:tag name="KSO_WM_DIAGRAM_VIRTUALLY_FRAME" val="{&quot;height&quot;:379.75,&quot;left&quot;:358.35,&quot;top&quot;:113.9,&quot;width&quot;:545.75}"/>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DIAGRAM_VIRTUALLY_FRAME" val="{&quot;height&quot;:379.75,&quot;left&quot;:358.35,&quot;top&quot;:113.9,&quot;width&quot;:545.75}"/>
</p:tagLst>
</file>

<file path=ppt/tags/tag151.xml><?xml version="1.0" encoding="utf-8"?>
<p:tagLst xmlns:p="http://schemas.openxmlformats.org/presentationml/2006/main">
  <p:tag name="KSO_WM_DIAGRAM_VIRTUALLY_FRAME" val="{&quot;height&quot;:379.75,&quot;left&quot;:358.35,&quot;top&quot;:113.9,&quot;width&quot;:545.75}"/>
</p:tagLst>
</file>

<file path=ppt/tags/tag152.xml><?xml version="1.0" encoding="utf-8"?>
<p:tagLst xmlns:p="http://schemas.openxmlformats.org/presentationml/2006/main">
  <p:tag name="KSO_WM_DIAGRAM_VIRTUALLY_FRAME" val="{&quot;height&quot;:479.3,&quot;left&quot;:6.25,&quot;top&quot;:32.85,&quot;width&quot;:953.75}"/>
</p:tagLst>
</file>

<file path=ppt/tags/tag153.xml><?xml version="1.0" encoding="utf-8"?>
<p:tagLst xmlns:p="http://schemas.openxmlformats.org/presentationml/2006/main">
  <p:tag name="KSO_WM_DIAGRAM_VIRTUALLY_FRAME" val="{&quot;height&quot;:479.3,&quot;left&quot;:6.25,&quot;top&quot;:32.85,&quot;width&quot;:953.75}"/>
</p:tagLst>
</file>

<file path=ppt/tags/tag154.xml><?xml version="1.0" encoding="utf-8"?>
<p:tagLst xmlns:p="http://schemas.openxmlformats.org/presentationml/2006/main">
  <p:tag name="KSO_WM_DIAGRAM_VIRTUALLY_FRAME" val="{&quot;height&quot;:479.3,&quot;left&quot;:6.25,&quot;top&quot;:32.85,&quot;width&quot;:953.75}"/>
</p:tagLst>
</file>

<file path=ppt/tags/tag155.xml><?xml version="1.0" encoding="utf-8"?>
<p:tagLst xmlns:p="http://schemas.openxmlformats.org/presentationml/2006/main">
  <p:tag name="KSO_WM_DIAGRAM_VIRTUALLY_FRAME" val="{&quot;height&quot;:479.3,&quot;left&quot;:6.25,&quot;top&quot;:32.85,&quot;width&quot;:953.75}"/>
</p:tagLst>
</file>

<file path=ppt/tags/tag156.xml><?xml version="1.0" encoding="utf-8"?>
<p:tagLst xmlns:p="http://schemas.openxmlformats.org/presentationml/2006/main">
  <p:tag name="KSO_WM_DIAGRAM_VIRTUALLY_FRAME" val="{&quot;height&quot;:479.3,&quot;left&quot;:6.25,&quot;top&quot;:32.85,&quot;width&quot;:953.75}"/>
</p:tagLst>
</file>

<file path=ppt/tags/tag157.xml><?xml version="1.0" encoding="utf-8"?>
<p:tagLst xmlns:p="http://schemas.openxmlformats.org/presentationml/2006/main">
  <p:tag name="KSO_WM_DIAGRAM_VIRTUALLY_FRAME" val="{&quot;height&quot;:479.3,&quot;left&quot;:6.25,&quot;top&quot;:32.85,&quot;width&quot;:953.75}"/>
</p:tagLst>
</file>

<file path=ppt/tags/tag158.xml><?xml version="1.0" encoding="utf-8"?>
<p:tagLst xmlns:p="http://schemas.openxmlformats.org/presentationml/2006/main">
  <p:tag name="KSO_WM_DIAGRAM_VIRTUALLY_FRAME" val="{&quot;height&quot;:479.3,&quot;left&quot;:6.25,&quot;top&quot;:32.85,&quot;width&quot;:953.75}"/>
</p:tagLst>
</file>

<file path=ppt/tags/tag159.xml><?xml version="1.0" encoding="utf-8"?>
<p:tagLst xmlns:p="http://schemas.openxmlformats.org/presentationml/2006/main">
  <p:tag name="KSO_WM_DIAGRAM_VIRTUALLY_FRAME" val="{&quot;height&quot;:479.3,&quot;left&quot;:6.25,&quot;top&quot;:32.85,&quot;width&quot;:953.75}"/>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DIAGRAM_VIRTUALLY_FRAME" val="{&quot;height&quot;:479.3,&quot;left&quot;:6.25,&quot;top&quot;:32.85,&quot;width&quot;:953.75}"/>
</p:tagLst>
</file>

<file path=ppt/tags/tag161.xml><?xml version="1.0" encoding="utf-8"?>
<p:tagLst xmlns:p="http://schemas.openxmlformats.org/presentationml/2006/main">
  <p:tag name="KSO_WM_DIAGRAM_VIRTUALLY_FRAME" val="{&quot;height&quot;:479.3,&quot;left&quot;:6.25,&quot;top&quot;:32.85,&quot;width&quot;:953.75}"/>
</p:tagLst>
</file>

<file path=ppt/tags/tag162.xml><?xml version="1.0" encoding="utf-8"?>
<p:tagLst xmlns:p="http://schemas.openxmlformats.org/presentationml/2006/main">
  <p:tag name="KSO_WM_DIAGRAM_VIRTUALLY_FRAME" val="{&quot;height&quot;:479.3,&quot;left&quot;:6.25,&quot;top&quot;:32.85,&quot;width&quot;:953.75}"/>
</p:tagLst>
</file>

<file path=ppt/tags/tag163.xml><?xml version="1.0" encoding="utf-8"?>
<p:tagLst xmlns:p="http://schemas.openxmlformats.org/presentationml/2006/main">
  <p:tag name="KSO_WM_DIAGRAM_VIRTUALLY_FRAME" val="{&quot;height&quot;:479.3,&quot;left&quot;:6.25,&quot;top&quot;:32.85,&quot;width&quot;:953.75}"/>
</p:tagLst>
</file>

<file path=ppt/tags/tag164.xml><?xml version="1.0" encoding="utf-8"?>
<p:tagLst xmlns:p="http://schemas.openxmlformats.org/presentationml/2006/main">
  <p:tag name="KSO_WM_DIAGRAM_VIRTUALLY_FRAME" val="{&quot;height&quot;:479.3,&quot;left&quot;:6.25,&quot;top&quot;:32.85,&quot;width&quot;:953.75}"/>
</p:tagLst>
</file>

<file path=ppt/tags/tag165.xml><?xml version="1.0" encoding="utf-8"?>
<p:tagLst xmlns:p="http://schemas.openxmlformats.org/presentationml/2006/main">
  <p:tag name="KSO_WM_DIAGRAM_VIRTUALLY_FRAME" val="{&quot;height&quot;:479.3,&quot;left&quot;:6.25,&quot;top&quot;:32.85,&quot;width&quot;:953.75}"/>
</p:tagLst>
</file>

<file path=ppt/tags/tag166.xml><?xml version="1.0" encoding="utf-8"?>
<p:tagLst xmlns:p="http://schemas.openxmlformats.org/presentationml/2006/main">
  <p:tag name="KSO_WM_DIAGRAM_VIRTUALLY_FRAME" val="{&quot;height&quot;:479.3,&quot;left&quot;:6.25,&quot;top&quot;:32.85,&quot;width&quot;:953.75}"/>
</p:tagLst>
</file>

<file path=ppt/tags/tag167.xml><?xml version="1.0" encoding="utf-8"?>
<p:tagLst xmlns:p="http://schemas.openxmlformats.org/presentationml/2006/main">
  <p:tag name="KSO_WM_DIAGRAM_VIRTUALLY_FRAME" val="{&quot;height&quot;:479.3,&quot;left&quot;:6.25,&quot;top&quot;:32.85,&quot;width&quot;:953.75}"/>
</p:tagLst>
</file>

<file path=ppt/tags/tag168.xml><?xml version="1.0" encoding="utf-8"?>
<p:tagLst xmlns:p="http://schemas.openxmlformats.org/presentationml/2006/main">
  <p:tag name="KSO_WM_DIAGRAM_VIRTUALLY_FRAME" val="{&quot;height&quot;:479.3,&quot;left&quot;:6.25,&quot;top&quot;:32.85,&quot;width&quot;:953.75}"/>
</p:tagLst>
</file>

<file path=ppt/tags/tag169.xml><?xml version="1.0" encoding="utf-8"?>
<p:tagLst xmlns:p="http://schemas.openxmlformats.org/presentationml/2006/main">
  <p:tag name="KSO_WM_DIAGRAM_VIRTUALLY_FRAME" val="{&quot;height&quot;:479.3,&quot;left&quot;:6.25,&quot;top&quot;:32.85,&quot;width&quot;:953.75}"/>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DIAGRAM_VIRTUALLY_FRAME" val="{&quot;height&quot;:479.3,&quot;left&quot;:6.25,&quot;top&quot;:32.85,&quot;width&quot;:953.75}"/>
</p:tagLst>
</file>

<file path=ppt/tags/tag171.xml><?xml version="1.0" encoding="utf-8"?>
<p:tagLst xmlns:p="http://schemas.openxmlformats.org/presentationml/2006/main">
  <p:tag name="KSO_WM_DIAGRAM_VIRTUALLY_FRAME" val="{&quot;height&quot;:479.3,&quot;left&quot;:6.25,&quot;top&quot;:32.85,&quot;width&quot;:953.75}"/>
</p:tagLst>
</file>

<file path=ppt/tags/tag172.xml><?xml version="1.0" encoding="utf-8"?>
<p:tagLst xmlns:p="http://schemas.openxmlformats.org/presentationml/2006/main">
  <p:tag name="KSO_WM_DIAGRAM_VIRTUALLY_FRAME" val="{&quot;height&quot;:479.3,&quot;left&quot;:6.25,&quot;top&quot;:32.85,&quot;width&quot;:953.75}"/>
</p:tagLst>
</file>

<file path=ppt/tags/tag173.xml><?xml version="1.0" encoding="utf-8"?>
<p:tagLst xmlns:p="http://schemas.openxmlformats.org/presentationml/2006/main">
  <p:tag name="KSO_WM_DIAGRAM_VIRTUALLY_FRAME" val="{&quot;height&quot;:479.3,&quot;left&quot;:6.25,&quot;top&quot;:32.85,&quot;width&quot;:953.75}"/>
</p:tagLst>
</file>

<file path=ppt/tags/tag174.xml><?xml version="1.0" encoding="utf-8"?>
<p:tagLst xmlns:p="http://schemas.openxmlformats.org/presentationml/2006/main">
  <p:tag name="KSO_WM_DIAGRAM_VIRTUALLY_FRAME" val="{&quot;height&quot;:479.3,&quot;left&quot;:6.25,&quot;top&quot;:32.85,&quot;width&quot;:953.75}"/>
</p:tagLst>
</file>

<file path=ppt/tags/tag175.xml><?xml version="1.0" encoding="utf-8"?>
<p:tagLst xmlns:p="http://schemas.openxmlformats.org/presentationml/2006/main">
  <p:tag name="KSO_WM_DIAGRAM_VIRTUALLY_FRAME" val="{&quot;height&quot;:479.3,&quot;left&quot;:6.25,&quot;top&quot;:32.85,&quot;width&quot;:953.75}"/>
</p:tagLst>
</file>

<file path=ppt/tags/tag176.xml><?xml version="1.0" encoding="utf-8"?>
<p:tagLst xmlns:p="http://schemas.openxmlformats.org/presentationml/2006/main">
  <p:tag name="KSO_WM_DIAGRAM_VIRTUALLY_FRAME" val="{&quot;height&quot;:479.3,&quot;left&quot;:6.25,&quot;top&quot;:32.85,&quot;width&quot;:953.75}"/>
</p:tagLst>
</file>

<file path=ppt/tags/tag177.xml><?xml version="1.0" encoding="utf-8"?>
<p:tagLst xmlns:p="http://schemas.openxmlformats.org/presentationml/2006/main">
  <p:tag name="KSO_WM_DIAGRAM_VIRTUALLY_FRAME" val="{&quot;height&quot;:479.3,&quot;left&quot;:6.25,&quot;top&quot;:32.85,&quot;width&quot;:953.75}"/>
</p:tagLst>
</file>

<file path=ppt/tags/tag178.xml><?xml version="1.0" encoding="utf-8"?>
<p:tagLst xmlns:p="http://schemas.openxmlformats.org/presentationml/2006/main">
  <p:tag name="KSO_WM_DIAGRAM_VIRTUALLY_FRAME" val="{&quot;height&quot;:479.3,&quot;left&quot;:6.25,&quot;top&quot;:32.85,&quot;width&quot;:953.75}"/>
</p:tagLst>
</file>

<file path=ppt/tags/tag179.xml><?xml version="1.0" encoding="utf-8"?>
<p:tagLst xmlns:p="http://schemas.openxmlformats.org/presentationml/2006/main">
  <p:tag name="KSO_WM_DIAGRAM_VIRTUALLY_FRAME" val="{&quot;height&quot;:479.3,&quot;left&quot;:6.25,&quot;top&quot;:32.85,&quot;width&quot;:953.75}"/>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DIAGRAM_VIRTUALLY_FRAME" val="{&quot;height&quot;:479.3,&quot;left&quot;:6.25,&quot;top&quot;:32.85,&quot;width&quot;:953.75}"/>
</p:tagLst>
</file>

<file path=ppt/tags/tag181.xml><?xml version="1.0" encoding="utf-8"?>
<p:tagLst xmlns:p="http://schemas.openxmlformats.org/presentationml/2006/main">
  <p:tag name="KSO_WM_DIAGRAM_VIRTUALLY_FRAME" val="{&quot;height&quot;:479.3,&quot;left&quot;:6.25,&quot;top&quot;:32.85,&quot;width&quot;:953.75}"/>
</p:tagLst>
</file>

<file path=ppt/tags/tag182.xml><?xml version="1.0" encoding="utf-8"?>
<p:tagLst xmlns:p="http://schemas.openxmlformats.org/presentationml/2006/main">
  <p:tag name="KSO_WM_DIAGRAM_VIRTUALLY_FRAME" val="{&quot;height&quot;:479.3,&quot;left&quot;:6.25,&quot;top&quot;:32.85,&quot;width&quot;:953.75}"/>
</p:tagLst>
</file>

<file path=ppt/tags/tag183.xml><?xml version="1.0" encoding="utf-8"?>
<p:tagLst xmlns:p="http://schemas.openxmlformats.org/presentationml/2006/main">
  <p:tag name="KSO_WM_DIAGRAM_VIRTUALLY_FRAME" val="{&quot;height&quot;:479.3,&quot;left&quot;:6.25,&quot;top&quot;:32.85,&quot;width&quot;:953.75}"/>
</p:tagLst>
</file>

<file path=ppt/tags/tag184.xml><?xml version="1.0" encoding="utf-8"?>
<p:tagLst xmlns:p="http://schemas.openxmlformats.org/presentationml/2006/main">
  <p:tag name="KSO_WM_DIAGRAM_VIRTUALLY_FRAME" val="{&quot;height&quot;:479.3,&quot;left&quot;:6.25,&quot;top&quot;:32.85,&quot;width&quot;:953.75}"/>
</p:tagLst>
</file>

<file path=ppt/tags/tag185.xml><?xml version="1.0" encoding="utf-8"?>
<p:tagLst xmlns:p="http://schemas.openxmlformats.org/presentationml/2006/main">
  <p:tag name="KSO_WM_DIAGRAM_VIRTUALLY_FRAME" val="{&quot;height&quot;:479.3,&quot;left&quot;:6.25,&quot;top&quot;:32.85,&quot;width&quot;:953.75}"/>
</p:tagLst>
</file>

<file path=ppt/tags/tag186.xml><?xml version="1.0" encoding="utf-8"?>
<p:tagLst xmlns:p="http://schemas.openxmlformats.org/presentationml/2006/main">
  <p:tag name="KSO_WM_DIAGRAM_VIRTUALLY_FRAME" val="{&quot;height&quot;:479.3,&quot;left&quot;:6.25,&quot;top&quot;:32.85,&quot;width&quot;:953.75}"/>
</p:tagLst>
</file>

<file path=ppt/tags/tag187.xml><?xml version="1.0" encoding="utf-8"?>
<p:tagLst xmlns:p="http://schemas.openxmlformats.org/presentationml/2006/main">
  <p:tag name="KSO_WM_DIAGRAM_VIRTUALLY_FRAME" val="{&quot;height&quot;:479.3,&quot;left&quot;:6.25,&quot;top&quot;:32.85,&quot;width&quot;:953.75}"/>
</p:tagLst>
</file>

<file path=ppt/tags/tag188.xml><?xml version="1.0" encoding="utf-8"?>
<p:tagLst xmlns:p="http://schemas.openxmlformats.org/presentationml/2006/main">
  <p:tag name="KSO_WM_DIAGRAM_VIRTUALLY_FRAME" val="{&quot;height&quot;:479.3,&quot;left&quot;:6.25,&quot;top&quot;:32.85,&quot;width&quot;:953.75}"/>
</p:tagLst>
</file>

<file path=ppt/tags/tag189.xml><?xml version="1.0" encoding="utf-8"?>
<p:tagLst xmlns:p="http://schemas.openxmlformats.org/presentationml/2006/main">
  <p:tag name="KSO_WM_DIAGRAM_VIRTUALLY_FRAME" val="{&quot;height&quot;:428.6,&quot;left&quot;:11.1,&quot;top&quot;:105.5,&quot;width&quot;:936}"/>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DIAGRAM_VIRTUALLY_FRAME" val="{&quot;height&quot;:428.6,&quot;left&quot;:11.1,&quot;top&quot;:105.5,&quot;width&quot;:936}"/>
</p:tagLst>
</file>

<file path=ppt/tags/tag191.xml><?xml version="1.0" encoding="utf-8"?>
<p:tagLst xmlns:p="http://schemas.openxmlformats.org/presentationml/2006/main">
  <p:tag name="KSO_WM_DIAGRAM_VIRTUALLY_FRAME" val="{&quot;height&quot;:428.6,&quot;left&quot;:11.1,&quot;top&quot;:105.5,&quot;width&quot;:936}"/>
</p:tagLst>
</file>

<file path=ppt/tags/tag192.xml><?xml version="1.0" encoding="utf-8"?>
<p:tagLst xmlns:p="http://schemas.openxmlformats.org/presentationml/2006/main">
  <p:tag name="KSO_WM_DIAGRAM_VIRTUALLY_FRAME" val="{&quot;height&quot;:428.6,&quot;left&quot;:11.1,&quot;top&quot;:105.5,&quot;width&quot;:936}"/>
</p:tagLst>
</file>

<file path=ppt/tags/tag193.xml><?xml version="1.0" encoding="utf-8"?>
<p:tagLst xmlns:p="http://schemas.openxmlformats.org/presentationml/2006/main">
  <p:tag name="KSO_WM_DIAGRAM_VIRTUALLY_FRAME" val="{&quot;height&quot;:428.6,&quot;left&quot;:11.1,&quot;top&quot;:105.5,&quot;width&quot;:936}"/>
</p:tagLst>
</file>

<file path=ppt/tags/tag194.xml><?xml version="1.0" encoding="utf-8"?>
<p:tagLst xmlns:p="http://schemas.openxmlformats.org/presentationml/2006/main">
  <p:tag name="KSO_WM_DIAGRAM_VIRTUALLY_FRAME" val="{&quot;height&quot;:428.6,&quot;left&quot;:11.1,&quot;top&quot;:105.5,&quot;width&quot;:936}"/>
</p:tagLst>
</file>

<file path=ppt/tags/tag195.xml><?xml version="1.0" encoding="utf-8"?>
<p:tagLst xmlns:p="http://schemas.openxmlformats.org/presentationml/2006/main">
  <p:tag name="KSO_WM_DIAGRAM_VIRTUALLY_FRAME" val="{&quot;height&quot;:428.6,&quot;left&quot;:11.1,&quot;top&quot;:105.5,&quot;width&quot;:936}"/>
</p:tagLst>
</file>

<file path=ppt/tags/tag196.xml><?xml version="1.0" encoding="utf-8"?>
<p:tagLst xmlns:p="http://schemas.openxmlformats.org/presentationml/2006/main">
  <p:tag name="KSO_WM_DIAGRAM_VIRTUALLY_FRAME" val="{&quot;height&quot;:428.6,&quot;left&quot;:11.1,&quot;top&quot;:105.5,&quot;width&quot;:936}"/>
</p:tagLst>
</file>

<file path=ppt/tags/tag197.xml><?xml version="1.0" encoding="utf-8"?>
<p:tagLst xmlns:p="http://schemas.openxmlformats.org/presentationml/2006/main">
  <p:tag name="KSO_WM_DIAGRAM_VIRTUALLY_FRAME" val="{&quot;height&quot;:428.6,&quot;left&quot;:11.1,&quot;top&quot;:105.5,&quot;width&quot;:936}"/>
</p:tagLst>
</file>

<file path=ppt/tags/tag198.xml><?xml version="1.0" encoding="utf-8"?>
<p:tagLst xmlns:p="http://schemas.openxmlformats.org/presentationml/2006/main">
  <p:tag name="KSO_WM_DIAGRAM_VIRTUALLY_FRAME" val="{&quot;height&quot;:428.6,&quot;left&quot;:11.1,&quot;top&quot;:105.5,&quot;width&quot;:936}"/>
</p:tagLst>
</file>

<file path=ppt/tags/tag199.xml><?xml version="1.0" encoding="utf-8"?>
<p:tagLst xmlns:p="http://schemas.openxmlformats.org/presentationml/2006/main">
  <p:tag name="KSO_WM_DIAGRAM_VIRTUALLY_FRAME" val="{&quot;height&quot;:428.6,&quot;left&quot;:11.1,&quot;top&quot;:105.5,&quot;width&quot;:936}"/>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DIAGRAM_VIRTUALLY_FRAME" val="{&quot;height&quot;:428.6,&quot;left&quot;:11.1,&quot;top&quot;:105.5,&quot;width&quot;:936}"/>
</p:tagLst>
</file>

<file path=ppt/tags/tag201.xml><?xml version="1.0" encoding="utf-8"?>
<p:tagLst xmlns:p="http://schemas.openxmlformats.org/presentationml/2006/main">
  <p:tag name="KSO_WM_DIAGRAM_VIRTUALLY_FRAME" val="{&quot;height&quot;:428.6,&quot;left&quot;:11.1,&quot;top&quot;:105.5,&quot;width&quot;:936}"/>
</p:tagLst>
</file>

<file path=ppt/tags/tag202.xml><?xml version="1.0" encoding="utf-8"?>
<p:tagLst xmlns:p="http://schemas.openxmlformats.org/presentationml/2006/main">
  <p:tag name="KSO_WM_DIAGRAM_VIRTUALLY_FRAME" val="{&quot;height&quot;:428.6,&quot;left&quot;:11.1,&quot;top&quot;:105.5,&quot;width&quot;:936}"/>
</p:tagLst>
</file>

<file path=ppt/tags/tag203.xml><?xml version="1.0" encoding="utf-8"?>
<p:tagLst xmlns:p="http://schemas.openxmlformats.org/presentationml/2006/main">
  <p:tag name="KSO_WM_DIAGRAM_VIRTUALLY_FRAME" val="{&quot;height&quot;:428.6,&quot;left&quot;:11.1,&quot;top&quot;:105.5,&quot;width&quot;:936}"/>
</p:tagLst>
</file>

<file path=ppt/tags/tag204.xml><?xml version="1.0" encoding="utf-8"?>
<p:tagLst xmlns:p="http://schemas.openxmlformats.org/presentationml/2006/main">
  <p:tag name="KSO_WM_DIAGRAM_VIRTUALLY_FRAME" val="{&quot;height&quot;:428.6,&quot;left&quot;:11.1,&quot;top&quot;:105.5,&quot;width&quot;:936}"/>
</p:tagLst>
</file>

<file path=ppt/tags/tag205.xml><?xml version="1.0" encoding="utf-8"?>
<p:tagLst xmlns:p="http://schemas.openxmlformats.org/presentationml/2006/main">
  <p:tag name="KSO_WM_DIAGRAM_VIRTUALLY_FRAME" val="{&quot;height&quot;:428.6,&quot;left&quot;:11.1,&quot;top&quot;:105.5,&quot;width&quot;:936}"/>
</p:tagLst>
</file>

<file path=ppt/tags/tag206.xml><?xml version="1.0" encoding="utf-8"?>
<p:tagLst xmlns:p="http://schemas.openxmlformats.org/presentationml/2006/main">
  <p:tag name="KSO_WM_DIAGRAM_VIRTUALLY_FRAME" val="{&quot;height&quot;:428.6,&quot;left&quot;:11.1,&quot;top&quot;:105.5,&quot;width&quot;:936}"/>
</p:tagLst>
</file>

<file path=ppt/tags/tag207.xml><?xml version="1.0" encoding="utf-8"?>
<p:tagLst xmlns:p="http://schemas.openxmlformats.org/presentationml/2006/main">
  <p:tag name="KSO_WM_DIAGRAM_VIRTUALLY_FRAME" val="{&quot;height&quot;:428.6,&quot;left&quot;:11.1,&quot;top&quot;:105.5,&quot;width&quot;:936}"/>
</p:tagLst>
</file>

<file path=ppt/tags/tag208.xml><?xml version="1.0" encoding="utf-8"?>
<p:tagLst xmlns:p="http://schemas.openxmlformats.org/presentationml/2006/main">
  <p:tag name="KSO_WM_DIAGRAM_VIRTUALLY_FRAME" val="{&quot;height&quot;:428.6,&quot;left&quot;:11.1,&quot;top&quot;:105.5,&quot;width&quot;:936}"/>
</p:tagLst>
</file>

<file path=ppt/tags/tag209.xml><?xml version="1.0" encoding="utf-8"?>
<p:tagLst xmlns:p="http://schemas.openxmlformats.org/presentationml/2006/main">
  <p:tag name="KSO_WM_DIAGRAM_VIRTUALLY_FRAME" val="{&quot;height&quot;:428.6,&quot;left&quot;:11.1,&quot;top&quot;:105.5,&quot;width&quot;:936}"/>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DIAGRAM_VIRTUALLY_FRAME" val="{&quot;height&quot;:428.6,&quot;left&quot;:11.1,&quot;top&quot;:105.5,&quot;width&quot;:936}"/>
</p:tagLst>
</file>

<file path=ppt/tags/tag211.xml><?xml version="1.0" encoding="utf-8"?>
<p:tagLst xmlns:p="http://schemas.openxmlformats.org/presentationml/2006/main">
  <p:tag name="KSO_WM_DIAGRAM_VIRTUALLY_FRAME" val="{&quot;height&quot;:428.6,&quot;left&quot;:11.1,&quot;top&quot;:105.5,&quot;width&quot;:936}"/>
</p:tagLst>
</file>

<file path=ppt/tags/tag212.xml><?xml version="1.0" encoding="utf-8"?>
<p:tagLst xmlns:p="http://schemas.openxmlformats.org/presentationml/2006/main">
  <p:tag name="KSO_WM_DIAGRAM_VIRTUALLY_FRAME" val="{&quot;height&quot;:428.6,&quot;left&quot;:11.1,&quot;top&quot;:105.5,&quot;width&quot;:936}"/>
</p:tagLst>
</file>

<file path=ppt/tags/tag213.xml><?xml version="1.0" encoding="utf-8"?>
<p:tagLst xmlns:p="http://schemas.openxmlformats.org/presentationml/2006/main">
  <p:tag name="KSO_WM_DIAGRAM_VIRTUALLY_FRAME" val="{&quot;height&quot;:428.6,&quot;left&quot;:11.1,&quot;top&quot;:105.5,&quot;width&quot;:936}"/>
</p:tagLst>
</file>

<file path=ppt/tags/tag214.xml><?xml version="1.0" encoding="utf-8"?>
<p:tagLst xmlns:p="http://schemas.openxmlformats.org/presentationml/2006/main">
  <p:tag name="KSO_WM_DIAGRAM_VIRTUALLY_FRAME" val="{&quot;height&quot;:428.6,&quot;left&quot;:11.1,&quot;top&quot;:105.5,&quot;width&quot;:936}"/>
</p:tagLst>
</file>

<file path=ppt/tags/tag215.xml><?xml version="1.0" encoding="utf-8"?>
<p:tagLst xmlns:p="http://schemas.openxmlformats.org/presentationml/2006/main">
  <p:tag name="KSO_WM_DIAGRAM_VIRTUALLY_FRAME" val="{&quot;height&quot;:428.6,&quot;left&quot;:11.1,&quot;top&quot;:105.5,&quot;width&quot;:936}"/>
</p:tagLst>
</file>

<file path=ppt/tags/tag216.xml><?xml version="1.0" encoding="utf-8"?>
<p:tagLst xmlns:p="http://schemas.openxmlformats.org/presentationml/2006/main">
  <p:tag name="KSO_WM_DIAGRAM_VIRTUALLY_FRAME" val="{&quot;height&quot;:428.6,&quot;left&quot;:11.1,&quot;top&quot;:105.5,&quot;width&quot;:936}"/>
</p:tagLst>
</file>

<file path=ppt/tags/tag217.xml><?xml version="1.0" encoding="utf-8"?>
<p:tagLst xmlns:p="http://schemas.openxmlformats.org/presentationml/2006/main">
  <p:tag name="KSO_WM_DIAGRAM_VIRTUALLY_FRAME" val="{&quot;height&quot;:428.6,&quot;left&quot;:11.1,&quot;top&quot;:105.5,&quot;width&quot;:936}"/>
</p:tagLst>
</file>

<file path=ppt/tags/tag218.xml><?xml version="1.0" encoding="utf-8"?>
<p:tagLst xmlns:p="http://schemas.openxmlformats.org/presentationml/2006/main">
  <p:tag name="KSO_WM_DIAGRAM_VIRTUALLY_FRAME" val="{&quot;height&quot;:428.6,&quot;left&quot;:11.1,&quot;top&quot;:105.5,&quot;width&quot;:936}"/>
</p:tagLst>
</file>

<file path=ppt/tags/tag219.xml><?xml version="1.0" encoding="utf-8"?>
<p:tagLst xmlns:p="http://schemas.openxmlformats.org/presentationml/2006/main">
  <p:tag name="KSO_WM_DIAGRAM_VIRTUALLY_FRAME" val="{&quot;height&quot;:428.6,&quot;left&quot;:11.1,&quot;top&quot;:105.5,&quot;width&quot;:936}"/>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DIAGRAM_VIRTUALLY_FRAME" val="{&quot;height&quot;:428.6,&quot;left&quot;:11.1,&quot;top&quot;:105.5,&quot;width&quot;:936}"/>
</p:tagLst>
</file>

<file path=ppt/tags/tag221.xml><?xml version="1.0" encoding="utf-8"?>
<p:tagLst xmlns:p="http://schemas.openxmlformats.org/presentationml/2006/main">
  <p:tag name="KSO_WM_DIAGRAM_VIRTUALLY_FRAME" val="{&quot;height&quot;:428.6,&quot;left&quot;:11.1,&quot;top&quot;:105.5,&quot;width&quot;:936}"/>
</p:tagLst>
</file>

<file path=ppt/tags/tag222.xml><?xml version="1.0" encoding="utf-8"?>
<p:tagLst xmlns:p="http://schemas.openxmlformats.org/presentationml/2006/main">
  <p:tag name="KSO_WM_DIAGRAM_VIRTUALLY_FRAME" val="{&quot;height&quot;:428.6,&quot;left&quot;:11.1,&quot;top&quot;:105.5,&quot;width&quot;:936}"/>
</p:tagLst>
</file>

<file path=ppt/tags/tag223.xml><?xml version="1.0" encoding="utf-8"?>
<p:tagLst xmlns:p="http://schemas.openxmlformats.org/presentationml/2006/main">
  <p:tag name="KSO_WM_DIAGRAM_VIRTUALLY_FRAME" val="{&quot;height&quot;:428.6,&quot;left&quot;:11.1,&quot;top&quot;:105.5,&quot;width&quot;:936}"/>
</p:tagLst>
</file>

<file path=ppt/tags/tag224.xml><?xml version="1.0" encoding="utf-8"?>
<p:tagLst xmlns:p="http://schemas.openxmlformats.org/presentationml/2006/main">
  <p:tag name="KSO_WM_DIAGRAM_VIRTUALLY_FRAME" val="{&quot;height&quot;:428.6,&quot;left&quot;:11.1,&quot;top&quot;:105.5,&quot;width&quot;:936}"/>
</p:tagLst>
</file>

<file path=ppt/tags/tag225.xml><?xml version="1.0" encoding="utf-8"?>
<p:tagLst xmlns:p="http://schemas.openxmlformats.org/presentationml/2006/main">
  <p:tag name="KSO_WM_DIAGRAM_VIRTUALLY_FRAME" val="{&quot;height&quot;:428.6,&quot;left&quot;:11.1,&quot;top&quot;:105.5,&quot;width&quot;:936}"/>
</p:tagLst>
</file>

<file path=ppt/tags/tag226.xml><?xml version="1.0" encoding="utf-8"?>
<p:tagLst xmlns:p="http://schemas.openxmlformats.org/presentationml/2006/main">
  <p:tag name="KSO_WM_DIAGRAM_VIRTUALLY_FRAME" val="{&quot;height&quot;:428.6,&quot;left&quot;:11.1,&quot;top&quot;:105.5,&quot;width&quot;:936}"/>
</p:tagLst>
</file>

<file path=ppt/tags/tag227.xml><?xml version="1.0" encoding="utf-8"?>
<p:tagLst xmlns:p="http://schemas.openxmlformats.org/presentationml/2006/main">
  <p:tag name="KSO_WM_DIAGRAM_VIRTUALLY_FRAME" val="{&quot;height&quot;:428.6,&quot;left&quot;:11.1,&quot;top&quot;:105.5,&quot;width&quot;:936}"/>
</p:tagLst>
</file>

<file path=ppt/tags/tag228.xml><?xml version="1.0" encoding="utf-8"?>
<p:tagLst xmlns:p="http://schemas.openxmlformats.org/presentationml/2006/main">
  <p:tag name="KSO_WM_DIAGRAM_VIRTUALLY_FRAME" val="{&quot;height&quot;:428.6,&quot;left&quot;:11.1,&quot;top&quot;:105.5,&quot;width&quot;:936}"/>
</p:tagLst>
</file>

<file path=ppt/tags/tag229.xml><?xml version="1.0" encoding="utf-8"?>
<p:tagLst xmlns:p="http://schemas.openxmlformats.org/presentationml/2006/main">
  <p:tag name="KSO_WM_DIAGRAM_VIRTUALLY_FRAME" val="{&quot;height&quot;:428.6,&quot;left&quot;:11.1,&quot;top&quot;:105.5,&quot;width&quot;:936}"/>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DIAGRAM_VIRTUALLY_FRAME" val="{&quot;height&quot;:428.6,&quot;left&quot;:11.1,&quot;top&quot;:105.5,&quot;width&quot;:936}"/>
</p:tagLst>
</file>

<file path=ppt/tags/tag231.xml><?xml version="1.0" encoding="utf-8"?>
<p:tagLst xmlns:p="http://schemas.openxmlformats.org/presentationml/2006/main">
  <p:tag name="KSO_WM_DIAGRAM_VIRTUALLY_FRAME" val="{&quot;height&quot;:428.6,&quot;left&quot;:11.1,&quot;top&quot;:105.5,&quot;width&quot;:936}"/>
</p:tagLst>
</file>

<file path=ppt/tags/tag232.xml><?xml version="1.0" encoding="utf-8"?>
<p:tagLst xmlns:p="http://schemas.openxmlformats.org/presentationml/2006/main">
  <p:tag name="KSO_WM_MEDIACOVER_FLAG" val="1"/>
  <p:tag name="KSO_WM_UNIT_MEDIACOVER_BTN_STATE" val="1"/>
  <p:tag name="KSO_WM_UNIT_MEDIACOVER_BTNRECT" val="0*0*0*0"/>
</p:tagLst>
</file>

<file path=ppt/tags/tag233.xml><?xml version="1.0" encoding="utf-8"?>
<p:tagLst xmlns:p="http://schemas.openxmlformats.org/presentationml/2006/main">
  <p:tag name="KSO_WM_DIAGRAM_VIRTUALLY_FRAME" val="{&quot;height&quot;:198.65,&quot;left&quot;:16.3,&quot;top&quot;:116,&quot;width&quot;:583.75}"/>
</p:tagLst>
</file>

<file path=ppt/tags/tag234.xml><?xml version="1.0" encoding="utf-8"?>
<p:tagLst xmlns:p="http://schemas.openxmlformats.org/presentationml/2006/main">
  <p:tag name="KSO_WM_DIAGRAM_VIRTUALLY_FRAME" val="{&quot;height&quot;:198.65,&quot;left&quot;:16.3,&quot;top&quot;:116,&quot;width&quot;:583.75}"/>
</p:tagLst>
</file>

<file path=ppt/tags/tag235.xml><?xml version="1.0" encoding="utf-8"?>
<p:tagLst xmlns:p="http://schemas.openxmlformats.org/presentationml/2006/main">
  <p:tag name="KSO_WM_DIAGRAM_VIRTUALLY_FRAME" val="{&quot;height&quot;:198.65,&quot;left&quot;:16.3,&quot;top&quot;:116,&quot;width&quot;:583.75}"/>
</p:tagLst>
</file>

<file path=ppt/tags/tag236.xml><?xml version="1.0" encoding="utf-8"?>
<p:tagLst xmlns:p="http://schemas.openxmlformats.org/presentationml/2006/main">
  <p:tag name="KSO_WM_DIAGRAM_VIRTUALLY_FRAME" val="{&quot;height&quot;:198.65,&quot;left&quot;:16.3,&quot;top&quot;:116,&quot;width&quot;:583.75}"/>
</p:tagLst>
</file>

<file path=ppt/tags/tag237.xml><?xml version="1.0" encoding="utf-8"?>
<p:tagLst xmlns:p="http://schemas.openxmlformats.org/presentationml/2006/main">
  <p:tag name="KSO_WM_DIAGRAM_VIRTUALLY_FRAME" val="{&quot;height&quot;:198.65,&quot;left&quot;:16.3,&quot;top&quot;:116,&quot;width&quot;:583.75}"/>
</p:tagLst>
</file>

<file path=ppt/tags/tag238.xml><?xml version="1.0" encoding="utf-8"?>
<p:tagLst xmlns:p="http://schemas.openxmlformats.org/presentationml/2006/main">
  <p:tag name="KSO_WM_DIAGRAM_VIRTUALLY_FRAME" val="{&quot;height&quot;:198.65,&quot;left&quot;:16.3,&quot;top&quot;:116,&quot;width&quot;:583.75}"/>
</p:tagLst>
</file>

<file path=ppt/tags/tag239.xml><?xml version="1.0" encoding="utf-8"?>
<p:tagLst xmlns:p="http://schemas.openxmlformats.org/presentationml/2006/main">
  <p:tag name="KSO_WPP_MARK_KEY" val="ded84dea-ab1e-4256-9809-6ffa53efc7d1"/>
  <p:tag name="COMMONDATA" val="eyJoZGlkIjoiZjc2MDNhMjNiNzM1ZGNjZGQ2ODE3M2NmMTVkNjc2MjMifQ=="/>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21485</Words>
  <Application>WPS 演示</Application>
  <PresentationFormat>宽屏</PresentationFormat>
  <Paragraphs>1048</Paragraphs>
  <Slides>55</Slides>
  <Notes>1</Notes>
  <HiddenSlides>0</HiddenSlides>
  <MMClips>0</MMClips>
  <ScaleCrop>false</ScaleCrop>
  <HeadingPairs>
    <vt:vector size="6" baseType="variant">
      <vt:variant>
        <vt:lpstr>已用的字体</vt:lpstr>
      </vt:variant>
      <vt:variant>
        <vt:i4>5</vt:i4>
      </vt:variant>
      <vt:variant>
        <vt:lpstr>主题</vt:lpstr>
      </vt:variant>
      <vt:variant>
        <vt:i4>2</vt:i4>
      </vt:variant>
      <vt:variant>
        <vt:lpstr>幻灯片标题</vt:lpstr>
      </vt:variant>
      <vt:variant>
        <vt:i4>55</vt:i4>
      </vt:variant>
    </vt:vector>
  </HeadingPairs>
  <TitlesOfParts>
    <vt:vector size="62" baseType="lpstr">
      <vt:lpstr>Arial</vt:lpstr>
      <vt:lpstr>宋体</vt:lpstr>
      <vt:lpstr>Wingdings</vt:lpstr>
      <vt:lpstr>微软雅黑</vt:lpstr>
      <vt:lpstr>Arial Unicode MS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轉身ゝ淚傾城</cp:lastModifiedBy>
  <cp:revision>140</cp:revision>
  <dcterms:created xsi:type="dcterms:W3CDTF">2019-06-19T02:08:00Z</dcterms:created>
  <dcterms:modified xsi:type="dcterms:W3CDTF">2026-03-18T02:13:14Z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2052-12.1.0.24657</vt:lpwstr>
  </property>
  <property fmtid="{D5CDD505-2E9C-101B-9397-08002B2CF9AE}" pid="3" name="ICV">
    <vt:lpwstr>BC454C8B02E4407C951DB46CDFE09517</vt:lpwstr>
  </property>
</Properties>
</file>