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65" r:id="rId3"/>
    <p:sldId id="417" r:id="rId4"/>
    <p:sldId id="418" r:id="rId5"/>
    <p:sldId id="425" r:id="rId7"/>
    <p:sldId id="429" r:id="rId8"/>
    <p:sldId id="428" r:id="rId9"/>
    <p:sldId id="430" r:id="rId10"/>
    <p:sldId id="426" r:id="rId11"/>
    <p:sldId id="437" r:id="rId12"/>
    <p:sldId id="435" r:id="rId13"/>
    <p:sldId id="291" r:id="rId14"/>
    <p:sldId id="292" r:id="rId15"/>
    <p:sldId id="314" r:id="rId16"/>
    <p:sldId id="334" r:id="rId17"/>
    <p:sldId id="421" r:id="rId18"/>
    <p:sldId id="416" r:id="rId19"/>
    <p:sldId id="398" r:id="rId20"/>
    <p:sldId id="399" r:id="rId21"/>
    <p:sldId id="400" r:id="rId22"/>
    <p:sldId id="401" r:id="rId23"/>
    <p:sldId id="402" r:id="rId24"/>
    <p:sldId id="403" r:id="rId25"/>
    <p:sldId id="420" r:id="rId26"/>
    <p:sldId id="404" r:id="rId27"/>
    <p:sldId id="405" r:id="rId28"/>
    <p:sldId id="438" r:id="rId29"/>
    <p:sldId id="439" r:id="rId30"/>
    <p:sldId id="440" r:id="rId31"/>
    <p:sldId id="441" r:id="rId32"/>
    <p:sldId id="442" r:id="rId33"/>
    <p:sldId id="444" r:id="rId34"/>
    <p:sldId id="357" r:id="rId35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符遐麟" initials="符" lastIdx="1" clrIdx="0"/>
  <p:cmAuthor id="2" name="作者" initials="A" lastIdx="0" clrIdx="1"/>
  <p:cmAuthor id="3" name="洪清 张" initials="洪清" lastIdx="1" clrIdx="2"/>
  <p:cmAuthor id="4" name="rt0942" initials="r" lastIdx="1" clrIdx="3"/>
  <p:cmAuthor id="5" name="rt005761" initials="r" lastIdx="1" clrIdx="4"/>
  <p:cmAuthor id="6" name="rt0044" initials="r" lastIdx="1" clrIdx="5"/>
  <p:cmAuthor id="7" name="rt005759" initials="r" lastIdx="1" clrIdx="6"/>
  <p:cmAuthor id="0" name="Alex Xi" initials="AX" lastIdx="1" clrIdx="0"/>
  <p:cmAuthor id="1288626470" name="阳&amp;烨" initials="阳" lastIdx="1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0" Type="http://schemas.openxmlformats.org/officeDocument/2006/relationships/tags" Target="tags/tag108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ok</a:t>
            </a: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990799" y="3848399"/>
            <a:ext cx="7768802" cy="766801"/>
          </a:xfrm>
          <a:prstGeom prst="rect">
            <a:avLst/>
          </a:prstGeom>
        </p:spPr>
        <p:txBody>
          <a:bodyPr lIns="46799" tIns="46799" rIns="46799" bIns="46799" anchor="b"/>
          <a:lstStyle>
            <a:lvl1pPr>
              <a:lnSpc>
                <a:spcPct val="100000"/>
              </a:lnSpc>
              <a:defRPr b="1" spc="30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90799" y="4615200"/>
            <a:ext cx="7768802" cy="867601"/>
          </a:xfrm>
          <a:prstGeom prst="rect">
            <a:avLst/>
          </a:prstGeom>
        </p:spPr>
        <p:txBody>
          <a:bodyPr lIns="46799" tIns="46799" rIns="46799" bIns="46799"/>
          <a:lstStyle>
            <a:lvl1pPr marL="0" indent="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4572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9144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13716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18288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17083" y="6460664"/>
            <a:ext cx="358414" cy="350662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0" Type="http://schemas.openxmlformats.org/officeDocument/2006/relationships/notesSlide" Target="../notesSlides/notesSlide5.xml"/><Relationship Id="rId1" Type="http://schemas.openxmlformats.org/officeDocument/2006/relationships/tags" Target="../tags/tag99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1.png"/><Relationship Id="rId2" Type="http://schemas.openxmlformats.org/officeDocument/2006/relationships/tags" Target="../tags/tag40.xml"/><Relationship Id="rId19" Type="http://schemas.openxmlformats.org/officeDocument/2006/relationships/image" Target="../media/image20.png"/><Relationship Id="rId18" Type="http://schemas.openxmlformats.org/officeDocument/2006/relationships/tags" Target="../tags/tag50.xml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1.xml"/><Relationship Id="rId7" Type="http://schemas.openxmlformats.org/officeDocument/2006/relationships/image" Target="../media/image23.png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74620" y="3013710"/>
            <a:ext cx="74561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840">
                <a:solidFill>
                  <a:schemeClr val="bg1"/>
                </a:solidFill>
                <a:sym typeface="+mn-ea"/>
              </a:rPr>
              <a:t>S50</a:t>
            </a:r>
            <a:r>
              <a:rPr lang="zh-CN" altLang="en-US" sz="3840">
                <a:solidFill>
                  <a:schemeClr val="bg1"/>
                </a:solidFill>
                <a:sym typeface="+mn-ea"/>
              </a:rPr>
              <a:t>Maintenance Tips</a:t>
            </a:r>
            <a:endParaRPr lang="zh-CN" altLang="en-US" sz="4800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08595" y="4935855"/>
            <a:ext cx="41795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sym typeface="+mn-ea"/>
              </a:rPr>
              <a:t>Shanghai Rongtai Health Tech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  <a:sym typeface="+mn-ea"/>
              </a:rPr>
              <a:t>                           Service Department</a:t>
            </a:r>
            <a:endParaRPr lang="zh-CN" altLang="en-US" sz="200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文本框 4"/>
          <p:cNvSpPr txBox="1">
            <a:spLocks noChangeArrowheads="1"/>
          </p:cNvSpPr>
          <p:nvPr/>
        </p:nvSpPr>
        <p:spPr bwMode="auto">
          <a:xfrm>
            <a:off x="8185605" y="362999"/>
            <a:ext cx="995680" cy="2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020"/>
              <a:t>10K yuan</a:t>
            </a:r>
            <a:endParaRPr lang="zh-CN" altLang="en-US" sz="1275"/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9524571" y="557003"/>
            <a:ext cx="995680" cy="2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020" dirty="0">
                <a:solidFill>
                  <a:schemeClr val="bg1"/>
                </a:solidFill>
              </a:rPr>
              <a:t>10K CNY</a:t>
            </a:r>
            <a:endParaRPr lang="zh-CN" altLang="en-US" sz="1275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8965" y="283845"/>
            <a:ext cx="310694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 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How to Disassemble and Assemble a Massage Chair</a:t>
            </a:r>
            <a:endParaRPr lang="zh-CN" sz="2400" b="1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798195" y="1135380"/>
            <a:ext cx="3509645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Electric cylinder diagram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98195" y="2322195"/>
            <a:ext cx="3093085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Control Cabinet Schematic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798195" y="3519170"/>
            <a:ext cx="2821940" cy="694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Flow chart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6090920" y="1135380"/>
            <a:ext cx="2983865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PCB layout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1746250" y="5263515"/>
            <a:ext cx="1366520" cy="770255"/>
          </a:xfrm>
          <a:prstGeom prst="rect">
            <a:avLst/>
          </a:prstGeom>
          <a:noFill/>
        </p:spPr>
        <p:txBody>
          <a:bodyPr wrap="square" bIns="46990" rtlCol="0" anchor="ctr" anchorCtr="0">
            <a:noAutofit/>
          </a:bodyPr>
          <a:p>
            <a:pPr lvl="0" indent="0" algn="l" fontAlgn="auto">
              <a:lnSpc>
                <a:spcPct val="110000"/>
              </a:lnSpc>
            </a:pPr>
            <a:endParaRPr lang="zh-CN" altLang="en-US" sz="28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090920" y="2322195"/>
            <a:ext cx="5019675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Power Board Schematic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8975" y="1141730"/>
            <a:ext cx="3943985" cy="4473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970" y="1141730"/>
            <a:ext cx="5085715" cy="4100195"/>
          </a:xfrm>
          <a:prstGeom prst="rect">
            <a:avLst/>
          </a:prstGeom>
        </p:spPr>
      </p:pic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184150" y="2017818"/>
            <a:ext cx="1440000" cy="36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Neck-Shoulder Motor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7741285" y="5491268"/>
            <a:ext cx="1440000" cy="36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9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Electric cylinder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2063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92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2.1</a:t>
            </a:r>
            <a:r>
              <a:rPr lang="zh-CN" altLang="en-US" sz="192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Cylinder distribution</a:t>
            </a:r>
            <a:endParaRPr lang="zh-CN" altLang="en-US" sz="24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31985" y="2708275"/>
            <a:ext cx="1294130" cy="4603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M10</a:t>
            </a:r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1020015100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741285" y="5851525"/>
            <a:ext cx="1294130" cy="4603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M1234</a:t>
            </a:r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010200356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H="1" flipV="1">
            <a:off x="7780655" y="3190240"/>
            <a:ext cx="565150" cy="230124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9" idx="3"/>
          </p:cNvCxnSpPr>
          <p:nvPr/>
        </p:nvCxnSpPr>
        <p:spPr>
          <a:xfrm flipV="1">
            <a:off x="1624330" y="2197100"/>
            <a:ext cx="2018030" cy="127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57175" y="2378075"/>
            <a:ext cx="1294130" cy="4603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Mtrl Cd</a:t>
            </a:r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010200370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19670" y="2408555"/>
            <a:ext cx="395605" cy="101536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3625" y="1560195"/>
            <a:ext cx="7524750" cy="4000500"/>
          </a:xfrm>
          <a:prstGeom prst="rect">
            <a:avLst/>
          </a:prstGeom>
        </p:spPr>
      </p:pic>
      <p:sp>
        <p:nvSpPr>
          <p:cNvPr id="9" name="圆角矩形 8"/>
          <p:cNvSpPr/>
          <p:nvPr>
            <p:custDataLst>
              <p:tags r:id="rId2"/>
            </p:custDataLst>
          </p:nvPr>
        </p:nvSpPr>
        <p:spPr>
          <a:xfrm>
            <a:off x="647065" y="2979843"/>
            <a:ext cx="1080000" cy="36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Mainboard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9215120" y="5380778"/>
            <a:ext cx="1080000" cy="36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On/Off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10464800" y="3061758"/>
            <a:ext cx="1080000" cy="36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Socket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4" name="圆角矩形 13"/>
          <p:cNvSpPr/>
          <p:nvPr>
            <p:custDataLst>
              <p:tags r:id="rId5"/>
            </p:custDataLst>
          </p:nvPr>
        </p:nvSpPr>
        <p:spPr>
          <a:xfrm>
            <a:off x="647065" y="1876213"/>
            <a:ext cx="1080000" cy="36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9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Pump</a:t>
            </a:r>
            <a:endParaRPr lang="zh-CN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3175" y="17653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2.2</a:t>
            </a:r>
            <a:r>
              <a:rPr lang="zh-CN" altLang="en-US" sz="192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Cabinet Distribution</a:t>
            </a:r>
            <a:endParaRPr lang="zh-CN" altLang="en-US" sz="2400">
              <a:solidFill>
                <a:schemeClr val="bg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7"/>
            </p:custDataLst>
          </p:nvPr>
        </p:nvSpPr>
        <p:spPr>
          <a:xfrm>
            <a:off x="647065" y="4331758"/>
            <a:ext cx="1080000" cy="36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9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Outlet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8"/>
            </p:custDataLst>
          </p:nvPr>
        </p:nvSpPr>
        <p:spPr>
          <a:xfrm>
            <a:off x="647065" y="3475990"/>
            <a:ext cx="1549400" cy="4603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>
            <a:spAutoFit/>
          </a:bodyPr>
          <a:p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M10</a:t>
            </a:r>
            <a:endParaRPr lang="zh-CN" altLang="en-US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010200372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586740" y="4869180"/>
            <a:ext cx="1457325" cy="4603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>
            <a:spAutoFit/>
          </a:bodyPr>
          <a:p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Mtrl Cd</a:t>
            </a:r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010200024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10584815" y="3601720"/>
            <a:ext cx="1224915" cy="4603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>
            <a:spAutoFit/>
          </a:bodyPr>
          <a:p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Mtrl Cd</a:t>
            </a:r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010200241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9189720" y="5826125"/>
            <a:ext cx="1106170" cy="4603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>
            <a:spAutoFit/>
          </a:bodyPr>
          <a:p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 Code</a:t>
            </a:r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010200114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647065" y="2283460"/>
            <a:ext cx="1337310" cy="4603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>
            <a:spAutoFit/>
          </a:bodyPr>
          <a:p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Mtrl Cd</a:t>
            </a:r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010200280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1694815" y="2112010"/>
            <a:ext cx="2372360" cy="819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7" idx="1"/>
          </p:cNvCxnSpPr>
          <p:nvPr/>
        </p:nvCxnSpPr>
        <p:spPr>
          <a:xfrm flipH="1" flipV="1">
            <a:off x="8849360" y="3218180"/>
            <a:ext cx="1615440" cy="241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1694815" y="4502785"/>
            <a:ext cx="4171950" cy="6737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9" idx="3"/>
          </p:cNvCxnSpPr>
          <p:nvPr/>
        </p:nvCxnSpPr>
        <p:spPr>
          <a:xfrm>
            <a:off x="1727200" y="3159760"/>
            <a:ext cx="4839970" cy="3365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6" idx="1"/>
          </p:cNvCxnSpPr>
          <p:nvPr/>
        </p:nvCxnSpPr>
        <p:spPr>
          <a:xfrm flipH="1" flipV="1">
            <a:off x="6603365" y="5104765"/>
            <a:ext cx="2611755" cy="4559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>
            <p:custDataLst>
              <p:tags r:id="rId13"/>
            </p:custDataLst>
          </p:nvPr>
        </p:nvSpPr>
        <p:spPr>
          <a:xfrm>
            <a:off x="9995535" y="1751753"/>
            <a:ext cx="1080000" cy="36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Valve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9995535" y="2266950"/>
            <a:ext cx="1224915" cy="4603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>
            <a:spAutoFit/>
          </a:bodyPr>
          <a:p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Mtrl Cd</a:t>
            </a:r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010200202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6" name="直接箭头连接符 15"/>
          <p:cNvCxnSpPr>
            <a:stCxn id="4" idx="1"/>
          </p:cNvCxnSpPr>
          <p:nvPr/>
        </p:nvCxnSpPr>
        <p:spPr>
          <a:xfrm flipH="1" flipV="1">
            <a:off x="8380095" y="1908175"/>
            <a:ext cx="1615440" cy="241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3220" y="855980"/>
            <a:ext cx="3797935" cy="5462905"/>
          </a:xfrm>
          <a:prstGeom prst="rect">
            <a:avLst/>
          </a:prstGeom>
        </p:spPr>
      </p:pic>
      <p:sp>
        <p:nvSpPr>
          <p:cNvPr id="28" name="自选图形 1011"/>
          <p:cNvSpPr/>
          <p:nvPr/>
        </p:nvSpPr>
        <p:spPr>
          <a:xfrm>
            <a:off x="1539875" y="2877185"/>
            <a:ext cx="1080135" cy="4984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Back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Motor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208280"/>
            <a:ext cx="4064000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92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2.3</a:t>
            </a:r>
            <a:r>
              <a:rPr lang="zh-CN" altLang="en-US" sz="192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Motion display</a:t>
            </a:r>
            <a:endParaRPr lang="zh-CN" altLang="en-US" sz="2400" kern="12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 kern="12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2620010" y="3150235"/>
            <a:ext cx="3309620" cy="1333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201285" y="862965"/>
            <a:ext cx="1761490" cy="33159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自选图形 1011"/>
          <p:cNvSpPr/>
          <p:nvPr/>
        </p:nvSpPr>
        <p:spPr>
          <a:xfrm>
            <a:off x="9736455" y="1952625"/>
            <a:ext cx="1080135" cy="4984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Taiji chip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736455" y="2512695"/>
            <a:ext cx="13144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M10</a:t>
            </a:r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010200367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 flipH="1" flipV="1">
            <a:off x="6990715" y="2211070"/>
            <a:ext cx="2745740" cy="127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自选图形 1011"/>
          <p:cNvSpPr/>
          <p:nvPr/>
        </p:nvSpPr>
        <p:spPr>
          <a:xfrm>
            <a:off x="1327785" y="5339715"/>
            <a:ext cx="1080135" cy="4984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Sit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Department motor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2407920" y="5838190"/>
            <a:ext cx="3309620" cy="1333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305560" y="5851525"/>
            <a:ext cx="13144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M10</a:t>
            </a:r>
            <a:r>
              <a:rPr lang="en-US" altLang="zh-CN" sz="96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010200354</a:t>
            </a:r>
            <a:endParaRPr lang="en-US" altLang="zh-CN" sz="12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8000" y="1831340"/>
            <a:ext cx="3727450" cy="3653155"/>
          </a:xfrm>
          <a:prstGeom prst="rect">
            <a:avLst/>
          </a:prstGeom>
        </p:spPr>
      </p:pic>
      <p:sp>
        <p:nvSpPr>
          <p:cNvPr id="90" name="自选图形 1011"/>
          <p:cNvSpPr/>
          <p:nvPr>
            <p:custDataLst>
              <p:tags r:id="rId2"/>
            </p:custDataLst>
          </p:nvPr>
        </p:nvSpPr>
        <p:spPr>
          <a:xfrm>
            <a:off x="8990965" y="4598035"/>
            <a:ext cx="144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Controller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6" name="自选图形 1011"/>
          <p:cNvSpPr/>
          <p:nvPr>
            <p:custDataLst>
              <p:tags r:id="rId3"/>
            </p:custDataLst>
          </p:nvPr>
        </p:nvSpPr>
        <p:spPr>
          <a:xfrm>
            <a:off x="2220595" y="2694940"/>
            <a:ext cx="1152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Roller seat</a:t>
            </a:r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Motor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7" name="自选图形 1011"/>
          <p:cNvSpPr/>
          <p:nvPr>
            <p:custDataLst>
              <p:tags r:id="rId4"/>
            </p:custDataLst>
          </p:nvPr>
        </p:nvSpPr>
        <p:spPr>
          <a:xfrm>
            <a:off x="2997835" y="4117975"/>
            <a:ext cx="720090" cy="4235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Mic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9" name="自选图形 1011"/>
          <p:cNvSpPr/>
          <p:nvPr>
            <p:custDataLst>
              <p:tags r:id="rId5"/>
            </p:custDataLst>
          </p:nvPr>
        </p:nvSpPr>
        <p:spPr>
          <a:xfrm>
            <a:off x="5190067" y="5607262"/>
            <a:ext cx="720000" cy="648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Code writing</a:t>
            </a:r>
            <a:r>
              <a:rPr lang="zh-CN" altLang="en-US" sz="96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UI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1" name="自选图形 1011"/>
          <p:cNvSpPr/>
          <p:nvPr>
            <p:custDataLst>
              <p:tags r:id="rId6"/>
            </p:custDataLst>
          </p:nvPr>
        </p:nvSpPr>
        <p:spPr>
          <a:xfrm>
            <a:off x="6148917" y="5607897"/>
            <a:ext cx="720000" cy="648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Stereo speakers</a:t>
            </a:r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Done.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2" name="自选图形 1011"/>
          <p:cNvSpPr/>
          <p:nvPr>
            <p:custDataLst>
              <p:tags r:id="rId7"/>
            </p:custDataLst>
          </p:nvPr>
        </p:nvSpPr>
        <p:spPr>
          <a:xfrm>
            <a:off x="6959177" y="5607897"/>
            <a:ext cx="720000" cy="648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?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4" name="自选图形 1011"/>
          <p:cNvSpPr/>
          <p:nvPr>
            <p:custDataLst>
              <p:tags r:id="rId8"/>
            </p:custDataLst>
          </p:nvPr>
        </p:nvSpPr>
        <p:spPr>
          <a:xfrm>
            <a:off x="2458297" y="5052907"/>
            <a:ext cx="126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96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DC 24V</a:t>
            </a:r>
            <a:r>
              <a:rPr lang="zh-CN" altLang="en-US" sz="96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Input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5" name="自选图形 1011"/>
          <p:cNvSpPr/>
          <p:nvPr>
            <p:custDataLst>
              <p:tags r:id="rId9"/>
            </p:custDataLst>
          </p:nvPr>
        </p:nvSpPr>
        <p:spPr>
          <a:xfrm>
            <a:off x="8837295" y="3355340"/>
            <a:ext cx="144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Pump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2" name="自选图形 1011"/>
          <p:cNvSpPr/>
          <p:nvPr>
            <p:custDataLst>
              <p:tags r:id="rId10"/>
            </p:custDataLst>
          </p:nvPr>
        </p:nvSpPr>
        <p:spPr>
          <a:xfrm>
            <a:off x="7120255" y="1030605"/>
            <a:ext cx="810260" cy="52895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Foot roller</a:t>
            </a:r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Motor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3" name="自选图形 1011"/>
          <p:cNvSpPr/>
          <p:nvPr>
            <p:custDataLst>
              <p:tags r:id="rId11"/>
            </p:custDataLst>
          </p:nvPr>
        </p:nvSpPr>
        <p:spPr>
          <a:xfrm>
            <a:off x="6526530" y="1021715"/>
            <a:ext cx="575945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Back</a:t>
            </a:r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Motor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6" name="自选图形 1011"/>
          <p:cNvSpPr/>
          <p:nvPr>
            <p:custDataLst>
              <p:tags r:id="rId12"/>
            </p:custDataLst>
          </p:nvPr>
        </p:nvSpPr>
        <p:spPr>
          <a:xfrm>
            <a:off x="8837295" y="2654300"/>
            <a:ext cx="144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Valve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3"/>
            </p:custDataLst>
          </p:nvPr>
        </p:nvSpPr>
        <p:spPr>
          <a:xfrm>
            <a:off x="100330" y="21780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2.4</a:t>
            </a:r>
            <a:r>
              <a:rPr lang="zh-CN" altLang="en-US" sz="192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Motherboard supply</a:t>
            </a:r>
            <a:endParaRPr lang="zh-CN" altLang="en-US" sz="24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0330" y="841367"/>
            <a:ext cx="4340799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144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PCB</a:t>
            </a:r>
            <a:r>
              <a:rPr lang="en-US" altLang="zh-CN" sz="144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010200372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3376930" y="2875915"/>
            <a:ext cx="1280160" cy="762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6300470" y="1559560"/>
            <a:ext cx="0" cy="56261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H="1" flipV="1">
            <a:off x="7679055" y="2848610"/>
            <a:ext cx="1143000" cy="762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7210425" y="1555750"/>
            <a:ext cx="0" cy="56261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3717925" y="4293870"/>
            <a:ext cx="791210" cy="889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V="1">
            <a:off x="5605145" y="4410710"/>
            <a:ext cx="8890" cy="119507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flipV="1">
            <a:off x="7120890" y="5264150"/>
            <a:ext cx="635" cy="32575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 flipH="1" flipV="1">
            <a:off x="7930515" y="4784725"/>
            <a:ext cx="1062355" cy="381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 flipV="1">
            <a:off x="7894320" y="3552190"/>
            <a:ext cx="942975" cy="762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自选图形 1011"/>
          <p:cNvSpPr/>
          <p:nvPr>
            <p:custDataLst>
              <p:tags r:id="rId14"/>
            </p:custDataLst>
          </p:nvPr>
        </p:nvSpPr>
        <p:spPr>
          <a:xfrm>
            <a:off x="5909945" y="1021715"/>
            <a:ext cx="575945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Neck</a:t>
            </a:r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Putt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6798945" y="1635760"/>
            <a:ext cx="0" cy="56261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自选图形 1011"/>
          <p:cNvSpPr/>
          <p:nvPr>
            <p:custDataLst>
              <p:tags r:id="rId15"/>
            </p:custDataLst>
          </p:nvPr>
        </p:nvSpPr>
        <p:spPr>
          <a:xfrm>
            <a:off x="5285105" y="1021715"/>
            <a:ext cx="584200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Back,</a:t>
            </a:r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Legs</a:t>
            </a:r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Putt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5767070" y="1553210"/>
            <a:ext cx="22225" cy="6451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自选图形 1011"/>
          <p:cNvSpPr/>
          <p:nvPr>
            <p:custDataLst>
              <p:tags r:id="rId16"/>
            </p:custDataLst>
          </p:nvPr>
        </p:nvSpPr>
        <p:spPr>
          <a:xfrm>
            <a:off x="4589780" y="1021715"/>
            <a:ext cx="575945" cy="521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Heat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5143500" y="1543050"/>
            <a:ext cx="3175" cy="3784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4850130" y="1931035"/>
            <a:ext cx="755015" cy="4851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3717925" y="5264150"/>
            <a:ext cx="1015365" cy="952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6413500" y="5264150"/>
            <a:ext cx="635" cy="32575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6726555" y="5273675"/>
            <a:ext cx="635" cy="32575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6145" y="1661160"/>
            <a:ext cx="3368675" cy="3427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1661160"/>
            <a:ext cx="3499485" cy="3182620"/>
          </a:xfrm>
          <a:prstGeom prst="rect">
            <a:avLst/>
          </a:prstGeom>
        </p:spPr>
      </p:pic>
      <p:sp>
        <p:nvSpPr>
          <p:cNvPr id="12" name="自选图形 1011"/>
          <p:cNvSpPr/>
          <p:nvPr>
            <p:custDataLst>
              <p:tags r:id="rId3"/>
            </p:custDataLst>
          </p:nvPr>
        </p:nvSpPr>
        <p:spPr>
          <a:xfrm>
            <a:off x="5501217" y="2537672"/>
            <a:ext cx="108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96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DC 24V</a:t>
            </a:r>
            <a:r>
              <a:rPr lang="zh-CN" altLang="en-US" sz="96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Done.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自选图形 1011"/>
          <p:cNvSpPr/>
          <p:nvPr>
            <p:custDataLst>
              <p:tags r:id="rId4"/>
            </p:custDataLst>
          </p:nvPr>
        </p:nvSpPr>
        <p:spPr>
          <a:xfrm>
            <a:off x="7679902" y="5477087"/>
            <a:ext cx="108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96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AC 220V</a:t>
            </a:r>
            <a:r>
              <a:rPr lang="zh-CN" altLang="en-US" sz="96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Input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2720" y="904240"/>
            <a:ext cx="508635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zh-CN" sz="144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UI Board</a:t>
            </a:r>
            <a:r>
              <a:rPr lang="zh-CN" altLang="en-US" sz="144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M10</a:t>
            </a:r>
            <a:r>
              <a:rPr lang="en-US" altLang="zh-CN" sz="144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010200372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0" y="250825"/>
            <a:ext cx="8616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2.5</a:t>
            </a:r>
            <a:r>
              <a:rPr lang="zh-CN" altLang="en-US" sz="192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UI board, power distribution</a:t>
            </a:r>
            <a:endParaRPr lang="zh-CN" altLang="en-US" sz="24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33820" y="904240"/>
            <a:ext cx="508635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zh-CN" sz="144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Outlet</a:t>
            </a:r>
            <a:r>
              <a:rPr lang="zh-CN" altLang="en-US" sz="144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M10</a:t>
            </a:r>
            <a:r>
              <a:rPr lang="en-US" altLang="zh-CN" sz="144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010200241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9" name="直接箭头连接符 18"/>
          <p:cNvCxnSpPr>
            <a:stCxn id="12" idx="3"/>
          </p:cNvCxnSpPr>
          <p:nvPr/>
        </p:nvCxnSpPr>
        <p:spPr>
          <a:xfrm flipV="1">
            <a:off x="6581140" y="2399665"/>
            <a:ext cx="1289050" cy="31813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14" idx="0"/>
          </p:cNvCxnSpPr>
          <p:nvPr/>
        </p:nvCxnSpPr>
        <p:spPr>
          <a:xfrm flipV="1">
            <a:off x="8220075" y="4637405"/>
            <a:ext cx="9525" cy="83947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自选图形 1011"/>
          <p:cNvSpPr/>
          <p:nvPr>
            <p:custDataLst>
              <p:tags r:id="rId5"/>
            </p:custDataLst>
          </p:nvPr>
        </p:nvSpPr>
        <p:spPr>
          <a:xfrm>
            <a:off x="9379162" y="5477087"/>
            <a:ext cx="108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chemeClr val="accent1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96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Base</a:t>
            </a:r>
            <a:r>
              <a:rPr lang="zh-CN" altLang="en-US" sz="96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line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18" name="直接箭头连接符 17"/>
          <p:cNvCxnSpPr>
            <a:stCxn id="10" idx="0"/>
          </p:cNvCxnSpPr>
          <p:nvPr/>
        </p:nvCxnSpPr>
        <p:spPr>
          <a:xfrm flipH="1" flipV="1">
            <a:off x="9883140" y="4475480"/>
            <a:ext cx="36195" cy="100139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肘形连接符 21"/>
          <p:cNvCxnSpPr/>
          <p:nvPr/>
        </p:nvCxnSpPr>
        <p:spPr>
          <a:xfrm rot="10800000" flipV="1">
            <a:off x="1237615" y="2399665"/>
            <a:ext cx="6659245" cy="2112010"/>
          </a:xfrm>
          <a:prstGeom prst="bentConnector3">
            <a:avLst>
              <a:gd name="adj1" fmla="val 49995"/>
            </a:avLst>
          </a:prstGeom>
          <a:ln w="1905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2080" y="283845"/>
            <a:ext cx="42062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Using repair tools and multimeters safely.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742055" y="1219200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Basic Repair Tools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742055" y="2000885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Tool for Measurement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738245" y="2811145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Measuring Voltage, Current, Resistance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3735705" y="3592830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Continuity test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3735705" y="4404995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⑤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Torque, speed, current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3735705" y="5248275"/>
            <a:ext cx="441833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⑥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Methods for Measuring AC Voltage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08965" y="283845"/>
            <a:ext cx="26562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3.1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Basic Repair Tools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3" descr="C:\Documents and Settings\Administrator\Application Data\Tencent\Users\294598644\QQ\WinTemp\RichOle\II$3HR]SP%P}_UI4)@ET7)D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032256" y="1328631"/>
            <a:ext cx="3302377" cy="4615073"/>
          </a:xfrm>
          <a:prstGeom prst="rect">
            <a:avLst/>
          </a:prstGeom>
          <a:noFill/>
        </p:spPr>
      </p:pic>
      <p:pic>
        <p:nvPicPr>
          <p:cNvPr id="3" name="Picture 2" descr="C:\Documents and Settings\Administrator\Application Data\Tencent\Users\294598644\QQ\WinTemp\RichOle\E%OU7KUL0QAJ8$@RPE)I5`J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8781" y="1457310"/>
            <a:ext cx="4982628" cy="4357717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608965" y="283845"/>
            <a:ext cx="22606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3.2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Tool for Measurement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3578" y="1174736"/>
            <a:ext cx="2360565" cy="4791072"/>
          </a:xfrm>
          <a:prstGeom prst="flowChartAlternateProcess">
            <a:avLst/>
          </a:prstGeom>
        </p:spPr>
      </p:pic>
      <p:sp>
        <p:nvSpPr>
          <p:cNvPr id="3" name="弧形 2"/>
          <p:cNvSpPr/>
          <p:nvPr/>
        </p:nvSpPr>
        <p:spPr>
          <a:xfrm rot="1572191">
            <a:off x="5754171" y="3318081"/>
            <a:ext cx="847498" cy="856845"/>
          </a:xfrm>
          <a:prstGeom prst="arc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弧形 3"/>
          <p:cNvSpPr/>
          <p:nvPr/>
        </p:nvSpPr>
        <p:spPr>
          <a:xfrm rot="18990872">
            <a:off x="5211848" y="3058060"/>
            <a:ext cx="1223791" cy="1304953"/>
          </a:xfrm>
          <a:prstGeom prst="arc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弧形 4"/>
          <p:cNvSpPr/>
          <p:nvPr/>
        </p:nvSpPr>
        <p:spPr>
          <a:xfrm rot="4942419">
            <a:off x="5721259" y="3670393"/>
            <a:ext cx="847498" cy="856845"/>
          </a:xfrm>
          <a:prstGeom prst="arc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5028333" y="271153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216520" y="195750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549360" y="2857823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5788024" y="288924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608678" y="3452043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5655623" y="378134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6513463" y="420387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002338" y="5246702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6491929" y="5246702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/>
          <p:cNvCxnSpPr>
            <a:stCxn id="30" idx="2"/>
          </p:cNvCxnSpPr>
          <p:nvPr/>
        </p:nvCxnSpPr>
        <p:spPr>
          <a:xfrm flipH="1">
            <a:off x="4144950" y="2028946"/>
            <a:ext cx="107157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rot="10800000" flipV="1">
            <a:off x="4144950" y="2786122"/>
            <a:ext cx="9043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/>
          <p:cNvSpPr/>
          <p:nvPr/>
        </p:nvSpPr>
        <p:spPr>
          <a:xfrm>
            <a:off x="5073644" y="324643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连接符 40"/>
          <p:cNvCxnSpPr>
            <a:stCxn id="40" idx="4"/>
          </p:cNvCxnSpPr>
          <p:nvPr/>
        </p:nvCxnSpPr>
        <p:spPr>
          <a:xfrm>
            <a:off x="5145082" y="3389314"/>
            <a:ext cx="0" cy="1336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rot="10800000" flipV="1">
            <a:off x="4147081" y="3503859"/>
            <a:ext cx="10001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5730755" y="3909258"/>
            <a:ext cx="0" cy="688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rot="10800000" flipV="1">
            <a:off x="4152570" y="4575428"/>
            <a:ext cx="157163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36" idx="6"/>
          </p:cNvCxnSpPr>
          <p:nvPr/>
        </p:nvCxnSpPr>
        <p:spPr>
          <a:xfrm flipH="1">
            <a:off x="4144950" y="5318140"/>
            <a:ext cx="20002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5859462" y="2100420"/>
            <a:ext cx="0" cy="82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5854320" y="2119159"/>
            <a:ext cx="1785950" cy="46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6645280" y="2926019"/>
            <a:ext cx="10001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V="1">
            <a:off x="6645280" y="3503859"/>
            <a:ext cx="1000132" cy="19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6573842" y="4287534"/>
            <a:ext cx="10664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flipV="1">
            <a:off x="6535552" y="4987189"/>
            <a:ext cx="11430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自选图形 1011"/>
          <p:cNvSpPr/>
          <p:nvPr/>
        </p:nvSpPr>
        <p:spPr>
          <a:xfrm>
            <a:off x="2413736" y="1834346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altLang="zh-CN" sz="1120" dirty="0">
                <a:solidFill>
                  <a:schemeClr val="bg1"/>
                </a:solidFill>
              </a:rPr>
              <a:t>LED</a:t>
            </a:r>
            <a:r>
              <a:rPr lang="zh-CN" altLang="en-US" sz="1120" dirty="0">
                <a:solidFill>
                  <a:schemeClr val="bg1"/>
                </a:solidFill>
              </a:rPr>
              <a:t>Screen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08" name="自选图形 1011"/>
          <p:cNvSpPr/>
          <p:nvPr/>
        </p:nvSpPr>
        <p:spPr>
          <a:xfrm>
            <a:off x="2427390" y="2543344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120" dirty="0">
                <a:solidFill>
                  <a:schemeClr val="bg1"/>
                </a:solidFill>
              </a:rPr>
              <a:t>On/Off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09" name="自选图形 1011"/>
          <p:cNvSpPr/>
          <p:nvPr/>
        </p:nvSpPr>
        <p:spPr>
          <a:xfrm>
            <a:off x="1026367" y="3247297"/>
            <a:ext cx="2950052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120" dirty="0">
                <a:solidFill>
                  <a:schemeClr val="bg1"/>
                </a:solidFill>
              </a:rPr>
              <a:t>Peak Detection Mode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2" name="自选图形 1011"/>
          <p:cNvSpPr/>
          <p:nvPr/>
        </p:nvSpPr>
        <p:spPr>
          <a:xfrm>
            <a:off x="2426857" y="4328435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120" dirty="0">
                <a:solidFill>
                  <a:schemeClr val="bg1"/>
                </a:solidFill>
              </a:rPr>
              <a:t>Gear</a:t>
            </a:r>
            <a:r>
              <a:rPr lang="zh-CN" altLang="en-US" sz="1120">
                <a:solidFill>
                  <a:schemeClr val="bg1"/>
                </a:solidFill>
              </a:rPr>
              <a:t>Dial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13" name="自选图形 1011"/>
          <p:cNvSpPr/>
          <p:nvPr/>
        </p:nvSpPr>
        <p:spPr>
          <a:xfrm>
            <a:off x="1026367" y="5045131"/>
            <a:ext cx="295941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120" dirty="0">
                <a:solidFill>
                  <a:schemeClr val="bg1"/>
                </a:solidFill>
              </a:rPr>
              <a:t>Red Lead Port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4" name="自选图形 1011"/>
          <p:cNvSpPr/>
          <p:nvPr/>
        </p:nvSpPr>
        <p:spPr>
          <a:xfrm>
            <a:off x="7788288" y="1882154"/>
            <a:ext cx="314719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20" dirty="0">
                <a:solidFill>
                  <a:schemeClr val="bg1"/>
                </a:solidFill>
              </a:rPr>
              <a:t>Resistance</a:t>
            </a:r>
            <a:r>
              <a:rPr lang="zh-CN" altLang="en-US" sz="1120">
                <a:solidFill>
                  <a:schemeClr val="bg1"/>
                </a:solidFill>
              </a:rPr>
              <a:t>Test</a:t>
            </a:r>
            <a:r>
              <a:rPr lang="en-US" altLang="zh-CN" sz="1120" dirty="0">
                <a:solidFill>
                  <a:schemeClr val="bg1"/>
                </a:solidFill>
              </a:rPr>
              <a:t>Omega</a:t>
            </a:r>
            <a:r>
              <a:rPr lang="zh-CN" altLang="en-US" sz="1120" dirty="0">
                <a:solidFill>
                  <a:schemeClr val="bg1"/>
                </a:solidFill>
              </a:rPr>
              <a:t>White area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5" name="自选图形 1011"/>
          <p:cNvSpPr/>
          <p:nvPr/>
        </p:nvSpPr>
        <p:spPr>
          <a:xfrm>
            <a:off x="7800999" y="2599549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20" dirty="0">
                <a:solidFill>
                  <a:schemeClr val="bg1"/>
                </a:solidFill>
              </a:rPr>
              <a:t>Retention switch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8" name="自选图形 1011"/>
          <p:cNvSpPr/>
          <p:nvPr/>
        </p:nvSpPr>
        <p:spPr>
          <a:xfrm>
            <a:off x="7788288" y="3317876"/>
            <a:ext cx="314719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20" dirty="0">
                <a:solidFill>
                  <a:schemeClr val="bg1"/>
                </a:solidFill>
              </a:rPr>
              <a:t>DC</a:t>
            </a:r>
            <a:r>
              <a:rPr lang="zh-CN" altLang="en-US" sz="1120" dirty="0">
                <a:solidFill>
                  <a:schemeClr val="bg1"/>
                </a:solidFill>
              </a:rPr>
              <a:t>0–1000 V</a:t>
            </a:r>
            <a:r>
              <a:rPr lang="en-US" altLang="zh-CN" sz="1120" dirty="0">
                <a:solidFill>
                  <a:schemeClr val="bg1"/>
                </a:solidFill>
              </a:rPr>
              <a:t>V—</a:t>
            </a:r>
            <a:r>
              <a:rPr lang="zh-CN" altLang="en-US" sz="1120" dirty="0">
                <a:solidFill>
                  <a:schemeClr val="bg1"/>
                </a:solidFill>
              </a:rPr>
              <a:t>（Blue range)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20" name="自选图形 1011"/>
          <p:cNvSpPr/>
          <p:nvPr/>
        </p:nvSpPr>
        <p:spPr>
          <a:xfrm>
            <a:off x="7788288" y="4040245"/>
            <a:ext cx="314719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120" dirty="0">
                <a:solidFill>
                  <a:schemeClr val="bg1"/>
                </a:solidFill>
              </a:rPr>
              <a:t>AC</a:t>
            </a:r>
            <a:r>
              <a:rPr lang="zh-CN" altLang="en-US" sz="1120" dirty="0">
                <a:solidFill>
                  <a:schemeClr val="bg1"/>
                </a:solidFill>
              </a:rPr>
              <a:t>AC test range</a:t>
            </a:r>
            <a:r>
              <a:rPr lang="en-US" altLang="zh-CN" sz="1120" dirty="0">
                <a:solidFill>
                  <a:schemeClr val="bg1"/>
                </a:solidFill>
              </a:rPr>
              <a:t>V~</a:t>
            </a:r>
            <a:r>
              <a:rPr lang="zh-CN" altLang="en-US" sz="1120" dirty="0">
                <a:solidFill>
                  <a:schemeClr val="bg1"/>
                </a:solidFill>
              </a:rPr>
              <a:t>Yellow zone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21" name="自选图形 1011"/>
          <p:cNvSpPr/>
          <p:nvPr/>
        </p:nvSpPr>
        <p:spPr>
          <a:xfrm>
            <a:off x="7800998" y="4753598"/>
            <a:ext cx="313448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20" dirty="0">
                <a:solidFill>
                  <a:schemeClr val="bg1"/>
                </a:solidFill>
              </a:rPr>
              <a:t>Black lead port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422" name="直接连接符 1421"/>
          <p:cNvCxnSpPr>
            <a:endCxn id="37" idx="4"/>
          </p:cNvCxnSpPr>
          <p:nvPr/>
        </p:nvCxnSpPr>
        <p:spPr>
          <a:xfrm>
            <a:off x="6549360" y="4987189"/>
            <a:ext cx="14007" cy="402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608965" y="283845"/>
            <a:ext cx="2870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3.3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Measuring Basics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TextBox 10"/>
          <p:cNvSpPr txBox="1"/>
          <p:nvPr/>
        </p:nvSpPr>
        <p:spPr>
          <a:xfrm>
            <a:off x="608965" y="2255823"/>
            <a:ext cx="10104730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20" b="1" u="sng" dirty="0"/>
              <a:t>On/Off</a:t>
            </a:r>
            <a:r>
              <a:rPr lang="en-US" altLang="zh-CN" sz="1120" b="1" u="sng" dirty="0"/>
              <a:t>  </a:t>
            </a:r>
            <a:r>
              <a:rPr lang="zh-CN" altLang="en-US" sz="1120" dirty="0"/>
              <a:t>Power switch status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120" b="1" u="sng" dirty="0"/>
              <a:t>On/Off</a:t>
            </a:r>
            <a:r>
              <a:rPr lang="en-US" altLang="zh-CN" sz="1120" b="1" u="sng" dirty="0"/>
              <a:t>  </a:t>
            </a:r>
            <a:r>
              <a:rPr lang="zh-CN" altLang="en-US" sz="1120" dirty="0"/>
              <a:t>Store measurements for easy test comparison.</a:t>
            </a:r>
            <a:endParaRPr lang="en-US" altLang="zh-CN" sz="1400" b="1" dirty="0"/>
          </a:p>
          <a:p>
            <a:pPr>
              <a:lnSpc>
                <a:spcPct val="150000"/>
              </a:lnSpc>
            </a:pPr>
            <a:r>
              <a:rPr lang="zh-CN" altLang="en-US" sz="1120" b="1" u="sng" dirty="0"/>
              <a:t>Fengming Gear</a:t>
            </a:r>
            <a:r>
              <a:rPr lang="en-US" altLang="zh-CN" sz="1120" b="1" u="sng" dirty="0"/>
              <a:t>  </a:t>
            </a:r>
            <a:r>
              <a:rPr lang="zh-CN" altLang="en-US" sz="1120" dirty="0"/>
              <a:t>Tests diodes, checks continuity, alarms.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120" b="1" u="sng" dirty="0"/>
              <a:t>0–100 kΩ</a:t>
            </a:r>
            <a:r>
              <a:rPr lang="en-US" altLang="zh-CN" sz="1120" b="1" u="sng" dirty="0"/>
              <a:t>   </a:t>
            </a:r>
            <a:r>
              <a:rPr lang="zh-CN" altLang="en-US" sz="1120" dirty="0"/>
              <a:t>Check resistor value and quality.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120" b="1" u="sng" dirty="0"/>
              <a:t>0–10 V</a:t>
            </a:r>
            <a:r>
              <a:rPr lang="en-US" altLang="zh-CN" sz="1120" b="1" u="sng" dirty="0"/>
              <a:t>   </a:t>
            </a:r>
            <a:r>
              <a:rPr lang="zh-CN" altLang="en-US" sz="1120" dirty="0"/>
              <a:t>Measure DC voltage</a:t>
            </a:r>
            <a:endParaRPr lang="en-US" altLang="zh-CN" sz="1400" b="1" dirty="0"/>
          </a:p>
          <a:p>
            <a:pPr>
              <a:lnSpc>
                <a:spcPct val="150000"/>
              </a:lnSpc>
            </a:pPr>
            <a:r>
              <a:rPr lang="zh-CN" altLang="en-US" sz="1120" b="1" u="sng" dirty="0"/>
              <a:t>0–30 V</a:t>
            </a:r>
            <a:r>
              <a:rPr lang="en-US" altLang="zh-CN" sz="1120" b="1" u="sng" dirty="0"/>
              <a:t>   </a:t>
            </a:r>
            <a:r>
              <a:rPr lang="zh-CN" altLang="en-US" sz="1120" dirty="0"/>
              <a:t>Measure AC voltage.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en-US" altLang="zh-CN" sz="1120" b="1" u="sng" dirty="0"/>
              <a:t>V</a:t>
            </a:r>
            <a:r>
              <a:rPr lang="el-GR" altLang="zh-CN" sz="1120" b="1" u="sng" dirty="0"/>
              <a:t>Omega</a:t>
            </a:r>
            <a:r>
              <a:rPr lang="en-US" altLang="zh-CN" sz="1120" u="sng" dirty="0"/>
              <a:t> /</a:t>
            </a:r>
            <a:r>
              <a:rPr lang="en-US" altLang="zh-CN" sz="1120" b="1" u="sng" dirty="0"/>
              <a:t> COM  </a:t>
            </a:r>
            <a:r>
              <a:rPr lang="zh-CN" altLang="en-US" sz="1120" b="1" u="sng" dirty="0"/>
              <a:t>:</a:t>
            </a:r>
            <a:r>
              <a:rPr lang="en-US" altLang="zh-CN" sz="1120" dirty="0"/>
              <a:t>V</a:t>
            </a:r>
            <a:r>
              <a:rPr lang="el-GR" altLang="zh-CN" sz="1120" dirty="0"/>
              <a:t>Omega</a:t>
            </a:r>
            <a:r>
              <a:rPr lang="zh-CN" altLang="en-US" sz="1120" dirty="0"/>
              <a:t>Red probe port</a:t>
            </a:r>
            <a:r>
              <a:rPr lang="en-US" altLang="zh-CN" sz="1120" dirty="0"/>
              <a:t>+</a:t>
            </a:r>
            <a:r>
              <a:rPr lang="zh-CN" altLang="en-US" sz="1120" dirty="0"/>
              <a:t>Extreme</a:t>
            </a:r>
            <a:r>
              <a:rPr lang="en-US" altLang="zh-CN" sz="1120" dirty="0"/>
              <a:t>COM</a:t>
            </a:r>
            <a:r>
              <a:rPr lang="zh-CN" altLang="en-US" sz="1120" dirty="0"/>
              <a:t>Black probe port</a:t>
            </a:r>
            <a:r>
              <a:rPr lang="en-US" altLang="zh-CN" sz="1120" dirty="0"/>
              <a:t>-</a:t>
            </a:r>
            <a:r>
              <a:rPr lang="zh-CN" altLang="en-US" sz="1120" dirty="0"/>
              <a:t>Extreme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120" b="1" dirty="0">
                <a:solidFill>
                  <a:srgbClr val="FF0000"/>
                </a:solidFill>
              </a:rPr>
              <a:t>For resistance or voltage tests, pick the right range. Too small: no reading. Too large: big error. If unsure of voltage, start with a higher range.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7" name="自选图形 1011"/>
          <p:cNvSpPr/>
          <p:nvPr/>
        </p:nvSpPr>
        <p:spPr>
          <a:xfrm>
            <a:off x="678242" y="1495452"/>
            <a:ext cx="2438182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20" dirty="0">
                <a:solidFill>
                  <a:schemeClr val="bg1"/>
                </a:solidFill>
              </a:rPr>
              <a:t>Test gear: function and role.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185160" y="2726055"/>
            <a:ext cx="2456815" cy="822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24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01</a:t>
            </a:r>
            <a:r>
              <a:rPr lang="en-US" altLang="zh-CN" sz="224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Disassemble, assemble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3185160" y="4714875"/>
            <a:ext cx="2609850" cy="822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24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02.</a:t>
            </a:r>
            <a:r>
              <a:rPr lang="zh-CN" altLang="en-US" sz="224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Schematic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3"/>
            </p:custDataLst>
          </p:nvPr>
        </p:nvCxnSpPr>
        <p:spPr>
          <a:xfrm>
            <a:off x="5876925" y="1515110"/>
            <a:ext cx="52482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57860" y="1393190"/>
            <a:ext cx="2143760" cy="76835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algn="r"/>
            <a:r>
              <a:rPr lang="zh-CN" altLang="en-US" sz="3345" b="1" spc="3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Contents</a:t>
            </a:r>
            <a:endParaRPr lang="zh-CN" altLang="en-US" sz="4400" b="1" spc="3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887095" y="2161540"/>
            <a:ext cx="1851660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/>
            <a:r>
              <a:rPr lang="en-US" altLang="zh-CN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CONTENTS</a:t>
            </a:r>
            <a:endParaRPr lang="en-US" altLang="zh-CN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2897505" y="1515110"/>
            <a:ext cx="76200" cy="9226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649845" y="2726055"/>
            <a:ext cx="3475355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24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03.</a:t>
            </a:r>
            <a:r>
              <a:rPr lang="zh-CN" altLang="en-US" sz="224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Using repair tools and multimeters safely.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7650030" y="4705198"/>
            <a:ext cx="3510815" cy="8227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24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04.</a:t>
            </a:r>
            <a:r>
              <a:rPr lang="zh-CN" altLang="en-US" sz="224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Fix and Repair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P8290050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365215" y="3720068"/>
            <a:ext cx="2663955" cy="1826099"/>
          </a:xfrm>
          <a:prstGeom prst="flowChartAlternateProcess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08965" y="283845"/>
            <a:ext cx="34798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1920" dirty="0">
                <a:sym typeface="+mn-ea"/>
              </a:rPr>
              <a:t>3.4 </a:t>
            </a:r>
            <a:r>
              <a:rPr lang="zh-CN" altLang="en-US" sz="1920" dirty="0">
                <a:sym typeface="+mn-ea"/>
              </a:rPr>
              <a:t>Continuity test</a:t>
            </a:r>
            <a:endParaRPr lang="zh-CN" altLang="en-US" dirty="0"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608965" y="1311832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20" dirty="0">
                <a:solidFill>
                  <a:schemeClr val="bg1"/>
                </a:solidFill>
              </a:rPr>
              <a:t>Open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pic>
        <p:nvPicPr>
          <p:cNvPr id="4" name="图片 3" descr="P829004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5216" y="1311832"/>
            <a:ext cx="2663954" cy="1841915"/>
          </a:xfrm>
          <a:prstGeom prst="flowChartAlternateProcess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5505627" y="1311831"/>
            <a:ext cx="5831067" cy="18419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20" dirty="0">
                <a:solidFill>
                  <a:srgbClr val="002060"/>
                </a:solidFill>
              </a:rPr>
              <a:t>Set multimeter to beep mode, turn on power. Display shows “</a:t>
            </a:r>
            <a:r>
              <a:rPr lang="en-US" altLang="zh-CN" sz="1120" dirty="0">
                <a:solidFill>
                  <a:srgbClr val="002060"/>
                </a:solidFill>
              </a:rPr>
              <a:t>1.</a:t>
            </a:r>
            <a:r>
              <a:rPr lang="zh-CN" altLang="en-US" sz="1120" dirty="0">
                <a:solidFill>
                  <a:srgbClr val="002060"/>
                </a:solidFill>
              </a:rPr>
              <a:t>Touch both test leads to the red wire’s metal ends; multimeter still shows “.</a:t>
            </a:r>
            <a:r>
              <a:rPr lang="en-US" altLang="zh-CN" sz="1120" dirty="0">
                <a:solidFill>
                  <a:srgbClr val="002060"/>
                </a:solidFill>
              </a:rPr>
              <a:t>1.</a:t>
            </a:r>
            <a:r>
              <a:rPr lang="zh-CN" altLang="en-US" sz="1120" dirty="0">
                <a:solidFill>
                  <a:srgbClr val="002060"/>
                </a:solidFill>
              </a:rPr>
              <a:t>No change means wire is broken.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8" name="自选图形 1011"/>
          <p:cNvSpPr/>
          <p:nvPr/>
        </p:nvSpPr>
        <p:spPr>
          <a:xfrm>
            <a:off x="608965" y="3723178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20" dirty="0">
                <a:solidFill>
                  <a:schemeClr val="bg1"/>
                </a:solidFill>
              </a:rPr>
              <a:t>Conduction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5505627" y="3723177"/>
            <a:ext cx="5831067" cy="18419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20" dirty="0">
                <a:solidFill>
                  <a:srgbClr val="002060"/>
                </a:solidFill>
              </a:rPr>
              <a:t>Test as above; multimeter shows:</a:t>
            </a:r>
            <a:r>
              <a:rPr lang="en-US" altLang="zh-CN" sz="1120" dirty="0">
                <a:solidFill>
                  <a:srgbClr val="002060"/>
                </a:solidFill>
              </a:rPr>
              <a:t>.003</a:t>
            </a:r>
            <a:r>
              <a:rPr lang="zh-CN" altLang="en-US" sz="1120" dirty="0">
                <a:solidFill>
                  <a:srgbClr val="002060"/>
                </a:solidFill>
              </a:rPr>
              <a:t>or say “</a:t>
            </a:r>
            <a:r>
              <a:rPr lang="en-US" altLang="zh-CN" sz="1120" dirty="0">
                <a:solidFill>
                  <a:srgbClr val="002060"/>
                </a:solidFill>
              </a:rPr>
              <a:t>.00N</a:t>
            </a:r>
            <a:r>
              <a:rPr lang="zh-CN" altLang="en-US" sz="1120" dirty="0">
                <a:solidFill>
                  <a:srgbClr val="002060"/>
                </a:solidFill>
              </a:rPr>
              <a:t>If " appears, alarm means wire is live.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双大括号 11"/>
          <p:cNvSpPr/>
          <p:nvPr/>
        </p:nvSpPr>
        <p:spPr>
          <a:xfrm>
            <a:off x="3579848" y="1311831"/>
            <a:ext cx="3498980" cy="4519802"/>
          </a:xfrm>
          <a:prstGeom prst="bracePair">
            <a:avLst/>
          </a:prstGeom>
          <a:solidFill>
            <a:srgbClr val="16468D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608965" y="283845"/>
            <a:ext cx="2870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1920" dirty="0">
                <a:sym typeface="+mn-ea"/>
              </a:rPr>
              <a:t>3.5 </a:t>
            </a:r>
            <a:r>
              <a:rPr lang="zh-CN" altLang="en-US" sz="1920" dirty="0">
                <a:sym typeface="+mn-ea"/>
              </a:rPr>
              <a:t>Torque, speed, current</a:t>
            </a:r>
            <a:endParaRPr lang="zh-CN" altLang="en-US" dirty="0"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832901" y="1311831"/>
            <a:ext cx="2189484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20" dirty="0">
                <a:solidFill>
                  <a:schemeClr val="bg1"/>
                </a:solidFill>
              </a:rPr>
              <a:t>Check motor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7486259" y="2048068"/>
            <a:ext cx="3760237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20" dirty="0">
                <a:solidFill>
                  <a:srgbClr val="002060"/>
                </a:solidFill>
              </a:rPr>
              <a:t>Left figure shown.</a:t>
            </a:r>
            <a:r>
              <a:rPr lang="zh-CN" altLang="en-US" sz="1120">
                <a:solidFill>
                  <a:srgbClr val="002060"/>
                </a:solidFill>
              </a:rPr>
              <a:t>For</a:t>
            </a:r>
            <a:r>
              <a:rPr lang="en-US" altLang="zh-CN" sz="1120" dirty="0">
                <a:solidFill>
                  <a:srgbClr val="002060"/>
                </a:solidFill>
              </a:rPr>
              <a:t>1”</a:t>
            </a:r>
            <a:r>
              <a:rPr lang="zh-CN" altLang="en-US" sz="1120" dirty="0">
                <a:solidFill>
                  <a:srgbClr val="002060"/>
                </a:solidFill>
              </a:rPr>
              <a:t>Coil has open circuit, motor faulty.</a:t>
            </a:r>
            <a:endParaRPr lang="zh-CN" altLang="zh-CN" sz="1400" dirty="0">
              <a:solidFill>
                <a:srgbClr val="002060"/>
              </a:solidFill>
            </a:endParaRPr>
          </a:p>
        </p:txBody>
      </p:sp>
      <p:pic>
        <p:nvPicPr>
          <p:cNvPr id="2" name="图片 1" descr="P8310057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832900" y="2183363"/>
            <a:ext cx="2189485" cy="3237723"/>
          </a:xfrm>
          <a:prstGeom prst="flowChartAlternateProcess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7486258" y="3802224"/>
            <a:ext cx="3760237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20" dirty="0">
                <a:solidFill>
                  <a:srgbClr val="002060"/>
                </a:solidFill>
              </a:rPr>
              <a:t>As shown left, result is</a:t>
            </a:r>
            <a:r>
              <a:rPr lang="en-US" altLang="zh-CN" sz="1120" dirty="0">
                <a:solidFill>
                  <a:srgbClr val="002060"/>
                </a:solidFill>
              </a:rPr>
              <a:t>42.5”</a:t>
            </a:r>
            <a:r>
              <a:rPr lang="el-GR" altLang="zh-CN" sz="1120" dirty="0">
                <a:solidFill>
                  <a:srgbClr val="002060"/>
                </a:solidFill>
              </a:rPr>
              <a:t>Omega</a:t>
            </a:r>
            <a:r>
              <a:rPr lang="zh-CN" altLang="en-US" sz="1120" dirty="0">
                <a:solidFill>
                  <a:srgbClr val="002060"/>
                </a:solidFill>
              </a:rPr>
              <a:t>Motor within normal resistance.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9" name="自选图形 1011"/>
          <p:cNvSpPr/>
          <p:nvPr/>
        </p:nvSpPr>
        <p:spPr>
          <a:xfrm>
            <a:off x="7486258" y="1311831"/>
            <a:ext cx="3760237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20" dirty="0">
                <a:solidFill>
                  <a:schemeClr val="bg1"/>
                </a:solidFill>
              </a:rPr>
              <a:t>Valid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pic>
        <p:nvPicPr>
          <p:cNvPr id="10" name="图片 9" descr="P8310035.JPG"/>
          <p:cNvPicPr/>
          <p:nvPr/>
        </p:nvPicPr>
        <p:blipFill>
          <a:blip r:embed="rId2" cstate="print"/>
          <a:srcRect b="18364"/>
          <a:stretch>
            <a:fillRect/>
          </a:stretch>
        </p:blipFill>
        <p:spPr>
          <a:xfrm>
            <a:off x="4472532" y="2048068"/>
            <a:ext cx="1719831" cy="1614832"/>
          </a:xfrm>
          <a:prstGeom prst="flowChartAlternateProcess">
            <a:avLst/>
          </a:prstGeom>
        </p:spPr>
      </p:pic>
      <p:pic>
        <p:nvPicPr>
          <p:cNvPr id="11" name="图片 10" descr="P8310038.JPG"/>
          <p:cNvPicPr/>
          <p:nvPr/>
        </p:nvPicPr>
        <p:blipFill>
          <a:blip r:embed="rId3" cstate="print"/>
          <a:srcRect t="2639" b="15725"/>
          <a:stretch>
            <a:fillRect/>
          </a:stretch>
        </p:blipFill>
        <p:spPr>
          <a:xfrm>
            <a:off x="4472532" y="3931337"/>
            <a:ext cx="1719831" cy="1614832"/>
          </a:xfrm>
          <a:prstGeom prst="flowChartAlternateProcess">
            <a:avLst/>
          </a:prstGeom>
        </p:spPr>
      </p:pic>
      <p:sp>
        <p:nvSpPr>
          <p:cNvPr id="13" name="自选图形 1011"/>
          <p:cNvSpPr/>
          <p:nvPr/>
        </p:nvSpPr>
        <p:spPr>
          <a:xfrm>
            <a:off x="4061180" y="1311831"/>
            <a:ext cx="2536316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20" dirty="0">
                <a:solidFill>
                  <a:schemeClr val="bg1"/>
                </a:solidFill>
              </a:rPr>
              <a:t>Screen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608965" y="283845"/>
            <a:ext cx="34798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1920" dirty="0">
                <a:sym typeface="+mn-ea"/>
              </a:rPr>
              <a:t>3.6 </a:t>
            </a:r>
            <a:r>
              <a:rPr lang="zh-CN" altLang="en-US" sz="1920" dirty="0">
                <a:sym typeface="+mn-ea"/>
              </a:rPr>
              <a:t>Methods for Measuring AC Voltage</a:t>
            </a:r>
            <a:endParaRPr lang="zh-CN" altLang="en-US" dirty="0"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698372" y="1311831"/>
            <a:ext cx="2189484" cy="862202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20" dirty="0">
                <a:solidFill>
                  <a:schemeClr val="bg1"/>
                </a:solidFill>
              </a:rPr>
              <a:t>Check power strip voltage</a:t>
            </a:r>
            <a:r>
              <a:rPr lang="en-US" altLang="zh-CN" sz="1120" dirty="0">
                <a:solidFill>
                  <a:schemeClr val="bg1"/>
                </a:solidFill>
              </a:rPr>
              <a:t>220V</a:t>
            </a:r>
            <a:r>
              <a:rPr lang="zh-CN" altLang="en-US" sz="1120" dirty="0">
                <a:solidFill>
                  <a:schemeClr val="bg1"/>
                </a:solidFill>
              </a:rPr>
              <a:t>）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9102053" y="2048068"/>
            <a:ext cx="2522373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20" dirty="0">
                <a:solidFill>
                  <a:srgbClr val="002060"/>
                </a:solidFill>
              </a:rPr>
              <a:t>Left figure shows</a:t>
            </a:r>
            <a:r>
              <a:rPr lang="en-US" altLang="zh-CN" sz="1120" dirty="0">
                <a:solidFill>
                  <a:srgbClr val="002060"/>
                </a:solidFill>
              </a:rPr>
              <a:t>225”</a:t>
            </a:r>
            <a:r>
              <a:rPr lang="zh-CN" altLang="en-US" sz="1120" dirty="0">
                <a:solidFill>
                  <a:srgbClr val="002060"/>
                </a:solidFill>
              </a:rPr>
              <a:t>Voltage reading at this moment</a:t>
            </a:r>
            <a:r>
              <a:rPr lang="en-US" altLang="zh-CN" sz="1120" dirty="0">
                <a:solidFill>
                  <a:srgbClr val="002060"/>
                </a:solidFill>
              </a:rPr>
              <a:t>225V</a:t>
            </a:r>
            <a:r>
              <a:rPr lang="zh-CN" altLang="en-US" sz="1120" dirty="0">
                <a:solidFill>
                  <a:srgbClr val="002060"/>
                </a:solidFill>
              </a:rPr>
              <a:t>.</a:t>
            </a:r>
            <a:endParaRPr lang="zh-CN" altLang="zh-CN" sz="1400" dirty="0">
              <a:solidFill>
                <a:srgbClr val="002060"/>
              </a:solidFill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9102052" y="3802224"/>
            <a:ext cx="2522373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20" dirty="0">
                <a:solidFill>
                  <a:srgbClr val="002060"/>
                </a:solidFill>
              </a:rPr>
              <a:t>As shown left, result is</a:t>
            </a:r>
            <a:r>
              <a:rPr lang="en-US" altLang="zh-CN" sz="1120" dirty="0">
                <a:solidFill>
                  <a:srgbClr val="002060"/>
                </a:solidFill>
              </a:rPr>
              <a:t>000”</a:t>
            </a:r>
            <a:r>
              <a:rPr lang="zh-CN" altLang="en-US" sz="1120" dirty="0">
                <a:solidFill>
                  <a:srgbClr val="002060"/>
                </a:solidFill>
              </a:rPr>
              <a:t>Voltage: 230V</a:t>
            </a:r>
            <a:r>
              <a:rPr lang="en-US" altLang="zh-CN" sz="1120" dirty="0">
                <a:solidFill>
                  <a:srgbClr val="002060"/>
                </a:solidFill>
              </a:rPr>
              <a:t>0V</a:t>
            </a:r>
            <a:r>
              <a:rPr lang="zh-CN" altLang="en-US" sz="1120" dirty="0">
                <a:solidFill>
                  <a:srgbClr val="002060"/>
                </a:solidFill>
              </a:rPr>
              <a:t>.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9" name="自选图形 1011"/>
          <p:cNvSpPr/>
          <p:nvPr/>
        </p:nvSpPr>
        <p:spPr>
          <a:xfrm>
            <a:off x="9102052" y="1311831"/>
            <a:ext cx="2522373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20" dirty="0">
                <a:solidFill>
                  <a:schemeClr val="bg1"/>
                </a:solidFill>
              </a:rPr>
              <a:t>Valid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76904" y="1311831"/>
            <a:ext cx="3498980" cy="4519802"/>
            <a:chOff x="3579848" y="1311831"/>
            <a:chExt cx="3498980" cy="4519802"/>
          </a:xfrm>
        </p:grpSpPr>
        <p:sp>
          <p:nvSpPr>
            <p:cNvPr id="12" name="双大括号 11"/>
            <p:cNvSpPr/>
            <p:nvPr/>
          </p:nvSpPr>
          <p:spPr>
            <a:xfrm>
              <a:off x="3579848" y="1311831"/>
              <a:ext cx="3498980" cy="4519802"/>
            </a:xfrm>
            <a:prstGeom prst="bracePair">
              <a:avLst/>
            </a:prstGeom>
            <a:solidFill>
              <a:srgbClr val="16468D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自选图形 1011"/>
            <p:cNvSpPr/>
            <p:nvPr/>
          </p:nvSpPr>
          <p:spPr>
            <a:xfrm>
              <a:off x="4061180" y="1311831"/>
              <a:ext cx="2536316" cy="467801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895" dirty="0">
                  <a:solidFill>
                    <a:schemeClr val="bg1"/>
                  </a:solidFill>
                </a:rPr>
                <a:t>Screen</a:t>
              </a:r>
              <a:endParaRPr lang="en-US" altLang="zh-CN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98372" y="2738534"/>
            <a:ext cx="2214880" cy="1659255"/>
          </a:xfrm>
          <a:prstGeom prst="flowChartAlternateProcess">
            <a:avLst/>
          </a:prstGeom>
        </p:spPr>
      </p:pic>
      <p:sp>
        <p:nvSpPr>
          <p:cNvPr id="14" name="自选图形 1011"/>
          <p:cNvSpPr/>
          <p:nvPr/>
        </p:nvSpPr>
        <p:spPr>
          <a:xfrm>
            <a:off x="3026722" y="1311831"/>
            <a:ext cx="2189484" cy="862202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20" dirty="0">
                <a:solidFill>
                  <a:schemeClr val="bg1"/>
                </a:solidFill>
              </a:rPr>
              <a:t>Multimeter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/>
            <a:r>
              <a:rPr lang="zh-CN" altLang="en-US" sz="1120" dirty="0">
                <a:solidFill>
                  <a:schemeClr val="bg1"/>
                </a:solidFill>
              </a:rPr>
              <a:t>Select range</a:t>
            </a:r>
            <a:r>
              <a:rPr lang="en-US" altLang="zh-CN" sz="1120" dirty="0">
                <a:solidFill>
                  <a:schemeClr val="bg1"/>
                </a:solidFill>
              </a:rPr>
              <a:t>660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9421" y="2734406"/>
            <a:ext cx="2189484" cy="1659255"/>
          </a:xfrm>
          <a:prstGeom prst="flowChartAlternateProcess">
            <a:avLst/>
          </a:prstGeom>
        </p:spPr>
      </p:pic>
      <p:pic>
        <p:nvPicPr>
          <p:cNvPr id="17" name="图片 16" descr="P902000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1451" y="2043940"/>
            <a:ext cx="1909885" cy="1618960"/>
          </a:xfrm>
          <a:prstGeom prst="flowChartAlternateProcess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 b="4452"/>
          <a:stretch>
            <a:fillRect/>
          </a:stretch>
        </p:blipFill>
        <p:spPr bwMode="auto">
          <a:xfrm>
            <a:off x="6271452" y="3798096"/>
            <a:ext cx="1909884" cy="161896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08965" y="283845"/>
            <a:ext cx="36874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 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Fix massage chair issues.</a:t>
            </a:r>
            <a:endParaRPr lang="zh-CN" sz="2400" b="1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070610" y="981710"/>
            <a:ext cx="4221480" cy="5651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Power issue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070610" y="1746885"/>
            <a:ext cx="4222115" cy="5708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Area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Motor failed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1061720" y="2517775"/>
            <a:ext cx="4229100" cy="523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Back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Motor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Broken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1070610" y="3172460"/>
            <a:ext cx="4227195" cy="512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Sitting Dept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Motor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Broken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076960" y="3815715"/>
            <a:ext cx="4220845" cy="541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⑤.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Legs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Motor dead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006465" y="1044575"/>
            <a:ext cx="4424045" cy="502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⑥.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Backrest cylinder faulty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6005830" y="1643380"/>
            <a:ext cx="4128135" cy="5715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⑦.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Fix voice control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6005830" y="2311400"/>
            <a:ext cx="4747260" cy="621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⑧.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Airbag not inflating in area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5990" y="5414010"/>
            <a:ext cx="871220" cy="921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8965" y="283845"/>
            <a:ext cx="29610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 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Power issue</a:t>
            </a:r>
            <a:endParaRPr lang="zh-CN" sz="2400" b="1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76" name="直接箭头连接符 75"/>
          <p:cNvCxnSpPr/>
          <p:nvPr/>
        </p:nvCxnSpPr>
        <p:spPr>
          <a:xfrm>
            <a:off x="10317337" y="3876514"/>
            <a:ext cx="0" cy="340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328755" y="1347098"/>
            <a:ext cx="0" cy="6161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6201541" y="851181"/>
            <a:ext cx="2207380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Power issue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657908" y="1906054"/>
            <a:ext cx="4115143" cy="538989"/>
            <a:chOff x="1765086" y="3036703"/>
            <a:chExt cx="2975891" cy="433432"/>
          </a:xfrm>
        </p:grpSpPr>
        <p:cxnSp>
          <p:nvCxnSpPr>
            <p:cNvPr id="30" name="连接符: 肘形 2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015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直接箭头连接符 42"/>
          <p:cNvCxnSpPr/>
          <p:nvPr/>
        </p:nvCxnSpPr>
        <p:spPr>
          <a:xfrm flipH="1">
            <a:off x="6094788" y="2637898"/>
            <a:ext cx="1270" cy="660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自选图形 1011"/>
          <p:cNvSpPr/>
          <p:nvPr/>
        </p:nvSpPr>
        <p:spPr>
          <a:xfrm>
            <a:off x="4225925" y="2190115"/>
            <a:ext cx="2670175" cy="4476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rgbClr val="002060"/>
                </a:solidFill>
                <a:sym typeface="+mn-ea"/>
              </a:rPr>
              <a:t>Measure</a:t>
            </a:r>
            <a:r>
              <a:rPr lang="zh-CN" altLang="en-US" sz="960" dirty="0">
                <a:solidFill>
                  <a:srgbClr val="002060"/>
                </a:solidFill>
                <a:sym typeface="+mn-ea"/>
              </a:rPr>
              <a:t>Yes, integrated.</a:t>
            </a:r>
            <a:r>
              <a:rPr lang="en-US" altLang="zh-CN" sz="960" dirty="0">
                <a:solidFill>
                  <a:srgbClr val="002060"/>
                </a:solidFill>
                <a:sym typeface="+mn-ea"/>
              </a:rPr>
              <a:t>DC</a:t>
            </a:r>
            <a:r>
              <a:rPr lang="en-US" sz="960" dirty="0">
                <a:solidFill>
                  <a:srgbClr val="002060"/>
                </a:solidFill>
                <a:sym typeface="+mn-ea"/>
              </a:rPr>
              <a:t>5V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50" name="自选图形 1011"/>
          <p:cNvSpPr/>
          <p:nvPr/>
        </p:nvSpPr>
        <p:spPr>
          <a:xfrm>
            <a:off x="5531485" y="3302000"/>
            <a:ext cx="1915795" cy="6273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960" dirty="0">
                <a:solidFill>
                  <a:schemeClr val="bg1"/>
                </a:solidFill>
                <a:sym typeface="+mn-ea"/>
              </a:rPr>
              <a:t>Swap board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960" dirty="0">
                <a:solidFill>
                  <a:srgbClr val="FFFF00"/>
                </a:solidFill>
                <a:sym typeface="+mn-ea"/>
              </a:rPr>
              <a:t>M10</a:t>
            </a:r>
            <a:r>
              <a:rPr lang="zh-CN" altLang="en-US" sz="960" dirty="0">
                <a:solidFill>
                  <a:srgbClr val="FFFF00"/>
                </a:solidFill>
                <a:sym typeface="+mn-ea"/>
              </a:rPr>
              <a:t>010200372</a:t>
            </a:r>
            <a:endParaRPr lang="zh-CN" altLang="en-US" sz="12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53" name="自选图形 1011"/>
          <p:cNvSpPr/>
          <p:nvPr/>
        </p:nvSpPr>
        <p:spPr>
          <a:xfrm>
            <a:off x="4229100" y="3415665"/>
            <a:ext cx="766445" cy="3219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Yes.</a:t>
            </a:r>
            <a:r>
              <a:rPr lang="en-US" altLang="zh-CN" sz="1200" dirty="0">
                <a:solidFill>
                  <a:schemeClr val="tx1"/>
                </a:solidFill>
                <a:sym typeface="+mn-ea"/>
              </a:rPr>
              <a:t>DC 5V</a:t>
            </a:r>
            <a:endParaRPr lang="en-US" altLang="zh-CN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4" name="自选图形 1011"/>
          <p:cNvSpPr/>
          <p:nvPr/>
        </p:nvSpPr>
        <p:spPr>
          <a:xfrm>
            <a:off x="6543040" y="2894330"/>
            <a:ext cx="730885" cy="3219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None</a:t>
            </a:r>
            <a:r>
              <a:rPr lang="en-US" altLang="zh-CN" sz="1200" dirty="0">
                <a:solidFill>
                  <a:schemeClr val="tx1"/>
                </a:solidFill>
                <a:sym typeface="+mn-ea"/>
              </a:rPr>
              <a:t>DC 5V</a:t>
            </a:r>
            <a:endParaRPr lang="en-US" altLang="zh-CN" sz="1200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643236" y="2899594"/>
            <a:ext cx="1623947" cy="431553"/>
            <a:chOff x="1765086" y="3036703"/>
            <a:chExt cx="2975891" cy="433432"/>
          </a:xfrm>
        </p:grpSpPr>
        <p:cxnSp>
          <p:nvCxnSpPr>
            <p:cNvPr id="56" name="连接符: 肘形 55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自选图形 1011"/>
          <p:cNvSpPr/>
          <p:nvPr/>
        </p:nvSpPr>
        <p:spPr>
          <a:xfrm>
            <a:off x="9427315" y="3330961"/>
            <a:ext cx="1869385" cy="61828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rgbClr val="002060"/>
                </a:solidFill>
                <a:sym typeface="+mn-ea"/>
              </a:rPr>
              <a:t>Check power board with multimeter.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002060"/>
                </a:solidFill>
                <a:sym typeface="+mn-ea"/>
              </a:rPr>
              <a:t>Yes or no</a:t>
            </a:r>
            <a:r>
              <a:rPr lang="en-US" altLang="zh-CN" sz="960" dirty="0">
                <a:solidFill>
                  <a:srgbClr val="002060"/>
                </a:solidFill>
                <a:sym typeface="+mn-ea"/>
              </a:rPr>
              <a:t>AC 220V</a:t>
            </a:r>
            <a:r>
              <a:rPr lang="zh-CN" altLang="en-US" sz="960" dirty="0">
                <a:solidFill>
                  <a:srgbClr val="002060"/>
                </a:solidFill>
                <a:sym typeface="+mn-ea"/>
              </a:rPr>
              <a:t>Input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60" name="自选图形 1011"/>
          <p:cNvSpPr/>
          <p:nvPr/>
        </p:nvSpPr>
        <p:spPr>
          <a:xfrm>
            <a:off x="7809865" y="2902585"/>
            <a:ext cx="730885" cy="33655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There is input.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1" name="自选图形 1011"/>
          <p:cNvSpPr/>
          <p:nvPr/>
        </p:nvSpPr>
        <p:spPr>
          <a:xfrm>
            <a:off x="10414000" y="2903220"/>
            <a:ext cx="730885" cy="31940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Done.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0" name="直接箭头连接符 69"/>
          <p:cNvCxnSpPr/>
          <p:nvPr/>
        </p:nvCxnSpPr>
        <p:spPr>
          <a:xfrm>
            <a:off x="9427355" y="2561834"/>
            <a:ext cx="0" cy="340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>
            <a:off x="9508595" y="4199528"/>
            <a:ext cx="1623947" cy="506510"/>
            <a:chOff x="1765086" y="3036703"/>
            <a:chExt cx="2975891" cy="433432"/>
          </a:xfrm>
        </p:grpSpPr>
        <p:cxnSp>
          <p:nvCxnSpPr>
            <p:cNvPr id="72" name="连接符: 肘形 71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自选图形 1011"/>
          <p:cNvSpPr/>
          <p:nvPr/>
        </p:nvSpPr>
        <p:spPr>
          <a:xfrm>
            <a:off x="8696325" y="4116705"/>
            <a:ext cx="730885" cy="35814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There is input.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5" name="自选图形 1011"/>
          <p:cNvSpPr/>
          <p:nvPr/>
        </p:nvSpPr>
        <p:spPr>
          <a:xfrm>
            <a:off x="11213465" y="4116705"/>
            <a:ext cx="730885" cy="35814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Done.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7" name="自选图形 1011"/>
          <p:cNvSpPr/>
          <p:nvPr/>
        </p:nvSpPr>
        <p:spPr>
          <a:xfrm>
            <a:off x="8234611" y="4543112"/>
            <a:ext cx="1951960" cy="61257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bg1"/>
                </a:solidFill>
                <a:sym typeface="+mn-ea"/>
              </a:rPr>
              <a:t>Faulty power board</a:t>
            </a:r>
            <a:endParaRPr lang="en-US" altLang="zh-CN" sz="1200" dirty="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FFFF00"/>
                </a:solidFill>
                <a:sym typeface="+mn-ea"/>
              </a:rPr>
              <a:t>M10</a:t>
            </a:r>
            <a:r>
              <a:rPr lang="en-US" altLang="zh-CN" sz="96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1020015130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8" name="自选图形 1011"/>
          <p:cNvSpPr/>
          <p:nvPr/>
        </p:nvSpPr>
        <p:spPr>
          <a:xfrm>
            <a:off x="10286463" y="4540267"/>
            <a:ext cx="1869385" cy="61257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bg1"/>
                </a:solidFill>
                <a:sym typeface="+mn-ea"/>
              </a:rPr>
              <a:t>Fuse blown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80" name="自选图形 1011"/>
          <p:cNvSpPr/>
          <p:nvPr/>
        </p:nvSpPr>
        <p:spPr>
          <a:xfrm>
            <a:off x="4473575" y="1820545"/>
            <a:ext cx="1017905" cy="32448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Power on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1" name="自选图形 1011"/>
          <p:cNvSpPr/>
          <p:nvPr/>
        </p:nvSpPr>
        <p:spPr>
          <a:xfrm>
            <a:off x="8696325" y="2295525"/>
            <a:ext cx="2748280" cy="34099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rgbClr val="002060"/>
                </a:solidFill>
                <a:sym typeface="+mn-ea"/>
              </a:rPr>
              <a:t>Power present?</a:t>
            </a:r>
            <a:r>
              <a:rPr lang="en-US" altLang="zh-CN" sz="960" dirty="0">
                <a:solidFill>
                  <a:srgbClr val="002060"/>
                </a:solidFill>
                <a:sym typeface="+mn-ea"/>
              </a:rPr>
              <a:t>DC 24V</a:t>
            </a:r>
            <a:r>
              <a:rPr lang="zh-CN" altLang="en-US" sz="960" dirty="0">
                <a:solidFill>
                  <a:srgbClr val="002060"/>
                </a:solidFill>
                <a:sym typeface="+mn-ea"/>
              </a:rPr>
              <a:t>Lose</a:t>
            </a:r>
            <a:r>
              <a:rPr lang="zh-CN" altLang="en-US" sz="960" dirty="0">
                <a:solidFill>
                  <a:srgbClr val="002060"/>
                </a:solidFill>
                <a:sym typeface="+mn-ea"/>
              </a:rPr>
              <a:t>Out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82" name="自选图形 1011"/>
          <p:cNvSpPr/>
          <p:nvPr/>
        </p:nvSpPr>
        <p:spPr>
          <a:xfrm>
            <a:off x="9845675" y="1820545"/>
            <a:ext cx="1031240" cy="32448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Dead motherboard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3" name="自选图形 1011"/>
          <p:cNvSpPr/>
          <p:nvPr/>
        </p:nvSpPr>
        <p:spPr>
          <a:xfrm>
            <a:off x="7447280" y="1448435"/>
            <a:ext cx="1697355" cy="4578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rgbClr val="002060"/>
                </a:solidFill>
                <a:sym typeface="+mn-ea"/>
              </a:rPr>
              <a:t>View</a:t>
            </a:r>
            <a:r>
              <a:rPr lang="zh-CN" altLang="en-US" sz="960" dirty="0">
                <a:solidFill>
                  <a:srgbClr val="002060"/>
                </a:solidFill>
                <a:sym typeface="+mn-ea"/>
              </a:rPr>
              <a:t>Power light on?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9210494" y="5215715"/>
            <a:ext cx="0" cy="2973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0009870" y="5874990"/>
            <a:ext cx="961053" cy="460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960" dirty="0">
                <a:solidFill>
                  <a:srgbClr val="002060"/>
                </a:solidFill>
              </a:rPr>
              <a:t>AC 220V</a:t>
            </a:r>
            <a:r>
              <a:rPr lang="zh-CN" altLang="en-US" sz="960" dirty="0">
                <a:solidFill>
                  <a:srgbClr val="002060"/>
                </a:solidFill>
              </a:rPr>
              <a:t>Input plugin</a:t>
            </a:r>
            <a:endParaRPr lang="en-US" altLang="zh-CN" sz="1200" dirty="0">
              <a:solidFill>
                <a:srgbClr val="002060"/>
              </a:solidFill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8845820" y="6155795"/>
            <a:ext cx="1042035" cy="88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4229056" y="4274172"/>
            <a:ext cx="1429051" cy="431553"/>
            <a:chOff x="1765086" y="3036703"/>
            <a:chExt cx="2975891" cy="433432"/>
          </a:xfrm>
        </p:grpSpPr>
        <p:cxnSp>
          <p:nvCxnSpPr>
            <p:cNvPr id="8" name="连接符: 肘形 47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自选图形 1011"/>
          <p:cNvSpPr/>
          <p:nvPr/>
        </p:nvSpPr>
        <p:spPr>
          <a:xfrm>
            <a:off x="3201035" y="4688840"/>
            <a:ext cx="1790065" cy="6273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 dirty="0">
                <a:solidFill>
                  <a:schemeClr val="bg1"/>
                </a:solidFill>
                <a:sym typeface="+mn-ea"/>
              </a:rPr>
              <a:t>Replace controller</a:t>
            </a:r>
            <a:endParaRPr lang="en-US" altLang="zh-CN" sz="1200" dirty="0">
              <a:solidFill>
                <a:schemeClr val="bg1"/>
              </a:solidFill>
              <a:sym typeface="+mn-ea"/>
            </a:endParaRPr>
          </a:p>
          <a:p>
            <a:pPr algn="ctr"/>
            <a:endParaRPr lang="en-US" altLang="zh-CN" sz="1200" dirty="0">
              <a:solidFill>
                <a:srgbClr val="FFFF0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959485"/>
            <a:ext cx="1907540" cy="194818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" y="3216275"/>
            <a:ext cx="2133600" cy="1314450"/>
          </a:xfrm>
          <a:prstGeom prst="rect">
            <a:avLst/>
          </a:prstGeom>
        </p:spPr>
      </p:pic>
      <p:cxnSp>
        <p:nvCxnSpPr>
          <p:cNvPr id="42" name="直接箭头连接符 41"/>
          <p:cNvCxnSpPr/>
          <p:nvPr/>
        </p:nvCxnSpPr>
        <p:spPr>
          <a:xfrm>
            <a:off x="834660" y="1402185"/>
            <a:ext cx="1647825" cy="457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2481945" y="1240125"/>
            <a:ext cx="961053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sz="960" dirty="0">
                <a:solidFill>
                  <a:srgbClr val="002060"/>
                </a:solidFill>
                <a:sym typeface="+mn-ea"/>
              </a:rPr>
              <a:t>Plug-in</a:t>
            </a:r>
            <a:endParaRPr lang="en-US" altLang="zh-CN" sz="1200" dirty="0">
              <a:solidFill>
                <a:srgbClr val="002060"/>
              </a:solidFill>
            </a:endParaRPr>
          </a:p>
        </p:txBody>
      </p:sp>
      <p:cxnSp>
        <p:nvCxnSpPr>
          <p:cNvPr id="46" name="直接箭头连接符 45"/>
          <p:cNvCxnSpPr>
            <a:endCxn id="47" idx="1"/>
          </p:cNvCxnSpPr>
          <p:nvPr/>
        </p:nvCxnSpPr>
        <p:spPr>
          <a:xfrm flipV="1">
            <a:off x="1643015" y="3737715"/>
            <a:ext cx="839470" cy="2520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2481945" y="3599850"/>
            <a:ext cx="961053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960" dirty="0">
                <a:solidFill>
                  <a:srgbClr val="002060"/>
                </a:solidFill>
              </a:rPr>
              <a:t>Board</a:t>
            </a:r>
            <a:r>
              <a:rPr lang="en-US" altLang="zh-CN" sz="960" dirty="0">
                <a:solidFill>
                  <a:srgbClr val="002060"/>
                </a:solidFill>
                <a:sym typeface="+mn-ea"/>
              </a:rPr>
              <a:t>DC</a:t>
            </a:r>
            <a:r>
              <a:rPr lang="en-US" sz="960" dirty="0">
                <a:solidFill>
                  <a:srgbClr val="002060"/>
                </a:solidFill>
                <a:sym typeface="+mn-ea"/>
              </a:rPr>
              <a:t>5V</a:t>
            </a:r>
            <a:endParaRPr lang="zh-CN" altLang="en-US" sz="1200" dirty="0"/>
          </a:p>
        </p:txBody>
      </p:sp>
      <p:cxnSp>
        <p:nvCxnSpPr>
          <p:cNvPr id="49" name="直接箭头连接符 48"/>
          <p:cNvCxnSpPr/>
          <p:nvPr/>
        </p:nvCxnSpPr>
        <p:spPr>
          <a:xfrm>
            <a:off x="5095933" y="2651233"/>
            <a:ext cx="1270" cy="1599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自选图形 1011"/>
          <p:cNvSpPr/>
          <p:nvPr/>
        </p:nvSpPr>
        <p:spPr>
          <a:xfrm>
            <a:off x="5138420" y="4705985"/>
            <a:ext cx="1915795" cy="6273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960" dirty="0">
                <a:solidFill>
                  <a:schemeClr val="bg1"/>
                </a:solidFill>
                <a:sym typeface="+mn-ea"/>
              </a:rPr>
              <a:t>Swap board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960" dirty="0">
                <a:solidFill>
                  <a:srgbClr val="FFFF00"/>
                </a:solidFill>
                <a:sym typeface="+mn-ea"/>
              </a:rPr>
              <a:t>M10</a:t>
            </a:r>
            <a:r>
              <a:rPr lang="zh-CN" altLang="en-US" sz="960" dirty="0">
                <a:solidFill>
                  <a:srgbClr val="FFFF00"/>
                </a:solidFill>
                <a:sym typeface="+mn-ea"/>
              </a:rPr>
              <a:t>010200372</a:t>
            </a:r>
            <a:endParaRPr lang="zh-CN" altLang="en-US" sz="12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52" name="自选图形 1011"/>
          <p:cNvSpPr/>
          <p:nvPr/>
        </p:nvSpPr>
        <p:spPr>
          <a:xfrm>
            <a:off x="7582535" y="3331210"/>
            <a:ext cx="1780540" cy="6273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960" dirty="0">
                <a:solidFill>
                  <a:schemeClr val="bg1"/>
                </a:solidFill>
                <a:sym typeface="+mn-ea"/>
              </a:rPr>
              <a:t>Swap board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960" dirty="0">
                <a:solidFill>
                  <a:srgbClr val="FFFF00"/>
                </a:solidFill>
                <a:sym typeface="+mn-ea"/>
              </a:rPr>
              <a:t>M10</a:t>
            </a:r>
            <a:r>
              <a:rPr lang="zh-CN" altLang="en-US" sz="960" dirty="0">
                <a:solidFill>
                  <a:srgbClr val="FFFF00"/>
                </a:solidFill>
                <a:sym typeface="+mn-ea"/>
              </a:rPr>
              <a:t>010200372</a:t>
            </a:r>
            <a:endParaRPr lang="zh-CN" altLang="en-US" sz="1200" dirty="0">
              <a:solidFill>
                <a:srgbClr val="FFFF00"/>
              </a:solidFill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直接箭头连接符 111"/>
          <p:cNvCxnSpPr/>
          <p:nvPr/>
        </p:nvCxnSpPr>
        <p:spPr>
          <a:xfrm>
            <a:off x="10511825" y="2948619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287020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4.2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Area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Motor failed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FZLanTingHeiS-DB-GB" pitchFamily="124" charset="0"/>
              </a:rPr>
              <a:t>make</a:t>
            </a:r>
            <a:endParaRPr lang="zh-CN" altLang="en-US" sz="2400"/>
          </a:p>
          <a:p>
            <a:pPr algn="l">
              <a:defRPr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5911912" y="1394723"/>
            <a:ext cx="0" cy="946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4519733" y="1048986"/>
            <a:ext cx="2784358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Local motor</a:t>
            </a:r>
            <a:r>
              <a:rPr lang="zh-CN" altLang="en-US" sz="1280" dirty="0">
                <a:solidFill>
                  <a:schemeClr val="bg1"/>
                </a:solidFill>
              </a:rPr>
              <a:t>Work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1883990" y="307458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883990" y="2380239"/>
            <a:ext cx="8627836" cy="353648"/>
            <a:chOff x="1765086" y="3036703"/>
            <a:chExt cx="2975891" cy="433432"/>
          </a:xfrm>
        </p:grpSpPr>
        <p:cxnSp>
          <p:nvCxnSpPr>
            <p:cNvPr id="7" name="连接符: 肘形 6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03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自选图形 1011"/>
          <p:cNvSpPr/>
          <p:nvPr/>
        </p:nvSpPr>
        <p:spPr>
          <a:xfrm>
            <a:off x="739707" y="399987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Check motor connection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6080760" y="1788160"/>
            <a:ext cx="1715135" cy="4495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Measure neck pushrod.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Yes.</a:t>
            </a:r>
            <a:r>
              <a:rPr lang="en-US" altLang="zh-CN" sz="960" dirty="0">
                <a:solidFill>
                  <a:schemeClr val="tx1"/>
                </a:solidFill>
                <a:sym typeface="+mn-ea"/>
              </a:rPr>
              <a:t>DC 24V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Output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8" name="自选图形 1011"/>
          <p:cNvSpPr/>
          <p:nvPr/>
        </p:nvSpPr>
        <p:spPr>
          <a:xfrm>
            <a:off x="9526009" y="342282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Mainboard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99" name="自选图形 1011"/>
          <p:cNvSpPr/>
          <p:nvPr/>
        </p:nvSpPr>
        <p:spPr>
          <a:xfrm>
            <a:off x="1111071" y="2586314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There is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DC 24V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Done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4" name="自选图形 1011"/>
          <p:cNvSpPr/>
          <p:nvPr/>
        </p:nvSpPr>
        <p:spPr>
          <a:xfrm>
            <a:off x="9763704" y="252969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None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DC 24V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Done.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直接箭头连接符 111"/>
          <p:cNvCxnSpPr/>
          <p:nvPr/>
        </p:nvCxnSpPr>
        <p:spPr>
          <a:xfrm>
            <a:off x="10511825" y="2948619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287020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4.3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Motor failed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FZLanTingHeiS-DB-GB" pitchFamily="124" charset="0"/>
              </a:rPr>
              <a:t>make</a:t>
            </a:r>
            <a:endParaRPr lang="zh-CN" altLang="en-US" sz="2400"/>
          </a:p>
          <a:p>
            <a:pPr algn="l">
              <a:defRPr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5911912" y="1394723"/>
            <a:ext cx="0" cy="946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4519733" y="1048986"/>
            <a:ext cx="2784358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Motor off</a:t>
            </a:r>
            <a:r>
              <a:rPr lang="zh-CN" altLang="en-US" sz="1280" dirty="0">
                <a:solidFill>
                  <a:schemeClr val="bg1"/>
                </a:solidFill>
              </a:rPr>
              <a:t>Work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1883990" y="307458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883990" y="2380239"/>
            <a:ext cx="8627836" cy="353648"/>
            <a:chOff x="1765086" y="3036703"/>
            <a:chExt cx="2975891" cy="433432"/>
          </a:xfrm>
        </p:grpSpPr>
        <p:cxnSp>
          <p:nvCxnSpPr>
            <p:cNvPr id="7" name="连接符: 肘形 6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03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自选图形 1011"/>
          <p:cNvSpPr/>
          <p:nvPr/>
        </p:nvSpPr>
        <p:spPr>
          <a:xfrm>
            <a:off x="739707" y="399987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Check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Back motor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6080760" y="1788160"/>
            <a:ext cx="1715135" cy="4495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Check back motor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Yes.</a:t>
            </a:r>
            <a:r>
              <a:rPr lang="en-US" altLang="zh-CN" sz="960" dirty="0">
                <a:solidFill>
                  <a:schemeClr val="tx1"/>
                </a:solidFill>
                <a:sym typeface="+mn-ea"/>
              </a:rPr>
              <a:t>DC 24V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Done.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8" name="自选图形 1011"/>
          <p:cNvSpPr/>
          <p:nvPr/>
        </p:nvSpPr>
        <p:spPr>
          <a:xfrm>
            <a:off x="9526009" y="342282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Board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99" name="自选图形 1011"/>
          <p:cNvSpPr/>
          <p:nvPr/>
        </p:nvSpPr>
        <p:spPr>
          <a:xfrm>
            <a:off x="1111071" y="2586314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Yes.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DC 24V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Done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4" name="自选图形 1011"/>
          <p:cNvSpPr/>
          <p:nvPr/>
        </p:nvSpPr>
        <p:spPr>
          <a:xfrm>
            <a:off x="9763704" y="252969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None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DC 24V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Done.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直接箭头连接符 111"/>
          <p:cNvCxnSpPr/>
          <p:nvPr/>
        </p:nvCxnSpPr>
        <p:spPr>
          <a:xfrm>
            <a:off x="10511825" y="2948619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287020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4.4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Sit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Motor dead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FZLanTingHeiS-DB-GB" pitchFamily="124" charset="0"/>
              </a:rPr>
              <a:t>make</a:t>
            </a:r>
            <a:endParaRPr lang="zh-CN" altLang="en-US" sz="2400"/>
          </a:p>
          <a:p>
            <a:pPr algn="l">
              <a:defRPr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5911912" y="1394723"/>
            <a:ext cx="0" cy="946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4519733" y="1048986"/>
            <a:ext cx="2784358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Sit</a:t>
            </a:r>
            <a:r>
              <a:rPr lang="zh-CN" altLang="en-US" sz="1280" dirty="0">
                <a:solidFill>
                  <a:schemeClr val="bg1"/>
                </a:solidFill>
              </a:rPr>
              <a:t>Fail</a:t>
            </a:r>
            <a:r>
              <a:rPr lang="zh-CN" altLang="en-US" sz="1280" dirty="0">
                <a:solidFill>
                  <a:schemeClr val="bg1"/>
                </a:solidFill>
              </a:rPr>
              <a:t>Work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1883990" y="307458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883990" y="2380239"/>
            <a:ext cx="8627836" cy="353648"/>
            <a:chOff x="1765086" y="3036703"/>
            <a:chExt cx="2975891" cy="433432"/>
          </a:xfrm>
        </p:grpSpPr>
        <p:cxnSp>
          <p:nvCxnSpPr>
            <p:cNvPr id="7" name="连接符: 肘形 6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03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自选图形 1011"/>
          <p:cNvSpPr/>
          <p:nvPr/>
        </p:nvSpPr>
        <p:spPr>
          <a:xfrm>
            <a:off x="739707" y="399987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Check seat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Motors Dept.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6080760" y="1788160"/>
            <a:ext cx="1715135" cy="4495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Check fit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Department motor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Yes.</a:t>
            </a:r>
            <a:r>
              <a:rPr lang="en-US" altLang="zh-CN" sz="960" dirty="0">
                <a:solidFill>
                  <a:schemeClr val="tx1"/>
                </a:solidFill>
                <a:sym typeface="+mn-ea"/>
              </a:rPr>
              <a:t>DC 24V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Done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8" name="自选图形 1011"/>
          <p:cNvSpPr/>
          <p:nvPr/>
        </p:nvSpPr>
        <p:spPr>
          <a:xfrm>
            <a:off x="9526009" y="342282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Board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99" name="自选图形 1011"/>
          <p:cNvSpPr/>
          <p:nvPr/>
        </p:nvSpPr>
        <p:spPr>
          <a:xfrm>
            <a:off x="1111071" y="2586314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There is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DC 24V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Done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4" name="自选图形 1011"/>
          <p:cNvSpPr/>
          <p:nvPr/>
        </p:nvSpPr>
        <p:spPr>
          <a:xfrm>
            <a:off x="9763704" y="252969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None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DC 24V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Yes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直接箭头连接符 111"/>
          <p:cNvCxnSpPr/>
          <p:nvPr/>
        </p:nvCxnSpPr>
        <p:spPr>
          <a:xfrm>
            <a:off x="10511825" y="2948619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287020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4.5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Leg motor failed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FZLanTingHeiS-DB-GB" pitchFamily="124" charset="0"/>
              </a:rPr>
              <a:t>make</a:t>
            </a:r>
            <a:endParaRPr lang="zh-CN" altLang="en-US" sz="2400"/>
          </a:p>
          <a:p>
            <a:pPr algn="l">
              <a:defRPr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5911912" y="1394723"/>
            <a:ext cx="0" cy="946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4519733" y="1048986"/>
            <a:ext cx="2784358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Motor off</a:t>
            </a:r>
            <a:r>
              <a:rPr lang="zh-CN" altLang="en-US" sz="1280" dirty="0">
                <a:solidFill>
                  <a:schemeClr val="bg1"/>
                </a:solidFill>
              </a:rPr>
              <a:t>Work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1883990" y="307458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883990" y="2380239"/>
            <a:ext cx="8627836" cy="353648"/>
            <a:chOff x="1765086" y="3036703"/>
            <a:chExt cx="2975891" cy="433432"/>
          </a:xfrm>
        </p:grpSpPr>
        <p:cxnSp>
          <p:nvCxnSpPr>
            <p:cNvPr id="7" name="连接符: 肘形 6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03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自选图形 1011"/>
          <p:cNvSpPr/>
          <p:nvPr/>
        </p:nvSpPr>
        <p:spPr>
          <a:xfrm>
            <a:off x="739707" y="399987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Check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Leg motor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6080760" y="1788160"/>
            <a:ext cx="1715135" cy="4495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Check height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Department motor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Yes.</a:t>
            </a:r>
            <a:r>
              <a:rPr lang="en-US" altLang="zh-CN" sz="960" dirty="0">
                <a:solidFill>
                  <a:schemeClr val="tx1"/>
                </a:solidFill>
                <a:sym typeface="+mn-ea"/>
              </a:rPr>
              <a:t>DC 24V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Done.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8" name="自选图形 1011"/>
          <p:cNvSpPr/>
          <p:nvPr/>
        </p:nvSpPr>
        <p:spPr>
          <a:xfrm>
            <a:off x="9526009" y="342282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Mainboard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99" name="自选图形 1011"/>
          <p:cNvSpPr/>
          <p:nvPr/>
        </p:nvSpPr>
        <p:spPr>
          <a:xfrm>
            <a:off x="1111071" y="2586314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There is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DC 24V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Done.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4" name="自选图形 1011"/>
          <p:cNvSpPr/>
          <p:nvPr/>
        </p:nvSpPr>
        <p:spPr>
          <a:xfrm>
            <a:off x="9763704" y="252969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None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DC 24V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Done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直接箭头连接符 111"/>
          <p:cNvCxnSpPr/>
          <p:nvPr/>
        </p:nvCxnSpPr>
        <p:spPr>
          <a:xfrm>
            <a:off x="10511825" y="2948619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317500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4.6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Backrest cylinder faulty</a:t>
            </a:r>
            <a:endParaRPr lang="zh-CN" altLang="en-US" sz="2400"/>
          </a:p>
          <a:p>
            <a:pPr algn="l">
              <a:defRPr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5911912" y="1394723"/>
            <a:ext cx="0" cy="946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4519733" y="1048986"/>
            <a:ext cx="2784358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Comfort boost</a:t>
            </a:r>
            <a:r>
              <a:rPr lang="zh-CN" altLang="en-US" sz="1280" dirty="0">
                <a:solidFill>
                  <a:schemeClr val="bg1"/>
                </a:solidFill>
              </a:rPr>
              <a:t>No cylinder</a:t>
            </a:r>
            <a:r>
              <a:rPr lang="zh-CN" altLang="en-US" sz="1280" dirty="0">
                <a:solidFill>
                  <a:schemeClr val="bg1"/>
                </a:solidFill>
              </a:rPr>
              <a:t>Work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1883990" y="307458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883990" y="2380239"/>
            <a:ext cx="8627836" cy="353648"/>
            <a:chOff x="1765086" y="3036703"/>
            <a:chExt cx="2975891" cy="433432"/>
          </a:xfrm>
        </p:grpSpPr>
        <p:cxnSp>
          <p:nvCxnSpPr>
            <p:cNvPr id="7" name="连接符: 肘形 6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03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自选图形 1011"/>
          <p:cNvSpPr/>
          <p:nvPr/>
        </p:nvSpPr>
        <p:spPr>
          <a:xfrm>
            <a:off x="739707" y="399987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Check rear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Push rod and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6080760" y="1788160"/>
            <a:ext cx="1715135" cy="4495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Back of motherboard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Yes.</a:t>
            </a:r>
            <a:r>
              <a:rPr lang="en-US" altLang="zh-CN" sz="960" dirty="0">
                <a:solidFill>
                  <a:schemeClr val="tx1"/>
                </a:solidFill>
                <a:sym typeface="+mn-ea"/>
              </a:rPr>
              <a:t>DC 24V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Done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8" name="自选图形 1011"/>
          <p:cNvSpPr/>
          <p:nvPr/>
        </p:nvSpPr>
        <p:spPr>
          <a:xfrm>
            <a:off x="9526009" y="342282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Mainboard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99" name="自选图形 1011"/>
          <p:cNvSpPr/>
          <p:nvPr/>
        </p:nvSpPr>
        <p:spPr>
          <a:xfrm>
            <a:off x="1111071" y="2586314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There is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DC 24V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Done.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4" name="自选图形 1011"/>
          <p:cNvSpPr/>
          <p:nvPr/>
        </p:nvSpPr>
        <p:spPr>
          <a:xfrm>
            <a:off x="9763704" y="252969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None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DC 24V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OK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文本框 4"/>
          <p:cNvSpPr txBox="1">
            <a:spLocks noChangeArrowheads="1"/>
          </p:cNvSpPr>
          <p:nvPr/>
        </p:nvSpPr>
        <p:spPr bwMode="auto">
          <a:xfrm>
            <a:off x="8185605" y="362999"/>
            <a:ext cx="995680" cy="2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020"/>
              <a:t>10K RMB</a:t>
            </a:r>
            <a:endParaRPr lang="zh-CN" altLang="en-US" sz="1275"/>
          </a:p>
        </p:txBody>
      </p:sp>
      <p:sp>
        <p:nvSpPr>
          <p:cNvPr id="4" name="文本框 3"/>
          <p:cNvSpPr txBox="1"/>
          <p:nvPr/>
        </p:nvSpPr>
        <p:spPr>
          <a:xfrm>
            <a:off x="608965" y="283845"/>
            <a:ext cx="30778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 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How to Disassemble and Assemble a Massage Chair</a:t>
            </a:r>
            <a:endParaRPr lang="zh-CN" sz="2400" b="1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798195" y="1135380"/>
            <a:ext cx="3509645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Calf disassembly and assembly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10000"/>
              </a:lnSpc>
            </a:pP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088380" y="1927860"/>
            <a:ext cx="3093085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⑤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Armrest disassembly and assembly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10000"/>
              </a:lnSpc>
            </a:pP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798195" y="2620010"/>
            <a:ext cx="2983865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Baffle removal/installation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  <a:p>
            <a:pPr indent="0" algn="l" fontAlgn="auto">
              <a:lnSpc>
                <a:spcPct val="110000"/>
              </a:lnSpc>
            </a:pP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798195" y="1851660"/>
            <a:ext cx="4432300" cy="7683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Cloak disassemble assemble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  <a:p>
            <a:pPr>
              <a:lnSpc>
                <a:spcPct val="110000"/>
              </a:lnSpc>
            </a:pP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1746250" y="5263515"/>
            <a:ext cx="1366520" cy="770255"/>
          </a:xfrm>
          <a:prstGeom prst="rect">
            <a:avLst/>
          </a:prstGeom>
          <a:noFill/>
        </p:spPr>
        <p:txBody>
          <a:bodyPr wrap="square" bIns="46990" rtlCol="0" anchor="ctr" anchorCtr="0">
            <a:noAutofit/>
          </a:bodyPr>
          <a:p>
            <a:pPr lvl="0" indent="0" algn="l" fontAlgn="auto">
              <a:lnSpc>
                <a:spcPct val="110000"/>
              </a:lnSpc>
            </a:pPr>
            <a:endParaRPr lang="zh-CN" altLang="en-US" sz="28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088380" y="1271905"/>
            <a:ext cx="3447415" cy="655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</a:t>
            </a:r>
            <a:r>
              <a:rPr lang="en-US" altLang="zh-CN" sz="224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2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Disasm/Asm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6000" y="3244850"/>
            <a:ext cx="6096000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/>
              <a:t>6 .</a:t>
            </a:r>
            <a:r>
              <a:rPr lang="zh-CN" altLang="en-US" sz="2000"/>
              <a:t>Electrical control cabinet </a:t>
            </a:r>
            <a:endParaRPr lang="zh-CN" altLang="en-US" sz="2000"/>
          </a:p>
          <a:p>
            <a:r>
              <a:rPr lang="zh-CN" altLang="en-US" sz="2000"/>
              <a:t>disassembly and assembly</a:t>
            </a:r>
            <a:endParaRPr lang="zh-CN" altLang="en-US" sz="2000"/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直接箭头连接符 111"/>
          <p:cNvCxnSpPr/>
          <p:nvPr/>
        </p:nvCxnSpPr>
        <p:spPr>
          <a:xfrm>
            <a:off x="10511825" y="2948619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287020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4.7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Fix voice control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defRPr/>
            </a:pPr>
            <a:endParaRPr lang="zh-CN" altLang="en-US" sz="2400"/>
          </a:p>
          <a:p>
            <a:pPr algn="l">
              <a:defRPr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5911912" y="1394723"/>
            <a:ext cx="0" cy="946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4519733" y="1048986"/>
            <a:ext cx="2784358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8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Voice control failed.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1883990" y="307458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883990" y="2380239"/>
            <a:ext cx="8627836" cy="353648"/>
            <a:chOff x="1765086" y="3036703"/>
            <a:chExt cx="2975891" cy="433432"/>
          </a:xfrm>
        </p:grpSpPr>
        <p:cxnSp>
          <p:nvCxnSpPr>
            <p:cNvPr id="7" name="连接符: 肘形 6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03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自选图形 1011"/>
          <p:cNvSpPr/>
          <p:nvPr/>
        </p:nvSpPr>
        <p:spPr>
          <a:xfrm>
            <a:off x="739707" y="399987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Mic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6080760" y="1788160"/>
            <a:ext cx="1715135" cy="4495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" dirty="0">
                <a:solidFill>
                  <a:schemeClr val="tx1"/>
                </a:solidFill>
                <a:sym typeface="+mn-ea"/>
              </a:rPr>
              <a:t>Size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Yes, microphone has interface.</a:t>
            </a:r>
            <a:r>
              <a:rPr lang="en-US" altLang="zh-CN" sz="960" dirty="0">
                <a:solidFill>
                  <a:schemeClr val="tx1"/>
                </a:solidFill>
                <a:sym typeface="+mn-ea"/>
              </a:rPr>
              <a:t>DC 5V</a:t>
            </a:r>
            <a:r>
              <a:rPr lang="zh-CN" altLang="en-US" sz="960" dirty="0">
                <a:solidFill>
                  <a:schemeClr val="tx1"/>
                </a:solidFill>
                <a:sym typeface="+mn-ea"/>
              </a:rPr>
              <a:t>Done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8" name="自选图形 1011"/>
          <p:cNvSpPr/>
          <p:nvPr/>
        </p:nvSpPr>
        <p:spPr>
          <a:xfrm>
            <a:off x="9526009" y="3422825"/>
            <a:ext cx="2288343" cy="89743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Swap</a:t>
            </a:r>
            <a:r>
              <a:rPr lang="zh-CN" altLang="en-US" sz="1280" dirty="0">
                <a:solidFill>
                  <a:schemeClr val="bg1"/>
                </a:solidFill>
                <a:sym typeface="FZLanTingHeiS-DB-GB" pitchFamily="124" charset="0"/>
              </a:rPr>
              <a:t>Board</a:t>
            </a:r>
            <a:endParaRPr lang="zh-CN" altLang="en-US" sz="1600" dirty="0">
              <a:solidFill>
                <a:schemeClr val="bg1"/>
              </a:solidFill>
              <a:sym typeface="FZLanTingHeiS-DB-GB" pitchFamily="124" charset="0"/>
            </a:endParaRPr>
          </a:p>
        </p:txBody>
      </p:sp>
      <p:sp>
        <p:nvSpPr>
          <p:cNvPr id="99" name="自选图形 1011"/>
          <p:cNvSpPr/>
          <p:nvPr/>
        </p:nvSpPr>
        <p:spPr>
          <a:xfrm>
            <a:off x="1111071" y="2586314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There is DC</a:t>
            </a:r>
            <a:r>
              <a:rPr lang="en-US" altLang="zh-CN" sz="1280" dirty="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Done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4" name="自选图形 1011"/>
          <p:cNvSpPr/>
          <p:nvPr/>
        </p:nvSpPr>
        <p:spPr>
          <a:xfrm>
            <a:off x="9763704" y="252969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No DC</a:t>
            </a:r>
            <a:r>
              <a:rPr lang="en-US" altLang="zh-CN" sz="1280" dirty="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V</a:t>
            </a:r>
            <a:r>
              <a:rPr lang="zh-CN" altLang="en-US" sz="1280" dirty="0">
                <a:solidFill>
                  <a:schemeClr val="bg1"/>
                </a:solidFill>
                <a:sym typeface="+mn-ea"/>
              </a:rPr>
              <a:t>Done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6840" y="4269105"/>
            <a:ext cx="2085975" cy="12096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4640580"/>
            <a:ext cx="1108075" cy="881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220" y="4469765"/>
            <a:ext cx="1703705" cy="10090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5" y="4482465"/>
            <a:ext cx="1065530" cy="1108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8965" y="283845"/>
            <a:ext cx="4233545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4.8 </a:t>
            </a:r>
            <a:r>
              <a:rPr lang="zh-CN" altLang="en-US" sz="19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FZLanTingHeiS-DB-GB" pitchFamily="124" charset="0"/>
              </a:rPr>
              <a:t>Airbag not inflating area.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defRPr/>
            </a:pPr>
            <a:endParaRPr lang="zh-CN" altLang="en-US" sz="2400"/>
          </a:p>
          <a:p>
            <a:pPr algn="l">
              <a:defRPr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285062" y="880532"/>
            <a:ext cx="11684248" cy="4394119"/>
            <a:chOff x="125200" y="838530"/>
            <a:chExt cx="11684248" cy="4972000"/>
          </a:xfrm>
        </p:grpSpPr>
        <p:grpSp>
          <p:nvGrpSpPr>
            <p:cNvPr id="7" name="组合 6"/>
            <p:cNvGrpSpPr/>
            <p:nvPr/>
          </p:nvGrpSpPr>
          <p:grpSpPr>
            <a:xfrm>
              <a:off x="125200" y="838530"/>
              <a:ext cx="5334005" cy="3223636"/>
              <a:chOff x="125200" y="801615"/>
              <a:chExt cx="5334005" cy="3793167"/>
            </a:xfrm>
          </p:grpSpPr>
          <p:cxnSp>
            <p:nvCxnSpPr>
              <p:cNvPr id="13" name="直接箭头连接符 12"/>
              <p:cNvCxnSpPr/>
              <p:nvPr/>
            </p:nvCxnSpPr>
            <p:spPr>
              <a:xfrm>
                <a:off x="2921534" y="1746261"/>
                <a:ext cx="0" cy="113372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自选图形 1011"/>
              <p:cNvSpPr/>
              <p:nvPr/>
            </p:nvSpPr>
            <p:spPr>
              <a:xfrm>
                <a:off x="729527" y="801615"/>
                <a:ext cx="4729674" cy="1028551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solidFill>
                <a:srgbClr val="16468D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025" dirty="0">
                    <a:solidFill>
                      <a:schemeClr val="bg1"/>
                    </a:solidFill>
                  </a:rPr>
                  <a:t>Chair body deflated.</a:t>
                </a:r>
                <a:endParaRPr lang="en-US" altLang="zh-CN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674344" y="2879983"/>
                <a:ext cx="2446946" cy="664983"/>
                <a:chOff x="1765086" y="3036703"/>
                <a:chExt cx="2975891" cy="433432"/>
              </a:xfrm>
            </p:grpSpPr>
            <p:cxnSp>
              <p:nvCxnSpPr>
                <p:cNvPr id="20" name="连接符: 肘形 19"/>
                <p:cNvCxnSpPr/>
                <p:nvPr/>
              </p:nvCxnSpPr>
              <p:spPr>
                <a:xfrm>
                  <a:off x="1765086" y="3036703"/>
                  <a:ext cx="2975891" cy="433432"/>
                </a:xfrm>
                <a:prstGeom prst="bentConnector3">
                  <a:avLst>
                    <a:gd name="adj1" fmla="val 9972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765086" y="3036703"/>
                  <a:ext cx="0" cy="4334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自选图形 1011"/>
              <p:cNvSpPr/>
              <p:nvPr/>
            </p:nvSpPr>
            <p:spPr>
              <a:xfrm>
                <a:off x="608965" y="3013886"/>
                <a:ext cx="919407" cy="415114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770" dirty="0">
                    <a:solidFill>
                      <a:schemeClr val="tx1"/>
                    </a:solidFill>
                    <a:sym typeface="+mn-ea"/>
                  </a:rPr>
                  <a:t>No output</a:t>
                </a:r>
                <a:endParaRPr lang="zh-CN" altLang="en-US" sz="1200" dirty="0">
                  <a:solidFill>
                    <a:schemeClr val="tx1"/>
                  </a:solidFill>
                  <a:sym typeface="+mn-ea"/>
                </a:endParaRPr>
              </a:p>
            </p:txBody>
          </p:sp>
          <p:sp>
            <p:nvSpPr>
              <p:cNvPr id="64" name="自选图形 1011"/>
              <p:cNvSpPr/>
              <p:nvPr/>
            </p:nvSpPr>
            <p:spPr>
              <a:xfrm>
                <a:off x="3162303" y="1945511"/>
                <a:ext cx="2296899" cy="753098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770" dirty="0">
                    <a:solidFill>
                      <a:srgbClr val="002060"/>
                    </a:solidFill>
                    <a:sym typeface="+mn-ea"/>
                  </a:rPr>
                  <a:t>Check pump connector size.</a:t>
                </a:r>
                <a:r>
                  <a:rPr lang="zh-CN" altLang="en-US" sz="770">
                    <a:solidFill>
                      <a:srgbClr val="002060"/>
                    </a:solidFill>
                    <a:sym typeface="+mn-ea"/>
                  </a:rPr>
                  <a:t>Yes or no</a:t>
                </a:r>
                <a:r>
                  <a:rPr lang="en-US" altLang="zh-CN" sz="770">
                    <a:solidFill>
                      <a:srgbClr val="002060"/>
                    </a:solidFill>
                    <a:sym typeface="+mn-ea"/>
                  </a:rPr>
                  <a:t>AC</a:t>
                </a:r>
                <a:r>
                  <a:rPr lang="en-US" altLang="zh-CN" sz="770" dirty="0">
                    <a:solidFill>
                      <a:srgbClr val="002060"/>
                    </a:solidFill>
                    <a:sym typeface="+mn-ea"/>
                  </a:rPr>
                  <a:t>24V</a:t>
                </a:r>
                <a:r>
                  <a:rPr lang="zh-CN" altLang="en-US" sz="770" dirty="0">
                    <a:solidFill>
                      <a:srgbClr val="002060"/>
                    </a:solidFill>
                    <a:sym typeface="+mn-ea"/>
                  </a:rPr>
                  <a:t>Done</a:t>
                </a:r>
                <a:endParaRPr lang="zh-CN" altLang="en-US" sz="1200" dirty="0">
                  <a:solidFill>
                    <a:srgbClr val="002060"/>
                  </a:solidFill>
                  <a:sym typeface="+mn-ea"/>
                </a:endParaRPr>
              </a:p>
            </p:txBody>
          </p:sp>
          <p:sp>
            <p:nvSpPr>
              <p:cNvPr id="3" name="自选图形 1011"/>
              <p:cNvSpPr/>
              <p:nvPr/>
            </p:nvSpPr>
            <p:spPr>
              <a:xfrm>
                <a:off x="4260641" y="2996641"/>
                <a:ext cx="919407" cy="415114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770" dirty="0">
                    <a:solidFill>
                      <a:schemeClr val="tx1"/>
                    </a:solidFill>
                    <a:sym typeface="+mn-ea"/>
                  </a:rPr>
                  <a:t>Output.</a:t>
                </a:r>
                <a:endParaRPr lang="zh-CN" altLang="en-US" sz="1200" dirty="0">
                  <a:solidFill>
                    <a:schemeClr val="tx1"/>
                  </a:solidFill>
                  <a:sym typeface="+mn-ea"/>
                </a:endParaRPr>
              </a:p>
            </p:txBody>
          </p:sp>
          <p:sp>
            <p:nvSpPr>
              <p:cNvPr id="5" name="自选图形 1011"/>
              <p:cNvSpPr/>
              <p:nvPr/>
            </p:nvSpPr>
            <p:spPr>
              <a:xfrm>
                <a:off x="125200" y="3568000"/>
                <a:ext cx="2710915" cy="1026782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solidFill>
                <a:srgbClr val="16468D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77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Dead board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200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8" name="自选图形 1011"/>
              <p:cNvSpPr/>
              <p:nvPr/>
            </p:nvSpPr>
            <p:spPr>
              <a:xfrm>
                <a:off x="3369057" y="3556492"/>
                <a:ext cx="2090148" cy="1026782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solidFill>
                <a:srgbClr val="16468D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77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Pump failure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en-US" altLang="zh-CN" sz="1200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cxnSp>
          <p:nvCxnSpPr>
            <p:cNvPr id="10" name="直接箭头连接符 9"/>
            <p:cNvCxnSpPr/>
            <p:nvPr/>
          </p:nvCxnSpPr>
          <p:spPr>
            <a:xfrm>
              <a:off x="8703051" y="1641340"/>
              <a:ext cx="0" cy="96349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自选图形 1011"/>
            <p:cNvSpPr/>
            <p:nvPr/>
          </p:nvSpPr>
          <p:spPr>
            <a:xfrm>
              <a:off x="6511044" y="838530"/>
              <a:ext cx="4729674" cy="874117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025" dirty="0">
                  <a:solidFill>
                    <a:schemeClr val="bg1"/>
                  </a:solidFill>
                </a:rPr>
                <a:t>No separate inflation.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455861" y="2604837"/>
              <a:ext cx="2446946" cy="565138"/>
              <a:chOff x="1765086" y="3036703"/>
              <a:chExt cx="2975891" cy="433432"/>
            </a:xfrm>
          </p:grpSpPr>
          <p:cxnSp>
            <p:nvCxnSpPr>
              <p:cNvPr id="37" name="连接符: 肘形 36"/>
              <p:cNvCxnSpPr/>
              <p:nvPr/>
            </p:nvCxnSpPr>
            <p:spPr>
              <a:xfrm>
                <a:off x="1765086" y="3036703"/>
                <a:ext cx="2975891" cy="433432"/>
              </a:xfrm>
              <a:prstGeom prst="bentConnector3">
                <a:avLst>
                  <a:gd name="adj1" fmla="val 9972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765086" y="303670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自选图形 1011"/>
            <p:cNvSpPr/>
            <p:nvPr/>
          </p:nvSpPr>
          <p:spPr>
            <a:xfrm>
              <a:off x="6208672" y="2718635"/>
              <a:ext cx="1101217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70" dirty="0">
                  <a:solidFill>
                    <a:schemeClr val="tx1"/>
                  </a:solidFill>
                  <a:sym typeface="+mn-ea"/>
                </a:rPr>
                <a:t>Abnormal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2" name="自选图形 1011"/>
            <p:cNvSpPr/>
            <p:nvPr/>
          </p:nvSpPr>
          <p:spPr>
            <a:xfrm>
              <a:off x="8943820" y="1810673"/>
              <a:ext cx="2296899" cy="640023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770" dirty="0">
                  <a:solidFill>
                    <a:srgbClr val="002060"/>
                  </a:solidFill>
                  <a:sym typeface="+mn-ea"/>
                </a:rPr>
                <a:t>Measure individually</a:t>
              </a:r>
              <a:r>
                <a:rPr lang="zh-CN" altLang="en-US" sz="770" dirty="0">
                  <a:solidFill>
                    <a:srgbClr val="002060"/>
                  </a:solidFill>
                  <a:sym typeface="+mn-ea"/>
                </a:rPr>
                <a:t>Normal group air valve: 160–170.</a:t>
              </a:r>
              <a:r>
                <a:rPr lang="zh-CN" altLang="en-US" sz="770" dirty="0">
                  <a:solidFill>
                    <a:srgbClr val="002060"/>
                  </a:solidFill>
                  <a:sym typeface="+mn-ea"/>
                </a:rPr>
                <a:t>Scope</a:t>
              </a:r>
              <a:endParaRPr lang="zh-CN" altLang="en-US" sz="1200" dirty="0">
                <a:solidFill>
                  <a:srgbClr val="002060"/>
                </a:solidFill>
                <a:sym typeface="+mn-ea"/>
              </a:endParaRPr>
            </a:p>
          </p:txBody>
        </p:sp>
        <p:sp>
          <p:nvSpPr>
            <p:cNvPr id="33" name="自选图形 1011"/>
            <p:cNvSpPr/>
            <p:nvPr/>
          </p:nvSpPr>
          <p:spPr>
            <a:xfrm>
              <a:off x="10042158" y="2703980"/>
              <a:ext cx="919407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70" dirty="0">
                  <a:solidFill>
                    <a:schemeClr val="tx1"/>
                  </a:solidFill>
                  <a:sym typeface="+mn-ea"/>
                </a:rPr>
                <a:t>Normal.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4" name="自选图形 1011"/>
            <p:cNvSpPr/>
            <p:nvPr/>
          </p:nvSpPr>
          <p:spPr>
            <a:xfrm>
              <a:off x="5872427" y="3179492"/>
              <a:ext cx="2710915" cy="87261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</a:pPr>
              <a:r>
                <a:rPr lang="zh-CN" altLang="en-US" sz="77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Air leak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36" name="自选图形 1011"/>
            <p:cNvSpPr/>
            <p:nvPr/>
          </p:nvSpPr>
          <p:spPr>
            <a:xfrm>
              <a:off x="9150574" y="3179771"/>
              <a:ext cx="2090148" cy="87261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zh-CN" sz="770" dirty="0">
                  <a:solidFill>
                    <a:srgbClr val="002060"/>
                  </a:solidFill>
                  <a:sym typeface="+mn-ea"/>
                </a:rPr>
                <a:t>Check trachea blockage.</a:t>
              </a:r>
              <a:endParaRPr lang="zh-CN" altLang="zh-CN" sz="1200" dirty="0">
                <a:solidFill>
                  <a:srgbClr val="002060"/>
                </a:solidFill>
                <a:sym typeface="+mn-ea"/>
              </a:endParaRPr>
            </a:p>
          </p:txBody>
        </p:sp>
        <p:cxnSp>
          <p:nvCxnSpPr>
            <p:cNvPr id="40" name="直接箭头连接符 39"/>
            <p:cNvCxnSpPr/>
            <p:nvPr/>
          </p:nvCxnSpPr>
          <p:spPr>
            <a:xfrm>
              <a:off x="9934373" y="4070185"/>
              <a:ext cx="0" cy="4161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组合 40"/>
            <p:cNvGrpSpPr/>
            <p:nvPr/>
          </p:nvGrpSpPr>
          <p:grpSpPr>
            <a:xfrm>
              <a:off x="9385301" y="4531129"/>
              <a:ext cx="1111825" cy="507994"/>
              <a:chOff x="1765086" y="3036703"/>
              <a:chExt cx="2975891" cy="433432"/>
            </a:xfrm>
          </p:grpSpPr>
          <p:cxnSp>
            <p:nvCxnSpPr>
              <p:cNvPr id="42" name="连接符: 肘形 41"/>
              <p:cNvCxnSpPr/>
              <p:nvPr/>
            </p:nvCxnSpPr>
            <p:spPr>
              <a:xfrm>
                <a:off x="1765086" y="3036703"/>
                <a:ext cx="2975891" cy="433432"/>
              </a:xfrm>
              <a:prstGeom prst="bentConnector3">
                <a:avLst>
                  <a:gd name="adj1" fmla="val 9972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765086" y="303670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自选图形 1011"/>
            <p:cNvSpPr/>
            <p:nvPr/>
          </p:nvSpPr>
          <p:spPr>
            <a:xfrm>
              <a:off x="8300342" y="4588150"/>
              <a:ext cx="919407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70" dirty="0">
                  <a:solidFill>
                    <a:schemeClr val="tx1"/>
                  </a:solidFill>
                  <a:sym typeface="+mn-ea"/>
                </a:rPr>
                <a:t>Airway block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7" name="自选图形 1011"/>
            <p:cNvSpPr/>
            <p:nvPr/>
          </p:nvSpPr>
          <p:spPr>
            <a:xfrm>
              <a:off x="10697623" y="4588150"/>
              <a:ext cx="1111825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70" dirty="0">
                  <a:solidFill>
                    <a:schemeClr val="tx1"/>
                  </a:solidFill>
                  <a:sym typeface="+mn-ea"/>
                </a:rPr>
                <a:t>Don't block airway.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8" name="自选图形 1011"/>
            <p:cNvSpPr/>
            <p:nvPr/>
          </p:nvSpPr>
          <p:spPr>
            <a:xfrm>
              <a:off x="8300342" y="5092982"/>
              <a:ext cx="1741816" cy="717547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77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Airway failure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9" name="自选图形 1011"/>
            <p:cNvSpPr/>
            <p:nvPr/>
          </p:nvSpPr>
          <p:spPr>
            <a:xfrm>
              <a:off x="10195648" y="5117928"/>
              <a:ext cx="1613800" cy="692602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77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Faulty airbag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540452" y="5820602"/>
            <a:ext cx="809458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960" dirty="0">
                <a:solidFill>
                  <a:srgbClr val="002060"/>
                </a:solidFill>
              </a:rPr>
              <a:t>Pump</a:t>
            </a:r>
            <a:endParaRPr lang="zh-CN" altLang="en-US" sz="1200" dirty="0"/>
          </a:p>
        </p:txBody>
      </p:sp>
      <p:sp>
        <p:nvSpPr>
          <p:cNvPr id="67" name="文本框 66"/>
          <p:cNvSpPr txBox="1"/>
          <p:nvPr/>
        </p:nvSpPr>
        <p:spPr>
          <a:xfrm>
            <a:off x="5558857" y="5820601"/>
            <a:ext cx="809458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960" dirty="0">
                <a:solidFill>
                  <a:srgbClr val="002060"/>
                </a:solidFill>
              </a:rPr>
              <a:t>Valve</a:t>
            </a:r>
            <a:endParaRPr lang="zh-CN" altLang="en-US" sz="1200" dirty="0"/>
          </a:p>
        </p:txBody>
      </p:sp>
      <p:sp>
        <p:nvSpPr>
          <p:cNvPr id="9" name="文本框 8"/>
          <p:cNvSpPr txBox="1"/>
          <p:nvPr/>
        </p:nvSpPr>
        <p:spPr>
          <a:xfrm>
            <a:off x="3701482" y="4139121"/>
            <a:ext cx="809458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960" dirty="0">
                <a:solidFill>
                  <a:srgbClr val="002060"/>
                </a:solidFill>
              </a:rPr>
              <a:t>Air Pump</a:t>
            </a:r>
            <a:endParaRPr lang="zh-CN" altLang="en-US" sz="1200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1134364" y="4762939"/>
            <a:ext cx="638175" cy="1809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4420303" y="4414324"/>
            <a:ext cx="20955" cy="6807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2455799" y="5049959"/>
            <a:ext cx="1311910" cy="990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3701482" y="5717096"/>
            <a:ext cx="809458" cy="27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960" dirty="0">
                <a:solidFill>
                  <a:srgbClr val="002060"/>
                </a:solidFill>
              </a:rPr>
              <a:t>Mainboard</a:t>
            </a:r>
            <a:endParaRPr lang="zh-CN" altLang="en-US" sz="1200" dirty="0"/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085465" y="3044825"/>
            <a:ext cx="6020435" cy="171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52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Rongtai Rongtai's more professional  Massage Chairs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6720" y="3302635"/>
            <a:ext cx="3914140" cy="27844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45" y="3303270"/>
            <a:ext cx="4210685" cy="24796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" y="3302635"/>
            <a:ext cx="2940685" cy="2777490"/>
          </a:xfrm>
          <a:prstGeom prst="rect">
            <a:avLst/>
          </a:prstGeom>
        </p:spPr>
      </p:pic>
      <p:sp>
        <p:nvSpPr>
          <p:cNvPr id="4" name="矩形: 圆角 2"/>
          <p:cNvSpPr/>
          <p:nvPr>
            <p:custDataLst>
              <p:tags r:id="rId4"/>
            </p:custDataLst>
          </p:nvPr>
        </p:nvSpPr>
        <p:spPr>
          <a:xfrm>
            <a:off x="906888" y="96806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one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矩形: 圆角 3"/>
          <p:cNvSpPr/>
          <p:nvPr>
            <p:custDataLst>
              <p:tags r:id="rId5"/>
            </p:custDataLst>
          </p:nvPr>
        </p:nvSpPr>
        <p:spPr>
          <a:xfrm>
            <a:off x="4671695" y="96742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矩形: 圆角 4"/>
          <p:cNvSpPr/>
          <p:nvPr>
            <p:custDataLst>
              <p:tags r:id="rId6"/>
            </p:custDataLst>
          </p:nvPr>
        </p:nvSpPr>
        <p:spPr>
          <a:xfrm>
            <a:off x="8436501" y="96806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3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7"/>
            </p:custDataLst>
          </p:nvPr>
        </p:nvSpPr>
        <p:spPr>
          <a:xfrm>
            <a:off x="906888" y="1681074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sym typeface="+mn-ea"/>
              </a:rPr>
              <a:t>Removing fur from skin.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sym typeface="+mn-ea"/>
              </a:rPr>
              <a:t>扣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8"/>
            </p:custDataLst>
          </p:nvPr>
        </p:nvSpPr>
        <p:spPr>
          <a:xfrm>
            <a:off x="4671695" y="168107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Detach leg, attach to hook.</a:t>
            </a:r>
            <a:r>
              <a:rPr lang="en-US" altLang="zh-CN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Screw.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Screw</a:t>
            </a:r>
            <a:r>
              <a:rPr lang="en-US" altLang="zh-CN" sz="96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M6 x 30</a:t>
            </a:r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M10</a:t>
            </a:r>
            <a:r>
              <a:rPr lang="en-US" altLang="zh-CN" sz="96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010800151</a:t>
            </a:r>
            <a:r>
              <a:rPr lang="en-US" altLang="zh-CN" sz="12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12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矩形: 圆角 13"/>
          <p:cNvSpPr/>
          <p:nvPr>
            <p:custDataLst>
              <p:tags r:id="rId9"/>
            </p:custDataLst>
          </p:nvPr>
        </p:nvSpPr>
        <p:spPr>
          <a:xfrm>
            <a:off x="8436393" y="168107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 dirty="0">
                <a:latin typeface="微软雅黑" panose="020B0503020204020204" charset="-122"/>
                <a:ea typeface="微软雅黑" panose="020B0503020204020204" charset="-122"/>
              </a:rPr>
              <a:t>Trachea removed.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7650" y="30035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1.1</a:t>
            </a:r>
            <a:r>
              <a:rPr lang="zh-CN" altLang="en-US" sz="192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Remove lower leg?</a:t>
            </a:r>
            <a:endParaRPr lang="zh-CN" altLang="en-US" sz="24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箭头: 燕尾形 15"/>
          <p:cNvSpPr/>
          <p:nvPr>
            <p:custDataLst>
              <p:tags r:id="rId10"/>
            </p:custDataLst>
          </p:nvPr>
        </p:nvSpPr>
        <p:spPr>
          <a:xfrm rot="16618218">
            <a:off x="1638935" y="496061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7" name="箭头: 燕尾形 15"/>
          <p:cNvSpPr/>
          <p:nvPr>
            <p:custDataLst>
              <p:tags r:id="rId11"/>
            </p:custDataLst>
          </p:nvPr>
        </p:nvSpPr>
        <p:spPr>
          <a:xfrm rot="16200000">
            <a:off x="7255510" y="450595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箭头: 燕尾形 15"/>
          <p:cNvSpPr/>
          <p:nvPr>
            <p:custDataLst>
              <p:tags r:id="rId12"/>
            </p:custDataLst>
          </p:nvPr>
        </p:nvSpPr>
        <p:spPr>
          <a:xfrm rot="16200000">
            <a:off x="3845560" y="4608828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箭头: 燕尾形 15"/>
          <p:cNvSpPr/>
          <p:nvPr>
            <p:custDataLst>
              <p:tags r:id="rId13"/>
            </p:custDataLst>
          </p:nvPr>
        </p:nvSpPr>
        <p:spPr>
          <a:xfrm rot="16200000">
            <a:off x="9453880" y="5311773"/>
            <a:ext cx="400050" cy="3709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: 圆角 2"/>
          <p:cNvSpPr/>
          <p:nvPr>
            <p:custDataLst>
              <p:tags r:id="rId1"/>
            </p:custDataLst>
          </p:nvPr>
        </p:nvSpPr>
        <p:spPr>
          <a:xfrm>
            <a:off x="1473308" y="102902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one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矩形: 圆角 3"/>
          <p:cNvSpPr/>
          <p:nvPr>
            <p:custDataLst>
              <p:tags r:id="rId2"/>
            </p:custDataLst>
          </p:nvPr>
        </p:nvSpPr>
        <p:spPr>
          <a:xfrm>
            <a:off x="6997700" y="103791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3"/>
            </p:custDataLst>
          </p:nvPr>
        </p:nvSpPr>
        <p:spPr>
          <a:xfrm>
            <a:off x="1473308" y="1705204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Open cape-to-frame zipper.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6997700" y="170520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Lift the adhesive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扣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010" y="193675"/>
            <a:ext cx="609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1.2</a:t>
            </a:r>
            <a:r>
              <a:rPr lang="zh-CN" altLang="en-US" sz="192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cloak</a:t>
            </a:r>
            <a:endParaRPr lang="zh-CN" altLang="en-US" sz="24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3429000"/>
            <a:ext cx="4753610" cy="224599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115" y="3281045"/>
            <a:ext cx="2216785" cy="28498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215" y="3637915"/>
            <a:ext cx="3651250" cy="2453005"/>
          </a:xfrm>
          <a:prstGeom prst="rect">
            <a:avLst/>
          </a:prstGeom>
        </p:spPr>
      </p:pic>
      <p:sp>
        <p:nvSpPr>
          <p:cNvPr id="4" name="矩形: 圆角 2"/>
          <p:cNvSpPr/>
          <p:nvPr>
            <p:custDataLst>
              <p:tags r:id="rId2"/>
            </p:custDataLst>
          </p:nvPr>
        </p:nvSpPr>
        <p:spPr>
          <a:xfrm>
            <a:off x="824338" y="130334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one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矩形: 圆角 3"/>
          <p:cNvSpPr/>
          <p:nvPr>
            <p:custDataLst>
              <p:tags r:id="rId3"/>
            </p:custDataLst>
          </p:nvPr>
        </p:nvSpPr>
        <p:spPr>
          <a:xfrm>
            <a:off x="6019800" y="130207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4"/>
            </p:custDataLst>
          </p:nvPr>
        </p:nvSpPr>
        <p:spPr>
          <a:xfrm>
            <a:off x="824338" y="2016354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top baffle</a:t>
            </a:r>
            <a:r>
              <a:rPr lang="en-US" altLang="zh-CN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screw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Plastic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Screw（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ST4*14</a:t>
            </a:r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Mtrl Cd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010800140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sz="12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5"/>
            </p:custDataLst>
          </p:nvPr>
        </p:nvSpPr>
        <p:spPr>
          <a:xfrm>
            <a:off x="6019800" y="192681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top baffle.</a:t>
            </a:r>
            <a:endParaRPr lang="en-US" altLang="zh-CN" sz="12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110" y="20193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1.3</a:t>
            </a:r>
            <a:r>
              <a:rPr lang="zh-CN" altLang="en-US" sz="192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Remove baffle easily.</a:t>
            </a:r>
            <a:endParaRPr lang="zh-CN" altLang="en-US" sz="24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170" y="3606165"/>
            <a:ext cx="4187825" cy="24847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: 圆角 2"/>
          <p:cNvSpPr/>
          <p:nvPr>
            <p:custDataLst>
              <p:tags r:id="rId1"/>
            </p:custDataLst>
          </p:nvPr>
        </p:nvSpPr>
        <p:spPr>
          <a:xfrm>
            <a:off x="906888" y="111474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one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矩形: 圆角 3"/>
          <p:cNvSpPr/>
          <p:nvPr>
            <p:custDataLst>
              <p:tags r:id="rId2"/>
            </p:custDataLst>
          </p:nvPr>
        </p:nvSpPr>
        <p:spPr>
          <a:xfrm>
            <a:off x="5121910" y="111728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矩形: 圆角 4"/>
          <p:cNvSpPr/>
          <p:nvPr>
            <p:custDataLst>
              <p:tags r:id="rId3"/>
            </p:custDataLst>
          </p:nvPr>
        </p:nvSpPr>
        <p:spPr>
          <a:xfrm>
            <a:off x="9397891" y="111919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3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4"/>
            </p:custDataLst>
          </p:nvPr>
        </p:nvSpPr>
        <p:spPr>
          <a:xfrm>
            <a:off x="906888" y="1827759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front support.</a:t>
            </a:r>
            <a:r>
              <a:rPr lang="en-US" altLang="zh-CN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Fixed screw</a:t>
            </a:r>
            <a:endParaRPr lang="zh-CN" altLang="en-US" sz="12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Screw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M6 x 30</a:t>
            </a:r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M10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010800151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Size, thickness</a:t>
            </a:r>
            <a:r>
              <a:rPr lang="en-US" altLang="zh-CN" sz="96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8*16*1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5"/>
            </p:custDataLst>
          </p:nvPr>
        </p:nvSpPr>
        <p:spPr>
          <a:xfrm>
            <a:off x="5121910" y="183156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backrest.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Cover end</a:t>
            </a:r>
            <a:r>
              <a:rPr lang="en-US" altLang="zh-CN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Fixed screw</a:t>
            </a:r>
            <a:endParaRPr lang="zh-CN" altLang="en-US" sz="12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Screw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M6 x 30</a:t>
            </a:r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M1234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010800151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Size, thickness</a:t>
            </a:r>
            <a:r>
              <a:rPr lang="en-US" altLang="zh-CN" sz="96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8*16*1</a:t>
            </a:r>
            <a:endParaRPr lang="en-US" altLang="zh-CN" sz="12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矩形: 圆角 13"/>
          <p:cNvSpPr/>
          <p:nvPr>
            <p:custDataLst>
              <p:tags r:id="rId6"/>
            </p:custDataLst>
          </p:nvPr>
        </p:nvSpPr>
        <p:spPr>
          <a:xfrm>
            <a:off x="9397783" y="183220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rack.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Backend frame</a:t>
            </a:r>
            <a:r>
              <a:rPr lang="en-US" altLang="zh-CN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screw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Screw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M5*16</a:t>
            </a:r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M10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1040000380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24701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1.4</a:t>
            </a:r>
            <a:r>
              <a:rPr lang="zh-CN" altLang="en-US" sz="192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Remove frame bolts.</a:t>
            </a:r>
            <a:endParaRPr lang="zh-CN" altLang="en-US" sz="24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15" y="3341370"/>
            <a:ext cx="4279265" cy="28816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3885" y="3341370"/>
            <a:ext cx="2232025" cy="28511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5420" y="3453765"/>
            <a:ext cx="2091690" cy="26422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: 圆角 2"/>
          <p:cNvSpPr/>
          <p:nvPr>
            <p:custDataLst>
              <p:tags r:id="rId1"/>
            </p:custDataLst>
          </p:nvPr>
        </p:nvSpPr>
        <p:spPr>
          <a:xfrm>
            <a:off x="64243" y="1680531"/>
            <a:ext cx="1944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one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矩形: 圆角 3"/>
          <p:cNvSpPr/>
          <p:nvPr>
            <p:custDataLst>
              <p:tags r:id="rId2"/>
            </p:custDataLst>
          </p:nvPr>
        </p:nvSpPr>
        <p:spPr>
          <a:xfrm>
            <a:off x="2051685" y="1680531"/>
            <a:ext cx="1944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矩形: 圆角 4"/>
          <p:cNvSpPr/>
          <p:nvPr>
            <p:custDataLst>
              <p:tags r:id="rId3"/>
            </p:custDataLst>
          </p:nvPr>
        </p:nvSpPr>
        <p:spPr>
          <a:xfrm>
            <a:off x="4102626" y="1680531"/>
            <a:ext cx="1944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3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4"/>
            </p:custDataLst>
          </p:nvPr>
        </p:nvSpPr>
        <p:spPr>
          <a:xfrm>
            <a:off x="63608" y="2393544"/>
            <a:ext cx="1944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armrest front</a:t>
            </a:r>
            <a:r>
              <a:rPr lang="en-US" altLang="zh-CN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screw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Screw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M6 x 30</a:t>
            </a:r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M10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010800151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Size, thickness</a:t>
            </a:r>
            <a:r>
              <a:rPr lang="en-US" altLang="zh-CN" sz="96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8*16*1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zh-CN" altLang="en-US" sz="1200" dirty="0">
              <a:solidFill>
                <a:schemeClr val="accent1"/>
              </a:solidFill>
              <a:latin typeface="+mn-ea"/>
              <a:cs typeface="微软雅黑" panose="020B0503020204020204" charset="-122"/>
            </a:endParaRPr>
          </a:p>
        </p:txBody>
      </p:sp>
      <p:sp>
        <p:nvSpPr>
          <p:cNvPr id="14" name="矩形: 圆角 13"/>
          <p:cNvSpPr/>
          <p:nvPr>
            <p:custDataLst>
              <p:tags r:id="rId5"/>
            </p:custDataLst>
          </p:nvPr>
        </p:nvSpPr>
        <p:spPr>
          <a:xfrm>
            <a:off x="2109888" y="2408148"/>
            <a:ext cx="1944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front lower armrest.</a:t>
            </a:r>
            <a:r>
              <a:rPr lang="en-US" altLang="zh-CN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screw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Plastic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Screw（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ST5*20</a:t>
            </a:r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M10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010800040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sz="12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: 圆角 2"/>
          <p:cNvSpPr/>
          <p:nvPr>
            <p:custDataLst>
              <p:tags r:id="rId6"/>
            </p:custDataLst>
          </p:nvPr>
        </p:nvSpPr>
        <p:spPr>
          <a:xfrm>
            <a:off x="6153893" y="1676086"/>
            <a:ext cx="1944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4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矩形: 圆角 3"/>
          <p:cNvSpPr/>
          <p:nvPr>
            <p:custDataLst>
              <p:tags r:id="rId7"/>
            </p:custDataLst>
          </p:nvPr>
        </p:nvSpPr>
        <p:spPr>
          <a:xfrm>
            <a:off x="10255250" y="1675451"/>
            <a:ext cx="1944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6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矩形: 圆角 4"/>
          <p:cNvSpPr/>
          <p:nvPr>
            <p:custDataLst>
              <p:tags r:id="rId8"/>
            </p:custDataLst>
          </p:nvPr>
        </p:nvSpPr>
        <p:spPr>
          <a:xfrm>
            <a:off x="8204726" y="1676721"/>
            <a:ext cx="1944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5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矩形: 圆角 6"/>
          <p:cNvSpPr/>
          <p:nvPr>
            <p:custDataLst>
              <p:tags r:id="rId9"/>
            </p:custDataLst>
          </p:nvPr>
        </p:nvSpPr>
        <p:spPr>
          <a:xfrm>
            <a:off x="6242158" y="2408149"/>
            <a:ext cx="1944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handrail screws.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Seed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Plastic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Screw（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M6*12</a:t>
            </a:r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M10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010800183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矩形: 圆角 7"/>
          <p:cNvSpPr/>
          <p:nvPr>
            <p:custDataLst>
              <p:tags r:id="rId10"/>
            </p:custDataLst>
          </p:nvPr>
        </p:nvSpPr>
        <p:spPr>
          <a:xfrm>
            <a:off x="4174490" y="2408148"/>
            <a:ext cx="1944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Remove head trim cover.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algn="ctr"/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矩形: 圆角 13"/>
          <p:cNvSpPr/>
          <p:nvPr>
            <p:custDataLst>
              <p:tags r:id="rId11"/>
            </p:custDataLst>
          </p:nvPr>
        </p:nvSpPr>
        <p:spPr>
          <a:xfrm>
            <a:off x="10248048" y="2362428"/>
            <a:ext cx="1944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armrests.</a:t>
            </a:r>
            <a:r>
              <a:rPr lang="zh-CN" altLang="en-US" sz="9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Main buckle, ear hook</a:t>
            </a:r>
            <a:endParaRPr lang="zh-CN" altLang="en-US" sz="1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9385" y="30035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" b="1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1.5</a:t>
            </a:r>
            <a:r>
              <a:rPr lang="zh-CN" altLang="en-US" sz="1920" b="1">
                <a:solidFill>
                  <a:schemeClr val="bg2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Remove armrest: Unscrew.</a:t>
            </a:r>
            <a:endParaRPr lang="zh-CN" altLang="en-US" sz="2400" b="1">
              <a:solidFill>
                <a:schemeClr val="bg2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385" y="4523105"/>
            <a:ext cx="2487295" cy="100711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3825" y="4523105"/>
            <a:ext cx="966470" cy="96456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5225" y="4526915"/>
            <a:ext cx="1073150" cy="960755"/>
          </a:xfrm>
          <a:prstGeom prst="rect">
            <a:avLst/>
          </a:prstGeom>
        </p:spPr>
      </p:pic>
      <p:sp>
        <p:nvSpPr>
          <p:cNvPr id="43" name="下箭头 42"/>
          <p:cNvSpPr/>
          <p:nvPr/>
        </p:nvSpPr>
        <p:spPr>
          <a:xfrm>
            <a:off x="963295" y="3843655"/>
            <a:ext cx="264160" cy="65849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2661920" y="4526280"/>
            <a:ext cx="2116455" cy="96202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下箭头 46"/>
          <p:cNvSpPr/>
          <p:nvPr/>
        </p:nvSpPr>
        <p:spPr>
          <a:xfrm>
            <a:off x="3103245" y="3841750"/>
            <a:ext cx="264160" cy="67881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7915" y="4218305"/>
            <a:ext cx="1695450" cy="1311910"/>
          </a:xfrm>
          <a:prstGeom prst="rect">
            <a:avLst/>
          </a:prstGeom>
        </p:spPr>
      </p:pic>
      <p:sp>
        <p:nvSpPr>
          <p:cNvPr id="49" name="下箭头 48"/>
          <p:cNvSpPr/>
          <p:nvPr/>
        </p:nvSpPr>
        <p:spPr>
          <a:xfrm>
            <a:off x="5243195" y="3841750"/>
            <a:ext cx="264160" cy="43624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2120" y="4218305"/>
            <a:ext cx="1777365" cy="1367155"/>
          </a:xfrm>
          <a:prstGeom prst="rect">
            <a:avLst/>
          </a:prstGeom>
        </p:spPr>
      </p:pic>
      <p:sp>
        <p:nvSpPr>
          <p:cNvPr id="51" name="下箭头 50"/>
          <p:cNvSpPr/>
          <p:nvPr/>
        </p:nvSpPr>
        <p:spPr>
          <a:xfrm>
            <a:off x="7383145" y="3827145"/>
            <a:ext cx="264160" cy="43624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9975" y="4018915"/>
            <a:ext cx="1784350" cy="2201545"/>
          </a:xfrm>
          <a:prstGeom prst="rect">
            <a:avLst/>
          </a:prstGeom>
        </p:spPr>
      </p:pic>
      <p:sp>
        <p:nvSpPr>
          <p:cNvPr id="53" name="矩形: 圆角 6"/>
          <p:cNvSpPr/>
          <p:nvPr>
            <p:custDataLst>
              <p:tags r:id="rId18"/>
            </p:custDataLst>
          </p:nvPr>
        </p:nvSpPr>
        <p:spPr>
          <a:xfrm>
            <a:off x="8263363" y="2393544"/>
            <a:ext cx="1944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armrest.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Backend's</a:t>
            </a:r>
            <a:r>
              <a:rPr lang="en-US" altLang="zh-CN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screw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Screw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M6 x 30</a:t>
            </a:r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Mtrl Cd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010800151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Size, thickness</a:t>
            </a:r>
            <a:r>
              <a:rPr lang="en-US" altLang="zh-CN" sz="96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8*16*1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zh-CN" altLang="en-US" sz="1200" dirty="0">
              <a:solidFill>
                <a:schemeClr val="accent1"/>
              </a:solidFill>
              <a:latin typeface="+mn-ea"/>
              <a:cs typeface="微软雅黑" panose="020B0503020204020204" charset="-122"/>
            </a:endParaRPr>
          </a:p>
        </p:txBody>
      </p:sp>
      <p:sp>
        <p:nvSpPr>
          <p:cNvPr id="54" name="下箭头 53"/>
          <p:cNvSpPr/>
          <p:nvPr/>
        </p:nvSpPr>
        <p:spPr>
          <a:xfrm>
            <a:off x="9338945" y="3843655"/>
            <a:ext cx="264160" cy="65849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03230" y="4018915"/>
            <a:ext cx="1282700" cy="124206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03230" y="5274310"/>
            <a:ext cx="1300480" cy="955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30" y="4464050"/>
            <a:ext cx="3181985" cy="1791970"/>
          </a:xfrm>
          <a:prstGeom prst="rect">
            <a:avLst/>
          </a:prstGeom>
        </p:spPr>
      </p:pic>
      <p:sp>
        <p:nvSpPr>
          <p:cNvPr id="4" name="矩形: 圆角 2"/>
          <p:cNvSpPr/>
          <p:nvPr>
            <p:custDataLst>
              <p:tags r:id="rId3"/>
            </p:custDataLst>
          </p:nvPr>
        </p:nvSpPr>
        <p:spPr>
          <a:xfrm>
            <a:off x="2535028" y="1680531"/>
            <a:ext cx="1944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one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矩形: 圆角 3"/>
          <p:cNvSpPr/>
          <p:nvPr>
            <p:custDataLst>
              <p:tags r:id="rId4"/>
            </p:custDataLst>
          </p:nvPr>
        </p:nvSpPr>
        <p:spPr>
          <a:xfrm>
            <a:off x="7577455" y="1679896"/>
            <a:ext cx="1944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0" dirty="0">
                <a:solidFill>
                  <a:schemeClr val="bg1"/>
                </a:solidFill>
              </a:rPr>
              <a:t>Step 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5"/>
            </p:custDataLst>
          </p:nvPr>
        </p:nvSpPr>
        <p:spPr>
          <a:xfrm>
            <a:off x="2535663" y="2339569"/>
            <a:ext cx="1944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box.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Cover</a:t>
            </a:r>
            <a:r>
              <a:rPr lang="en-US" altLang="zh-CN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screw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Screw</a:t>
            </a:r>
            <a:r>
              <a:rPr lang="en-US" altLang="zh-CN" sz="960">
                <a:solidFill>
                  <a:srgbClr val="C00000"/>
                </a:solidFill>
                <a:sym typeface="+mn-ea"/>
              </a:rPr>
              <a:t>ST4*16</a:t>
            </a:r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M10</a:t>
            </a:r>
            <a:r>
              <a:rPr lang="en-US" altLang="zh-CN" sz="96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010800094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zh-CN" altLang="en-US" sz="1200" dirty="0">
              <a:solidFill>
                <a:schemeClr val="accent1"/>
              </a:solidFill>
              <a:latin typeface="+mn-ea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9385" y="30035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" b="1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1.6</a:t>
            </a:r>
            <a:r>
              <a:rPr lang="zh-CN" altLang="en-US" sz="1920" b="1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Control disassembly</a:t>
            </a:r>
            <a:r>
              <a:rPr lang="zh-CN" altLang="en-US" sz="1920" b="1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Method</a:t>
            </a:r>
            <a:endParaRPr lang="zh-CN" altLang="en-US" sz="2400" b="1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3" name="下箭头 42"/>
          <p:cNvSpPr/>
          <p:nvPr/>
        </p:nvSpPr>
        <p:spPr>
          <a:xfrm>
            <a:off x="3375660" y="3773170"/>
            <a:ext cx="264160" cy="65849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: 圆角 6"/>
          <p:cNvSpPr/>
          <p:nvPr>
            <p:custDataLst>
              <p:tags r:id="rId6"/>
            </p:custDataLst>
          </p:nvPr>
        </p:nvSpPr>
        <p:spPr>
          <a:xfrm>
            <a:off x="7577563" y="2339569"/>
            <a:ext cx="1944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box.</a:t>
            </a:r>
            <a:r>
              <a:rPr lang="zh-CN" altLang="en-US" sz="9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Cover</a:t>
            </a:r>
            <a:endParaRPr lang="zh-CN" altLang="en-US" sz="1200" dirty="0">
              <a:solidFill>
                <a:schemeClr val="accent1"/>
              </a:solidFill>
              <a:latin typeface="+mn-ea"/>
              <a:cs typeface="微软雅黑" panose="020B0503020204020204" charset="-122"/>
            </a:endParaRPr>
          </a:p>
        </p:txBody>
      </p:sp>
      <p:sp>
        <p:nvSpPr>
          <p:cNvPr id="16" name="下箭头 15"/>
          <p:cNvSpPr/>
          <p:nvPr/>
        </p:nvSpPr>
        <p:spPr>
          <a:xfrm>
            <a:off x="8417560" y="3773170"/>
            <a:ext cx="264160" cy="65849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4463415"/>
            <a:ext cx="2864485" cy="18211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250.7999212598425,&quot;top&quot;:148.39984251968502,&quot;width&quot;:636.3500787401575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1.5,&quot;left&quot;:47.95,&quot;top&quot;:89.4,&quot;width&quot;:861.666220472441}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1.3289763779527,&quot;left&quot;:68.3,&quot;top&quot;:77.3,&quot;width&quot;:824.0070078740158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1.3289763779527,&quot;left&quot;:68.3,&quot;top&quot;:77.3,&quot;width&quot;:824.0070078740158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1.3289763779527,&quot;left&quot;:68.3,&quot;top&quot;:77.3,&quot;width&quot;:824.0070078740158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1.3289763779527,&quot;left&quot;:68.3,&quot;top&quot;:77.3,&quot;width&quot;:824.0070078740158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3158267716535,&quot;left&quot;:83.80700787401574,&quot;top&quot;:77.3131496062992,&quot;width&quot;:808.5000000000001}"/>
</p:tagLst>
</file>

<file path=ppt/tags/tag107.xml><?xml version="1.0" encoding="utf-8"?>
<p:tagLst xmlns:p="http://schemas.openxmlformats.org/presentationml/2006/main">
  <p:tag name="KSO_WM_UNIT_PLACING_PICTURE_USER_VIEWPORT" val="{&quot;height&quot;:1210,&quot;width&quot;:9051.426771653543}"/>
  <p:tag name="KSO_WM_BEAUTIFY_FLAG" val=""/>
</p:tagLst>
</file>

<file path=ppt/tags/tag108.xml><?xml version="1.0" encoding="utf-8"?>
<p:tagLst xmlns:p="http://schemas.openxmlformats.org/presentationml/2006/main">
  <p:tag name="commondata" val="eyJoZGlkIjoiNTE0OThhZjFlYTlmN2UxMjJmZmZmMDdjYjBjM2I3ZWU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1.5,&quot;left&quot;:47.95,&quot;top&quot;:89.4,&quot;width&quot;:861.666220472441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1.5,&quot;left&quot;:47.95,&quot;top&quot;:89.4,&quot;width&quot;:861.666220472441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1.5,&quot;left&quot;:47.95,&quot;top&quot;:89.4,&quot;width&quot;:861.666220472441}"/>
</p:tagLst>
</file>

<file path=ppt/tags/tag14.xml><?xml version="1.0" encoding="utf-8"?>
<p:tagLst xmlns:p="http://schemas.openxmlformats.org/presentationml/2006/main">
  <p:tag name="KSO_WM_UNIT_ISCONTENTSTITLE" val="0"/>
  <p:tag name="KSO_WM_UNIT_PRESET_TEXT" val="单击输入章节标题......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05081_4*l_h_f*1_4_1"/>
  <p:tag name="KSO_WM_TEMPLATE_CATEGORY" val="custom"/>
  <p:tag name="KSO_WM_TEMPLATE_INDEX" val="20205081"/>
  <p:tag name="KSO_WM_UNIT_LAYERLEVEL" val="1_1_1"/>
  <p:tag name="KSO_WM_TAG_VERSION" val="1.0"/>
  <p:tag name="KSO_WM_UNIT_SHOW_EDIT_AREA_INDICATION" val="1"/>
  <p:tag name="KSO_WM_UNIT_TEXT_FILL_FORE_SCHEMECOLOR_INDEX" val="13"/>
  <p:tag name="KSO_WM_UNIT_TEXT_FILL_TYPE" val="1"/>
  <p:tag name="KSO_WM_UNIT_USESOURCEFORMAT_APPLY" val="0"/>
  <p:tag name="KSO_WM_DIAGRAM_VIRTUALLY_FRAME" val="{&quot;height&quot;:332.37881889763787,&quot;left&quot;:48.523385826771666,&quot;top&quot;:115.78259842519685,&quot;width&quot;:861.0928346456692}"/>
</p:tagLst>
</file>

<file path=ppt/tags/tag15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16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17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18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19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250.7999212598425,&quot;top&quot;:148.39984251968502,&quot;width&quot;:636.3500787401575}"/>
</p:tagLst>
</file>

<file path=ppt/tags/tag20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21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22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23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24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25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26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27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28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29.xml><?xml version="1.0" encoding="utf-8"?>
<p:tagLst xmlns:p="http://schemas.openxmlformats.org/presentationml/2006/main">
  <p:tag name="KSO_WM_DIAGRAM_VIRTUALLY_FRAME" val="{&quot;height&quot;:346.18259842519683,&quot;left&quot;:64.90850393700786,&quot;top&quot;:102.57527559055117,&quot;width&quot;:844.2744094488189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05081_4*i*2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30.xml><?xml version="1.0" encoding="utf-8"?>
<p:tagLst xmlns:p="http://schemas.openxmlformats.org/presentationml/2006/main">
  <p:tag name="KSO_WM_DIAGRAM_VIRTUALLY_FRAME" val="{&quot;height&quot;:346.18259842519683,&quot;left&quot;:64.90850393700786,&quot;top&quot;:102.57527559055117,&quot;width&quot;:844.2744094488189}"/>
</p:tagLst>
</file>

<file path=ppt/tags/tag31.xml><?xml version="1.0" encoding="utf-8"?>
<p:tagLst xmlns:p="http://schemas.openxmlformats.org/presentationml/2006/main">
  <p:tag name="KSO_WM_DIAGRAM_VIRTUALLY_FRAME" val="{&quot;height&quot;:346.18259842519683,&quot;left&quot;:64.90850393700786,&quot;top&quot;:102.57527559055117,&quot;width&quot;:844.2744094488189}"/>
</p:tagLst>
</file>

<file path=ppt/tags/tag32.xml><?xml version="1.0" encoding="utf-8"?>
<p:tagLst xmlns:p="http://schemas.openxmlformats.org/presentationml/2006/main">
  <p:tag name="KSO_WM_DIAGRAM_VIRTUALLY_FRAME" val="{&quot;height&quot;:346.18259842519683,&quot;left&quot;:64.90850393700786,&quot;top&quot;:102.57527559055117,&quot;width&quot;:844.2744094488189}"/>
</p:tagLst>
</file>

<file path=ppt/tags/tag33.xml><?xml version="1.0" encoding="utf-8"?>
<p:tagLst xmlns:p="http://schemas.openxmlformats.org/presentationml/2006/main">
  <p:tag name="KSO_WM_DIAGRAM_VIRTUALLY_FRAME" val="{&quot;height&quot;:432.1497244094488,&quot;left&quot;:45.975,&quot;top&quot;:87.77527559055117,&quot;width&quot;:887.675}"/>
</p:tagLst>
</file>

<file path=ppt/tags/tag34.xml><?xml version="1.0" encoding="utf-8"?>
<p:tagLst xmlns:p="http://schemas.openxmlformats.org/presentationml/2006/main">
  <p:tag name="KSO_WM_DIAGRAM_VIRTUALLY_FRAME" val="{&quot;height&quot;:432.1497244094488,&quot;left&quot;:45.975,&quot;top&quot;:87.77527559055117,&quot;width&quot;:887.675}"/>
</p:tagLst>
</file>

<file path=ppt/tags/tag35.xml><?xml version="1.0" encoding="utf-8"?>
<p:tagLst xmlns:p="http://schemas.openxmlformats.org/presentationml/2006/main">
  <p:tag name="KSO_WM_DIAGRAM_VIRTUALLY_FRAME" val="{&quot;height&quot;:432.1497244094488,&quot;left&quot;:45.975,&quot;top&quot;:87.77527559055117,&quot;width&quot;:887.675}"/>
</p:tagLst>
</file>

<file path=ppt/tags/tag36.xml><?xml version="1.0" encoding="utf-8"?>
<p:tagLst xmlns:p="http://schemas.openxmlformats.org/presentationml/2006/main">
  <p:tag name="KSO_WM_DIAGRAM_VIRTUALLY_FRAME" val="{&quot;height&quot;:432.1497244094488,&quot;left&quot;:45.975,&quot;top&quot;:87.77527559055117,&quot;width&quot;:887.675}"/>
</p:tagLst>
</file>

<file path=ppt/tags/tag37.xml><?xml version="1.0" encoding="utf-8"?>
<p:tagLst xmlns:p="http://schemas.openxmlformats.org/presentationml/2006/main">
  <p:tag name="KSO_WM_DIAGRAM_VIRTUALLY_FRAME" val="{&quot;height&quot;:432.1497244094488,&quot;left&quot;:45.975,&quot;top&quot;:87.77527559055117,&quot;width&quot;:887.675}"/>
</p:tagLst>
</file>

<file path=ppt/tags/tag38.xml><?xml version="1.0" encoding="utf-8"?>
<p:tagLst xmlns:p="http://schemas.openxmlformats.org/presentationml/2006/main">
  <p:tag name="KSO_WM_DIAGRAM_VIRTUALLY_FRAME" val="{&quot;height&quot;:432.1497244094488,&quot;left&quot;:45.975,&quot;top&quot;:87.77527559055117,&quot;width&quot;:887.675}"/>
</p:tagLst>
</file>

<file path=ppt/tags/tag39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4.xml><?xml version="1.0" encoding="utf-8"?>
<p:tagLst xmlns:p="http://schemas.openxmlformats.org/presentationml/2006/main">
  <p:tag name="KSO_WM_UNIT_ISCONTENTSTITLE" val="1"/>
  <p:tag name="KSO_WM_UNIT_PRESET_TEXT" val="目录"/>
  <p:tag name="KSO_WM_UNIT_NOCLEAR" val="1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5081_4*a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0"/>
</p:tagLst>
</file>

<file path=ppt/tags/tag40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41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42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43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44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45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46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47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48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49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5.xml><?xml version="1.0" encoding="utf-8"?>
<p:tagLst xmlns:p="http://schemas.openxmlformats.org/presentationml/2006/main">
  <p:tag name="KSO_WM_UNIT_ISCONTENTSTITLE" val="0"/>
  <p:tag name="KSO_WM_UNIT_PRESET_TEXT" val="CONTENTS"/>
  <p:tag name="KSO_WM_UNIT_NOCLEAR" val="1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205081_4*b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0"/>
</p:tagLst>
</file>

<file path=ppt/tags/tag50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51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52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53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54.xml><?xml version="1.0" encoding="utf-8"?>
<p:tagLst xmlns:p="http://schemas.openxmlformats.org/presentationml/2006/main">
  <p:tag name="KSO_WM_DIAGRAM_VIRTUALLY_FRAME" val="{&quot;height&quot;:316.43259842519683,&quot;left&quot;:71.40850393700786,&quot;top&quot;:132.32527559055117,&quot;width&quot;:837.7744094488189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1.5,&quot;left&quot;:47.95,&quot;top&quot;:89.4,&quot;width&quot;:861.666220472441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1.5,&quot;left&quot;:47.95,&quot;top&quot;:89.4,&quot;width&quot;:861.666220472441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51.5,&quot;left&quot;:47.95,&quot;top&quot;:89.4,&quot;width&quot;:861.666220472441}"/>
</p:tagLst>
</file>

<file path=ppt/tags/tag59.xml><?xml version="1.0" encoding="utf-8"?>
<p:tagLst xmlns:p="http://schemas.openxmlformats.org/presentationml/2006/main">
  <p:tag name="KSO_WM_UNIT_ISCONTENTSTITLE" val="0"/>
  <p:tag name="KSO_WM_UNIT_PRESET_TEXT" val="单击输入章节标题......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05081_4*l_h_f*1_4_1"/>
  <p:tag name="KSO_WM_TEMPLATE_CATEGORY" val="custom"/>
  <p:tag name="KSO_WM_TEMPLATE_INDEX" val="20205081"/>
  <p:tag name="KSO_WM_UNIT_LAYERLEVEL" val="1_1_1"/>
  <p:tag name="KSO_WM_TAG_VERSION" val="1.0"/>
  <p:tag name="KSO_WM_UNIT_SHOW_EDIT_AREA_INDICATION" val="1"/>
  <p:tag name="KSO_WM_UNIT_TEXT_FILL_FORE_SCHEMECOLOR_INDEX" val="13"/>
  <p:tag name="KSO_WM_UNIT_TEXT_FILL_TYPE" val="1"/>
  <p:tag name="KSO_WM_UNIT_USESOURCEFORMAT_APPLY" val="0"/>
  <p:tag name="KSO_WM_DIAGRAM_VIRTUALLY_FRAME" val="{&quot;height&quot;:332.37881889763787,&quot;left&quot;:48.523385826771666,&quot;top&quot;:115.78259842519685,&quot;width&quot;:861.0928346456692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5081_4*i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  <p:tag name="KSO_WM_DIAGRAM_VIRTUALLY_FRAME" val="{&quot;height&quot;:425.2,&quot;left&quot;:16.95,&quot;top&quot;:69.55,&quot;width&quot;:915.55}"/>
</p:tagLst>
</file>

<file path=ppt/tags/tag63.xml><?xml version="1.0" encoding="utf-8"?>
<p:tagLst xmlns:p="http://schemas.openxmlformats.org/presentationml/2006/main">
  <p:tag name="KSO_WM_BEAUTIFY_FLAG" val=""/>
  <p:tag name="KSO_WM_DIAGRAM_VIRTUALLY_FRAME" val="{&quot;height&quot;:425.2,&quot;left&quot;:16.95,&quot;top&quot;:69.55,&quot;width&quot;:915.55}"/>
</p:tagLst>
</file>

<file path=ppt/tags/tag64.xml><?xml version="1.0" encoding="utf-8"?>
<p:tagLst xmlns:p="http://schemas.openxmlformats.org/presentationml/2006/main">
  <p:tag name="KSO_WM_BEAUTIFY_FLAG" val=""/>
  <p:tag name="KSO_WM_DIAGRAM_VIRTUALLY_FRAME" val="{&quot;height&quot;:425.2,&quot;left&quot;:16.95,&quot;top&quot;:69.55,&quot;width&quot;:915.55}"/>
</p:tagLst>
</file>

<file path=ppt/tags/tag65.xml><?xml version="1.0" encoding="utf-8"?>
<p:tagLst xmlns:p="http://schemas.openxmlformats.org/presentationml/2006/main">
  <p:tag name="KSO_WM_BEAUTIFY_FLAG" val=""/>
  <p:tag name="KSO_WM_DIAGRAM_VIRTUALLY_FRAME" val="{&quot;height&quot;:425.2,&quot;left&quot;:16.95,&quot;top&quot;:69.55,&quot;width&quot;:915.55}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  <p:tag name="KSO_WM_DIAGRAM_VIRTUALLY_FRAME" val="{&quot;height&quot;:425.2,&quot;left&quot;:16.95,&quot;top&quot;:69.55,&quot;width&quot;:915.55}"/>
</p:tagLst>
</file>

<file path=ppt/tags/tag68.xml><?xml version="1.0" encoding="utf-8"?>
<p:tagLst xmlns:p="http://schemas.openxmlformats.org/presentationml/2006/main">
  <p:tag name="KSO_WM_DIAGRAM_VIRTUALLY_FRAME" val="{&quot;height&quot;:425.2,&quot;left&quot;:16.95,&quot;top&quot;:69.55,&quot;width&quot;:915.55}"/>
</p:tagLst>
</file>

<file path=ppt/tags/tag69.xml><?xml version="1.0" encoding="utf-8"?>
<p:tagLst xmlns:p="http://schemas.openxmlformats.org/presentationml/2006/main">
  <p:tag name="KSO_WM_DIAGRAM_VIRTUALLY_FRAME" val="{&quot;height&quot;:425.2,&quot;left&quot;:16.95,&quot;top&quot;:69.55,&quot;width&quot;:915.5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70.xml><?xml version="1.0" encoding="utf-8"?>
<p:tagLst xmlns:p="http://schemas.openxmlformats.org/presentationml/2006/main">
  <p:tag name="KSO_WM_DIAGRAM_VIRTUALLY_FRAME" val="{&quot;height&quot;:425.2,&quot;left&quot;:16.95,&quot;top&quot;:69.55,&quot;width&quot;:915.55}"/>
</p:tagLst>
</file>

<file path=ppt/tags/tag71.xml><?xml version="1.0" encoding="utf-8"?>
<p:tagLst xmlns:p="http://schemas.openxmlformats.org/presentationml/2006/main">
  <p:tag name="KSO_WM_DIAGRAM_VIRTUALLY_FRAME" val="{&quot;height&quot;:425.2,&quot;left&quot;:16.95,&quot;top&quot;:69.55,&quot;width&quot;:915.55}"/>
</p:tagLst>
</file>

<file path=ppt/tags/tag72.xml><?xml version="1.0" encoding="utf-8"?>
<p:tagLst xmlns:p="http://schemas.openxmlformats.org/presentationml/2006/main">
  <p:tag name="KSO_WM_DIAGRAM_VIRTUALLY_FRAME" val="{&quot;height&quot;:425.2,&quot;left&quot;:16.95,&quot;top&quot;:69.55,&quot;width&quot;:915.55}"/>
</p:tagLst>
</file>

<file path=ppt/tags/tag73.xml><?xml version="1.0" encoding="utf-8"?>
<p:tagLst xmlns:p="http://schemas.openxmlformats.org/presentationml/2006/main">
  <p:tag name="KSO_WM_BEAUTIFY_FLAG" val=""/>
  <p:tag name="KSO_WM_DIAGRAM_VIRTUALLY_FRAME" val="{&quot;height&quot;:425.2,&quot;left&quot;:16.95,&quot;top&quot;:69.55,&quot;width&quot;:915.55}"/>
</p:tagLst>
</file>

<file path=ppt/tags/tag74.xml><?xml version="1.0" encoding="utf-8"?>
<p:tagLst xmlns:p="http://schemas.openxmlformats.org/presentationml/2006/main">
  <p:tag name="KSO_WM_DIAGRAM_VIRTUALLY_FRAME" val="{&quot;height&quot;:425.2,&quot;left&quot;:16.95,&quot;top&quot;:69.55,&quot;width&quot;:915.55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250.7999212598425,&quot;top&quot;:148.39984251968502,&quot;width&quot;:636.3500787401575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SLIDE_ID" val="custom20205081_4"/>
  <p:tag name="KSO_WM_TEMPLATE_SUBCATEGORY" val="19"/>
  <p:tag name="KSO_WM_TEMPLATE_MASTER_TYPE" val="0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5081"/>
  <p:tag name="KSO_WM_SLIDE_LAYOUT" val="a_b_l"/>
  <p:tag name="KSO_WM_SLIDE_LAYOUT_CNT" val="1_1_1"/>
  <p:tag name="KSO_WM_UNIT_SHOW_EDIT_AREA_INDICATION" val="1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88.48110236220475,&quot;left&quot;:294.15,&quot;top&quot;:92.72141732283464,&quot;width&quot;:665.85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88.48110236220475,&quot;left&quot;:294.15,&quot;top&quot;:92.72141732283464,&quot;width&quot;:665.85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88.48110236220475,&quot;left&quot;:294.15,&quot;top&quot;:92.72141732283464,&quot;width&quot;:665.85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88.48110236220475,&quot;left&quot;:294.15,&quot;top&quot;:92.72141732283464,&quot;width&quot;:665.85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88.48110236220475,&quot;left&quot;:294.15,&quot;top&quot;:92.72141732283464,&quot;width&quot;:665.85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1.3289763779527,&quot;left&quot;:68.3,&quot;top&quot;:77.3,&quot;width&quot;:824.0070078740158}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 cmpd="sng">
          <a:solidFill>
            <a:srgbClr val="FF0000"/>
          </a:solidFill>
          <a:prstDash val="solid"/>
          <a:tailEnd type="arrow"/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">
    <a:dk1>
      <a:srgbClr val="000000"/>
    </a:dk1>
    <a:lt1>
      <a:srgbClr val="FFFFFF"/>
    </a:lt1>
    <a:dk2>
      <a:srgbClr val="0F1423"/>
    </a:dk2>
    <a:lt2>
      <a:srgbClr val="FFFFFF"/>
    </a:lt2>
    <a:accent1>
      <a:srgbClr val="4874CB"/>
    </a:accent1>
    <a:accent2>
      <a:srgbClr val="E6724B"/>
    </a:accent2>
    <a:accent3>
      <a:srgbClr val="EFBB1F"/>
    </a:accent3>
    <a:accent4>
      <a:srgbClr val="75BD42"/>
    </a:accent4>
    <a:accent5>
      <a:srgbClr val="30C0B4"/>
    </a:accent5>
    <a:accent6>
      <a:srgbClr val="E05269"/>
    </a:accent6>
    <a:hlink>
      <a:srgbClr val="0026E5"/>
    </a:hlink>
    <a:folHlink>
      <a:srgbClr val="7E1FA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5730</Words>
  <Application>WPS 演示</Application>
  <PresentationFormat>宽屏</PresentationFormat>
  <Paragraphs>580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Arial</vt:lpstr>
      <vt:lpstr>宋体</vt:lpstr>
      <vt:lpstr>Wingdings</vt:lpstr>
      <vt:lpstr>Arial</vt:lpstr>
      <vt:lpstr>微软雅黑</vt:lpstr>
      <vt:lpstr>FZLanTingHeiS-DB-GB</vt:lpstr>
      <vt:lpstr>AMGDT</vt:lpstr>
      <vt:lpstr>Calibri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56</cp:revision>
  <dcterms:created xsi:type="dcterms:W3CDTF">2023-11-21T00:23:00Z</dcterms:created>
  <dcterms:modified xsi:type="dcterms:W3CDTF">2026-04-27T05:57:45Z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13EF5365DD5E4F5493078DA44A70527F_12</vt:lpwstr>
  </property>
  <property fmtid="{D5CDD505-2E9C-101B-9397-08002B2CF9AE}" pid="3" name="KSOProductBuildVer">
    <vt:lpwstr>2052-12.1.0.15712</vt:lpwstr>
  </property>
  <property fmtid="{D5CDD505-2E9C-101B-9397-08002B2CF9AE}" pid="4" name="AIGC">
    <vt:lpwstr>{"Label": 1, "ContentProducer": "001191330110MADHPQQY7L10000", "ProduceID": "doc_translate_5480c4a61db64ff3b206886c43149a3a", "ReservedCode1": "aa7c04bfaf660081f5f739353cb4045efb68490a248b1fa9bd50ecdfb0901dc0", "ContentPropagator": "001191330110MADHPQQY7L10000", "PropagateID": "doc_translate_5480c4a61db64ff3b206886c43149a3a", "ReservedCode2": ""}</vt:lpwstr>
  </property>
</Properties>
</file>