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6"/>
  </p:handoutMasterIdLst>
  <p:sldIdLst>
    <p:sldId id="258" r:id="rId3"/>
    <p:sldId id="261" r:id="rId5"/>
    <p:sldId id="425" r:id="rId6"/>
    <p:sldId id="426" r:id="rId7"/>
    <p:sldId id="427" r:id="rId8"/>
    <p:sldId id="428" r:id="rId9"/>
    <p:sldId id="429" r:id="rId10"/>
    <p:sldId id="430" r:id="rId11"/>
    <p:sldId id="534" r:id="rId12"/>
    <p:sldId id="677" r:id="rId13"/>
    <p:sldId id="536" r:id="rId14"/>
    <p:sldId id="538" r:id="rId15"/>
    <p:sldId id="342" r:id="rId16"/>
    <p:sldId id="424" r:id="rId17"/>
    <p:sldId id="432" r:id="rId18"/>
    <p:sldId id="431" r:id="rId19"/>
    <p:sldId id="306" r:id="rId20"/>
    <p:sldId id="307" r:id="rId21"/>
    <p:sldId id="579" r:id="rId22"/>
    <p:sldId id="308" r:id="rId23"/>
    <p:sldId id="470" r:id="rId24"/>
    <p:sldId id="636" r:id="rId25"/>
    <p:sldId id="580" r:id="rId26"/>
    <p:sldId id="590" r:id="rId27"/>
    <p:sldId id="472" r:id="rId28"/>
    <p:sldId id="581" r:id="rId29"/>
    <p:sldId id="582" r:id="rId30"/>
    <p:sldId id="591" r:id="rId31"/>
    <p:sldId id="473" r:id="rId32"/>
    <p:sldId id="584" r:id="rId33"/>
    <p:sldId id="583" r:id="rId34"/>
    <p:sldId id="586" r:id="rId35"/>
    <p:sldId id="675" r:id="rId36"/>
    <p:sldId id="676" r:id="rId37"/>
    <p:sldId id="635" r:id="rId38"/>
    <p:sldId id="475" r:id="rId39"/>
    <p:sldId id="588" r:id="rId40"/>
    <p:sldId id="476" r:id="rId41"/>
    <p:sldId id="589" r:id="rId42"/>
    <p:sldId id="482" r:id="rId43"/>
    <p:sldId id="483" r:id="rId44"/>
    <p:sldId id="485" r:id="rId45"/>
    <p:sldId id="486" r:id="rId46"/>
    <p:sldId id="487" r:id="rId47"/>
    <p:sldId id="488" r:id="rId48"/>
    <p:sldId id="489" r:id="rId49"/>
    <p:sldId id="509" r:id="rId50"/>
    <p:sldId id="515" r:id="rId51"/>
    <p:sldId id="516" r:id="rId52"/>
    <p:sldId id="517" r:id="rId53"/>
    <p:sldId id="518" r:id="rId54"/>
    <p:sldId id="624" r:id="rId55"/>
    <p:sldId id="625" r:id="rId56"/>
    <p:sldId id="626" r:id="rId57"/>
    <p:sldId id="519" r:id="rId58"/>
    <p:sldId id="305" r:id="rId59"/>
    <p:sldId id="522" r:id="rId60"/>
    <p:sldId id="523" r:id="rId61"/>
    <p:sldId id="529" r:id="rId62"/>
    <p:sldId id="530" r:id="rId63"/>
    <p:sldId id="531" r:id="rId64"/>
    <p:sldId id="532" r:id="rId65"/>
  </p:sldIdLst>
  <p:sldSz cx="12192000" cy="6858000"/>
  <p:notesSz cx="6858000" cy="9144000"/>
  <p:custDataLst>
    <p:tags r:id="rId7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6" userDrawn="1">
          <p15:clr>
            <a:srgbClr val="A4A3A4"/>
          </p15:clr>
        </p15:guide>
        <p15:guide id="2" pos="38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78" d="100"/>
          <a:sy n="78" d="100"/>
        </p:scale>
        <p:origin x="654" y="54"/>
      </p:cViewPr>
      <p:guideLst>
        <p:guide orient="horz" pos="2116"/>
        <p:guide pos="387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1" Type="http://schemas.openxmlformats.org/officeDocument/2006/relationships/tags" Target="tags/tag121.xml"/><Relationship Id="rId70" Type="http://schemas.openxmlformats.org/officeDocument/2006/relationships/commentAuthors" Target="commentAuthors.xml"/><Relationship Id="rId7" Type="http://schemas.openxmlformats.org/officeDocument/2006/relationships/slide" Target="slides/slide4.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handoutMaster" Target="handoutMasters/handoutMaster1.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latin typeface="微软雅黑" panose="020B0503020204020204" charset="-122"/>
                <a:ea typeface="微软雅黑" panose="020B0503020204020204" charset="-122"/>
              </a:rPr>
              <a:t>XXX型号按摩椅</a:t>
            </a:r>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r>
              <a:rPr lang="zh-CN" altLang="en-US"/>
              <a:t>XXX型号按摩椅</a:t>
            </a: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页眉占位符 4"/>
          <p:cNvSpPr>
            <a:spLocks noGrp="1"/>
          </p:cNvSpPr>
          <p:nvPr>
            <p:ph type="hdr" sz="quarter"/>
          </p:nvPr>
        </p:nvSpPr>
        <p:spPr/>
        <p:txBody>
          <a:bodyPr/>
          <a:p>
            <a:r>
              <a:rPr lang="zh-CN" altLang="en-US"/>
              <a:t>XXX型号按摩椅</a:t>
            </a:r>
            <a:endParaRPr lang="zh-CN" altLang="en-US"/>
          </a:p>
        </p:txBody>
      </p:sp>
      <p:sp>
        <p:nvSpPr>
          <p:cNvPr id="6" name="灯片编号占位符 5"/>
          <p:cNvSpPr>
            <a:spLocks noGrp="1"/>
          </p:cNvSpPr>
          <p:nvPr>
            <p:ph type="sldNum" sz="quarter" idx="5"/>
          </p:nvPr>
        </p:nvSpPr>
        <p:spPr/>
        <p:txBody>
          <a:bodyPr/>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r>
              <a:rPr lang="zh-CN" altLang="en-US" dirty="0"/>
              <a:t>XXX型号按摩椅售后服务指南</a:t>
            </a:r>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XXX型号按摩椅售后服务指南</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XXX型号按摩椅售后服务指南</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XXX型号按摩椅售后服务指南</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XXX型号按摩椅售后服务指南</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XXX型号按摩椅售后服务指南</a:t>
            </a:r>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r>
              <a:rPr lang="zh-CN" altLang="en-US"/>
              <a:t>XXX型号按摩椅售后服务指南</a:t>
            </a:r>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r>
              <a:rPr lang="zh-CN" altLang="en-US"/>
              <a:t>XXX型号按摩椅售后服务指南</a:t>
            </a:r>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r>
              <a:rPr lang="zh-CN" altLang="en-US"/>
              <a:t>XXX型号按摩椅售后服务指南</a:t>
            </a:r>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r>
              <a:rPr lang="zh-CN" altLang="en-US" dirty="0"/>
              <a:t>XXX型号按摩椅售后服务指南</a:t>
            </a:r>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XXX型号按摩椅售后服务指南</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t="-2000" b="2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r>
              <a:rPr lang="zh-CN" altLang="en-US" dirty="0"/>
              <a:t>XXX型号按摩椅售后服务指南</a:t>
            </a:r>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30.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32.jpeg"/><Relationship Id="rId1"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33.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39.jpeg"/><Relationship Id="rId1"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47.jpeg"/><Relationship Id="rId1"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image" Target="../media/image54.jpeg"/><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image" Target="../media/image55.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image" Target="../media/image61.jpeg"/><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image" Target="../media/image58.jpe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65.jpeg"/><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image" Target="../media/image62.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image" Target="../media/image67.jpeg"/></Relationships>
</file>

<file path=ppt/slides/_rels/slide26.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image" Target="../media/image73.jpeg"/><Relationship Id="rId7" Type="http://schemas.openxmlformats.org/officeDocument/2006/relationships/image" Target="../media/image72.jpeg"/><Relationship Id="rId6" Type="http://schemas.openxmlformats.org/officeDocument/2006/relationships/image" Target="../media/image71.jpeg"/><Relationship Id="rId5" Type="http://schemas.openxmlformats.org/officeDocument/2006/relationships/tags" Target="../tags/tag70.xml"/><Relationship Id="rId4" Type="http://schemas.openxmlformats.org/officeDocument/2006/relationships/image" Target="../media/image70.jpeg"/><Relationship Id="rId3" Type="http://schemas.openxmlformats.org/officeDocument/2006/relationships/tags" Target="../tags/tag69.xml"/><Relationship Id="rId2" Type="http://schemas.openxmlformats.org/officeDocument/2006/relationships/tags" Target="../tags/tag68.xml"/><Relationship Id="rId13" Type="http://schemas.openxmlformats.org/officeDocument/2006/relationships/notesSlide" Target="../notesSlides/notesSlide26.xml"/><Relationship Id="rId12" Type="http://schemas.openxmlformats.org/officeDocument/2006/relationships/slideLayout" Target="../slideLayouts/slideLayout1.xml"/><Relationship Id="rId11" Type="http://schemas.openxmlformats.org/officeDocument/2006/relationships/tags" Target="../tags/tag72.xml"/><Relationship Id="rId10" Type="http://schemas.openxmlformats.org/officeDocument/2006/relationships/image" Target="../media/image74.jpeg"/><Relationship Id="rId1" Type="http://schemas.openxmlformats.org/officeDocument/2006/relationships/tags" Target="../tags/tag67.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image" Target="../media/image75.jpeg"/></Relationships>
</file>

<file path=ppt/slides/_rels/slide28.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image" Target="../media/image80.jpeg"/><Relationship Id="rId5" Type="http://schemas.openxmlformats.org/officeDocument/2006/relationships/tags" Target="../tags/tag75.xml"/><Relationship Id="rId4" Type="http://schemas.openxmlformats.org/officeDocument/2006/relationships/image" Target="../media/image79.jpeg"/><Relationship Id="rId3" Type="http://schemas.openxmlformats.org/officeDocument/2006/relationships/tags" Target="../tags/tag74.xml"/><Relationship Id="rId2" Type="http://schemas.openxmlformats.org/officeDocument/2006/relationships/image" Target="../media/image78.jpeg"/><Relationship Id="rId11" Type="http://schemas.openxmlformats.org/officeDocument/2006/relationships/notesSlide" Target="../notesSlides/notesSlide28.xml"/><Relationship Id="rId10" Type="http://schemas.openxmlformats.org/officeDocument/2006/relationships/slideLayout" Target="../slideLayouts/slideLayout1.xml"/><Relationship Id="rId1" Type="http://schemas.openxmlformats.org/officeDocument/2006/relationships/tags" Target="../tags/tag73.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xml"/><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image" Target="../media/image81.jpeg"/></Relationships>
</file>

<file path=ppt/slides/_rels/slide3.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image" Target="../media/image7.png"/><Relationship Id="rId7" Type="http://schemas.openxmlformats.org/officeDocument/2006/relationships/image" Target="../media/image6.jpeg"/><Relationship Id="rId6" Type="http://schemas.openxmlformats.org/officeDocument/2006/relationships/tags" Target="../tags/tag63.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9" Type="http://schemas.openxmlformats.org/officeDocument/2006/relationships/notesSlide" Target="../notesSlides/notesSlide3.xml"/><Relationship Id="rId18" Type="http://schemas.openxmlformats.org/officeDocument/2006/relationships/slideLayout" Target="../slideLayouts/slideLayout1.xml"/><Relationship Id="rId17" Type="http://schemas.openxmlformats.org/officeDocument/2006/relationships/tags" Target="../tags/tag66.xml"/><Relationship Id="rId16" Type="http://schemas.openxmlformats.org/officeDocument/2006/relationships/image" Target="../media/image13.png"/><Relationship Id="rId15" Type="http://schemas.openxmlformats.org/officeDocument/2006/relationships/image" Target="../media/image12.png"/><Relationship Id="rId14" Type="http://schemas.openxmlformats.org/officeDocument/2006/relationships/image" Target="../media/image11.png"/><Relationship Id="rId13" Type="http://schemas.openxmlformats.org/officeDocument/2006/relationships/image" Target="../media/image10.png"/><Relationship Id="rId12" Type="http://schemas.openxmlformats.org/officeDocument/2006/relationships/tags" Target="../tags/tag65.xml"/><Relationship Id="rId11" Type="http://schemas.openxmlformats.org/officeDocument/2006/relationships/image" Target="../media/image9.png"/><Relationship Id="rId10" Type="http://schemas.openxmlformats.org/officeDocument/2006/relationships/image" Target="../media/image8.png"/><Relationship Id="rId1" Type="http://schemas.openxmlformats.org/officeDocument/2006/relationships/tags" Target="../tags/tag6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image" Target="../media/image84.jpe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image" Target="../media/image87.jpe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7" Type="http://schemas.openxmlformats.org/officeDocument/2006/relationships/slideLayout" Target="../slideLayouts/slideLayout1.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image" Target="../media/image90.jpe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xml"/><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image" Target="../media/image96.jpe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xml"/><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image" Target="../media/image99.jpeg"/></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7" Type="http://schemas.openxmlformats.org/officeDocument/2006/relationships/slideLayout" Target="../slideLayouts/slideLayout1.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image" Target="../media/image102.jpe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image" Target="../media/image108.jpe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7.xml"/><Relationship Id="rId7" Type="http://schemas.openxmlformats.org/officeDocument/2006/relationships/slideLayout" Target="../slideLayouts/slideLayout1.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image" Target="../media/image111.jpe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8.xml"/><Relationship Id="rId7" Type="http://schemas.openxmlformats.org/officeDocument/2006/relationships/slideLayout" Target="../slideLayouts/slideLayout1.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20.jpeg"/><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image" Target="../media/image117.jpeg"/></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9.xml"/><Relationship Id="rId7" Type="http://schemas.openxmlformats.org/officeDocument/2006/relationships/slideLayout" Target="../slideLayouts/slideLayout1.xml"/><Relationship Id="rId6" Type="http://schemas.openxmlformats.org/officeDocument/2006/relationships/image" Target="../media/image128.jpeg"/><Relationship Id="rId5" Type="http://schemas.openxmlformats.org/officeDocument/2006/relationships/image" Target="../media/image127.jpeg"/><Relationship Id="rId4" Type="http://schemas.openxmlformats.org/officeDocument/2006/relationships/image" Target="../media/image126.jpeg"/><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image" Target="../media/image12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40.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image" Target="../media/image132.jpeg"/><Relationship Id="rId6" Type="http://schemas.openxmlformats.org/officeDocument/2006/relationships/tags" Target="../tags/tag81.xml"/><Relationship Id="rId5" Type="http://schemas.openxmlformats.org/officeDocument/2006/relationships/image" Target="../media/image131.jpeg"/><Relationship Id="rId4" Type="http://schemas.openxmlformats.org/officeDocument/2006/relationships/tags" Target="../tags/tag80.xml"/><Relationship Id="rId3" Type="http://schemas.openxmlformats.org/officeDocument/2006/relationships/image" Target="../media/image130.jpeg"/><Relationship Id="rId24" Type="http://schemas.openxmlformats.org/officeDocument/2006/relationships/notesSlide" Target="../notesSlides/notesSlide40.xml"/><Relationship Id="rId23" Type="http://schemas.openxmlformats.org/officeDocument/2006/relationships/slideLayout" Target="../slideLayouts/slideLayout1.xml"/><Relationship Id="rId22" Type="http://schemas.openxmlformats.org/officeDocument/2006/relationships/image" Target="../media/image134.jpeg"/><Relationship Id="rId21" Type="http://schemas.openxmlformats.org/officeDocument/2006/relationships/image" Target="../media/image133.jpeg"/><Relationship Id="rId20" Type="http://schemas.openxmlformats.org/officeDocument/2006/relationships/tags" Target="../tags/tag94.xml"/><Relationship Id="rId2" Type="http://schemas.openxmlformats.org/officeDocument/2006/relationships/tags" Target="../tags/tag79.xml"/><Relationship Id="rId19" Type="http://schemas.openxmlformats.org/officeDocument/2006/relationships/tags" Target="../tags/tag93.xml"/><Relationship Id="rId18" Type="http://schemas.openxmlformats.org/officeDocument/2006/relationships/tags" Target="../tags/tag92.xml"/><Relationship Id="rId17" Type="http://schemas.openxmlformats.org/officeDocument/2006/relationships/tags" Target="../tags/tag91.xml"/><Relationship Id="rId16" Type="http://schemas.openxmlformats.org/officeDocument/2006/relationships/tags" Target="../tags/tag90.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image" Target="../media/image129.jpeg"/></Relationships>
</file>

<file path=ppt/slides/_rels/slide41.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image" Target="../media/image138.jpeg"/><Relationship Id="rId7" Type="http://schemas.openxmlformats.org/officeDocument/2006/relationships/tags" Target="../tags/tag98.xml"/><Relationship Id="rId6" Type="http://schemas.openxmlformats.org/officeDocument/2006/relationships/image" Target="../media/image137.jpeg"/><Relationship Id="rId5" Type="http://schemas.openxmlformats.org/officeDocument/2006/relationships/tags" Target="../tags/tag97.xml"/><Relationship Id="rId4" Type="http://schemas.openxmlformats.org/officeDocument/2006/relationships/image" Target="../media/image136.jpeg"/><Relationship Id="rId3" Type="http://schemas.openxmlformats.org/officeDocument/2006/relationships/tags" Target="../tags/tag96.xml"/><Relationship Id="rId2" Type="http://schemas.openxmlformats.org/officeDocument/2006/relationships/image" Target="../media/image135.jpeg"/><Relationship Id="rId12" Type="http://schemas.openxmlformats.org/officeDocument/2006/relationships/notesSlide" Target="../notesSlides/notesSlide41.xml"/><Relationship Id="rId11" Type="http://schemas.openxmlformats.org/officeDocument/2006/relationships/slideLayout" Target="../slideLayouts/slideLayout1.xml"/><Relationship Id="rId10" Type="http://schemas.openxmlformats.org/officeDocument/2006/relationships/image" Target="../media/image139.jpeg"/><Relationship Id="rId1" Type="http://schemas.openxmlformats.org/officeDocument/2006/relationships/tags" Target="../tags/tag95.xml"/></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42.xml"/><Relationship Id="rId7" Type="http://schemas.openxmlformats.org/officeDocument/2006/relationships/slideLayout" Target="../slideLayouts/slideLayout1.xml"/><Relationship Id="rId6" Type="http://schemas.openxmlformats.org/officeDocument/2006/relationships/image" Target="../media/image145.jpeg"/><Relationship Id="rId5" Type="http://schemas.openxmlformats.org/officeDocument/2006/relationships/image" Target="../media/image144.jpeg"/><Relationship Id="rId4" Type="http://schemas.openxmlformats.org/officeDocument/2006/relationships/image" Target="../media/image143.jpeg"/><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image" Target="../media/image140.jpe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1.xml"/><Relationship Id="rId3" Type="http://schemas.openxmlformats.org/officeDocument/2006/relationships/image" Target="../media/image148.jpeg"/><Relationship Id="rId2" Type="http://schemas.openxmlformats.org/officeDocument/2006/relationships/image" Target="../media/image147.jpeg"/><Relationship Id="rId1" Type="http://schemas.openxmlformats.org/officeDocument/2006/relationships/image" Target="../media/image146.jpeg"/></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44.xml"/><Relationship Id="rId7" Type="http://schemas.openxmlformats.org/officeDocument/2006/relationships/slideLayout" Target="../slideLayouts/slideLayout1.xml"/><Relationship Id="rId6" Type="http://schemas.openxmlformats.org/officeDocument/2006/relationships/image" Target="../media/image154.jpeg"/><Relationship Id="rId5" Type="http://schemas.openxmlformats.org/officeDocument/2006/relationships/image" Target="../media/image153.jpeg"/><Relationship Id="rId4" Type="http://schemas.openxmlformats.org/officeDocument/2006/relationships/image" Target="../media/image152.jpeg"/><Relationship Id="rId3" Type="http://schemas.openxmlformats.org/officeDocument/2006/relationships/image" Target="../media/image151.jpeg"/><Relationship Id="rId2" Type="http://schemas.openxmlformats.org/officeDocument/2006/relationships/image" Target="../media/image150.jpeg"/><Relationship Id="rId1" Type="http://schemas.openxmlformats.org/officeDocument/2006/relationships/image" Target="../media/image149.jpeg"/></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45.xml"/><Relationship Id="rId5" Type="http://schemas.openxmlformats.org/officeDocument/2006/relationships/slideLayout" Target="../slideLayouts/slideLayout1.xml"/><Relationship Id="rId4" Type="http://schemas.openxmlformats.org/officeDocument/2006/relationships/image" Target="../media/image158.jpeg"/><Relationship Id="rId3" Type="http://schemas.openxmlformats.org/officeDocument/2006/relationships/image" Target="../media/image157.jpeg"/><Relationship Id="rId2" Type="http://schemas.openxmlformats.org/officeDocument/2006/relationships/image" Target="../media/image156.jpeg"/><Relationship Id="rId1" Type="http://schemas.openxmlformats.org/officeDocument/2006/relationships/image" Target="../media/image155.jpeg"/></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46.xml"/><Relationship Id="rId7" Type="http://schemas.openxmlformats.org/officeDocument/2006/relationships/slideLayout" Target="../slideLayouts/slideLayout1.xml"/><Relationship Id="rId6" Type="http://schemas.openxmlformats.org/officeDocument/2006/relationships/image" Target="../media/image164.jpeg"/><Relationship Id="rId5" Type="http://schemas.openxmlformats.org/officeDocument/2006/relationships/image" Target="../media/image163.jpeg"/><Relationship Id="rId4" Type="http://schemas.openxmlformats.org/officeDocument/2006/relationships/image" Target="../media/image162.jpeg"/><Relationship Id="rId3" Type="http://schemas.openxmlformats.org/officeDocument/2006/relationships/image" Target="../media/image161.jpeg"/><Relationship Id="rId2" Type="http://schemas.openxmlformats.org/officeDocument/2006/relationships/image" Target="../media/image160.jpeg"/><Relationship Id="rId1" Type="http://schemas.openxmlformats.org/officeDocument/2006/relationships/image" Target="../media/image159.jpe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1.xml"/><Relationship Id="rId3" Type="http://schemas.openxmlformats.org/officeDocument/2006/relationships/image" Target="../media/image167.jpeg"/><Relationship Id="rId2" Type="http://schemas.openxmlformats.org/officeDocument/2006/relationships/image" Target="../media/image166.jpeg"/><Relationship Id="rId1" Type="http://schemas.openxmlformats.org/officeDocument/2006/relationships/image" Target="../media/image165.jpeg"/></Relationships>
</file>

<file path=ppt/slides/_rels/slide48.xml.rels><?xml version="1.0" encoding="UTF-8" standalone="yes"?>
<Relationships xmlns="http://schemas.openxmlformats.org/package/2006/relationships"><Relationship Id="rId9" Type="http://schemas.openxmlformats.org/officeDocument/2006/relationships/notesSlide" Target="../notesSlides/notesSlide48.xml"/><Relationship Id="rId8" Type="http://schemas.openxmlformats.org/officeDocument/2006/relationships/slideLayout" Target="../slideLayouts/slideLayout1.xml"/><Relationship Id="rId7" Type="http://schemas.openxmlformats.org/officeDocument/2006/relationships/image" Target="../media/image174.jpeg"/><Relationship Id="rId6" Type="http://schemas.openxmlformats.org/officeDocument/2006/relationships/image" Target="../media/image173.jpeg"/><Relationship Id="rId5" Type="http://schemas.openxmlformats.org/officeDocument/2006/relationships/image" Target="../media/image172.jpeg"/><Relationship Id="rId4" Type="http://schemas.openxmlformats.org/officeDocument/2006/relationships/image" Target="../media/image171.jpeg"/><Relationship Id="rId3" Type="http://schemas.openxmlformats.org/officeDocument/2006/relationships/image" Target="../media/image170.jpeg"/><Relationship Id="rId2" Type="http://schemas.openxmlformats.org/officeDocument/2006/relationships/image" Target="../media/image169.jpeg"/><Relationship Id="rId1" Type="http://schemas.openxmlformats.org/officeDocument/2006/relationships/image" Target="../media/image168.jpeg"/></Relationships>
</file>

<file path=ppt/slides/_rels/slide49.xml.rels><?xml version="1.0" encoding="UTF-8" standalone="yes"?>
<Relationships xmlns="http://schemas.openxmlformats.org/package/2006/relationships"><Relationship Id="rId9" Type="http://schemas.openxmlformats.org/officeDocument/2006/relationships/image" Target="../media/image176.jpeg"/><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image" Target="../media/image175.jpeg"/><Relationship Id="rId4" Type="http://schemas.openxmlformats.org/officeDocument/2006/relationships/tags" Target="../tags/tag103.xml"/><Relationship Id="rId3" Type="http://schemas.openxmlformats.org/officeDocument/2006/relationships/tags" Target="../tags/tag102.xml"/><Relationship Id="rId22" Type="http://schemas.openxmlformats.org/officeDocument/2006/relationships/notesSlide" Target="../notesSlides/notesSlide49.xml"/><Relationship Id="rId21" Type="http://schemas.openxmlformats.org/officeDocument/2006/relationships/slideLayout" Target="../slideLayouts/slideLayout1.xml"/><Relationship Id="rId20" Type="http://schemas.openxmlformats.org/officeDocument/2006/relationships/tags" Target="../tags/tag113.xml"/><Relationship Id="rId2" Type="http://schemas.openxmlformats.org/officeDocument/2006/relationships/tags" Target="../tags/tag101.xml"/><Relationship Id="rId19" Type="http://schemas.openxmlformats.org/officeDocument/2006/relationships/image" Target="../media/image180.jpeg"/><Relationship Id="rId18" Type="http://schemas.openxmlformats.org/officeDocument/2006/relationships/image" Target="../media/image179.jpeg"/><Relationship Id="rId17" Type="http://schemas.openxmlformats.org/officeDocument/2006/relationships/image" Target="../media/image178.jpeg"/><Relationship Id="rId16" Type="http://schemas.openxmlformats.org/officeDocument/2006/relationships/tags" Target="../tags/tag112.xml"/><Relationship Id="rId15" Type="http://schemas.openxmlformats.org/officeDocument/2006/relationships/image" Target="../media/image177.jpeg"/><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tags" Target="../tags/tag10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8.jpeg"/><Relationship Id="rId7" Type="http://schemas.openxmlformats.org/officeDocument/2006/relationships/image" Target="../media/image187.jpeg"/><Relationship Id="rId6" Type="http://schemas.openxmlformats.org/officeDocument/2006/relationships/image" Target="../media/image186.jpeg"/><Relationship Id="rId5" Type="http://schemas.openxmlformats.org/officeDocument/2006/relationships/image" Target="../media/image185.jpeg"/><Relationship Id="rId4" Type="http://schemas.openxmlformats.org/officeDocument/2006/relationships/image" Target="../media/image184.jpeg"/><Relationship Id="rId3" Type="http://schemas.openxmlformats.org/officeDocument/2006/relationships/image" Target="../media/image183.jpeg"/><Relationship Id="rId2" Type="http://schemas.openxmlformats.org/officeDocument/2006/relationships/image" Target="../media/image182.jpeg"/><Relationship Id="rId10" Type="http://schemas.openxmlformats.org/officeDocument/2006/relationships/notesSlide" Target="../notesSlides/notesSlide50.xml"/><Relationship Id="rId1" Type="http://schemas.openxmlformats.org/officeDocument/2006/relationships/image" Target="../media/image181.jpeg"/></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51.xml"/><Relationship Id="rId5" Type="http://schemas.openxmlformats.org/officeDocument/2006/relationships/slideLayout" Target="../slideLayouts/slideLayout1.xml"/><Relationship Id="rId4" Type="http://schemas.openxmlformats.org/officeDocument/2006/relationships/image" Target="../media/image192.jpeg"/><Relationship Id="rId3" Type="http://schemas.openxmlformats.org/officeDocument/2006/relationships/image" Target="../media/image191.jpeg"/><Relationship Id="rId2" Type="http://schemas.openxmlformats.org/officeDocument/2006/relationships/image" Target="../media/image190.jpeg"/><Relationship Id="rId1" Type="http://schemas.openxmlformats.org/officeDocument/2006/relationships/image" Target="../media/image189.jpe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1.xml"/><Relationship Id="rId3" Type="http://schemas.openxmlformats.org/officeDocument/2006/relationships/image" Target="../media/image195.jpeg"/><Relationship Id="rId2" Type="http://schemas.openxmlformats.org/officeDocument/2006/relationships/image" Target="../media/image194.jpeg"/><Relationship Id="rId1" Type="http://schemas.openxmlformats.org/officeDocument/2006/relationships/image" Target="../media/image193.jpeg"/></Relationships>
</file>

<file path=ppt/slides/_rels/slide53.xml.rels><?xml version="1.0" encoding="UTF-8" standalone="yes"?>
<Relationships xmlns="http://schemas.openxmlformats.org/package/2006/relationships"><Relationship Id="rId7" Type="http://schemas.openxmlformats.org/officeDocument/2006/relationships/notesSlide" Target="../notesSlides/notesSlide53.xml"/><Relationship Id="rId6" Type="http://schemas.openxmlformats.org/officeDocument/2006/relationships/slideLayout" Target="../slideLayouts/slideLayout1.xml"/><Relationship Id="rId5" Type="http://schemas.openxmlformats.org/officeDocument/2006/relationships/image" Target="../media/image200.jpeg"/><Relationship Id="rId4" Type="http://schemas.openxmlformats.org/officeDocument/2006/relationships/image" Target="../media/image199.jpeg"/><Relationship Id="rId3" Type="http://schemas.openxmlformats.org/officeDocument/2006/relationships/image" Target="../media/image198.jpeg"/><Relationship Id="rId2" Type="http://schemas.openxmlformats.org/officeDocument/2006/relationships/image" Target="../media/image197.jpeg"/><Relationship Id="rId1" Type="http://schemas.openxmlformats.org/officeDocument/2006/relationships/image" Target="../media/image196.jpeg"/></Relationships>
</file>

<file path=ppt/slides/_rels/slide54.xml.rels><?xml version="1.0" encoding="UTF-8" standalone="yes"?>
<Relationships xmlns="http://schemas.openxmlformats.org/package/2006/relationships"><Relationship Id="rId6" Type="http://schemas.openxmlformats.org/officeDocument/2006/relationships/notesSlide" Target="../notesSlides/notesSlide54.xml"/><Relationship Id="rId5" Type="http://schemas.openxmlformats.org/officeDocument/2006/relationships/slideLayout" Target="../slideLayouts/slideLayout1.xml"/><Relationship Id="rId4" Type="http://schemas.openxmlformats.org/officeDocument/2006/relationships/image" Target="../media/image204.jpeg"/><Relationship Id="rId3" Type="http://schemas.openxmlformats.org/officeDocument/2006/relationships/image" Target="../media/image203.jpeg"/><Relationship Id="rId2" Type="http://schemas.openxmlformats.org/officeDocument/2006/relationships/image" Target="../media/image202.jpeg"/><Relationship Id="rId1" Type="http://schemas.openxmlformats.org/officeDocument/2006/relationships/image" Target="../media/image201.jpeg"/></Relationships>
</file>

<file path=ppt/slides/_rels/slide55.xml.rels><?xml version="1.0" encoding="UTF-8" standalone="yes"?>
<Relationships xmlns="http://schemas.openxmlformats.org/package/2006/relationships"><Relationship Id="rId8" Type="http://schemas.openxmlformats.org/officeDocument/2006/relationships/notesSlide" Target="../notesSlides/notesSlide55.xml"/><Relationship Id="rId7" Type="http://schemas.openxmlformats.org/officeDocument/2006/relationships/slideLayout" Target="../slideLayouts/slideLayout1.xml"/><Relationship Id="rId6" Type="http://schemas.openxmlformats.org/officeDocument/2006/relationships/image" Target="../media/image210.jpeg"/><Relationship Id="rId5" Type="http://schemas.openxmlformats.org/officeDocument/2006/relationships/image" Target="../media/image209.jpeg"/><Relationship Id="rId4" Type="http://schemas.openxmlformats.org/officeDocument/2006/relationships/image" Target="../media/image208.jpeg"/><Relationship Id="rId3" Type="http://schemas.openxmlformats.org/officeDocument/2006/relationships/image" Target="../media/image207.jpeg"/><Relationship Id="rId2" Type="http://schemas.openxmlformats.org/officeDocument/2006/relationships/image" Target="../media/image206.jpeg"/><Relationship Id="rId1" Type="http://schemas.openxmlformats.org/officeDocument/2006/relationships/image" Target="../media/image205.jpeg"/></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56.xml"/><Relationship Id="rId4" Type="http://schemas.openxmlformats.org/officeDocument/2006/relationships/slideLayout" Target="../slideLayouts/slideLayout1.xml"/><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tags" Target="../tags/tag1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58.xml"/><Relationship Id="rId3" Type="http://schemas.openxmlformats.org/officeDocument/2006/relationships/slideLayout" Target="../slideLayouts/slideLayout1.xml"/><Relationship Id="rId2" Type="http://schemas.openxmlformats.org/officeDocument/2006/relationships/tags" Target="../tags/tag116.xml"/><Relationship Id="rId1" Type="http://schemas.openxmlformats.org/officeDocument/2006/relationships/tags" Target="../tags/tag11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image" Target="../media/image15.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87095" y="1565910"/>
            <a:ext cx="10554335" cy="1322070"/>
          </a:xfrm>
          <a:prstGeom prst="rect">
            <a:avLst/>
          </a:prstGeom>
          <a:noFill/>
        </p:spPr>
        <p:txBody>
          <a:bodyPr wrap="square" rtlCol="0">
            <a:spAutoFit/>
          </a:bodyPr>
          <a:p>
            <a:pPr algn="ctr"/>
            <a:r>
              <a:rPr lang="en-US" altLang="zh-CN" sz="4000" b="1">
                <a:latin typeface="+mj-ea"/>
                <a:ea typeface="+mj-ea"/>
                <a:cs typeface="+mj-ea"/>
              </a:rPr>
              <a:t>Nexus (EC-8607) </a:t>
            </a:r>
            <a:r>
              <a:rPr lang="zh-CN" altLang="en-US" sz="4000" b="1" dirty="0">
                <a:sym typeface="+mn-ea"/>
              </a:rPr>
              <a:t>massage chair service guide</a:t>
            </a:r>
            <a:endParaRPr lang="zh-CN" altLang="en-US" sz="4000" b="1">
              <a:latin typeface="+mj-ea"/>
              <a:ea typeface="+mj-ea"/>
              <a:cs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tretch>
            <a:fillRect/>
          </a:stretch>
        </p:blipFill>
        <p:spPr>
          <a:xfrm>
            <a:off x="3755390" y="1443355"/>
            <a:ext cx="4170045" cy="4127500"/>
          </a:xfrm>
          <a:prstGeom prst="rect">
            <a:avLst/>
          </a:prstGeom>
        </p:spPr>
      </p:pic>
      <p:sp>
        <p:nvSpPr>
          <p:cNvPr id="5" name="文本框 4"/>
          <p:cNvSpPr txBox="1"/>
          <p:nvPr/>
        </p:nvSpPr>
        <p:spPr>
          <a:xfrm>
            <a:off x="657225" y="820420"/>
            <a:ext cx="2914015" cy="337185"/>
          </a:xfrm>
          <a:prstGeom prst="rect">
            <a:avLst/>
          </a:prstGeom>
          <a:noFill/>
        </p:spPr>
        <p:txBody>
          <a:bodyPr wrap="square" rtlCol="0">
            <a:spAutoFit/>
          </a:bodyPr>
          <a:p>
            <a:r>
              <a:rPr lang="en-US" altLang="zh-CN" sz="1600" b="1">
                <a:latin typeface="微软雅黑" panose="020B0503020204020204" charset="-122"/>
                <a:ea typeface="微软雅黑" panose="020B0503020204020204" charset="-122"/>
                <a:cs typeface="微软雅黑" panose="020B0503020204020204" charset="-122"/>
              </a:rPr>
              <a:t>1</a:t>
            </a:r>
            <a:r>
              <a:rPr lang="zh-CN" altLang="en-US" sz="1600" b="1">
                <a:latin typeface="微软雅黑" panose="020B0503020204020204" charset="-122"/>
                <a:ea typeface="微软雅黑" panose="020B0503020204020204" charset="-122"/>
                <a:cs typeface="微软雅黑" panose="020B0503020204020204" charset="-122"/>
              </a:rPr>
              <a:t>、</a:t>
            </a:r>
            <a:r>
              <a:rPr lang="en-US" altLang="zh-CN" sz="1600" b="1">
                <a:sym typeface="+mn-ea"/>
              </a:rPr>
              <a:t> under seat PCB</a:t>
            </a:r>
            <a:r>
              <a:rPr lang="zh-CN" altLang="en-US" sz="1600" b="1">
                <a:latin typeface="微软雅黑" panose="020B0503020204020204" charset="-122"/>
                <a:ea typeface="微软雅黑" panose="020B0503020204020204" charset="-122"/>
                <a:cs typeface="微软雅黑" panose="020B0503020204020204" charset="-122"/>
              </a:rPr>
              <a:t>：</a:t>
            </a:r>
            <a:endParaRPr lang="zh-CN" altLang="en-US" sz="1600" b="1">
              <a:latin typeface="微软雅黑" panose="020B0503020204020204" charset="-122"/>
              <a:ea typeface="微软雅黑" panose="020B0503020204020204" charset="-122"/>
              <a:cs typeface="微软雅黑" panose="020B0503020204020204" charset="-122"/>
            </a:endParaRPr>
          </a:p>
        </p:txBody>
      </p:sp>
      <p:sp>
        <p:nvSpPr>
          <p:cNvPr id="28" name="矩形标注 27"/>
          <p:cNvSpPr/>
          <p:nvPr/>
        </p:nvSpPr>
        <p:spPr>
          <a:xfrm>
            <a:off x="1863090" y="6228080"/>
            <a:ext cx="2973705" cy="434975"/>
          </a:xfrm>
          <a:prstGeom prst="wedgeRectCallout">
            <a:avLst>
              <a:gd name="adj1" fmla="val 70051"/>
              <a:gd name="adj2" fmla="val -360510"/>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2</a:t>
            </a:r>
            <a:r>
              <a:rPr lang="zh-CN" altLang="en-US" sz="1400"/>
              <a:t>：</a:t>
            </a:r>
            <a:r>
              <a:rPr sz="1400"/>
              <a:t>5V input, connection </a:t>
            </a:r>
            <a:r>
              <a:rPr lang="en-US" sz="1400"/>
              <a:t>main PCB </a:t>
            </a:r>
            <a:r>
              <a:rPr lang="zh-CN" altLang="en-US" sz="1400"/>
              <a:t>J3 </a:t>
            </a:r>
            <a:endParaRPr lang="zh-CN" altLang="en-US" sz="1400"/>
          </a:p>
        </p:txBody>
      </p:sp>
      <p:sp>
        <p:nvSpPr>
          <p:cNvPr id="4" name="矩形标注 3"/>
          <p:cNvSpPr/>
          <p:nvPr/>
        </p:nvSpPr>
        <p:spPr>
          <a:xfrm>
            <a:off x="522605" y="4672965"/>
            <a:ext cx="3348990" cy="1463675"/>
          </a:xfrm>
          <a:prstGeom prst="wedgeRectCallout">
            <a:avLst>
              <a:gd name="adj1" fmla="val 77246"/>
              <a:gd name="adj2" fmla="val -34815"/>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a:t>
            </a:r>
            <a:r>
              <a:rPr lang="zh-CN" altLang="en-US" sz="1400"/>
              <a:t>：</a:t>
            </a:r>
            <a:r>
              <a:rPr sz="1400"/>
              <a:t>Bluetooth，legrest count，Pain detection，remote control，side panel signal</a:t>
            </a:r>
            <a:r>
              <a:rPr lang="zh-CN" altLang="en-US" sz="1400"/>
              <a:t>、</a:t>
            </a:r>
            <a:r>
              <a:rPr sz="1400"/>
              <a:t>5V output</a:t>
            </a:r>
            <a:endParaRPr sz="1400"/>
          </a:p>
          <a:p>
            <a:pPr algn="ctr"/>
            <a:r>
              <a:rPr lang="zh-CN" altLang="en-US" sz="1400"/>
              <a:t>、</a:t>
            </a:r>
            <a:r>
              <a:rPr lang="en-US" altLang="zh-CN" sz="1400"/>
              <a:t>legrest</a:t>
            </a:r>
            <a:r>
              <a:rPr lang="en-US" altLang="zh-CN" sz="1400"/>
              <a:t>/gear box/remote control/side panel </a:t>
            </a:r>
            <a:r>
              <a:rPr lang="zh-CN" altLang="en-US" sz="1400"/>
              <a:t>communicate</a:t>
            </a:r>
            <a:endParaRPr lang="zh-CN" altLang="en-US" sz="1400"/>
          </a:p>
        </p:txBody>
      </p:sp>
      <p:sp>
        <p:nvSpPr>
          <p:cNvPr id="6" name="矩形标注 5"/>
          <p:cNvSpPr/>
          <p:nvPr/>
        </p:nvSpPr>
        <p:spPr>
          <a:xfrm>
            <a:off x="4961255" y="5571490"/>
            <a:ext cx="1633220" cy="1092200"/>
          </a:xfrm>
          <a:prstGeom prst="wedgeRectCallout">
            <a:avLst>
              <a:gd name="adj1" fmla="val 14735"/>
              <a:gd name="adj2" fmla="val -108720"/>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5</a:t>
            </a:r>
            <a:r>
              <a:rPr lang="zh-CN" altLang="en-US" sz="1400"/>
              <a:t>：</a:t>
            </a:r>
            <a:r>
              <a:rPr lang="zh-CN" sz="1400"/>
              <a:t>shoulder, seat, and waist inflatable connection </a:t>
            </a:r>
            <a:r>
              <a:rPr lang="en-US" altLang="zh-CN" sz="1400"/>
              <a:t>main</a:t>
            </a:r>
            <a:r>
              <a:rPr lang="zh-CN" sz="1400"/>
              <a:t> </a:t>
            </a:r>
            <a:r>
              <a:rPr lang="en-US" altLang="zh-CN" sz="1400"/>
              <a:t>PCB </a:t>
            </a:r>
            <a:r>
              <a:rPr lang="zh-CN" sz="1400"/>
              <a:t>J6</a:t>
            </a:r>
            <a:endParaRPr lang="zh-CN" sz="1400"/>
          </a:p>
        </p:txBody>
      </p:sp>
      <p:sp>
        <p:nvSpPr>
          <p:cNvPr id="7" name="矩形标注 6"/>
          <p:cNvSpPr/>
          <p:nvPr/>
        </p:nvSpPr>
        <p:spPr>
          <a:xfrm>
            <a:off x="8245475" y="4021455"/>
            <a:ext cx="3620770" cy="455295"/>
          </a:xfrm>
          <a:prstGeom prst="wedgeRectCallout">
            <a:avLst>
              <a:gd name="adj1" fmla="val -74394"/>
              <a:gd name="adj2" fmla="val -32008"/>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3</a:t>
            </a:r>
            <a:r>
              <a:rPr lang="zh-CN" altLang="en-US" sz="1400"/>
              <a:t>：</a:t>
            </a:r>
            <a:r>
              <a:rPr sz="1400"/>
              <a:t>RGB conversion input </a:t>
            </a:r>
            <a:r>
              <a:rPr lang="en-US" sz="1400"/>
              <a:t>main</a:t>
            </a:r>
            <a:r>
              <a:rPr sz="1400"/>
              <a:t> </a:t>
            </a:r>
            <a:r>
              <a:rPr lang="en-US" sz="1400"/>
              <a:t>PCB</a:t>
            </a:r>
            <a:r>
              <a:rPr lang="en-US" sz="1400"/>
              <a:t> </a:t>
            </a:r>
            <a:r>
              <a:rPr sz="1400"/>
              <a:t>J1 </a:t>
            </a:r>
            <a:endParaRPr sz="1400"/>
          </a:p>
        </p:txBody>
      </p:sp>
      <p:sp>
        <p:nvSpPr>
          <p:cNvPr id="8" name="矩形标注 7"/>
          <p:cNvSpPr/>
          <p:nvPr/>
        </p:nvSpPr>
        <p:spPr>
          <a:xfrm>
            <a:off x="6689725" y="6038850"/>
            <a:ext cx="2986405" cy="494665"/>
          </a:xfrm>
          <a:prstGeom prst="wedgeRectCallout">
            <a:avLst>
              <a:gd name="adj1" fmla="val -38964"/>
              <a:gd name="adj2" fmla="val -299165"/>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4</a:t>
            </a:r>
            <a:r>
              <a:rPr lang="zh-CN" altLang="en-US" sz="1400"/>
              <a:t>：</a:t>
            </a:r>
            <a:r>
              <a:rPr sz="1400">
                <a:sym typeface="+mn-ea"/>
              </a:rPr>
              <a:t>heat</a:t>
            </a:r>
            <a:r>
              <a:rPr lang="en-US" sz="1400">
                <a:sym typeface="+mn-ea"/>
              </a:rPr>
              <a:t>ing(backrest)</a:t>
            </a:r>
            <a:r>
              <a:rPr lang="zh-CN" altLang="en-US" sz="1400"/>
              <a:t>，</a:t>
            </a:r>
            <a:r>
              <a:rPr sz="1400"/>
              <a:t>24V input connection </a:t>
            </a:r>
            <a:r>
              <a:rPr lang="en-US" sz="1400"/>
              <a:t>mian PCB </a:t>
            </a:r>
            <a:r>
              <a:rPr sz="1400"/>
              <a:t>J4</a:t>
            </a:r>
            <a:r>
              <a:rPr lang="zh-CN" sz="1400"/>
              <a:t>、</a:t>
            </a:r>
            <a:r>
              <a:rPr lang="en-US" altLang="zh-CN" sz="1400"/>
              <a:t>27</a:t>
            </a:r>
            <a:endParaRPr lang="en-US" altLang="zh-CN" sz="1400"/>
          </a:p>
        </p:txBody>
      </p:sp>
      <p:sp>
        <p:nvSpPr>
          <p:cNvPr id="9" name="矩形标注 8"/>
          <p:cNvSpPr/>
          <p:nvPr/>
        </p:nvSpPr>
        <p:spPr>
          <a:xfrm>
            <a:off x="8313420" y="4730115"/>
            <a:ext cx="2280285" cy="434975"/>
          </a:xfrm>
          <a:prstGeom prst="wedgeRectCallout">
            <a:avLst>
              <a:gd name="adj1" fmla="val -129392"/>
              <a:gd name="adj2" fmla="val -6503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6</a:t>
            </a:r>
            <a:r>
              <a:rPr lang="zh-CN" altLang="en-US" sz="1400"/>
              <a:t>：</a:t>
            </a:r>
            <a:r>
              <a:rPr sz="1400"/>
              <a:t>Reserved 12V power supply</a:t>
            </a:r>
            <a:endParaRPr sz="1400"/>
          </a:p>
        </p:txBody>
      </p:sp>
      <p:sp>
        <p:nvSpPr>
          <p:cNvPr id="11" name="矩形标注 10"/>
          <p:cNvSpPr/>
          <p:nvPr/>
        </p:nvSpPr>
        <p:spPr>
          <a:xfrm>
            <a:off x="8245475" y="3429000"/>
            <a:ext cx="2670810" cy="353695"/>
          </a:xfrm>
          <a:prstGeom prst="wedgeRectCallout">
            <a:avLst>
              <a:gd name="adj1" fmla="val -81621"/>
              <a:gd name="adj2" fmla="val -21633"/>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19</a:t>
            </a:r>
            <a:r>
              <a:rPr lang="zh-CN" altLang="en-US" sz="1400"/>
              <a:t>红：</a:t>
            </a:r>
            <a:r>
              <a:rPr sz="1400"/>
              <a:t>Side panel light strip</a:t>
            </a:r>
            <a:endParaRPr sz="1400"/>
          </a:p>
        </p:txBody>
      </p:sp>
      <p:sp>
        <p:nvSpPr>
          <p:cNvPr id="12" name="矩形标注 11"/>
          <p:cNvSpPr/>
          <p:nvPr/>
        </p:nvSpPr>
        <p:spPr>
          <a:xfrm>
            <a:off x="8245475" y="2995295"/>
            <a:ext cx="2049145" cy="353695"/>
          </a:xfrm>
          <a:prstGeom prst="wedgeRectCallout">
            <a:avLst>
              <a:gd name="adj1" fmla="val -90656"/>
              <a:gd name="adj2" fmla="val -727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12</a:t>
            </a:r>
            <a:r>
              <a:rPr lang="zh-CN" altLang="en-US" sz="1400"/>
              <a:t>：</a:t>
            </a:r>
            <a:r>
              <a:rPr sz="1400"/>
              <a:t>heat</a:t>
            </a:r>
            <a:r>
              <a:rPr lang="en-US" sz="1400"/>
              <a:t>ing(backrest)</a:t>
            </a:r>
            <a:endParaRPr lang="en-US" sz="1400"/>
          </a:p>
        </p:txBody>
      </p:sp>
      <p:sp>
        <p:nvSpPr>
          <p:cNvPr id="13" name="矩形标注 12"/>
          <p:cNvSpPr/>
          <p:nvPr/>
        </p:nvSpPr>
        <p:spPr>
          <a:xfrm>
            <a:off x="523240" y="4181475"/>
            <a:ext cx="2912110" cy="353695"/>
          </a:xfrm>
          <a:prstGeom prst="wedgeRectCallout">
            <a:avLst>
              <a:gd name="adj1" fmla="val 78674"/>
              <a:gd name="adj2" fmla="val -1642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J10</a:t>
            </a:r>
            <a:r>
              <a:rPr lang="zh-CN" altLang="en-US" sz="1400"/>
              <a:t>：</a:t>
            </a:r>
            <a:r>
              <a:rPr sz="1400"/>
              <a:t>voice interaction PCB</a:t>
            </a:r>
            <a:r>
              <a:rPr lang="en-US" sz="1400"/>
              <a:t> </a:t>
            </a:r>
            <a:r>
              <a:rPr sz="1400"/>
              <a:t>J3</a:t>
            </a:r>
            <a:endParaRPr sz="1400"/>
          </a:p>
        </p:txBody>
      </p:sp>
      <p:sp>
        <p:nvSpPr>
          <p:cNvPr id="14" name="矩形标注 13"/>
          <p:cNvSpPr/>
          <p:nvPr/>
        </p:nvSpPr>
        <p:spPr>
          <a:xfrm>
            <a:off x="1106805" y="3360420"/>
            <a:ext cx="2481580" cy="353695"/>
          </a:xfrm>
          <a:prstGeom prst="wedgeRectCallout">
            <a:avLst>
              <a:gd name="adj1" fmla="val 97645"/>
              <a:gd name="adj2" fmla="val 50179"/>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J1</a:t>
            </a:r>
            <a:r>
              <a:rPr lang="en-US" sz="1400"/>
              <a:t>8</a:t>
            </a:r>
            <a:r>
              <a:rPr lang="zh-CN" altLang="en-US" sz="1400"/>
              <a:t>：</a:t>
            </a:r>
            <a:r>
              <a:rPr sz="1400"/>
              <a:t>remote control</a:t>
            </a:r>
            <a:r>
              <a:rPr lang="en-US" sz="1400"/>
              <a:t> </a:t>
            </a:r>
            <a:r>
              <a:rPr sz="1400"/>
              <a:t>J1</a:t>
            </a:r>
            <a:endParaRPr sz="1400"/>
          </a:p>
        </p:txBody>
      </p:sp>
      <p:sp>
        <p:nvSpPr>
          <p:cNvPr id="15" name="矩形标注 14"/>
          <p:cNvSpPr/>
          <p:nvPr/>
        </p:nvSpPr>
        <p:spPr>
          <a:xfrm>
            <a:off x="1106805" y="2892425"/>
            <a:ext cx="2197100" cy="353695"/>
          </a:xfrm>
          <a:prstGeom prst="wedgeRectCallout">
            <a:avLst>
              <a:gd name="adj1" fmla="val 89508"/>
              <a:gd name="adj2" fmla="val 6615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J26</a:t>
            </a:r>
            <a:r>
              <a:rPr lang="zh-CN" altLang="en-US" sz="1400"/>
              <a:t>：</a:t>
            </a:r>
            <a:r>
              <a:rPr lang="en-US" sz="1400"/>
              <a:t>3D PCB </a:t>
            </a:r>
            <a:r>
              <a:rPr sz="1400"/>
              <a:t>CN3</a:t>
            </a:r>
            <a:endParaRPr sz="1400"/>
          </a:p>
        </p:txBody>
      </p:sp>
      <p:sp>
        <p:nvSpPr>
          <p:cNvPr id="16" name="矩形标注 15"/>
          <p:cNvSpPr/>
          <p:nvPr/>
        </p:nvSpPr>
        <p:spPr>
          <a:xfrm>
            <a:off x="975360" y="2134235"/>
            <a:ext cx="2459990" cy="353695"/>
          </a:xfrm>
          <a:prstGeom prst="wedgeRectCallout">
            <a:avLst>
              <a:gd name="adj1" fmla="val 104001"/>
              <a:gd name="adj2" fmla="val 278904"/>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J17</a:t>
            </a:r>
            <a:r>
              <a:rPr lang="zh-CN" altLang="en-US" sz="1400"/>
              <a:t>：</a:t>
            </a:r>
            <a:r>
              <a:rPr lang="en-US" sz="1400"/>
              <a:t>legrest PCB </a:t>
            </a:r>
            <a:r>
              <a:rPr sz="1400"/>
              <a:t>J2</a:t>
            </a:r>
            <a:endParaRPr sz="1400"/>
          </a:p>
        </p:txBody>
      </p:sp>
      <p:sp>
        <p:nvSpPr>
          <p:cNvPr id="17" name="矩形标注 16"/>
          <p:cNvSpPr/>
          <p:nvPr/>
        </p:nvSpPr>
        <p:spPr>
          <a:xfrm>
            <a:off x="379730" y="3770630"/>
            <a:ext cx="3191510" cy="353695"/>
          </a:xfrm>
          <a:prstGeom prst="wedgeRectCallout">
            <a:avLst>
              <a:gd name="adj1" fmla="val 73597"/>
              <a:gd name="adj2" fmla="val -11938"/>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J1</a:t>
            </a:r>
            <a:r>
              <a:rPr lang="en-US" sz="1400"/>
              <a:t>8</a:t>
            </a:r>
            <a:r>
              <a:rPr lang="zh-CN" altLang="en-US" sz="1400"/>
              <a:t>：</a:t>
            </a:r>
            <a:r>
              <a:rPr lang="en-US" altLang="zh-CN" sz="1400">
                <a:sym typeface="+mn-ea"/>
              </a:rPr>
              <a:t>right </a:t>
            </a:r>
            <a:r>
              <a:rPr lang="zh-CN" altLang="en-US" sz="1400">
                <a:sym typeface="+mn-ea"/>
              </a:rPr>
              <a:t>side panel switch PCB</a:t>
            </a:r>
            <a:r>
              <a:rPr lang="en-US" altLang="zh-CN" sz="1400">
                <a:sym typeface="+mn-ea"/>
              </a:rPr>
              <a:t> </a:t>
            </a:r>
            <a:r>
              <a:rPr sz="1400"/>
              <a:t>J1 </a:t>
            </a:r>
            <a:endParaRPr sz="1400"/>
          </a:p>
        </p:txBody>
      </p:sp>
      <p:sp>
        <p:nvSpPr>
          <p:cNvPr id="18" name="矩形标注 17"/>
          <p:cNvSpPr/>
          <p:nvPr/>
        </p:nvSpPr>
        <p:spPr>
          <a:xfrm>
            <a:off x="8245475" y="2561590"/>
            <a:ext cx="2874645" cy="353695"/>
          </a:xfrm>
          <a:prstGeom prst="wedgeRectCallout">
            <a:avLst>
              <a:gd name="adj1" fmla="val -110194"/>
              <a:gd name="adj2" fmla="val 80520"/>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15</a:t>
            </a:r>
            <a:r>
              <a:rPr lang="zh-CN" altLang="en-US" sz="1400"/>
              <a:t>白：</a:t>
            </a:r>
            <a:r>
              <a:rPr sz="1400">
                <a:sym typeface="+mn-ea"/>
              </a:rPr>
              <a:t>voice interaction PCB</a:t>
            </a:r>
            <a:r>
              <a:rPr lang="en-US" sz="1400">
                <a:sym typeface="+mn-ea"/>
              </a:rPr>
              <a:t> </a:t>
            </a:r>
            <a:r>
              <a:rPr sz="1400"/>
              <a:t>J2</a:t>
            </a:r>
            <a:endParaRPr sz="1400"/>
          </a:p>
        </p:txBody>
      </p:sp>
      <p:sp>
        <p:nvSpPr>
          <p:cNvPr id="19" name="矩形标注 18"/>
          <p:cNvSpPr/>
          <p:nvPr/>
        </p:nvSpPr>
        <p:spPr>
          <a:xfrm>
            <a:off x="701675" y="1701165"/>
            <a:ext cx="2733675" cy="353695"/>
          </a:xfrm>
          <a:prstGeom prst="wedgeRectCallout">
            <a:avLst>
              <a:gd name="adj1" fmla="val 81440"/>
              <a:gd name="adj2" fmla="val 7262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9</a:t>
            </a:r>
            <a:r>
              <a:rPr lang="zh-CN" altLang="en-US" sz="1400"/>
              <a:t>：</a:t>
            </a:r>
            <a:r>
              <a:rPr lang="en-US" altLang="zh-CN" sz="1400">
                <a:sym typeface="+mn-ea"/>
              </a:rPr>
              <a:t>legrest actuator count</a:t>
            </a:r>
            <a:endParaRPr sz="1400"/>
          </a:p>
        </p:txBody>
      </p:sp>
      <p:sp>
        <p:nvSpPr>
          <p:cNvPr id="20" name="矩形标注 19"/>
          <p:cNvSpPr/>
          <p:nvPr/>
        </p:nvSpPr>
        <p:spPr>
          <a:xfrm>
            <a:off x="647700" y="1268095"/>
            <a:ext cx="2994660" cy="353695"/>
          </a:xfrm>
          <a:prstGeom prst="wedgeRectCallout">
            <a:avLst>
              <a:gd name="adj1" fmla="val 86683"/>
              <a:gd name="adj2" fmla="val 18967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7</a:t>
            </a:r>
            <a:r>
              <a:rPr lang="zh-CN" altLang="en-US" sz="1400"/>
              <a:t>：</a:t>
            </a:r>
            <a:r>
              <a:rPr lang="en-US" altLang="zh-CN" sz="1400">
                <a:sym typeface="+mn-ea"/>
              </a:rPr>
              <a:t>right </a:t>
            </a:r>
            <a:r>
              <a:rPr lang="zh-CN" altLang="en-US" sz="1400">
                <a:sym typeface="+mn-ea"/>
              </a:rPr>
              <a:t>side panel switch PCB</a:t>
            </a:r>
            <a:r>
              <a:rPr lang="en-US" altLang="zh-CN" sz="1400">
                <a:sym typeface="+mn-ea"/>
              </a:rPr>
              <a:t> </a:t>
            </a:r>
            <a:r>
              <a:rPr sz="1400"/>
              <a:t>J1 </a:t>
            </a:r>
            <a:endParaRPr sz="1400"/>
          </a:p>
        </p:txBody>
      </p:sp>
      <p:sp>
        <p:nvSpPr>
          <p:cNvPr id="21" name="矩形标注 20"/>
          <p:cNvSpPr/>
          <p:nvPr/>
        </p:nvSpPr>
        <p:spPr>
          <a:xfrm>
            <a:off x="3871595" y="653415"/>
            <a:ext cx="1528445" cy="571500"/>
          </a:xfrm>
          <a:prstGeom prst="wedgeRectCallout">
            <a:avLst>
              <a:gd name="adj1" fmla="val 32384"/>
              <a:gd name="adj2" fmla="val 22911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32:</a:t>
            </a:r>
            <a:r>
              <a:rPr lang="en-US" altLang="zh-CN" sz="1400">
                <a:sym typeface="+mn-ea"/>
              </a:rPr>
              <a:t> </a:t>
            </a:r>
            <a:r>
              <a:rPr sz="1400"/>
              <a:t>air valve</a:t>
            </a:r>
            <a:r>
              <a:rPr lang="en-US" sz="1400"/>
              <a:t>(</a:t>
            </a:r>
            <a:r>
              <a:rPr lang="en-US" altLang="zh-CN" sz="1400">
                <a:sym typeface="+mn-ea"/>
              </a:rPr>
              <a:t>under seat</a:t>
            </a:r>
            <a:r>
              <a:rPr lang="en-US" sz="1400"/>
              <a:t>)</a:t>
            </a:r>
            <a:endParaRPr lang="en-US" sz="1400"/>
          </a:p>
        </p:txBody>
      </p:sp>
      <p:sp>
        <p:nvSpPr>
          <p:cNvPr id="22" name="矩形标注 21"/>
          <p:cNvSpPr/>
          <p:nvPr/>
        </p:nvSpPr>
        <p:spPr>
          <a:xfrm>
            <a:off x="5498465" y="653415"/>
            <a:ext cx="1374775" cy="650240"/>
          </a:xfrm>
          <a:prstGeom prst="wedgeRectCallout">
            <a:avLst>
              <a:gd name="adj1" fmla="val -22147"/>
              <a:gd name="adj2" fmla="val 220699"/>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16:</a:t>
            </a:r>
            <a:r>
              <a:rPr lang="en-US" altLang="zh-CN" sz="1400">
                <a:sym typeface="+mn-ea"/>
              </a:rPr>
              <a:t>3-way </a:t>
            </a:r>
            <a:r>
              <a:rPr sz="1400">
                <a:sym typeface="+mn-ea"/>
              </a:rPr>
              <a:t>air valve</a:t>
            </a:r>
            <a:r>
              <a:rPr lang="en-US" sz="1400">
                <a:sym typeface="+mn-ea"/>
              </a:rPr>
              <a:t>(</a:t>
            </a:r>
            <a:r>
              <a:rPr lang="en-US" altLang="zh-CN" sz="1400">
                <a:sym typeface="+mn-ea"/>
              </a:rPr>
              <a:t>under seat</a:t>
            </a:r>
            <a:r>
              <a:rPr lang="en-US" sz="1400">
                <a:sym typeface="+mn-ea"/>
              </a:rPr>
              <a:t>)</a:t>
            </a:r>
            <a:endParaRPr lang="en-US" sz="1400">
              <a:sym typeface="+mn-ea"/>
            </a:endParaRPr>
          </a:p>
        </p:txBody>
      </p:sp>
      <p:sp>
        <p:nvSpPr>
          <p:cNvPr id="23" name="矩形标注 22"/>
          <p:cNvSpPr/>
          <p:nvPr/>
        </p:nvSpPr>
        <p:spPr>
          <a:xfrm>
            <a:off x="8245475" y="2127885"/>
            <a:ext cx="2369185" cy="353695"/>
          </a:xfrm>
          <a:prstGeom prst="wedgeRectCallout">
            <a:avLst>
              <a:gd name="adj1" fmla="val -107089"/>
              <a:gd name="adj2" fmla="val -62028"/>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13</a:t>
            </a:r>
            <a:r>
              <a:rPr lang="zh-CN" altLang="en-US" sz="1400"/>
              <a:t>：</a:t>
            </a:r>
            <a:r>
              <a:rPr lang="en-US" sz="1400"/>
              <a:t>3D PCB </a:t>
            </a:r>
            <a:r>
              <a:rPr sz="1400"/>
              <a:t>CN17</a:t>
            </a:r>
            <a:endParaRPr sz="1400"/>
          </a:p>
        </p:txBody>
      </p:sp>
      <p:sp>
        <p:nvSpPr>
          <p:cNvPr id="24" name="矩形标注 23"/>
          <p:cNvSpPr/>
          <p:nvPr/>
        </p:nvSpPr>
        <p:spPr>
          <a:xfrm>
            <a:off x="7479030" y="949960"/>
            <a:ext cx="2369185" cy="353695"/>
          </a:xfrm>
          <a:prstGeom prst="wedgeRectCallout">
            <a:avLst>
              <a:gd name="adj1" fmla="val -87255"/>
              <a:gd name="adj2" fmla="val 241023"/>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31</a:t>
            </a:r>
            <a:r>
              <a:rPr lang="zh-CN" altLang="en-US" sz="1400"/>
              <a:t>：</a:t>
            </a:r>
            <a:r>
              <a:rPr sz="1400"/>
              <a:t>wireless charger</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607060" y="1111885"/>
            <a:ext cx="3546475" cy="368300"/>
          </a:xfrm>
          <a:prstGeom prst="rect">
            <a:avLst/>
          </a:prstGeom>
          <a:noFill/>
        </p:spPr>
        <p:txBody>
          <a:bodyPr wrap="square" rtlCol="0">
            <a:spAutoFit/>
          </a:bodyPr>
          <a:p>
            <a:r>
              <a:rPr lang="en-US" altLang="zh-CN" b="1"/>
              <a:t>3</a:t>
            </a:r>
            <a:r>
              <a:rPr lang="zh-CN" altLang="en-US" b="1"/>
              <a:t>、</a:t>
            </a:r>
            <a:r>
              <a:rPr lang="en-US" altLang="zh-CN" b="1"/>
              <a:t>legrest PCB</a:t>
            </a:r>
            <a:r>
              <a:rPr lang="zh-CN" altLang="en-US" b="1"/>
              <a:t>：</a:t>
            </a:r>
            <a:endParaRPr lang="zh-CN" altLang="en-US" b="1"/>
          </a:p>
        </p:txBody>
      </p:sp>
      <p:pic>
        <p:nvPicPr>
          <p:cNvPr id="3" name="图片 2"/>
          <p:cNvPicPr>
            <a:picLocks noChangeAspect="1"/>
          </p:cNvPicPr>
          <p:nvPr/>
        </p:nvPicPr>
        <p:blipFill>
          <a:blip r:embed="rId1"/>
          <a:stretch>
            <a:fillRect/>
          </a:stretch>
        </p:blipFill>
        <p:spPr>
          <a:xfrm>
            <a:off x="4153535" y="1964055"/>
            <a:ext cx="3465830" cy="3124835"/>
          </a:xfrm>
          <a:prstGeom prst="rect">
            <a:avLst/>
          </a:prstGeom>
        </p:spPr>
      </p:pic>
      <p:sp>
        <p:nvSpPr>
          <p:cNvPr id="28" name="矩形标注 27"/>
          <p:cNvSpPr/>
          <p:nvPr/>
        </p:nvSpPr>
        <p:spPr>
          <a:xfrm>
            <a:off x="1002665" y="3917950"/>
            <a:ext cx="2185035" cy="881380"/>
          </a:xfrm>
          <a:prstGeom prst="wedgeRectCallout">
            <a:avLst>
              <a:gd name="adj1" fmla="val 104460"/>
              <a:gd name="adj2" fmla="val 1167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600">
                <a:sym typeface="+mn-ea"/>
              </a:rPr>
              <a:t>J8</a:t>
            </a:r>
            <a:r>
              <a:rPr lang="zh-CN" altLang="en-US" sz="1600">
                <a:sym typeface="+mn-ea"/>
              </a:rPr>
              <a:t>：24V </a:t>
            </a:r>
            <a:r>
              <a:rPr lang="en-US" altLang="zh-CN" sz="1600">
                <a:sym typeface="+mn-ea"/>
              </a:rPr>
              <a:t>input </a:t>
            </a:r>
            <a:r>
              <a:rPr lang="zh-CN" altLang="en-US" sz="1600">
                <a:sym typeface="+mn-ea"/>
              </a:rPr>
              <a:t> </a:t>
            </a:r>
            <a:r>
              <a:rPr lang="en-US" altLang="zh-CN" sz="1600">
                <a:sym typeface="+mn-ea"/>
              </a:rPr>
              <a:t>under seat PCB</a:t>
            </a:r>
            <a:endParaRPr lang="zh-CN" altLang="en-US" sz="1600"/>
          </a:p>
        </p:txBody>
      </p:sp>
      <p:sp>
        <p:nvSpPr>
          <p:cNvPr id="4" name="矩形标注 3"/>
          <p:cNvSpPr/>
          <p:nvPr/>
        </p:nvSpPr>
        <p:spPr>
          <a:xfrm>
            <a:off x="1079500" y="2877820"/>
            <a:ext cx="2476500" cy="732790"/>
          </a:xfrm>
          <a:prstGeom prst="wedgeRectCallout">
            <a:avLst>
              <a:gd name="adj1" fmla="val 86487"/>
              <a:gd name="adj2" fmla="val -1057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J10</a:t>
            </a:r>
            <a:r>
              <a:rPr lang="zh-CN" altLang="en-US" sz="1400"/>
              <a:t>：</a:t>
            </a:r>
            <a:r>
              <a:rPr lang="en-US" altLang="zh-CN" sz="1400">
                <a:sym typeface="+mn-ea"/>
              </a:rPr>
              <a:t>lower leg air</a:t>
            </a:r>
            <a:r>
              <a:rPr lang="zh-CN" altLang="en-US" sz="1400">
                <a:sym typeface="+mn-ea"/>
              </a:rPr>
              <a:t>， </a:t>
            </a:r>
            <a:r>
              <a:rPr lang="en-US" altLang="zh-CN" sz="1400">
                <a:sym typeface="+mn-ea"/>
              </a:rPr>
              <a:t>switch PCB</a:t>
            </a:r>
            <a:r>
              <a:rPr sz="1400"/>
              <a:t>J6</a:t>
            </a:r>
            <a:r>
              <a:rPr lang="zh-CN" altLang="en-US" sz="1400"/>
              <a:t> </a:t>
            </a:r>
            <a:endParaRPr lang="zh-CN" altLang="en-US" sz="1400"/>
          </a:p>
        </p:txBody>
      </p:sp>
      <p:sp>
        <p:nvSpPr>
          <p:cNvPr id="5" name="矩形标注 4"/>
          <p:cNvSpPr/>
          <p:nvPr/>
        </p:nvSpPr>
        <p:spPr>
          <a:xfrm>
            <a:off x="1168400" y="1964055"/>
            <a:ext cx="2387600" cy="732790"/>
          </a:xfrm>
          <a:prstGeom prst="wedgeRectCallout">
            <a:avLst>
              <a:gd name="adj1" fmla="val 86223"/>
              <a:gd name="adj2" fmla="val 2911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7</a:t>
            </a:r>
            <a:r>
              <a:rPr lang="zh-CN" altLang="en-US" sz="1400"/>
              <a:t>：</a:t>
            </a:r>
            <a:r>
              <a:rPr lang="zh-CN" altLang="en-US" sz="1400">
                <a:sym typeface="+mn-ea"/>
              </a:rPr>
              <a:t>Count and position of foot rolls on the bottom of the feet</a:t>
            </a:r>
            <a:endParaRPr sz="1400"/>
          </a:p>
        </p:txBody>
      </p:sp>
      <p:sp>
        <p:nvSpPr>
          <p:cNvPr id="20" name="矩形标注 19"/>
          <p:cNvSpPr/>
          <p:nvPr/>
        </p:nvSpPr>
        <p:spPr>
          <a:xfrm>
            <a:off x="4001770" y="929640"/>
            <a:ext cx="1613535" cy="732790"/>
          </a:xfrm>
          <a:prstGeom prst="wedgeRectCallout">
            <a:avLst>
              <a:gd name="adj1" fmla="val 2971"/>
              <a:gd name="adj2" fmla="val 11585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13</a:t>
            </a:r>
            <a:r>
              <a:rPr lang="zh-CN" altLang="en-US" sz="1400"/>
              <a:t>：</a:t>
            </a:r>
            <a:r>
              <a:rPr sz="1400"/>
              <a:t>Upper leg extension test</a:t>
            </a:r>
            <a:r>
              <a:rPr lang="en-US" sz="1400"/>
              <a:t> </a:t>
            </a:r>
            <a:r>
              <a:rPr sz="1400"/>
              <a:t>J1</a:t>
            </a:r>
            <a:endParaRPr sz="1400"/>
          </a:p>
        </p:txBody>
      </p:sp>
      <p:sp>
        <p:nvSpPr>
          <p:cNvPr id="21" name="矩形标注 20"/>
          <p:cNvSpPr/>
          <p:nvPr/>
        </p:nvSpPr>
        <p:spPr>
          <a:xfrm>
            <a:off x="5742305" y="929640"/>
            <a:ext cx="1613535" cy="732790"/>
          </a:xfrm>
          <a:prstGeom prst="wedgeRectCallout">
            <a:avLst>
              <a:gd name="adj1" fmla="val -62514"/>
              <a:gd name="adj2" fmla="val 112738"/>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14</a:t>
            </a:r>
            <a:r>
              <a:rPr lang="zh-CN" altLang="en-US" sz="1400"/>
              <a:t>：</a:t>
            </a:r>
            <a:r>
              <a:rPr lang="en-US" altLang="zh-CN" sz="1400">
                <a:sym typeface="+mn-ea"/>
              </a:rPr>
              <a:t>lower leg</a:t>
            </a:r>
            <a:r>
              <a:rPr lang="zh-CN" altLang="en-US" sz="1400">
                <a:sym typeface="+mn-ea"/>
              </a:rPr>
              <a:t> extension test</a:t>
            </a:r>
            <a:endParaRPr sz="1400"/>
          </a:p>
        </p:txBody>
      </p:sp>
      <p:sp>
        <p:nvSpPr>
          <p:cNvPr id="22" name="矩形标注 21"/>
          <p:cNvSpPr/>
          <p:nvPr/>
        </p:nvSpPr>
        <p:spPr>
          <a:xfrm>
            <a:off x="8216900" y="2145030"/>
            <a:ext cx="2667000" cy="551815"/>
          </a:xfrm>
          <a:prstGeom prst="wedgeRectCallout">
            <a:avLst>
              <a:gd name="adj1" fmla="val -78928"/>
              <a:gd name="adj2" fmla="val 155063"/>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J9</a:t>
            </a:r>
            <a:r>
              <a:rPr lang="zh-CN" altLang="en-US" sz="1400"/>
              <a:t>：</a:t>
            </a:r>
            <a:r>
              <a:rPr lang="zh-CN" altLang="en-US" sz="1400">
                <a:sym typeface="+mn-ea"/>
              </a:rPr>
              <a:t>Anti pinch hand detection ，</a:t>
            </a:r>
            <a:r>
              <a:rPr lang="en-US" altLang="zh-CN" sz="1400">
                <a:sym typeface="+mn-ea"/>
              </a:rPr>
              <a:t>leg switch PCB</a:t>
            </a:r>
            <a:endParaRPr sz="1400"/>
          </a:p>
        </p:txBody>
      </p:sp>
      <p:sp>
        <p:nvSpPr>
          <p:cNvPr id="23" name="矩形标注 22"/>
          <p:cNvSpPr/>
          <p:nvPr/>
        </p:nvSpPr>
        <p:spPr>
          <a:xfrm>
            <a:off x="8216900" y="3611245"/>
            <a:ext cx="2197735" cy="489585"/>
          </a:xfrm>
          <a:prstGeom prst="wedgeRectCallout">
            <a:avLst>
              <a:gd name="adj1" fmla="val -81407"/>
              <a:gd name="adj2" fmla="val 8154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5</a:t>
            </a:r>
            <a:r>
              <a:rPr lang="zh-CN" altLang="en-US" sz="1400"/>
              <a:t>：</a:t>
            </a:r>
            <a:r>
              <a:rPr lang="en-US" altLang="zh-CN" sz="1400"/>
              <a:t>lower </a:t>
            </a:r>
            <a:r>
              <a:rPr sz="1400"/>
              <a:t>leg air</a:t>
            </a:r>
            <a:endParaRPr sz="1400"/>
          </a:p>
        </p:txBody>
      </p:sp>
      <p:sp>
        <p:nvSpPr>
          <p:cNvPr id="24" name="矩形标注 23"/>
          <p:cNvSpPr/>
          <p:nvPr/>
        </p:nvSpPr>
        <p:spPr>
          <a:xfrm>
            <a:off x="3105785" y="5572760"/>
            <a:ext cx="1613535" cy="732790"/>
          </a:xfrm>
          <a:prstGeom prst="wedgeRectCallout">
            <a:avLst>
              <a:gd name="adj1" fmla="val 93722"/>
              <a:gd name="adj2" fmla="val -12859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4</a:t>
            </a:r>
            <a:r>
              <a:rPr lang="zh-CN" altLang="en-US" sz="1400"/>
              <a:t>：</a:t>
            </a:r>
            <a:r>
              <a:rPr lang="en-US" altLang="zh-CN" sz="1400">
                <a:sym typeface="+mn-ea"/>
              </a:rPr>
              <a:t>upper leg motor</a:t>
            </a:r>
            <a:endParaRPr sz="1400"/>
          </a:p>
        </p:txBody>
      </p:sp>
      <p:sp>
        <p:nvSpPr>
          <p:cNvPr id="26" name="矩形标注 25"/>
          <p:cNvSpPr/>
          <p:nvPr/>
        </p:nvSpPr>
        <p:spPr>
          <a:xfrm>
            <a:off x="5079365" y="5572760"/>
            <a:ext cx="1613535" cy="732790"/>
          </a:xfrm>
          <a:prstGeom prst="wedgeRectCallout">
            <a:avLst>
              <a:gd name="adj1" fmla="val 22136"/>
              <a:gd name="adj2" fmla="val -12859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a:t>
            </a:r>
            <a:r>
              <a:rPr lang="zh-CN" altLang="en-US" sz="1400"/>
              <a:t>：</a:t>
            </a:r>
            <a:r>
              <a:rPr lang="en-US" altLang="zh-CN" sz="1400">
                <a:sym typeface="+mn-ea"/>
              </a:rPr>
              <a:t>foot massage</a:t>
            </a:r>
            <a:endParaRPr sz="1400"/>
          </a:p>
        </p:txBody>
      </p:sp>
      <p:sp>
        <p:nvSpPr>
          <p:cNvPr id="27" name="矩形标注 26"/>
          <p:cNvSpPr/>
          <p:nvPr/>
        </p:nvSpPr>
        <p:spPr>
          <a:xfrm>
            <a:off x="7052945" y="5572760"/>
            <a:ext cx="1613535" cy="732790"/>
          </a:xfrm>
          <a:prstGeom prst="wedgeRectCallout">
            <a:avLst>
              <a:gd name="adj1" fmla="val -53699"/>
              <a:gd name="adj2" fmla="val -12547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6</a:t>
            </a:r>
            <a:r>
              <a:rPr lang="zh-CN" altLang="en-US" sz="1400"/>
              <a:t>：</a:t>
            </a:r>
            <a:r>
              <a:rPr lang="en-US" altLang="zh-CN" sz="1400">
                <a:sym typeface="+mn-ea"/>
              </a:rPr>
              <a:t>lower leg motor</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 name="组合 31"/>
          <p:cNvGrpSpPr/>
          <p:nvPr/>
        </p:nvGrpSpPr>
        <p:grpSpPr>
          <a:xfrm>
            <a:off x="2786380" y="1519555"/>
            <a:ext cx="6162040" cy="3895090"/>
            <a:chOff x="9343" y="2143"/>
            <a:chExt cx="9704" cy="6134"/>
          </a:xfrm>
        </p:grpSpPr>
        <p:pic>
          <p:nvPicPr>
            <p:cNvPr id="25" name="图片 24"/>
            <p:cNvPicPr>
              <a:picLocks noChangeAspect="1"/>
            </p:cNvPicPr>
            <p:nvPr/>
          </p:nvPicPr>
          <p:blipFill>
            <a:blip r:embed="rId1"/>
            <a:stretch>
              <a:fillRect/>
            </a:stretch>
          </p:blipFill>
          <p:spPr>
            <a:xfrm>
              <a:off x="12110" y="3962"/>
              <a:ext cx="6517" cy="3610"/>
            </a:xfrm>
            <a:prstGeom prst="rect">
              <a:avLst/>
            </a:prstGeom>
          </p:spPr>
        </p:pic>
        <p:sp>
          <p:nvSpPr>
            <p:cNvPr id="26" name="矩形标注 25"/>
            <p:cNvSpPr/>
            <p:nvPr/>
          </p:nvSpPr>
          <p:spPr>
            <a:xfrm>
              <a:off x="16963" y="2390"/>
              <a:ext cx="2084" cy="1050"/>
            </a:xfrm>
            <a:prstGeom prst="wedgeRectCallout">
              <a:avLst>
                <a:gd name="adj1" fmla="val 8781"/>
                <a:gd name="adj2" fmla="val 24714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J5</a:t>
              </a:r>
              <a:r>
                <a:rPr lang="zh-CN" altLang="en-US" sz="1400"/>
                <a:t>：</a:t>
              </a:r>
              <a:r>
                <a:rPr lang="en-US" altLang="zh-CN" sz="1400">
                  <a:sym typeface="+mn-ea"/>
                </a:rPr>
                <a:t>Bluetooth PCB </a:t>
              </a:r>
              <a:r>
                <a:rPr sz="1400">
                  <a:sym typeface="+mn-ea"/>
                </a:rPr>
                <a:t>J6</a:t>
              </a:r>
              <a:endParaRPr sz="1400">
                <a:sym typeface="+mn-ea"/>
              </a:endParaRPr>
            </a:p>
          </p:txBody>
        </p:sp>
        <p:sp>
          <p:nvSpPr>
            <p:cNvPr id="28" name="矩形标注 27"/>
            <p:cNvSpPr/>
            <p:nvPr/>
          </p:nvSpPr>
          <p:spPr>
            <a:xfrm>
              <a:off x="11695" y="7571"/>
              <a:ext cx="4070" cy="706"/>
            </a:xfrm>
            <a:prstGeom prst="wedgeRectCallout">
              <a:avLst>
                <a:gd name="adj1" fmla="val 4520"/>
                <a:gd name="adj2" fmla="val -151133"/>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J10</a:t>
              </a:r>
              <a:r>
                <a:rPr lang="zh-CN" altLang="en-US" sz="1400"/>
                <a:t>：</a:t>
              </a:r>
              <a:r>
                <a:rPr lang="en-US" altLang="zh-CN" sz="1400">
                  <a:sym typeface="+mn-ea"/>
                </a:rPr>
                <a:t>side panel controller </a:t>
              </a:r>
              <a:r>
                <a:rPr lang="zh-CN" altLang="en-US" sz="1400"/>
                <a:t>J2</a:t>
              </a:r>
              <a:endParaRPr lang="zh-CN" altLang="en-US" sz="1400"/>
            </a:p>
          </p:txBody>
        </p:sp>
        <p:sp>
          <p:nvSpPr>
            <p:cNvPr id="30" name="矩形标注 29"/>
            <p:cNvSpPr/>
            <p:nvPr/>
          </p:nvSpPr>
          <p:spPr>
            <a:xfrm>
              <a:off x="9343" y="5611"/>
              <a:ext cx="2352" cy="1502"/>
            </a:xfrm>
            <a:prstGeom prst="wedgeRectCallout">
              <a:avLst>
                <a:gd name="adj1" fmla="val 106122"/>
                <a:gd name="adj2" fmla="val 3049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J4</a:t>
              </a:r>
              <a:r>
                <a:rPr lang="zh-CN" altLang="en-US" sz="1400"/>
                <a:t>：</a:t>
              </a:r>
              <a:r>
                <a:rPr lang="en-US" altLang="zh-CN" sz="1400">
                  <a:sym typeface="+mn-ea"/>
                </a:rPr>
                <a:t>Bluetooth PCB </a:t>
              </a:r>
              <a:r>
                <a:rPr sz="1400"/>
                <a:t>J1</a:t>
              </a:r>
              <a:endParaRPr sz="1400"/>
            </a:p>
          </p:txBody>
        </p:sp>
        <p:sp>
          <p:nvSpPr>
            <p:cNvPr id="31" name="矩形标注 30"/>
            <p:cNvSpPr/>
            <p:nvPr/>
          </p:nvSpPr>
          <p:spPr>
            <a:xfrm>
              <a:off x="10287" y="2143"/>
              <a:ext cx="6242" cy="857"/>
            </a:xfrm>
            <a:prstGeom prst="wedgeRectCallout">
              <a:avLst>
                <a:gd name="adj1" fmla="val 33290"/>
                <a:gd name="adj2" fmla="val 364119"/>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J1</a:t>
              </a:r>
              <a:r>
                <a:rPr lang="zh-CN" altLang="en-US" sz="1400"/>
                <a:t>：</a:t>
              </a:r>
              <a:r>
                <a:rPr lang="en-US" altLang="zh-CN" sz="1400">
                  <a:sym typeface="+mn-ea"/>
                </a:rPr>
                <a:t>side panel controller</a:t>
              </a:r>
              <a:r>
                <a:rPr lang="zh-CN" altLang="en-US" sz="1400"/>
                <a:t>、</a:t>
              </a:r>
              <a:r>
                <a:rPr lang="en-US" altLang="zh-CN" sz="1400">
                  <a:sym typeface="+mn-ea"/>
                </a:rPr>
                <a:t>24V</a:t>
              </a:r>
              <a:r>
                <a:rPr lang="zh-CN" altLang="en-US" sz="1400"/>
                <a:t>、</a:t>
              </a:r>
              <a:r>
                <a:rPr lang="en-US" altLang="zh-CN" sz="1400">
                  <a:sym typeface="+mn-ea"/>
                </a:rPr>
                <a:t>air</a:t>
              </a:r>
              <a:r>
                <a:rPr lang="zh-CN" altLang="en-US" sz="1400"/>
                <a:t>、</a:t>
              </a:r>
              <a:r>
                <a:rPr lang="en-US" altLang="zh-CN" sz="1400">
                  <a:sym typeface="+mn-ea"/>
                </a:rPr>
                <a:t>under seat PCB </a:t>
              </a:r>
              <a:r>
                <a:rPr lang="zh-CN" altLang="en-US" sz="1400"/>
                <a:t>J</a:t>
              </a:r>
              <a:r>
                <a:rPr lang="en-US" altLang="zh-CN" sz="1400"/>
                <a:t>3</a:t>
              </a:r>
              <a:r>
                <a:rPr lang="zh-CN" altLang="en-US" sz="1400"/>
                <a:t>0 、J13 、 J8、</a:t>
              </a:r>
              <a:r>
                <a:rPr lang="en-US" altLang="zh-CN" sz="1400">
                  <a:sym typeface="+mn-ea"/>
                </a:rPr>
                <a:t>Bluetooth PCB </a:t>
              </a:r>
              <a:r>
                <a:rPr lang="zh-CN" altLang="en-US" sz="1400"/>
                <a:t>J7</a:t>
              </a:r>
              <a:endParaRPr lang="zh-CN" altLang="en-US" sz="1400"/>
            </a:p>
          </p:txBody>
        </p:sp>
      </p:grpSp>
      <p:sp>
        <p:nvSpPr>
          <p:cNvPr id="9" name="文本框 8"/>
          <p:cNvSpPr txBox="1"/>
          <p:nvPr/>
        </p:nvSpPr>
        <p:spPr>
          <a:xfrm>
            <a:off x="549275" y="962025"/>
            <a:ext cx="3731260" cy="368300"/>
          </a:xfrm>
          <a:prstGeom prst="rect">
            <a:avLst/>
          </a:prstGeom>
          <a:noFill/>
        </p:spPr>
        <p:txBody>
          <a:bodyPr wrap="square" rtlCol="0">
            <a:spAutoFit/>
          </a:bodyPr>
          <a:p>
            <a:r>
              <a:rPr lang="en-US" altLang="zh-CN" b="1"/>
              <a:t>4</a:t>
            </a:r>
            <a:r>
              <a:rPr lang="zh-CN" altLang="en-US" b="1"/>
              <a:t>、</a:t>
            </a:r>
            <a:r>
              <a:rPr lang="en-US" altLang="zh-CN" b="1">
                <a:sym typeface="+mn-ea"/>
              </a:rPr>
              <a:t>side panel switch PCB</a:t>
            </a:r>
            <a:r>
              <a:rPr lang="zh-CN" altLang="en-US" b="1"/>
              <a:t>：</a:t>
            </a:r>
            <a:endParaRPr lang="zh-CN" altLang="en-US"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934085" y="1112520"/>
            <a:ext cx="3546475" cy="368300"/>
          </a:xfrm>
          <a:prstGeom prst="rect">
            <a:avLst/>
          </a:prstGeom>
          <a:noFill/>
        </p:spPr>
        <p:txBody>
          <a:bodyPr wrap="square" rtlCol="0">
            <a:spAutoFit/>
          </a:bodyPr>
          <a:p>
            <a:r>
              <a:rPr lang="en-US" altLang="zh-CN" b="1"/>
              <a:t>5</a:t>
            </a:r>
            <a:r>
              <a:rPr lang="zh-CN" altLang="en-US" b="1"/>
              <a:t>、</a:t>
            </a:r>
            <a:r>
              <a:rPr lang="en-US" altLang="zh-CN" b="1"/>
              <a:t>3D PCB</a:t>
            </a:r>
            <a:r>
              <a:rPr lang="zh-CN" altLang="en-US" b="1"/>
              <a:t>：</a:t>
            </a:r>
            <a:endParaRPr lang="zh-CN" altLang="en-US" b="1"/>
          </a:p>
        </p:txBody>
      </p:sp>
      <p:pic>
        <p:nvPicPr>
          <p:cNvPr id="2" name="图片 1"/>
          <p:cNvPicPr>
            <a:picLocks noChangeAspect="1"/>
          </p:cNvPicPr>
          <p:nvPr/>
        </p:nvPicPr>
        <p:blipFill>
          <a:blip r:embed="rId1"/>
          <a:stretch>
            <a:fillRect/>
          </a:stretch>
        </p:blipFill>
        <p:spPr>
          <a:xfrm>
            <a:off x="2663825" y="2174240"/>
            <a:ext cx="6864350" cy="3038475"/>
          </a:xfrm>
          <a:prstGeom prst="rect">
            <a:avLst/>
          </a:prstGeom>
        </p:spPr>
      </p:pic>
      <p:sp>
        <p:nvSpPr>
          <p:cNvPr id="47" name="文本框 46"/>
          <p:cNvSpPr txBox="1"/>
          <p:nvPr/>
        </p:nvSpPr>
        <p:spPr>
          <a:xfrm>
            <a:off x="470535" y="3503295"/>
            <a:ext cx="1795780" cy="521970"/>
          </a:xfrm>
          <a:prstGeom prst="rect">
            <a:avLst/>
          </a:prstGeom>
          <a:noFill/>
          <a:ln>
            <a:solidFill>
              <a:srgbClr val="FF0000"/>
            </a:solidFill>
          </a:ln>
        </p:spPr>
        <p:txBody>
          <a:bodyPr wrap="square" rtlCol="0">
            <a:spAutoFit/>
          </a:bodyPr>
          <a:p>
            <a:pPr algn="ctr"/>
            <a:r>
              <a:rPr lang="en-US" sz="1400"/>
              <a:t>CN17</a:t>
            </a:r>
            <a:r>
              <a:rPr lang="zh-CN" altLang="en-US" sz="1400"/>
              <a:t>：</a:t>
            </a:r>
            <a:r>
              <a:rPr lang="en-US" altLang="zh-CN" sz="1400">
                <a:sym typeface="+mn-ea"/>
              </a:rPr>
              <a:t>under seat PCB </a:t>
            </a:r>
            <a:r>
              <a:rPr lang="zh-CN" sz="1400"/>
              <a:t>J</a:t>
            </a:r>
            <a:r>
              <a:rPr lang="en-US" altLang="zh-CN" sz="1400"/>
              <a:t>13</a:t>
            </a:r>
            <a:endParaRPr lang="zh-CN" sz="1400"/>
          </a:p>
        </p:txBody>
      </p:sp>
      <p:cxnSp>
        <p:nvCxnSpPr>
          <p:cNvPr id="53" name="直接箭头连接符 52"/>
          <p:cNvCxnSpPr/>
          <p:nvPr/>
        </p:nvCxnSpPr>
        <p:spPr>
          <a:xfrm flipH="1">
            <a:off x="2266315" y="3798570"/>
            <a:ext cx="493395" cy="19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469900" y="4282440"/>
            <a:ext cx="1796415" cy="737235"/>
          </a:xfrm>
          <a:prstGeom prst="rect">
            <a:avLst/>
          </a:prstGeom>
          <a:noFill/>
          <a:ln>
            <a:solidFill>
              <a:srgbClr val="FF0000"/>
            </a:solidFill>
          </a:ln>
        </p:spPr>
        <p:txBody>
          <a:bodyPr wrap="square" rtlCol="0">
            <a:spAutoFit/>
          </a:bodyPr>
          <a:p>
            <a:pPr algn="ctr"/>
            <a:r>
              <a:rPr lang="en-US" sz="1400"/>
              <a:t>CN15&amp;CN16</a:t>
            </a:r>
            <a:r>
              <a:rPr lang="zh-CN" altLang="en-US" sz="1400"/>
              <a:t>：</a:t>
            </a:r>
            <a:r>
              <a:rPr lang="zh-CN" altLang="en-US" sz="1400">
                <a:sym typeface="+mn-ea"/>
              </a:rPr>
              <a:t>GEAR BOX</a:t>
            </a:r>
            <a:endParaRPr lang="zh-CN" altLang="en-US" sz="1400"/>
          </a:p>
          <a:p>
            <a:pPr algn="ctr"/>
            <a:r>
              <a:rPr lang="en-US" altLang="zh-CN" sz="1400">
                <a:sym typeface="+mn-ea"/>
              </a:rPr>
              <a:t>heater</a:t>
            </a:r>
            <a:endParaRPr lang="zh-CN" altLang="en-US" sz="1400"/>
          </a:p>
        </p:txBody>
      </p:sp>
      <p:cxnSp>
        <p:nvCxnSpPr>
          <p:cNvPr id="54" name="直接箭头连接符 53"/>
          <p:cNvCxnSpPr>
            <a:endCxn id="49" idx="3"/>
          </p:cNvCxnSpPr>
          <p:nvPr/>
        </p:nvCxnSpPr>
        <p:spPr>
          <a:xfrm flipH="1">
            <a:off x="2266315" y="4102735"/>
            <a:ext cx="527685" cy="5486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H="1">
            <a:off x="2266315" y="4331970"/>
            <a:ext cx="493395" cy="2940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1965960" y="5553075"/>
            <a:ext cx="1428115" cy="521970"/>
          </a:xfrm>
          <a:prstGeom prst="rect">
            <a:avLst/>
          </a:prstGeom>
          <a:noFill/>
          <a:ln>
            <a:solidFill>
              <a:srgbClr val="FF0000"/>
            </a:solidFill>
          </a:ln>
        </p:spPr>
        <p:txBody>
          <a:bodyPr wrap="square" rtlCol="0">
            <a:spAutoFit/>
          </a:bodyPr>
          <a:p>
            <a:pPr algn="ctr"/>
            <a:r>
              <a:rPr lang="en-US" sz="1400"/>
              <a:t>CN21</a:t>
            </a:r>
            <a:r>
              <a:rPr lang="zh-CN" altLang="en-US" sz="1400"/>
              <a:t>：</a:t>
            </a:r>
            <a:r>
              <a:rPr lang="en-US" altLang="zh-CN" sz="1400">
                <a:sym typeface="+mn-ea"/>
              </a:rPr>
              <a:t>tapping motor</a:t>
            </a:r>
            <a:endParaRPr lang="zh-CN" sz="1400"/>
          </a:p>
        </p:txBody>
      </p:sp>
      <p:cxnSp>
        <p:nvCxnSpPr>
          <p:cNvPr id="46" name="直接箭头连接符 45"/>
          <p:cNvCxnSpPr>
            <a:endCxn id="44" idx="0"/>
          </p:cNvCxnSpPr>
          <p:nvPr/>
        </p:nvCxnSpPr>
        <p:spPr>
          <a:xfrm flipH="1">
            <a:off x="2680335" y="5045075"/>
            <a:ext cx="896620" cy="508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3745230" y="5553075"/>
            <a:ext cx="1030605" cy="737235"/>
          </a:xfrm>
          <a:prstGeom prst="rect">
            <a:avLst/>
          </a:prstGeom>
          <a:noFill/>
          <a:ln>
            <a:solidFill>
              <a:srgbClr val="FF0000"/>
            </a:solidFill>
          </a:ln>
        </p:spPr>
        <p:txBody>
          <a:bodyPr wrap="square" rtlCol="0">
            <a:spAutoFit/>
          </a:bodyPr>
          <a:p>
            <a:pPr algn="ctr"/>
            <a:r>
              <a:rPr lang="en-US" sz="1400"/>
              <a:t>CN20</a:t>
            </a:r>
            <a:r>
              <a:rPr lang="zh-CN" altLang="en-US" sz="1400"/>
              <a:t>：</a:t>
            </a:r>
            <a:r>
              <a:rPr lang="en-US" altLang="zh-CN" sz="1400">
                <a:sym typeface="+mn-ea"/>
              </a:rPr>
              <a:t>kneading motor</a:t>
            </a:r>
            <a:endParaRPr lang="zh-CN" sz="1400"/>
          </a:p>
        </p:txBody>
      </p:sp>
      <p:cxnSp>
        <p:nvCxnSpPr>
          <p:cNvPr id="43" name="直接箭头连接符 42"/>
          <p:cNvCxnSpPr>
            <a:endCxn id="42" idx="0"/>
          </p:cNvCxnSpPr>
          <p:nvPr/>
        </p:nvCxnSpPr>
        <p:spPr>
          <a:xfrm flipH="1">
            <a:off x="4260850" y="5019675"/>
            <a:ext cx="156845"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048250" y="5553075"/>
            <a:ext cx="915035" cy="737235"/>
          </a:xfrm>
          <a:prstGeom prst="rect">
            <a:avLst/>
          </a:prstGeom>
          <a:noFill/>
          <a:ln>
            <a:solidFill>
              <a:srgbClr val="FF0000"/>
            </a:solidFill>
          </a:ln>
        </p:spPr>
        <p:txBody>
          <a:bodyPr wrap="square" rtlCol="0">
            <a:spAutoFit/>
          </a:bodyPr>
          <a:p>
            <a:pPr algn="ctr"/>
            <a:r>
              <a:rPr lang="en-US" sz="1400"/>
              <a:t>CN19</a:t>
            </a:r>
            <a:r>
              <a:rPr lang="zh-CN" altLang="en-US" sz="1400"/>
              <a:t>：</a:t>
            </a:r>
            <a:r>
              <a:rPr lang="en-US" altLang="zh-CN" sz="1400">
                <a:sym typeface="+mn-ea"/>
              </a:rPr>
              <a:t>rolling motor</a:t>
            </a:r>
            <a:endParaRPr lang="zh-CN" sz="1400"/>
          </a:p>
        </p:txBody>
      </p:sp>
      <p:cxnSp>
        <p:nvCxnSpPr>
          <p:cNvPr id="41" name="直接箭头连接符 40"/>
          <p:cNvCxnSpPr/>
          <p:nvPr/>
        </p:nvCxnSpPr>
        <p:spPr>
          <a:xfrm>
            <a:off x="5427980" y="5001260"/>
            <a:ext cx="133985"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6084570" y="5553075"/>
            <a:ext cx="920750" cy="521970"/>
          </a:xfrm>
          <a:prstGeom prst="rect">
            <a:avLst/>
          </a:prstGeom>
          <a:noFill/>
          <a:ln>
            <a:solidFill>
              <a:srgbClr val="FF0000"/>
            </a:solidFill>
          </a:ln>
        </p:spPr>
        <p:txBody>
          <a:bodyPr wrap="square" rtlCol="0">
            <a:spAutoFit/>
          </a:bodyPr>
          <a:p>
            <a:pPr algn="ctr"/>
            <a:r>
              <a:rPr lang="en-US" sz="1400"/>
              <a:t>CN18</a:t>
            </a:r>
            <a:r>
              <a:rPr lang="zh-CN" altLang="en-US" sz="1400"/>
              <a:t>：</a:t>
            </a:r>
            <a:r>
              <a:rPr lang="en-US" altLang="zh-CN" sz="1400">
                <a:sym typeface="+mn-ea"/>
              </a:rPr>
              <a:t>3D motor</a:t>
            </a:r>
            <a:endParaRPr lang="zh-CN" sz="1400"/>
          </a:p>
        </p:txBody>
      </p:sp>
      <p:cxnSp>
        <p:nvCxnSpPr>
          <p:cNvPr id="38" name="直接箭头连接符 37"/>
          <p:cNvCxnSpPr>
            <a:endCxn id="37" idx="0"/>
          </p:cNvCxnSpPr>
          <p:nvPr/>
        </p:nvCxnSpPr>
        <p:spPr>
          <a:xfrm>
            <a:off x="6385560" y="5001260"/>
            <a:ext cx="159385" cy="5518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7987665" y="5553075"/>
            <a:ext cx="1540510" cy="521970"/>
          </a:xfrm>
          <a:prstGeom prst="rect">
            <a:avLst/>
          </a:prstGeom>
          <a:noFill/>
          <a:ln>
            <a:solidFill>
              <a:srgbClr val="FF0000"/>
            </a:solidFill>
          </a:ln>
        </p:spPr>
        <p:txBody>
          <a:bodyPr wrap="square" rtlCol="0">
            <a:spAutoFit/>
          </a:bodyPr>
          <a:p>
            <a:pPr algn="ctr"/>
            <a:r>
              <a:rPr lang="en-US" sz="1400"/>
              <a:t>CN13&amp;CN14</a:t>
            </a:r>
            <a:r>
              <a:rPr lang="zh-CN" altLang="en-US" sz="1400"/>
              <a:t>：</a:t>
            </a:r>
            <a:r>
              <a:rPr lang="en-US" altLang="zh-CN" sz="1400">
                <a:sym typeface="+mn-ea"/>
              </a:rPr>
              <a:t>heater sensor</a:t>
            </a:r>
            <a:endParaRPr lang="zh-CN" altLang="en-US" sz="1400"/>
          </a:p>
        </p:txBody>
      </p:sp>
      <p:cxnSp>
        <p:nvCxnSpPr>
          <p:cNvPr id="51" name="直接箭头连接符 50"/>
          <p:cNvCxnSpPr>
            <a:endCxn id="50" idx="0"/>
          </p:cNvCxnSpPr>
          <p:nvPr/>
        </p:nvCxnSpPr>
        <p:spPr>
          <a:xfrm>
            <a:off x="8260080" y="4972685"/>
            <a:ext cx="497840" cy="5803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endCxn id="50" idx="0"/>
          </p:cNvCxnSpPr>
          <p:nvPr/>
        </p:nvCxnSpPr>
        <p:spPr>
          <a:xfrm>
            <a:off x="8490585" y="5001895"/>
            <a:ext cx="267335" cy="5511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663430" y="1741170"/>
            <a:ext cx="2068195" cy="521970"/>
          </a:xfrm>
          <a:prstGeom prst="rect">
            <a:avLst/>
          </a:prstGeom>
          <a:noFill/>
          <a:ln>
            <a:solidFill>
              <a:srgbClr val="FF0000"/>
            </a:solidFill>
          </a:ln>
        </p:spPr>
        <p:txBody>
          <a:bodyPr wrap="square" rtlCol="0">
            <a:spAutoFit/>
          </a:bodyPr>
          <a:p>
            <a:pPr algn="ctr"/>
            <a:r>
              <a:rPr lang="en-US" sz="1400"/>
              <a:t>CN1:</a:t>
            </a:r>
            <a:r>
              <a:rPr sz="1400">
                <a:sym typeface="+mn-ea"/>
              </a:rPr>
              <a:t>Connected to expansion speed disk</a:t>
            </a:r>
            <a:endParaRPr sz="1400"/>
          </a:p>
        </p:txBody>
      </p:sp>
      <p:cxnSp>
        <p:nvCxnSpPr>
          <p:cNvPr id="32" name="直接箭头连接符 31"/>
          <p:cNvCxnSpPr>
            <a:endCxn id="31" idx="1"/>
          </p:cNvCxnSpPr>
          <p:nvPr/>
        </p:nvCxnSpPr>
        <p:spPr>
          <a:xfrm flipV="1">
            <a:off x="9034780" y="2002155"/>
            <a:ext cx="628650" cy="6330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9663430" y="2347595"/>
            <a:ext cx="2212340" cy="336550"/>
          </a:xfrm>
          <a:prstGeom prst="rect">
            <a:avLst/>
          </a:prstGeom>
          <a:noFill/>
          <a:ln>
            <a:solidFill>
              <a:srgbClr val="FF0000"/>
            </a:solidFill>
          </a:ln>
        </p:spPr>
        <p:txBody>
          <a:bodyPr wrap="square" rtlCol="0">
            <a:noAutofit/>
          </a:bodyPr>
          <a:p>
            <a:pPr algn="ctr"/>
            <a:r>
              <a:rPr lang="en-US" sz="1400"/>
              <a:t>CN7</a:t>
            </a:r>
            <a:r>
              <a:rPr lang="zh-CN" altLang="en-US" sz="1400"/>
              <a:t>：</a:t>
            </a:r>
            <a:r>
              <a:rPr lang="en-US" sz="1400">
                <a:sym typeface="+mn-ea"/>
              </a:rPr>
              <a:t>rolling </a:t>
            </a:r>
            <a:r>
              <a:rPr sz="1400">
                <a:sym typeface="+mn-ea"/>
              </a:rPr>
              <a:t>speed disk</a:t>
            </a:r>
            <a:endParaRPr sz="1400"/>
          </a:p>
          <a:p>
            <a:pPr algn="ctr"/>
            <a:endParaRPr sz="1400"/>
          </a:p>
        </p:txBody>
      </p:sp>
      <p:cxnSp>
        <p:nvCxnSpPr>
          <p:cNvPr id="34" name="直接箭头连接符 33"/>
          <p:cNvCxnSpPr>
            <a:endCxn id="33" idx="1"/>
          </p:cNvCxnSpPr>
          <p:nvPr/>
        </p:nvCxnSpPr>
        <p:spPr>
          <a:xfrm flipV="1">
            <a:off x="9404985" y="2515870"/>
            <a:ext cx="258445" cy="2387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9663430" y="2779395"/>
            <a:ext cx="2211705" cy="521970"/>
          </a:xfrm>
          <a:prstGeom prst="rect">
            <a:avLst/>
          </a:prstGeom>
          <a:noFill/>
          <a:ln>
            <a:solidFill>
              <a:srgbClr val="FF0000"/>
            </a:solidFill>
          </a:ln>
        </p:spPr>
        <p:txBody>
          <a:bodyPr wrap="square" rtlCol="0">
            <a:spAutoFit/>
          </a:bodyPr>
          <a:p>
            <a:pPr algn="ctr"/>
            <a:r>
              <a:rPr lang="en-US" sz="1400"/>
              <a:t>CN8</a:t>
            </a:r>
            <a:r>
              <a:rPr lang="zh-CN" altLang="en-US" sz="1400"/>
              <a:t>：</a:t>
            </a:r>
            <a:r>
              <a:rPr lang="en-US" sz="1400">
                <a:sym typeface="+mn-ea"/>
              </a:rPr>
              <a:t>kneading  </a:t>
            </a:r>
            <a:endParaRPr lang="en-US" sz="1400"/>
          </a:p>
          <a:p>
            <a:pPr algn="ctr"/>
            <a:r>
              <a:rPr lang="en-US" sz="1400">
                <a:sym typeface="+mn-ea"/>
              </a:rPr>
              <a:t> </a:t>
            </a:r>
            <a:r>
              <a:rPr sz="1400">
                <a:sym typeface="+mn-ea"/>
              </a:rPr>
              <a:t>speeddisk</a:t>
            </a:r>
            <a:endParaRPr sz="1400"/>
          </a:p>
        </p:txBody>
      </p:sp>
      <p:cxnSp>
        <p:nvCxnSpPr>
          <p:cNvPr id="36" name="直接箭头连接符 35"/>
          <p:cNvCxnSpPr>
            <a:endCxn id="35" idx="1"/>
          </p:cNvCxnSpPr>
          <p:nvPr/>
        </p:nvCxnSpPr>
        <p:spPr>
          <a:xfrm flipV="1">
            <a:off x="9376410" y="3040380"/>
            <a:ext cx="287020" cy="768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9663430" y="3491230"/>
            <a:ext cx="2212340" cy="521970"/>
          </a:xfrm>
          <a:prstGeom prst="rect">
            <a:avLst/>
          </a:prstGeom>
          <a:noFill/>
          <a:ln>
            <a:solidFill>
              <a:srgbClr val="FF0000"/>
            </a:solidFill>
          </a:ln>
        </p:spPr>
        <p:txBody>
          <a:bodyPr wrap="square" rtlCol="0">
            <a:spAutoFit/>
          </a:bodyPr>
          <a:p>
            <a:pPr algn="ctr"/>
            <a:r>
              <a:rPr lang="en-US" sz="1400"/>
              <a:t>CN3</a:t>
            </a:r>
            <a:r>
              <a:rPr lang="zh-CN" altLang="en-US" sz="1400"/>
              <a:t>：</a:t>
            </a:r>
            <a:r>
              <a:rPr lang="en-US" sz="1400">
                <a:sym typeface="+mn-ea"/>
              </a:rPr>
              <a:t>under seat PCB </a:t>
            </a:r>
            <a:r>
              <a:rPr sz="1400"/>
              <a:t>J</a:t>
            </a:r>
            <a:r>
              <a:rPr lang="en-US" sz="1400"/>
              <a:t>26</a:t>
            </a:r>
            <a:endParaRPr lang="zh-CN" sz="1400"/>
          </a:p>
        </p:txBody>
      </p:sp>
      <p:cxnSp>
        <p:nvCxnSpPr>
          <p:cNvPr id="19" name="直接箭头连接符 18"/>
          <p:cNvCxnSpPr>
            <a:endCxn id="48" idx="1"/>
          </p:cNvCxnSpPr>
          <p:nvPr/>
        </p:nvCxnSpPr>
        <p:spPr>
          <a:xfrm flipV="1">
            <a:off x="9345930" y="3752215"/>
            <a:ext cx="317500" cy="228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9663430" y="4118610"/>
            <a:ext cx="2068195" cy="306705"/>
          </a:xfrm>
          <a:prstGeom prst="rect">
            <a:avLst/>
          </a:prstGeom>
          <a:noFill/>
          <a:ln>
            <a:solidFill>
              <a:srgbClr val="FF0000"/>
            </a:solidFill>
          </a:ln>
        </p:spPr>
        <p:txBody>
          <a:bodyPr wrap="square" rtlCol="0">
            <a:spAutoFit/>
          </a:bodyPr>
          <a:p>
            <a:pPr algn="ctr"/>
            <a:r>
              <a:rPr lang="en-US" sz="1400"/>
              <a:t>CN6</a:t>
            </a:r>
            <a:r>
              <a:rPr lang="zh-CN" altLang="en-US" sz="1400"/>
              <a:t>：</a:t>
            </a:r>
            <a:r>
              <a:rPr lang="en-US" sz="1400">
                <a:sym typeface="+mn-ea"/>
              </a:rPr>
              <a:t>kneading  </a:t>
            </a:r>
            <a:r>
              <a:rPr sz="1400">
                <a:sym typeface="+mn-ea"/>
              </a:rPr>
              <a:t>disk</a:t>
            </a:r>
            <a:endParaRPr sz="1400"/>
          </a:p>
        </p:txBody>
      </p:sp>
      <p:cxnSp>
        <p:nvCxnSpPr>
          <p:cNvPr id="30" name="直接箭头连接符 29"/>
          <p:cNvCxnSpPr/>
          <p:nvPr/>
        </p:nvCxnSpPr>
        <p:spPr>
          <a:xfrm flipV="1">
            <a:off x="9273540" y="4178300"/>
            <a:ext cx="389890" cy="152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9316720" y="4779010"/>
            <a:ext cx="346710" cy="6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9663430" y="4625975"/>
            <a:ext cx="1733550" cy="306705"/>
          </a:xfrm>
          <a:prstGeom prst="rect">
            <a:avLst/>
          </a:prstGeom>
          <a:noFill/>
          <a:ln>
            <a:solidFill>
              <a:srgbClr val="FF0000"/>
            </a:solidFill>
          </a:ln>
        </p:spPr>
        <p:txBody>
          <a:bodyPr wrap="square" rtlCol="0">
            <a:spAutoFit/>
          </a:bodyPr>
          <a:p>
            <a:pPr algn="ctr"/>
            <a:r>
              <a:rPr lang="en-US" sz="1400"/>
              <a:t>CN5</a:t>
            </a:r>
            <a:r>
              <a:rPr lang="zh-CN" altLang="en-US" sz="1400"/>
              <a:t>：</a:t>
            </a:r>
            <a:r>
              <a:rPr lang="en-US" sz="1400">
                <a:sym typeface="+mn-ea"/>
              </a:rPr>
              <a:t>rolling disk</a:t>
            </a:r>
            <a:endParaRPr sz="1400"/>
          </a:p>
        </p:txBody>
      </p:sp>
      <p:sp>
        <p:nvSpPr>
          <p:cNvPr id="25" name="文本框 24"/>
          <p:cNvSpPr txBox="1"/>
          <p:nvPr/>
        </p:nvSpPr>
        <p:spPr>
          <a:xfrm>
            <a:off x="9663430" y="5133340"/>
            <a:ext cx="1733550" cy="306705"/>
          </a:xfrm>
          <a:prstGeom prst="rect">
            <a:avLst/>
          </a:prstGeom>
          <a:noFill/>
          <a:ln>
            <a:solidFill>
              <a:srgbClr val="FF0000"/>
            </a:solidFill>
          </a:ln>
        </p:spPr>
        <p:txBody>
          <a:bodyPr wrap="square" rtlCol="0">
            <a:spAutoFit/>
          </a:bodyPr>
          <a:p>
            <a:pPr algn="ctr"/>
            <a:r>
              <a:rPr lang="en-US" sz="1400"/>
              <a:t>CN4</a:t>
            </a:r>
            <a:r>
              <a:rPr lang="zh-CN" altLang="en-US" sz="1400"/>
              <a:t>：</a:t>
            </a:r>
            <a:r>
              <a:rPr lang="en-US" sz="1400">
                <a:sym typeface="+mn-ea"/>
              </a:rPr>
              <a:t>3D disk</a:t>
            </a:r>
            <a:endParaRPr sz="1400"/>
          </a:p>
        </p:txBody>
      </p:sp>
      <p:cxnSp>
        <p:nvCxnSpPr>
          <p:cNvPr id="26" name="直接箭头连接符 25"/>
          <p:cNvCxnSpPr>
            <a:endCxn id="25" idx="1"/>
          </p:cNvCxnSpPr>
          <p:nvPr/>
        </p:nvCxnSpPr>
        <p:spPr>
          <a:xfrm>
            <a:off x="8927465" y="5045075"/>
            <a:ext cx="735965" cy="2419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047365" y="659130"/>
            <a:ext cx="6097270" cy="460375"/>
          </a:xfrm>
          <a:prstGeom prst="rect">
            <a:avLst/>
          </a:prstGeom>
          <a:noFill/>
        </p:spPr>
        <p:txBody>
          <a:bodyPr wrap="none" rtlCol="0" anchor="t">
            <a:spAutoFit/>
          </a:bodyPr>
          <a:p>
            <a:pPr algn="l"/>
            <a:r>
              <a:rPr lang="en-US" altLang="zh-CN" sz="2400" b="1">
                <a:solidFill>
                  <a:schemeClr val="accent1">
                    <a:lumMod val="75000"/>
                  </a:schemeClr>
                </a:solidFill>
                <a:latin typeface="+mn-ea"/>
                <a:cs typeface="+mn-ea"/>
                <a:sym typeface="+mn-ea"/>
              </a:rPr>
              <a:t>4</a:t>
            </a:r>
            <a:r>
              <a:rPr lang="zh-CN" altLang="en-US" sz="2400" b="1">
                <a:solidFill>
                  <a:schemeClr val="accent1">
                    <a:lumMod val="75000"/>
                  </a:schemeClr>
                </a:solidFill>
                <a:latin typeface="+mn-ea"/>
                <a:cs typeface="+mn-ea"/>
                <a:sym typeface="+mn-ea"/>
              </a:rPr>
              <a:t>、Massage chair removal instructions</a:t>
            </a:r>
            <a:endParaRPr lang="zh-CN" altLang="en-US" sz="2400" b="1">
              <a:solidFill>
                <a:schemeClr val="accent1">
                  <a:lumMod val="75000"/>
                </a:schemeClr>
              </a:solidFill>
              <a:latin typeface="+mn-ea"/>
              <a:cs typeface="+mn-ea"/>
              <a:sym typeface="+mn-ea"/>
            </a:endParaRPr>
          </a:p>
        </p:txBody>
      </p:sp>
      <p:sp>
        <p:nvSpPr>
          <p:cNvPr id="5" name="文本框 4"/>
          <p:cNvSpPr txBox="1"/>
          <p:nvPr/>
        </p:nvSpPr>
        <p:spPr>
          <a:xfrm>
            <a:off x="549275" y="1322705"/>
            <a:ext cx="4981575" cy="368300"/>
          </a:xfrm>
          <a:prstGeom prst="rect">
            <a:avLst/>
          </a:prstGeom>
          <a:noFill/>
        </p:spPr>
        <p:txBody>
          <a:bodyPr wrap="square" rtlCol="0">
            <a:spAutoFit/>
          </a:bodyPr>
          <a:p>
            <a:r>
              <a:rPr lang="en-US" altLang="zh-CN" b="1"/>
              <a:t>1.1</a:t>
            </a:r>
            <a:r>
              <a:rPr lang="zh-CN" altLang="en-US" b="1"/>
              <a:t>、Internal structure diagram (overall)：</a:t>
            </a:r>
            <a:endParaRPr lang="zh-CN" altLang="en-US" b="1"/>
          </a:p>
        </p:txBody>
      </p:sp>
      <p:pic>
        <p:nvPicPr>
          <p:cNvPr id="4" name="图片 3"/>
          <p:cNvPicPr>
            <a:picLocks noChangeAspect="1"/>
          </p:cNvPicPr>
          <p:nvPr/>
        </p:nvPicPr>
        <p:blipFill>
          <a:blip r:embed="rId1"/>
          <a:stretch>
            <a:fillRect/>
          </a:stretch>
        </p:blipFill>
        <p:spPr>
          <a:xfrm>
            <a:off x="3641725" y="1691005"/>
            <a:ext cx="3382645" cy="4667885"/>
          </a:xfrm>
          <a:prstGeom prst="rect">
            <a:avLst/>
          </a:prstGeom>
        </p:spPr>
      </p:pic>
      <p:sp>
        <p:nvSpPr>
          <p:cNvPr id="13" name="矩形标注 12"/>
          <p:cNvSpPr/>
          <p:nvPr/>
        </p:nvSpPr>
        <p:spPr>
          <a:xfrm>
            <a:off x="388620" y="2270125"/>
            <a:ext cx="2045970" cy="626110"/>
          </a:xfrm>
          <a:prstGeom prst="wedgeRectCallout">
            <a:avLst>
              <a:gd name="adj1" fmla="val 184357"/>
              <a:gd name="adj2" fmla="val 152332"/>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GEAR BOX</a:t>
            </a:r>
            <a:endParaRPr lang="zh-CN" altLang="en-US">
              <a:sym typeface="+mn-ea"/>
            </a:endParaRPr>
          </a:p>
        </p:txBody>
      </p:sp>
      <p:sp>
        <p:nvSpPr>
          <p:cNvPr id="7" name="矩形标注 6"/>
          <p:cNvSpPr/>
          <p:nvPr/>
        </p:nvSpPr>
        <p:spPr>
          <a:xfrm>
            <a:off x="388620" y="3101975"/>
            <a:ext cx="2045970" cy="626110"/>
          </a:xfrm>
          <a:prstGeom prst="wedgeRectCallout">
            <a:avLst>
              <a:gd name="adj1" fmla="val 178864"/>
              <a:gd name="adj2" fmla="val 159127"/>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sym typeface="+mn-ea"/>
              </a:rPr>
              <a:t>under seat PCB box</a:t>
            </a:r>
            <a:endParaRPr lang="zh-CN" altLang="en-US">
              <a:sym typeface="+mn-ea"/>
            </a:endParaRPr>
          </a:p>
        </p:txBody>
      </p:sp>
      <p:sp>
        <p:nvSpPr>
          <p:cNvPr id="8" name="矩形标注 7"/>
          <p:cNvSpPr/>
          <p:nvPr/>
        </p:nvSpPr>
        <p:spPr>
          <a:xfrm>
            <a:off x="388620" y="4683125"/>
            <a:ext cx="2045970" cy="626110"/>
          </a:xfrm>
          <a:prstGeom prst="wedgeRectCallout">
            <a:avLst>
              <a:gd name="adj1" fmla="val 178150"/>
              <a:gd name="adj2" fmla="val 127586"/>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sym typeface="+mn-ea"/>
              </a:rPr>
              <a:t>main PCB box</a:t>
            </a:r>
            <a:endParaRPr lang="zh-CN" altLang="en-US">
              <a:sym typeface="+mn-ea"/>
            </a:endParaRPr>
          </a:p>
        </p:txBody>
      </p:sp>
      <p:sp>
        <p:nvSpPr>
          <p:cNvPr id="9" name="矩形标注 8"/>
          <p:cNvSpPr/>
          <p:nvPr/>
        </p:nvSpPr>
        <p:spPr>
          <a:xfrm>
            <a:off x="388620" y="3892550"/>
            <a:ext cx="2045970" cy="626110"/>
          </a:xfrm>
          <a:prstGeom prst="wedgeRectCallout">
            <a:avLst>
              <a:gd name="adj1" fmla="val 178150"/>
              <a:gd name="adj2" fmla="val 127586"/>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sym typeface="+mn-ea"/>
              </a:rPr>
              <a:t>air pump</a:t>
            </a:r>
            <a:endParaRPr lang="zh-CN" altLang="en-US">
              <a:sym typeface="+mn-ea"/>
            </a:endParaRPr>
          </a:p>
        </p:txBody>
      </p:sp>
      <p:pic>
        <p:nvPicPr>
          <p:cNvPr id="11" name="图片 10"/>
          <p:cNvPicPr>
            <a:picLocks noChangeAspect="1"/>
          </p:cNvPicPr>
          <p:nvPr/>
        </p:nvPicPr>
        <p:blipFill>
          <a:blip r:embed="rId2"/>
          <a:stretch>
            <a:fillRect/>
          </a:stretch>
        </p:blipFill>
        <p:spPr>
          <a:xfrm>
            <a:off x="7329170" y="2883535"/>
            <a:ext cx="3378835" cy="2644140"/>
          </a:xfrm>
          <a:prstGeom prst="rect">
            <a:avLst/>
          </a:prstGeom>
        </p:spPr>
      </p:pic>
      <p:sp>
        <p:nvSpPr>
          <p:cNvPr id="12" name="矩形标注 11"/>
          <p:cNvSpPr/>
          <p:nvPr/>
        </p:nvSpPr>
        <p:spPr>
          <a:xfrm>
            <a:off x="7329170" y="1875155"/>
            <a:ext cx="2045970" cy="626110"/>
          </a:xfrm>
          <a:prstGeom prst="wedgeRectCallout">
            <a:avLst>
              <a:gd name="adj1" fmla="val 43171"/>
              <a:gd name="adj2" fmla="val 262576"/>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sym typeface="+mn-ea"/>
              </a:rPr>
              <a:t>legrest actuator</a:t>
            </a:r>
            <a:endParaRPr lang="zh-CN" altLang="en-US">
              <a:sym typeface="+mn-ea"/>
            </a:endParaRPr>
          </a:p>
        </p:txBody>
      </p:sp>
      <p:sp>
        <p:nvSpPr>
          <p:cNvPr id="14" name="矩形标注 13"/>
          <p:cNvSpPr/>
          <p:nvPr/>
        </p:nvSpPr>
        <p:spPr>
          <a:xfrm>
            <a:off x="7446010" y="5723890"/>
            <a:ext cx="2045970" cy="626110"/>
          </a:xfrm>
          <a:prstGeom prst="wedgeRectCallout">
            <a:avLst>
              <a:gd name="adj1" fmla="val 7790"/>
              <a:gd name="adj2" fmla="val -196855"/>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sym typeface="+mn-ea"/>
              </a:rPr>
              <a:t>backrest actuator</a:t>
            </a:r>
            <a:endParaRPr lang="zh-CN" altLang="en-US">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632075" y="2059305"/>
            <a:ext cx="6927850" cy="3460750"/>
          </a:xfrm>
          <a:prstGeom prst="rect">
            <a:avLst/>
          </a:prstGeom>
        </p:spPr>
      </p:pic>
      <p:sp>
        <p:nvSpPr>
          <p:cNvPr id="5" name="文本框 4"/>
          <p:cNvSpPr txBox="1"/>
          <p:nvPr/>
        </p:nvSpPr>
        <p:spPr>
          <a:xfrm>
            <a:off x="920115" y="926465"/>
            <a:ext cx="6039485" cy="368300"/>
          </a:xfrm>
          <a:prstGeom prst="rect">
            <a:avLst/>
          </a:prstGeom>
          <a:noFill/>
        </p:spPr>
        <p:txBody>
          <a:bodyPr wrap="square" rtlCol="0">
            <a:spAutoFit/>
          </a:bodyPr>
          <a:p>
            <a:r>
              <a:rPr lang="en-US" altLang="zh-CN" b="1"/>
              <a:t>1.2</a:t>
            </a:r>
            <a:r>
              <a:rPr lang="zh-CN" altLang="en-US" b="1"/>
              <a:t>、</a:t>
            </a:r>
            <a:r>
              <a:rPr lang="zh-CN" altLang="en-US" b="1">
                <a:sym typeface="+mn-ea"/>
              </a:rPr>
              <a:t>Internal structure diagram （</a:t>
            </a:r>
            <a:r>
              <a:rPr lang="en-US" altLang="zh-CN" b="1">
                <a:sym typeface="+mn-ea"/>
              </a:rPr>
              <a:t>main PCB box</a:t>
            </a:r>
            <a:r>
              <a:rPr lang="zh-CN" altLang="en-US" b="1">
                <a:sym typeface="+mn-ea"/>
              </a:rPr>
              <a:t>）</a:t>
            </a:r>
            <a:r>
              <a:rPr lang="zh-CN" altLang="en-US" b="1"/>
              <a:t>：</a:t>
            </a:r>
            <a:endParaRPr lang="zh-CN" altLang="en-US" b="1"/>
          </a:p>
        </p:txBody>
      </p:sp>
      <p:sp>
        <p:nvSpPr>
          <p:cNvPr id="13" name="矩形标注 12"/>
          <p:cNvSpPr/>
          <p:nvPr/>
        </p:nvSpPr>
        <p:spPr>
          <a:xfrm>
            <a:off x="770255" y="2213610"/>
            <a:ext cx="2045970" cy="626110"/>
          </a:xfrm>
          <a:prstGeom prst="wedgeRectCallout">
            <a:avLst>
              <a:gd name="adj1" fmla="val 151955"/>
              <a:gd name="adj2" fmla="val 152332"/>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sym typeface="+mn-ea"/>
              </a:rPr>
              <a:t>power PCB</a:t>
            </a:r>
            <a:endParaRPr lang="zh-CN" altLang="en-US">
              <a:sym typeface="+mn-ea"/>
            </a:endParaRPr>
          </a:p>
        </p:txBody>
      </p:sp>
      <p:sp>
        <p:nvSpPr>
          <p:cNvPr id="7" name="矩形标注 6"/>
          <p:cNvSpPr/>
          <p:nvPr/>
        </p:nvSpPr>
        <p:spPr>
          <a:xfrm>
            <a:off x="9758680" y="3884295"/>
            <a:ext cx="2045970" cy="626110"/>
          </a:xfrm>
          <a:prstGeom prst="wedgeRectCallout">
            <a:avLst>
              <a:gd name="adj1" fmla="val -153476"/>
              <a:gd name="adj2" fmla="val -94320"/>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sym typeface="+mn-ea"/>
              </a:rPr>
              <a:t>main PCB</a:t>
            </a:r>
            <a:endParaRPr lang="zh-CN" altLang="en-US">
              <a:sym typeface="+mn-ea"/>
            </a:endParaRPr>
          </a:p>
        </p:txBody>
      </p:sp>
      <p:sp>
        <p:nvSpPr>
          <p:cNvPr id="8" name="矩形标注 7"/>
          <p:cNvSpPr/>
          <p:nvPr/>
        </p:nvSpPr>
        <p:spPr>
          <a:xfrm>
            <a:off x="770255" y="3884295"/>
            <a:ext cx="2045970" cy="626110"/>
          </a:xfrm>
          <a:prstGeom prst="wedgeRectCallout">
            <a:avLst>
              <a:gd name="adj1" fmla="val 185816"/>
              <a:gd name="adj2" fmla="val 106186"/>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Switch panel</a:t>
            </a:r>
            <a:endParaRPr lang="zh-CN" altLang="en-US">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70255" y="1009650"/>
            <a:ext cx="5395595" cy="368300"/>
          </a:xfrm>
          <a:prstGeom prst="rect">
            <a:avLst/>
          </a:prstGeom>
          <a:noFill/>
        </p:spPr>
        <p:txBody>
          <a:bodyPr wrap="square" rtlCol="0">
            <a:spAutoFit/>
          </a:bodyPr>
          <a:p>
            <a:r>
              <a:rPr lang="en-US" altLang="zh-CN" b="1"/>
              <a:t>1.3</a:t>
            </a:r>
            <a:r>
              <a:rPr lang="zh-CN" altLang="en-US" b="1"/>
              <a:t>、</a:t>
            </a:r>
            <a:r>
              <a:rPr lang="zh-CN" altLang="en-US" b="1">
                <a:sym typeface="+mn-ea"/>
              </a:rPr>
              <a:t>Internal structure diagram（</a:t>
            </a:r>
            <a:r>
              <a:rPr lang="en-US" altLang="zh-CN" b="1">
                <a:sym typeface="+mn-ea"/>
              </a:rPr>
              <a:t>legrest</a:t>
            </a:r>
            <a:r>
              <a:rPr lang="zh-CN" altLang="en-US" b="1">
                <a:sym typeface="+mn-ea"/>
              </a:rPr>
              <a:t>）</a:t>
            </a:r>
            <a:r>
              <a:rPr lang="zh-CN" altLang="en-US" b="1"/>
              <a:t>：</a:t>
            </a:r>
            <a:endParaRPr lang="zh-CN" altLang="en-US" b="1"/>
          </a:p>
        </p:txBody>
      </p:sp>
      <p:pic>
        <p:nvPicPr>
          <p:cNvPr id="6" name="图片 5"/>
          <p:cNvPicPr>
            <a:picLocks noChangeAspect="1"/>
          </p:cNvPicPr>
          <p:nvPr/>
        </p:nvPicPr>
        <p:blipFill>
          <a:blip r:embed="rId1"/>
          <a:stretch>
            <a:fillRect/>
          </a:stretch>
        </p:blipFill>
        <p:spPr>
          <a:xfrm>
            <a:off x="3004185" y="2059305"/>
            <a:ext cx="3162300" cy="3609975"/>
          </a:xfrm>
          <a:prstGeom prst="rect">
            <a:avLst/>
          </a:prstGeom>
        </p:spPr>
      </p:pic>
      <p:pic>
        <p:nvPicPr>
          <p:cNvPr id="7" name="图片 6"/>
          <p:cNvPicPr>
            <a:picLocks noChangeAspect="1"/>
          </p:cNvPicPr>
          <p:nvPr/>
        </p:nvPicPr>
        <p:blipFill>
          <a:blip r:embed="rId2"/>
          <a:stretch>
            <a:fillRect/>
          </a:stretch>
        </p:blipFill>
        <p:spPr>
          <a:xfrm>
            <a:off x="6537960" y="2059305"/>
            <a:ext cx="2863215" cy="3656330"/>
          </a:xfrm>
          <a:prstGeom prst="rect">
            <a:avLst/>
          </a:prstGeom>
        </p:spPr>
      </p:pic>
      <p:sp>
        <p:nvSpPr>
          <p:cNvPr id="13" name="矩形标注 12"/>
          <p:cNvSpPr/>
          <p:nvPr/>
        </p:nvSpPr>
        <p:spPr>
          <a:xfrm>
            <a:off x="770255" y="2213610"/>
            <a:ext cx="2045970" cy="626110"/>
          </a:xfrm>
          <a:prstGeom prst="wedgeRectCallout">
            <a:avLst>
              <a:gd name="adj1" fmla="val 151955"/>
              <a:gd name="adj2" fmla="val 152332"/>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sym typeface="+mn-ea"/>
              </a:rPr>
              <a:t>legrest PCB</a:t>
            </a:r>
            <a:endParaRPr lang="en-US" altLang="zh-CN">
              <a:sym typeface="+mn-ea"/>
            </a:endParaRPr>
          </a:p>
        </p:txBody>
      </p:sp>
      <p:sp>
        <p:nvSpPr>
          <p:cNvPr id="8" name="矩形标注 7"/>
          <p:cNvSpPr/>
          <p:nvPr/>
        </p:nvSpPr>
        <p:spPr>
          <a:xfrm>
            <a:off x="436880" y="3574415"/>
            <a:ext cx="2379345" cy="626110"/>
          </a:xfrm>
          <a:prstGeom prst="wedgeRectCallout">
            <a:avLst>
              <a:gd name="adj1" fmla="val 106424"/>
              <a:gd name="adj2" fmla="val 195030"/>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Pinch prevention detection component</a:t>
            </a:r>
            <a:endParaRPr lang="zh-CN" altLang="en-US">
              <a:sym typeface="+mn-ea"/>
            </a:endParaRPr>
          </a:p>
        </p:txBody>
      </p:sp>
      <p:sp>
        <p:nvSpPr>
          <p:cNvPr id="9" name="矩形标注 8"/>
          <p:cNvSpPr/>
          <p:nvPr/>
        </p:nvSpPr>
        <p:spPr>
          <a:xfrm>
            <a:off x="9688195" y="1492885"/>
            <a:ext cx="2045970" cy="626110"/>
          </a:xfrm>
          <a:prstGeom prst="wedgeRectCallout">
            <a:avLst>
              <a:gd name="adj1" fmla="val -133612"/>
              <a:gd name="adj2" fmla="val 104868"/>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Telescopic motor（</a:t>
            </a:r>
            <a:r>
              <a:rPr lang="en-US" altLang="zh-CN">
                <a:sym typeface="+mn-ea"/>
              </a:rPr>
              <a:t>upper legrest</a:t>
            </a:r>
            <a:r>
              <a:rPr lang="zh-CN" altLang="en-US">
                <a:sym typeface="+mn-ea"/>
              </a:rPr>
              <a:t>）</a:t>
            </a:r>
            <a:endParaRPr lang="zh-CN" altLang="en-US">
              <a:sym typeface="+mn-ea"/>
            </a:endParaRPr>
          </a:p>
        </p:txBody>
      </p:sp>
      <p:pic>
        <p:nvPicPr>
          <p:cNvPr id="10" name="图片 9"/>
          <p:cNvPicPr>
            <a:picLocks noChangeAspect="1"/>
          </p:cNvPicPr>
          <p:nvPr/>
        </p:nvPicPr>
        <p:blipFill>
          <a:blip r:embed="rId3"/>
          <a:stretch>
            <a:fillRect/>
          </a:stretch>
        </p:blipFill>
        <p:spPr>
          <a:xfrm>
            <a:off x="920115" y="4644390"/>
            <a:ext cx="1866900" cy="1411605"/>
          </a:xfrm>
          <a:prstGeom prst="rect">
            <a:avLst/>
          </a:prstGeom>
        </p:spPr>
      </p:pic>
      <p:cxnSp>
        <p:nvCxnSpPr>
          <p:cNvPr id="11" name="直接箭头连接符 10"/>
          <p:cNvCxnSpPr>
            <a:stCxn id="8" idx="4"/>
          </p:cNvCxnSpPr>
          <p:nvPr/>
        </p:nvCxnSpPr>
        <p:spPr>
          <a:xfrm flipH="1">
            <a:off x="2431415" y="5108575"/>
            <a:ext cx="1727200" cy="2673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矩形标注 11"/>
          <p:cNvSpPr/>
          <p:nvPr/>
        </p:nvSpPr>
        <p:spPr>
          <a:xfrm>
            <a:off x="9688195" y="2188210"/>
            <a:ext cx="2045970" cy="626110"/>
          </a:xfrm>
          <a:prstGeom prst="wedgeRectCallout">
            <a:avLst>
              <a:gd name="adj1" fmla="val -141185"/>
              <a:gd name="adj2" fmla="val 280628"/>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Telescopic motor（</a:t>
            </a:r>
            <a:r>
              <a:rPr lang="en-US" altLang="zh-CN">
                <a:sym typeface="+mn-ea"/>
              </a:rPr>
              <a:t>lower</a:t>
            </a:r>
            <a:r>
              <a:rPr lang="en-US" altLang="zh-CN">
                <a:sym typeface="+mn-ea"/>
              </a:rPr>
              <a:t> legrest</a:t>
            </a:r>
            <a:r>
              <a:rPr lang="zh-CN" altLang="en-US">
                <a:sym typeface="+mn-ea"/>
              </a:rPr>
              <a:t>）</a:t>
            </a:r>
            <a:endParaRPr lang="zh-CN" altLang="en-US">
              <a:sym typeface="+mn-ea"/>
            </a:endParaRPr>
          </a:p>
        </p:txBody>
      </p:sp>
      <p:sp>
        <p:nvSpPr>
          <p:cNvPr id="14" name="矩形标注 13"/>
          <p:cNvSpPr/>
          <p:nvPr/>
        </p:nvSpPr>
        <p:spPr>
          <a:xfrm>
            <a:off x="9688195" y="5429885"/>
            <a:ext cx="2045970" cy="626110"/>
          </a:xfrm>
          <a:prstGeom prst="wedgeRectCallout">
            <a:avLst>
              <a:gd name="adj1" fmla="val -137771"/>
              <a:gd name="adj2" fmla="val -111460"/>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sym typeface="+mn-ea"/>
              </a:rPr>
              <a:t>foot massage</a:t>
            </a:r>
            <a:endParaRPr lang="en-US" altLang="zh-CN">
              <a:sym typeface="+mn-ea"/>
            </a:endParaRPr>
          </a:p>
        </p:txBody>
      </p:sp>
      <p:sp>
        <p:nvSpPr>
          <p:cNvPr id="15" name="矩形标注 14"/>
          <p:cNvSpPr/>
          <p:nvPr/>
        </p:nvSpPr>
        <p:spPr>
          <a:xfrm>
            <a:off x="9688195" y="3417570"/>
            <a:ext cx="2045970" cy="626110"/>
          </a:xfrm>
          <a:prstGeom prst="wedgeRectCallout">
            <a:avLst>
              <a:gd name="adj1" fmla="val -120515"/>
              <a:gd name="adj2" fmla="val 140872"/>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legrest switch PCB  </a:t>
            </a:r>
            <a:r>
              <a:rPr lang="en-US" altLang="zh-CN">
                <a:sym typeface="+mn-ea"/>
              </a:rPr>
              <a:t>box</a:t>
            </a:r>
            <a:endParaRPr lang="en-US" altLang="zh-CN">
              <a:sym typeface="+mn-ea"/>
            </a:endParaRPr>
          </a:p>
        </p:txBody>
      </p:sp>
      <p:pic>
        <p:nvPicPr>
          <p:cNvPr id="16" name="图片 15"/>
          <p:cNvPicPr>
            <a:picLocks noChangeAspect="1"/>
          </p:cNvPicPr>
          <p:nvPr/>
        </p:nvPicPr>
        <p:blipFill>
          <a:blip r:embed="rId4"/>
          <a:stretch>
            <a:fillRect/>
          </a:stretch>
        </p:blipFill>
        <p:spPr>
          <a:xfrm>
            <a:off x="10419715" y="4131310"/>
            <a:ext cx="1314450" cy="1166495"/>
          </a:xfrm>
          <a:prstGeom prst="rect">
            <a:avLst/>
          </a:prstGeom>
        </p:spPr>
      </p:pic>
      <p:cxnSp>
        <p:nvCxnSpPr>
          <p:cNvPr id="17" name="直接箭头连接符 16"/>
          <p:cNvCxnSpPr>
            <a:endCxn id="16" idx="1"/>
          </p:cNvCxnSpPr>
          <p:nvPr/>
        </p:nvCxnSpPr>
        <p:spPr>
          <a:xfrm>
            <a:off x="8265160" y="4575175"/>
            <a:ext cx="2154555" cy="139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 name="文本框 5"/>
          <p:cNvSpPr txBox="1"/>
          <p:nvPr/>
        </p:nvSpPr>
        <p:spPr>
          <a:xfrm>
            <a:off x="418465" y="261620"/>
            <a:ext cx="3620770" cy="368300"/>
          </a:xfrm>
          <a:prstGeom prst="rect">
            <a:avLst/>
          </a:prstGeom>
          <a:noFill/>
        </p:spPr>
        <p:txBody>
          <a:bodyPr wrap="square" rtlCol="0">
            <a:spAutoFit/>
          </a:bodyPr>
          <a:p>
            <a:r>
              <a:rPr lang="en-US" altLang="zh-CN" b="1"/>
              <a:t>2</a:t>
            </a:r>
            <a:r>
              <a:rPr lang="zh-CN" altLang="en-US" b="1"/>
              <a:t>、</a:t>
            </a:r>
            <a:r>
              <a:rPr lang="en-US" altLang="zh-CN" b="1">
                <a:sym typeface="+mn-ea"/>
              </a:rPr>
              <a:t>disassembly of the pillow</a:t>
            </a:r>
            <a:r>
              <a:rPr lang="zh-CN" altLang="en-US" b="1"/>
              <a:t>：</a:t>
            </a:r>
            <a:endParaRPr lang="zh-CN" altLang="en-US" b="1"/>
          </a:p>
        </p:txBody>
      </p:sp>
      <p:pic>
        <p:nvPicPr>
          <p:cNvPr id="4" name="图片 3"/>
          <p:cNvPicPr>
            <a:picLocks noChangeAspect="1"/>
          </p:cNvPicPr>
          <p:nvPr/>
        </p:nvPicPr>
        <p:blipFill>
          <a:blip r:embed="rId1"/>
          <a:stretch>
            <a:fillRect/>
          </a:stretch>
        </p:blipFill>
        <p:spPr>
          <a:xfrm>
            <a:off x="1346200" y="1383030"/>
            <a:ext cx="3924300" cy="3279775"/>
          </a:xfrm>
          <a:prstGeom prst="rect">
            <a:avLst/>
          </a:prstGeom>
        </p:spPr>
      </p:pic>
      <p:pic>
        <p:nvPicPr>
          <p:cNvPr id="11" name="图片 10"/>
          <p:cNvPicPr>
            <a:picLocks noChangeAspect="1"/>
          </p:cNvPicPr>
          <p:nvPr/>
        </p:nvPicPr>
        <p:blipFill>
          <a:blip r:embed="rId2"/>
          <a:stretch>
            <a:fillRect/>
          </a:stretch>
        </p:blipFill>
        <p:spPr>
          <a:xfrm rot="5400000">
            <a:off x="7070090" y="1283335"/>
            <a:ext cx="3279140" cy="3478530"/>
          </a:xfrm>
          <a:prstGeom prst="rect">
            <a:avLst/>
          </a:prstGeom>
        </p:spPr>
      </p:pic>
      <p:sp>
        <p:nvSpPr>
          <p:cNvPr id="42" name="文本框 41"/>
          <p:cNvSpPr txBox="1"/>
          <p:nvPr/>
        </p:nvSpPr>
        <p:spPr>
          <a:xfrm flipH="1">
            <a:off x="2115820" y="4773930"/>
            <a:ext cx="2574925" cy="306705"/>
          </a:xfrm>
          <a:prstGeom prst="rect">
            <a:avLst/>
          </a:prstGeom>
          <a:noFill/>
        </p:spPr>
        <p:txBody>
          <a:bodyPr wrap="square" rtlCol="0">
            <a:spAutoFit/>
          </a:bodyPr>
          <a:p>
            <a:pPr algn="ctr"/>
            <a:r>
              <a:rPr lang="en-US" altLang="zh-CN" sz="1400"/>
              <a:t>1</a:t>
            </a:r>
            <a:r>
              <a:rPr lang="en-US" sz="1400"/>
              <a:t>. </a:t>
            </a:r>
            <a:r>
              <a:rPr lang="en-US" altLang="zh-CN" sz="1400">
                <a:sym typeface="+mn-ea"/>
              </a:rPr>
              <a:t>unzip the zipper</a:t>
            </a:r>
            <a:endParaRPr lang="zh-CN" altLang="en-US" sz="1400"/>
          </a:p>
        </p:txBody>
      </p:sp>
      <p:sp>
        <p:nvSpPr>
          <p:cNvPr id="12" name="文本框 11"/>
          <p:cNvSpPr txBox="1"/>
          <p:nvPr/>
        </p:nvSpPr>
        <p:spPr>
          <a:xfrm flipH="1">
            <a:off x="7421880" y="4773930"/>
            <a:ext cx="2574925" cy="306705"/>
          </a:xfrm>
          <a:prstGeom prst="rect">
            <a:avLst/>
          </a:prstGeom>
          <a:noFill/>
        </p:spPr>
        <p:txBody>
          <a:bodyPr wrap="square" rtlCol="0">
            <a:spAutoFit/>
          </a:bodyPr>
          <a:p>
            <a:pPr algn="ctr"/>
            <a:r>
              <a:rPr lang="en-US" altLang="zh-CN" sz="1400"/>
              <a:t>2</a:t>
            </a:r>
            <a:r>
              <a:rPr lang="en-US" sz="1400"/>
              <a:t>. </a:t>
            </a:r>
            <a:r>
              <a:rPr lang="en-US" altLang="zh-CN" sz="1400">
                <a:sym typeface="+mn-ea"/>
              </a:rPr>
              <a:t>pillow</a:t>
            </a:r>
            <a:endParaRPr lang="zh-CN" altLang="en-US"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460375" y="69215"/>
            <a:ext cx="4683125" cy="368300"/>
          </a:xfrm>
          <a:prstGeom prst="rect">
            <a:avLst/>
          </a:prstGeom>
          <a:noFill/>
        </p:spPr>
        <p:txBody>
          <a:bodyPr wrap="square" rtlCol="0">
            <a:spAutoFit/>
          </a:bodyPr>
          <a:p>
            <a:r>
              <a:rPr lang="en-US" altLang="zh-CN" b="1"/>
              <a:t>3</a:t>
            </a:r>
            <a:r>
              <a:rPr lang="zh-CN" altLang="en-US" b="1"/>
              <a:t>、</a:t>
            </a:r>
            <a:r>
              <a:rPr lang="en-US" altLang="zh-CN" b="1">
                <a:sym typeface="+mn-ea"/>
              </a:rPr>
              <a:t>disassembly of backrest pad</a:t>
            </a:r>
            <a:r>
              <a:rPr lang="zh-CN" altLang="en-US" b="1"/>
              <a:t>：</a:t>
            </a:r>
            <a:endParaRPr lang="zh-CN" altLang="en-US" b="1"/>
          </a:p>
        </p:txBody>
      </p:sp>
      <p:pic>
        <p:nvPicPr>
          <p:cNvPr id="4" name="图片 3"/>
          <p:cNvPicPr>
            <a:picLocks noChangeAspect="1"/>
          </p:cNvPicPr>
          <p:nvPr/>
        </p:nvPicPr>
        <p:blipFill>
          <a:blip r:embed="rId1"/>
          <a:stretch>
            <a:fillRect/>
          </a:stretch>
        </p:blipFill>
        <p:spPr>
          <a:xfrm>
            <a:off x="388620" y="436880"/>
            <a:ext cx="3571240" cy="2540000"/>
          </a:xfrm>
          <a:prstGeom prst="rect">
            <a:avLst/>
          </a:prstGeom>
        </p:spPr>
      </p:pic>
      <p:pic>
        <p:nvPicPr>
          <p:cNvPr id="14" name="图片 13"/>
          <p:cNvPicPr>
            <a:picLocks noChangeAspect="1"/>
          </p:cNvPicPr>
          <p:nvPr/>
        </p:nvPicPr>
        <p:blipFill>
          <a:blip r:embed="rId2"/>
          <a:stretch>
            <a:fillRect/>
          </a:stretch>
        </p:blipFill>
        <p:spPr>
          <a:xfrm>
            <a:off x="4460240" y="457835"/>
            <a:ext cx="3463290" cy="2519680"/>
          </a:xfrm>
          <a:prstGeom prst="rect">
            <a:avLst/>
          </a:prstGeom>
        </p:spPr>
      </p:pic>
      <p:pic>
        <p:nvPicPr>
          <p:cNvPr id="15" name="图片 14"/>
          <p:cNvPicPr>
            <a:picLocks noChangeAspect="1"/>
          </p:cNvPicPr>
          <p:nvPr/>
        </p:nvPicPr>
        <p:blipFill>
          <a:blip r:embed="rId3"/>
          <a:stretch>
            <a:fillRect/>
          </a:stretch>
        </p:blipFill>
        <p:spPr>
          <a:xfrm>
            <a:off x="8288020" y="436245"/>
            <a:ext cx="3602990" cy="2540635"/>
          </a:xfrm>
          <a:prstGeom prst="rect">
            <a:avLst/>
          </a:prstGeom>
        </p:spPr>
      </p:pic>
      <p:pic>
        <p:nvPicPr>
          <p:cNvPr id="16" name="图片 15"/>
          <p:cNvPicPr>
            <a:picLocks noChangeAspect="1"/>
          </p:cNvPicPr>
          <p:nvPr/>
        </p:nvPicPr>
        <p:blipFill>
          <a:blip r:embed="rId4"/>
          <a:stretch>
            <a:fillRect/>
          </a:stretch>
        </p:blipFill>
        <p:spPr>
          <a:xfrm>
            <a:off x="868045" y="3429000"/>
            <a:ext cx="2612390" cy="2985135"/>
          </a:xfrm>
          <a:prstGeom prst="rect">
            <a:avLst/>
          </a:prstGeom>
        </p:spPr>
      </p:pic>
      <p:pic>
        <p:nvPicPr>
          <p:cNvPr id="17" name="图片 16"/>
          <p:cNvPicPr>
            <a:picLocks noChangeAspect="1"/>
          </p:cNvPicPr>
          <p:nvPr/>
        </p:nvPicPr>
        <p:blipFill>
          <a:blip r:embed="rId5"/>
          <a:stretch>
            <a:fillRect/>
          </a:stretch>
        </p:blipFill>
        <p:spPr>
          <a:xfrm>
            <a:off x="4016375" y="3473450"/>
            <a:ext cx="3827780" cy="2940685"/>
          </a:xfrm>
          <a:prstGeom prst="rect">
            <a:avLst/>
          </a:prstGeom>
        </p:spPr>
      </p:pic>
      <p:pic>
        <p:nvPicPr>
          <p:cNvPr id="18" name="图片 17"/>
          <p:cNvPicPr>
            <a:picLocks noChangeAspect="1"/>
          </p:cNvPicPr>
          <p:nvPr/>
        </p:nvPicPr>
        <p:blipFill>
          <a:blip r:embed="rId6"/>
          <a:stretch>
            <a:fillRect/>
          </a:stretch>
        </p:blipFill>
        <p:spPr>
          <a:xfrm>
            <a:off x="8380095" y="3473450"/>
            <a:ext cx="3510915" cy="2809875"/>
          </a:xfrm>
          <a:prstGeom prst="rect">
            <a:avLst/>
          </a:prstGeom>
        </p:spPr>
      </p:pic>
      <p:sp>
        <p:nvSpPr>
          <p:cNvPr id="42" name="文本框 41"/>
          <p:cNvSpPr txBox="1"/>
          <p:nvPr/>
        </p:nvSpPr>
        <p:spPr>
          <a:xfrm flipH="1">
            <a:off x="905510" y="3049270"/>
            <a:ext cx="2574925" cy="306705"/>
          </a:xfrm>
          <a:prstGeom prst="rect">
            <a:avLst/>
          </a:prstGeom>
          <a:noFill/>
        </p:spPr>
        <p:txBody>
          <a:bodyPr wrap="square" rtlCol="0">
            <a:spAutoFit/>
          </a:bodyPr>
          <a:p>
            <a:pPr algn="ctr"/>
            <a:r>
              <a:rPr lang="en-US" altLang="zh-CN" sz="1400"/>
              <a:t>1</a:t>
            </a:r>
            <a:r>
              <a:rPr lang="en-US" sz="1400"/>
              <a:t>. </a:t>
            </a:r>
            <a:r>
              <a:rPr lang="en-US" altLang="zh-CN" sz="1400">
                <a:sym typeface="+mn-ea"/>
              </a:rPr>
              <a:t>unzip the zipper</a:t>
            </a:r>
            <a:endParaRPr lang="zh-CN" altLang="en-US" sz="1400"/>
          </a:p>
        </p:txBody>
      </p:sp>
      <p:sp>
        <p:nvSpPr>
          <p:cNvPr id="20" name="文本框 19"/>
          <p:cNvSpPr txBox="1"/>
          <p:nvPr/>
        </p:nvSpPr>
        <p:spPr>
          <a:xfrm flipH="1">
            <a:off x="4643120" y="3072130"/>
            <a:ext cx="2574925" cy="306705"/>
          </a:xfrm>
          <a:prstGeom prst="rect">
            <a:avLst/>
          </a:prstGeom>
          <a:noFill/>
        </p:spPr>
        <p:txBody>
          <a:bodyPr wrap="square" rtlCol="0">
            <a:spAutoFit/>
          </a:bodyPr>
          <a:p>
            <a:pPr algn="ctr"/>
            <a:r>
              <a:rPr lang="en-US" altLang="zh-CN" sz="1400"/>
              <a:t>2</a:t>
            </a:r>
            <a:r>
              <a:rPr lang="en-US" sz="1400"/>
              <a:t>. </a:t>
            </a:r>
            <a:r>
              <a:rPr lang="en-US" altLang="zh-CN" sz="1400">
                <a:sym typeface="+mn-ea"/>
              </a:rPr>
              <a:t>unzip the zipper</a:t>
            </a:r>
            <a:endParaRPr lang="zh-CN" altLang="en-US" sz="1400"/>
          </a:p>
        </p:txBody>
      </p:sp>
      <p:sp>
        <p:nvSpPr>
          <p:cNvPr id="38" name="文本框 37"/>
          <p:cNvSpPr txBox="1"/>
          <p:nvPr/>
        </p:nvSpPr>
        <p:spPr>
          <a:xfrm flipH="1">
            <a:off x="8658860" y="3071495"/>
            <a:ext cx="2574925" cy="306705"/>
          </a:xfrm>
          <a:prstGeom prst="rect">
            <a:avLst/>
          </a:prstGeom>
          <a:noFill/>
        </p:spPr>
        <p:txBody>
          <a:bodyPr wrap="square" rtlCol="0">
            <a:spAutoFit/>
          </a:bodyPr>
          <a:p>
            <a:pPr algn="ctr"/>
            <a:r>
              <a:rPr lang="en-US" altLang="zh-CN" sz="1400"/>
              <a:t>3</a:t>
            </a:r>
            <a:r>
              <a:rPr lang="en-US" sz="1400"/>
              <a:t>. </a:t>
            </a:r>
            <a:r>
              <a:rPr lang="en-US" altLang="zh-CN" sz="1400">
                <a:sym typeface="+mn-ea"/>
              </a:rPr>
              <a:t>unzip the zipper</a:t>
            </a:r>
            <a:endParaRPr lang="zh-CN" altLang="en-US" sz="1400"/>
          </a:p>
        </p:txBody>
      </p:sp>
      <p:sp>
        <p:nvSpPr>
          <p:cNvPr id="39" name="文本框 38"/>
          <p:cNvSpPr txBox="1"/>
          <p:nvPr/>
        </p:nvSpPr>
        <p:spPr>
          <a:xfrm flipH="1">
            <a:off x="868045" y="6487160"/>
            <a:ext cx="2574925" cy="306705"/>
          </a:xfrm>
          <a:prstGeom prst="rect">
            <a:avLst/>
          </a:prstGeom>
          <a:noFill/>
        </p:spPr>
        <p:txBody>
          <a:bodyPr wrap="square" rtlCol="0">
            <a:spAutoFit/>
          </a:bodyPr>
          <a:p>
            <a:pPr algn="ctr"/>
            <a:r>
              <a:rPr lang="en-US" sz="1400"/>
              <a:t>4. </a:t>
            </a:r>
            <a:r>
              <a:rPr lang="en-US" altLang="zh-CN" sz="1400">
                <a:sym typeface="+mn-ea"/>
              </a:rPr>
              <a:t>unzip the zipper</a:t>
            </a:r>
            <a:endParaRPr lang="zh-CN" altLang="en-US" sz="1400"/>
          </a:p>
        </p:txBody>
      </p:sp>
      <p:sp>
        <p:nvSpPr>
          <p:cNvPr id="40" name="文本框 39"/>
          <p:cNvSpPr txBox="1"/>
          <p:nvPr/>
        </p:nvSpPr>
        <p:spPr>
          <a:xfrm flipH="1">
            <a:off x="4101465" y="6438265"/>
            <a:ext cx="3116580" cy="306705"/>
          </a:xfrm>
          <a:prstGeom prst="rect">
            <a:avLst/>
          </a:prstGeom>
          <a:noFill/>
        </p:spPr>
        <p:txBody>
          <a:bodyPr wrap="square" rtlCol="0">
            <a:spAutoFit/>
          </a:bodyPr>
          <a:p>
            <a:pPr algn="ctr"/>
            <a:r>
              <a:rPr lang="en-US" altLang="zh-CN" sz="1400"/>
              <a:t>5</a:t>
            </a:r>
            <a:r>
              <a:rPr lang="en-US" sz="1400"/>
              <a:t>. </a:t>
            </a:r>
            <a:r>
              <a:rPr lang="zh-CN" altLang="en-US" sz="1400"/>
              <a:t>Remove Sticky Wool Buckle</a:t>
            </a:r>
            <a:endParaRPr lang="zh-CN" altLang="en-US" sz="1400"/>
          </a:p>
        </p:txBody>
      </p:sp>
      <p:sp>
        <p:nvSpPr>
          <p:cNvPr id="41" name="文本框 40"/>
          <p:cNvSpPr txBox="1"/>
          <p:nvPr/>
        </p:nvSpPr>
        <p:spPr>
          <a:xfrm flipH="1">
            <a:off x="8380095" y="6350000"/>
            <a:ext cx="3509645" cy="521970"/>
          </a:xfrm>
          <a:prstGeom prst="rect">
            <a:avLst/>
          </a:prstGeom>
          <a:noFill/>
        </p:spPr>
        <p:txBody>
          <a:bodyPr wrap="square" rtlCol="0">
            <a:spAutoFit/>
          </a:bodyPr>
          <a:p>
            <a:pPr algn="ctr"/>
            <a:r>
              <a:rPr lang="en-US" altLang="zh-CN" sz="1400"/>
              <a:t>6</a:t>
            </a:r>
            <a:r>
              <a:rPr lang="en-US" sz="1400"/>
              <a:t>. </a:t>
            </a:r>
            <a:r>
              <a:rPr lang="zh-CN" altLang="en-US" sz="1400"/>
              <a:t>Disconnect the heating terminals on both sides</a:t>
            </a:r>
            <a:endParaRPr lang="zh-CN" alt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917575" y="1039495"/>
            <a:ext cx="3848100" cy="4146550"/>
          </a:xfrm>
          <a:prstGeom prst="rect">
            <a:avLst/>
          </a:prstGeom>
        </p:spPr>
      </p:pic>
      <p:pic>
        <p:nvPicPr>
          <p:cNvPr id="3" name="图片 2"/>
          <p:cNvPicPr>
            <a:picLocks noChangeAspect="1"/>
          </p:cNvPicPr>
          <p:nvPr/>
        </p:nvPicPr>
        <p:blipFill>
          <a:blip r:embed="rId2"/>
          <a:stretch>
            <a:fillRect/>
          </a:stretch>
        </p:blipFill>
        <p:spPr>
          <a:xfrm>
            <a:off x="5554345" y="1604010"/>
            <a:ext cx="5981700" cy="2880360"/>
          </a:xfrm>
          <a:prstGeom prst="rect">
            <a:avLst/>
          </a:prstGeom>
        </p:spPr>
      </p:pic>
      <p:sp>
        <p:nvSpPr>
          <p:cNvPr id="5" name="文本框 4"/>
          <p:cNvSpPr txBox="1"/>
          <p:nvPr/>
        </p:nvSpPr>
        <p:spPr>
          <a:xfrm flipH="1">
            <a:off x="1553845" y="5379720"/>
            <a:ext cx="2574925" cy="306705"/>
          </a:xfrm>
          <a:prstGeom prst="rect">
            <a:avLst/>
          </a:prstGeom>
          <a:noFill/>
        </p:spPr>
        <p:txBody>
          <a:bodyPr wrap="square" rtlCol="0">
            <a:spAutoFit/>
          </a:bodyPr>
          <a:p>
            <a:pPr algn="ctr"/>
            <a:r>
              <a:rPr lang="en-US" altLang="zh-CN" sz="1400"/>
              <a:t>7</a:t>
            </a:r>
            <a:r>
              <a:rPr lang="en-US" sz="1400"/>
              <a:t>. </a:t>
            </a:r>
            <a:r>
              <a:rPr lang="en-US" sz="1400">
                <a:sym typeface="+mn-ea"/>
              </a:rPr>
              <a:t> </a:t>
            </a:r>
            <a:r>
              <a:rPr lang="en-US" altLang="zh-CN" sz="1400">
                <a:sym typeface="+mn-ea"/>
              </a:rPr>
              <a:t>unzip the zipper</a:t>
            </a:r>
            <a:endParaRPr lang="zh-CN" altLang="en-US" sz="1400"/>
          </a:p>
        </p:txBody>
      </p:sp>
      <p:sp>
        <p:nvSpPr>
          <p:cNvPr id="6" name="文本框 5"/>
          <p:cNvSpPr txBox="1"/>
          <p:nvPr/>
        </p:nvSpPr>
        <p:spPr>
          <a:xfrm flipH="1">
            <a:off x="7258050" y="4735830"/>
            <a:ext cx="2574925" cy="306705"/>
          </a:xfrm>
          <a:prstGeom prst="rect">
            <a:avLst/>
          </a:prstGeom>
          <a:noFill/>
        </p:spPr>
        <p:txBody>
          <a:bodyPr wrap="square" rtlCol="0">
            <a:spAutoFit/>
          </a:bodyPr>
          <a:p>
            <a:pPr algn="ctr"/>
            <a:r>
              <a:rPr lang="en-US" altLang="zh-CN" sz="1400"/>
              <a:t>8</a:t>
            </a:r>
            <a:r>
              <a:rPr lang="en-US" sz="1400"/>
              <a:t>. </a:t>
            </a:r>
            <a:r>
              <a:rPr lang="en-US" altLang="zh-CN" sz="1400">
                <a:sym typeface="+mn-ea"/>
              </a:rPr>
              <a:t> backrest pad</a:t>
            </a:r>
            <a:endParaRPr lang="zh-CN"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48030" y="1302385"/>
            <a:ext cx="10875010" cy="4831080"/>
          </a:xfrm>
          <a:prstGeom prst="rect">
            <a:avLst/>
          </a:prstGeom>
          <a:noFill/>
        </p:spPr>
        <p:txBody>
          <a:bodyPr wrap="square" rtlCol="0" anchor="t">
            <a:spAutoFit/>
          </a:bodyPr>
          <a:p>
            <a:pPr algn="ctr"/>
            <a:r>
              <a:rPr lang="zh-CN" altLang="en-US" sz="2800" b="1">
                <a:solidFill>
                  <a:schemeClr val="accent1">
                    <a:lumMod val="75000"/>
                  </a:schemeClr>
                </a:solidFill>
                <a:latin typeface="+mn-ea"/>
                <a:cs typeface="+mn-ea"/>
                <a:sym typeface="+mn-ea"/>
              </a:rPr>
              <a:t>Table of Contents</a:t>
            </a:r>
            <a:endParaRPr lang="zh-CN" altLang="en-US" sz="2800" b="1">
              <a:solidFill>
                <a:schemeClr val="accent1">
                  <a:lumMod val="75000"/>
                </a:schemeClr>
              </a:solidFill>
              <a:latin typeface="+mn-ea"/>
              <a:cs typeface="+mn-ea"/>
            </a:endParaRPr>
          </a:p>
          <a:p>
            <a:pPr algn="ctr"/>
            <a:endParaRPr lang="zh-CN" altLang="en-US" sz="2800" b="1">
              <a:solidFill>
                <a:schemeClr val="accent1">
                  <a:lumMod val="75000"/>
                </a:schemeClr>
              </a:solidFill>
              <a:latin typeface="+mn-ea"/>
              <a:cs typeface="+mn-ea"/>
            </a:endParaRPr>
          </a:p>
          <a:p>
            <a:pPr algn="l"/>
            <a:r>
              <a:rPr lang="zh-CN" altLang="en-US" sz="2800" b="1">
                <a:solidFill>
                  <a:schemeClr val="accent1">
                    <a:lumMod val="75000"/>
                  </a:schemeClr>
                </a:solidFill>
                <a:latin typeface="+mn-ea"/>
                <a:cs typeface="+mn-ea"/>
                <a:sym typeface="+mn-ea"/>
              </a:rPr>
              <a:t>一、</a:t>
            </a:r>
            <a:r>
              <a:rPr lang="zh-CN" altLang="en-US" sz="2800" b="1">
                <a:solidFill>
                  <a:schemeClr val="accent1">
                    <a:lumMod val="75000"/>
                  </a:schemeClr>
                </a:solidFill>
                <a:latin typeface="+mn-ea"/>
                <a:cs typeface="+mn-ea"/>
                <a:sym typeface="+mn-ea"/>
              </a:rPr>
              <a:t>Product introduction</a:t>
            </a:r>
            <a:endParaRPr lang="zh-CN" altLang="en-US" sz="2800" b="1">
              <a:solidFill>
                <a:schemeClr val="accent1">
                  <a:lumMod val="75000"/>
                </a:schemeClr>
              </a:solidFill>
              <a:latin typeface="+mn-ea"/>
              <a:cs typeface="+mn-ea"/>
              <a:sym typeface="+mn-ea"/>
            </a:endParaRPr>
          </a:p>
          <a:p>
            <a:pPr algn="l"/>
            <a:endParaRPr lang="zh-CN" altLang="en-US" sz="2800" b="1">
              <a:solidFill>
                <a:schemeClr val="accent1">
                  <a:lumMod val="75000"/>
                </a:schemeClr>
              </a:solidFill>
              <a:latin typeface="+mn-ea"/>
              <a:cs typeface="+mn-ea"/>
            </a:endParaRPr>
          </a:p>
          <a:p>
            <a:pPr algn="l"/>
            <a:r>
              <a:rPr lang="zh-CN" altLang="en-US" sz="2800" b="1">
                <a:solidFill>
                  <a:schemeClr val="accent1">
                    <a:lumMod val="75000"/>
                  </a:schemeClr>
                </a:solidFill>
                <a:latin typeface="+mn-ea"/>
                <a:cs typeface="+mn-ea"/>
                <a:sym typeface="+mn-ea"/>
              </a:rPr>
              <a:t>二、</a:t>
            </a:r>
            <a:r>
              <a:rPr lang="zh-CN" altLang="en-US" sz="2800" b="1">
                <a:solidFill>
                  <a:schemeClr val="accent1">
                    <a:lumMod val="75000"/>
                  </a:schemeClr>
                </a:solidFill>
                <a:latin typeface="+mn-ea"/>
                <a:cs typeface="+mn-ea"/>
                <a:sym typeface="+mn-ea"/>
              </a:rPr>
              <a:t>Massage chair tools and use</a:t>
            </a:r>
            <a:endParaRPr lang="zh-CN" altLang="en-US" sz="2800" b="1">
              <a:solidFill>
                <a:schemeClr val="accent1">
                  <a:lumMod val="75000"/>
                </a:schemeClr>
              </a:solidFill>
              <a:latin typeface="+mn-ea"/>
              <a:cs typeface="+mn-ea"/>
              <a:sym typeface="+mn-ea"/>
            </a:endParaRPr>
          </a:p>
          <a:p>
            <a:pPr algn="l"/>
            <a:endParaRPr lang="zh-CN" altLang="en-US" sz="2800" b="1">
              <a:solidFill>
                <a:schemeClr val="accent1">
                  <a:lumMod val="75000"/>
                </a:schemeClr>
              </a:solidFill>
              <a:latin typeface="+mn-ea"/>
              <a:cs typeface="+mn-ea"/>
            </a:endParaRPr>
          </a:p>
          <a:p>
            <a:pPr algn="l"/>
            <a:r>
              <a:rPr lang="zh-CN" altLang="en-US" sz="2800" b="1">
                <a:solidFill>
                  <a:schemeClr val="accent1">
                    <a:lumMod val="75000"/>
                  </a:schemeClr>
                </a:solidFill>
                <a:latin typeface="+mn-ea"/>
                <a:cs typeface="+mn-ea"/>
                <a:sym typeface="+mn-ea"/>
              </a:rPr>
              <a:t>三、</a:t>
            </a:r>
            <a:r>
              <a:rPr lang="zh-CN" altLang="en-US" sz="2800" b="1">
                <a:solidFill>
                  <a:schemeClr val="accent1">
                    <a:lumMod val="75000"/>
                  </a:schemeClr>
                </a:solidFill>
                <a:latin typeface="+mn-ea"/>
                <a:cs typeface="+mn-ea"/>
                <a:sym typeface="+mn-ea"/>
              </a:rPr>
              <a:t>Circuit </a:t>
            </a:r>
            <a:r>
              <a:rPr lang="en-US" altLang="zh-CN" sz="2800" b="1">
                <a:solidFill>
                  <a:schemeClr val="accent1">
                    <a:lumMod val="75000"/>
                  </a:schemeClr>
                </a:solidFill>
                <a:latin typeface="+mn-ea"/>
                <a:cs typeface="+mn-ea"/>
                <a:sym typeface="+mn-ea"/>
              </a:rPr>
              <a:t>w</a:t>
            </a:r>
            <a:r>
              <a:rPr lang="zh-CN" altLang="en-US" sz="2800" b="1">
                <a:solidFill>
                  <a:schemeClr val="accent1">
                    <a:lumMod val="75000"/>
                  </a:schemeClr>
                </a:solidFill>
                <a:latin typeface="+mn-ea"/>
                <a:cs typeface="+mn-ea"/>
                <a:sym typeface="+mn-ea"/>
              </a:rPr>
              <a:t>orking principle</a:t>
            </a:r>
            <a:endParaRPr lang="zh-CN" altLang="en-US" sz="2800" b="1">
              <a:solidFill>
                <a:schemeClr val="accent1">
                  <a:lumMod val="75000"/>
                </a:schemeClr>
              </a:solidFill>
              <a:latin typeface="+mn-ea"/>
              <a:cs typeface="+mn-ea"/>
              <a:sym typeface="+mn-ea"/>
            </a:endParaRPr>
          </a:p>
          <a:p>
            <a:pPr algn="l"/>
            <a:endParaRPr lang="zh-CN" altLang="en-US" sz="2800" b="1">
              <a:solidFill>
                <a:schemeClr val="accent1">
                  <a:lumMod val="75000"/>
                </a:schemeClr>
              </a:solidFill>
              <a:latin typeface="+mn-ea"/>
              <a:cs typeface="+mn-ea"/>
            </a:endParaRPr>
          </a:p>
          <a:p>
            <a:pPr algn="l"/>
            <a:r>
              <a:rPr lang="zh-CN" altLang="en-US" sz="2800" b="1">
                <a:solidFill>
                  <a:schemeClr val="accent1">
                    <a:lumMod val="75000"/>
                  </a:schemeClr>
                </a:solidFill>
                <a:latin typeface="+mn-ea"/>
                <a:cs typeface="+mn-ea"/>
                <a:sym typeface="+mn-ea"/>
              </a:rPr>
              <a:t>四、</a:t>
            </a:r>
            <a:r>
              <a:rPr lang="zh-CN" altLang="en-US" sz="2800" b="1">
                <a:solidFill>
                  <a:schemeClr val="accent1">
                    <a:lumMod val="75000"/>
                  </a:schemeClr>
                </a:solidFill>
                <a:latin typeface="+mn-ea"/>
                <a:cs typeface="+mn-ea"/>
                <a:sym typeface="+mn-ea"/>
              </a:rPr>
              <a:t>Massage chair removal instructions</a:t>
            </a:r>
            <a:endParaRPr lang="zh-CN" altLang="en-US" sz="2800" b="1">
              <a:solidFill>
                <a:schemeClr val="accent1">
                  <a:lumMod val="75000"/>
                </a:schemeClr>
              </a:solidFill>
              <a:latin typeface="+mn-ea"/>
              <a:cs typeface="+mn-ea"/>
              <a:sym typeface="+mn-ea"/>
            </a:endParaRPr>
          </a:p>
          <a:p>
            <a:pPr algn="l"/>
            <a:endParaRPr lang="zh-CN" altLang="en-US" sz="2800" b="1">
              <a:solidFill>
                <a:schemeClr val="accent1">
                  <a:lumMod val="75000"/>
                </a:schemeClr>
              </a:solidFill>
              <a:latin typeface="+mn-ea"/>
              <a:cs typeface="+mn-ea"/>
            </a:endParaRPr>
          </a:p>
          <a:p>
            <a:pPr algn="l"/>
            <a:r>
              <a:rPr lang="zh-CN" altLang="en-US" sz="2800" b="1">
                <a:solidFill>
                  <a:schemeClr val="accent1">
                    <a:lumMod val="75000"/>
                  </a:schemeClr>
                </a:solidFill>
                <a:latin typeface="+mn-ea"/>
                <a:cs typeface="+mn-ea"/>
                <a:sym typeface="+mn-ea"/>
              </a:rPr>
              <a:t>五、</a:t>
            </a:r>
            <a:r>
              <a:rPr lang="zh-CN" altLang="en-US" sz="2800" b="1">
                <a:solidFill>
                  <a:schemeClr val="accent1">
                    <a:lumMod val="75000"/>
                  </a:schemeClr>
                </a:solidFill>
                <a:latin typeface="+mn-ea"/>
                <a:cs typeface="+mn-ea"/>
                <a:sym typeface="+mn-ea"/>
              </a:rPr>
              <a:t>Massage chair fault judgment</a:t>
            </a:r>
            <a:endParaRPr lang="zh-CN" altLang="en-US" sz="2800" b="1">
              <a:solidFill>
                <a:schemeClr val="accent1">
                  <a:lumMod val="75000"/>
                </a:schemeClr>
              </a:solidFill>
              <a:latin typeface="+mn-ea"/>
              <a:cs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281305" y="131445"/>
            <a:ext cx="3982720" cy="368300"/>
          </a:xfrm>
          <a:prstGeom prst="rect">
            <a:avLst/>
          </a:prstGeom>
          <a:noFill/>
        </p:spPr>
        <p:txBody>
          <a:bodyPr wrap="square" rtlCol="0">
            <a:spAutoFit/>
          </a:bodyPr>
          <a:p>
            <a:r>
              <a:rPr lang="en-US" altLang="zh-CN" b="1"/>
              <a:t>4</a:t>
            </a:r>
            <a:r>
              <a:rPr lang="zh-CN" altLang="en-US" b="1"/>
              <a:t>、</a:t>
            </a:r>
            <a:r>
              <a:rPr lang="en-US" altLang="zh-CN" b="1">
                <a:sym typeface="+mn-ea"/>
              </a:rPr>
              <a:t>disassembly of rear cover</a:t>
            </a:r>
            <a:r>
              <a:rPr lang="zh-CN" altLang="en-US" b="1"/>
              <a:t>：</a:t>
            </a:r>
            <a:endParaRPr lang="zh-CN" altLang="en-US" b="1"/>
          </a:p>
        </p:txBody>
      </p:sp>
      <p:pic>
        <p:nvPicPr>
          <p:cNvPr id="3" name="图片 2"/>
          <p:cNvPicPr>
            <a:picLocks noChangeAspect="1"/>
          </p:cNvPicPr>
          <p:nvPr/>
        </p:nvPicPr>
        <p:blipFill>
          <a:blip r:embed="rId1"/>
          <a:stretch>
            <a:fillRect/>
          </a:stretch>
        </p:blipFill>
        <p:spPr>
          <a:xfrm>
            <a:off x="4880610" y="1356360"/>
            <a:ext cx="3489325" cy="3124200"/>
          </a:xfrm>
          <a:prstGeom prst="rect">
            <a:avLst/>
          </a:prstGeom>
        </p:spPr>
      </p:pic>
      <p:pic>
        <p:nvPicPr>
          <p:cNvPr id="5" name="图片 4"/>
          <p:cNvPicPr>
            <a:picLocks noChangeAspect="1"/>
          </p:cNvPicPr>
          <p:nvPr/>
        </p:nvPicPr>
        <p:blipFill>
          <a:blip r:embed="rId2"/>
          <a:stretch>
            <a:fillRect/>
          </a:stretch>
        </p:blipFill>
        <p:spPr>
          <a:xfrm>
            <a:off x="543560" y="1356360"/>
            <a:ext cx="4026535" cy="3124835"/>
          </a:xfrm>
          <a:prstGeom prst="rect">
            <a:avLst/>
          </a:prstGeom>
        </p:spPr>
      </p:pic>
      <p:pic>
        <p:nvPicPr>
          <p:cNvPr id="6" name="图片 5"/>
          <p:cNvPicPr>
            <a:picLocks noChangeAspect="1"/>
          </p:cNvPicPr>
          <p:nvPr/>
        </p:nvPicPr>
        <p:blipFill>
          <a:blip r:embed="rId3"/>
          <a:stretch>
            <a:fillRect/>
          </a:stretch>
        </p:blipFill>
        <p:spPr>
          <a:xfrm>
            <a:off x="8837930" y="1356995"/>
            <a:ext cx="2948305" cy="3123565"/>
          </a:xfrm>
          <a:prstGeom prst="rect">
            <a:avLst/>
          </a:prstGeom>
        </p:spPr>
      </p:pic>
      <p:sp>
        <p:nvSpPr>
          <p:cNvPr id="7" name="文本框 6"/>
          <p:cNvSpPr txBox="1"/>
          <p:nvPr/>
        </p:nvSpPr>
        <p:spPr>
          <a:xfrm flipH="1">
            <a:off x="1011555" y="4634230"/>
            <a:ext cx="2574925" cy="306705"/>
          </a:xfrm>
          <a:prstGeom prst="rect">
            <a:avLst/>
          </a:prstGeom>
          <a:noFill/>
        </p:spPr>
        <p:txBody>
          <a:bodyPr wrap="square" rtlCol="0">
            <a:spAutoFit/>
          </a:bodyPr>
          <a:p>
            <a:pPr algn="ctr"/>
            <a:r>
              <a:rPr lang="en-US" altLang="zh-CN" sz="1400"/>
              <a:t>1</a:t>
            </a:r>
            <a:r>
              <a:rPr lang="en-US" sz="1400"/>
              <a:t>. </a:t>
            </a:r>
            <a:r>
              <a:rPr lang="en-US" altLang="zh-CN" sz="1400">
                <a:sym typeface="+mn-ea"/>
              </a:rPr>
              <a:t>remove 6 screws</a:t>
            </a:r>
            <a:endParaRPr lang="zh-CN" altLang="en-US" sz="1400"/>
          </a:p>
        </p:txBody>
      </p:sp>
      <p:sp>
        <p:nvSpPr>
          <p:cNvPr id="8" name="文本框 7"/>
          <p:cNvSpPr txBox="1"/>
          <p:nvPr/>
        </p:nvSpPr>
        <p:spPr>
          <a:xfrm flipH="1">
            <a:off x="5337810" y="4634230"/>
            <a:ext cx="2574925" cy="306705"/>
          </a:xfrm>
          <a:prstGeom prst="rect">
            <a:avLst/>
          </a:prstGeom>
          <a:noFill/>
        </p:spPr>
        <p:txBody>
          <a:bodyPr wrap="square" rtlCol="0">
            <a:spAutoFit/>
          </a:bodyPr>
          <a:p>
            <a:pPr algn="ctr"/>
            <a:r>
              <a:rPr lang="en-US" altLang="zh-CN" sz="1400"/>
              <a:t>2</a:t>
            </a:r>
            <a:r>
              <a:rPr lang="en-US" sz="1400"/>
              <a:t>. upper </a:t>
            </a:r>
            <a:r>
              <a:rPr lang="zh-CN" altLang="en-US" sz="1400"/>
              <a:t>rear cover</a:t>
            </a:r>
            <a:endParaRPr lang="zh-CN" altLang="en-US" sz="1400"/>
          </a:p>
        </p:txBody>
      </p:sp>
      <p:sp>
        <p:nvSpPr>
          <p:cNvPr id="9" name="文本框 8"/>
          <p:cNvSpPr txBox="1"/>
          <p:nvPr/>
        </p:nvSpPr>
        <p:spPr>
          <a:xfrm flipH="1">
            <a:off x="9211310" y="4634230"/>
            <a:ext cx="2574925" cy="306705"/>
          </a:xfrm>
          <a:prstGeom prst="rect">
            <a:avLst/>
          </a:prstGeom>
          <a:noFill/>
        </p:spPr>
        <p:txBody>
          <a:bodyPr wrap="square" rtlCol="0">
            <a:spAutoFit/>
          </a:bodyPr>
          <a:p>
            <a:pPr algn="ctr"/>
            <a:r>
              <a:rPr lang="en-US" altLang="zh-CN" sz="1400"/>
              <a:t>3</a:t>
            </a:r>
            <a:r>
              <a:rPr lang="en-US" sz="1400"/>
              <a:t>. </a:t>
            </a:r>
            <a:r>
              <a:rPr lang="en-US" altLang="zh-CN" sz="1400">
                <a:sym typeface="+mn-ea"/>
              </a:rPr>
              <a:t>rear cover</a:t>
            </a:r>
            <a:endParaRPr lang="zh-CN" alt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224155" y="120650"/>
            <a:ext cx="8833485" cy="368300"/>
          </a:xfrm>
          <a:prstGeom prst="rect">
            <a:avLst/>
          </a:prstGeom>
          <a:noFill/>
        </p:spPr>
        <p:txBody>
          <a:bodyPr wrap="square" rtlCol="0">
            <a:spAutoFit/>
          </a:bodyPr>
          <a:p>
            <a:r>
              <a:rPr lang="en-US" altLang="zh-CN" b="1"/>
              <a:t>5.1</a:t>
            </a:r>
            <a:r>
              <a:rPr lang="zh-CN" altLang="en-US" b="1"/>
              <a:t>、</a:t>
            </a:r>
            <a:r>
              <a:rPr lang="en-US" altLang="zh-CN" b="1">
                <a:sym typeface="+mn-ea"/>
              </a:rPr>
              <a:t>disassembly of right side panel cover</a:t>
            </a:r>
            <a:r>
              <a:rPr lang="zh-CN" altLang="en-US" b="1"/>
              <a:t>：（remove the rear cover first）</a:t>
            </a:r>
            <a:endParaRPr lang="zh-CN" altLang="en-US" b="1"/>
          </a:p>
        </p:txBody>
      </p:sp>
      <p:pic>
        <p:nvPicPr>
          <p:cNvPr id="2" name="图片 1"/>
          <p:cNvPicPr>
            <a:picLocks noChangeAspect="1"/>
          </p:cNvPicPr>
          <p:nvPr/>
        </p:nvPicPr>
        <p:blipFill>
          <a:blip r:embed="rId1"/>
          <a:stretch>
            <a:fillRect/>
          </a:stretch>
        </p:blipFill>
        <p:spPr>
          <a:xfrm>
            <a:off x="224155" y="567055"/>
            <a:ext cx="2584450" cy="3285490"/>
          </a:xfrm>
          <a:prstGeom prst="rect">
            <a:avLst/>
          </a:prstGeom>
        </p:spPr>
      </p:pic>
      <p:pic>
        <p:nvPicPr>
          <p:cNvPr id="4" name="图片 3"/>
          <p:cNvPicPr>
            <a:picLocks noChangeAspect="1"/>
          </p:cNvPicPr>
          <p:nvPr/>
        </p:nvPicPr>
        <p:blipFill>
          <a:blip r:embed="rId2"/>
          <a:stretch>
            <a:fillRect/>
          </a:stretch>
        </p:blipFill>
        <p:spPr>
          <a:xfrm>
            <a:off x="3302635" y="566420"/>
            <a:ext cx="3006725" cy="3286125"/>
          </a:xfrm>
          <a:prstGeom prst="rect">
            <a:avLst/>
          </a:prstGeom>
        </p:spPr>
      </p:pic>
      <p:pic>
        <p:nvPicPr>
          <p:cNvPr id="5" name="图片 4"/>
          <p:cNvPicPr>
            <a:picLocks noChangeAspect="1"/>
          </p:cNvPicPr>
          <p:nvPr/>
        </p:nvPicPr>
        <p:blipFill>
          <a:blip r:embed="rId3"/>
          <a:stretch>
            <a:fillRect/>
          </a:stretch>
        </p:blipFill>
        <p:spPr>
          <a:xfrm>
            <a:off x="6802755" y="567055"/>
            <a:ext cx="5015230" cy="3307715"/>
          </a:xfrm>
          <a:prstGeom prst="rect">
            <a:avLst/>
          </a:prstGeom>
        </p:spPr>
      </p:pic>
      <p:pic>
        <p:nvPicPr>
          <p:cNvPr id="6" name="图片 5"/>
          <p:cNvPicPr>
            <a:picLocks noChangeAspect="1"/>
          </p:cNvPicPr>
          <p:nvPr/>
        </p:nvPicPr>
        <p:blipFill>
          <a:blip r:embed="rId4"/>
          <a:stretch>
            <a:fillRect/>
          </a:stretch>
        </p:blipFill>
        <p:spPr>
          <a:xfrm>
            <a:off x="3459480" y="4427220"/>
            <a:ext cx="4595495" cy="1994535"/>
          </a:xfrm>
          <a:prstGeom prst="rect">
            <a:avLst/>
          </a:prstGeom>
        </p:spPr>
      </p:pic>
      <p:sp>
        <p:nvSpPr>
          <p:cNvPr id="8" name="文本框 7"/>
          <p:cNvSpPr txBox="1"/>
          <p:nvPr/>
        </p:nvSpPr>
        <p:spPr>
          <a:xfrm flipH="1">
            <a:off x="233680" y="3930650"/>
            <a:ext cx="2574925" cy="306705"/>
          </a:xfrm>
          <a:prstGeom prst="rect">
            <a:avLst/>
          </a:prstGeom>
          <a:noFill/>
        </p:spPr>
        <p:txBody>
          <a:bodyPr wrap="square" rtlCol="0">
            <a:spAutoFit/>
          </a:bodyPr>
          <a:p>
            <a:pPr algn="ctr"/>
            <a:r>
              <a:rPr lang="en-US" altLang="zh-CN" sz="1400"/>
              <a:t>1</a:t>
            </a:r>
            <a:r>
              <a:rPr lang="en-US" sz="1400"/>
              <a:t>. </a:t>
            </a:r>
            <a:r>
              <a:rPr lang="en-US" altLang="zh-CN" sz="1400">
                <a:sym typeface="+mn-ea"/>
              </a:rPr>
              <a:t>remove 2 screws</a:t>
            </a:r>
            <a:endParaRPr lang="zh-CN" altLang="en-US" sz="1400"/>
          </a:p>
        </p:txBody>
      </p:sp>
      <p:sp>
        <p:nvSpPr>
          <p:cNvPr id="9" name="文本框 8"/>
          <p:cNvSpPr txBox="1"/>
          <p:nvPr/>
        </p:nvSpPr>
        <p:spPr>
          <a:xfrm flipH="1">
            <a:off x="3213100" y="3930015"/>
            <a:ext cx="3196590" cy="306705"/>
          </a:xfrm>
          <a:prstGeom prst="rect">
            <a:avLst/>
          </a:prstGeom>
          <a:noFill/>
        </p:spPr>
        <p:txBody>
          <a:bodyPr wrap="square" rtlCol="0">
            <a:spAutoFit/>
          </a:bodyPr>
          <a:p>
            <a:pPr algn="ctr"/>
            <a:r>
              <a:rPr lang="en-US" altLang="zh-CN" sz="1400"/>
              <a:t>2</a:t>
            </a:r>
            <a:r>
              <a:rPr lang="en-US" sz="1400"/>
              <a:t>. </a:t>
            </a:r>
            <a:r>
              <a:rPr lang="zh-CN" altLang="en-US" sz="1400"/>
              <a:t>Pull apart the right side panel cover</a:t>
            </a:r>
            <a:endParaRPr lang="zh-CN" altLang="en-US" sz="1400"/>
          </a:p>
        </p:txBody>
      </p:sp>
      <p:sp>
        <p:nvSpPr>
          <p:cNvPr id="10" name="文本框 9"/>
          <p:cNvSpPr txBox="1"/>
          <p:nvPr/>
        </p:nvSpPr>
        <p:spPr>
          <a:xfrm flipH="1">
            <a:off x="7726045" y="3902075"/>
            <a:ext cx="3444875" cy="306705"/>
          </a:xfrm>
          <a:prstGeom prst="rect">
            <a:avLst/>
          </a:prstGeom>
          <a:noFill/>
        </p:spPr>
        <p:txBody>
          <a:bodyPr wrap="square" rtlCol="0">
            <a:spAutoFit/>
          </a:bodyPr>
          <a:p>
            <a:pPr algn="ctr"/>
            <a:r>
              <a:rPr lang="en-US" altLang="zh-CN" sz="1400"/>
              <a:t>3</a:t>
            </a:r>
            <a:r>
              <a:rPr lang="en-US" sz="1400"/>
              <a:t>. </a:t>
            </a:r>
            <a:r>
              <a:rPr lang="zh-CN" altLang="en-US" sz="1400"/>
              <a:t>Disconnect the LED strip terminals</a:t>
            </a:r>
            <a:endParaRPr lang="zh-CN" altLang="en-US" sz="1400"/>
          </a:p>
        </p:txBody>
      </p:sp>
      <p:sp>
        <p:nvSpPr>
          <p:cNvPr id="11" name="文本框 10"/>
          <p:cNvSpPr txBox="1"/>
          <p:nvPr/>
        </p:nvSpPr>
        <p:spPr>
          <a:xfrm flipH="1">
            <a:off x="4469765" y="6421755"/>
            <a:ext cx="2574925" cy="306705"/>
          </a:xfrm>
          <a:prstGeom prst="rect">
            <a:avLst/>
          </a:prstGeom>
          <a:noFill/>
        </p:spPr>
        <p:txBody>
          <a:bodyPr wrap="square" rtlCol="0">
            <a:spAutoFit/>
          </a:bodyPr>
          <a:p>
            <a:pPr algn="ctr"/>
            <a:r>
              <a:rPr lang="en-US" altLang="zh-CN" sz="1400"/>
              <a:t>4</a:t>
            </a:r>
            <a:r>
              <a:rPr lang="en-US" sz="1400"/>
              <a:t>. </a:t>
            </a:r>
            <a:r>
              <a:rPr lang="en-US" altLang="zh-CN" sz="1400">
                <a:sym typeface="+mn-ea"/>
              </a:rPr>
              <a:t>right side panel cover</a:t>
            </a:r>
            <a:endParaRPr lang="zh-CN" alt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224155" y="488950"/>
            <a:ext cx="9784080" cy="368300"/>
          </a:xfrm>
          <a:prstGeom prst="rect">
            <a:avLst/>
          </a:prstGeom>
          <a:noFill/>
        </p:spPr>
        <p:txBody>
          <a:bodyPr wrap="square" rtlCol="0">
            <a:spAutoFit/>
          </a:bodyPr>
          <a:p>
            <a:r>
              <a:rPr lang="en-US" altLang="zh-CN" b="1"/>
              <a:t>5.1.1</a:t>
            </a:r>
            <a:r>
              <a:rPr lang="zh-CN" altLang="en-US" b="1"/>
              <a:t>、</a:t>
            </a:r>
            <a:r>
              <a:rPr lang="en-US" altLang="zh-CN" b="1">
                <a:sym typeface="+mn-ea"/>
              </a:rPr>
              <a:t>disassembly of voice interaction PCB</a:t>
            </a:r>
            <a:r>
              <a:rPr lang="zh-CN" altLang="en-US" b="1"/>
              <a:t>：（</a:t>
            </a:r>
            <a:r>
              <a:rPr lang="zh-CN" altLang="en-US" b="1">
                <a:sym typeface="+mn-ea"/>
              </a:rPr>
              <a:t>remove the </a:t>
            </a:r>
            <a:r>
              <a:rPr lang="en-US" altLang="zh-CN" b="1">
                <a:sym typeface="+mn-ea"/>
              </a:rPr>
              <a:t>right side panel cover first</a:t>
            </a:r>
            <a:r>
              <a:rPr lang="zh-CN" altLang="en-US" b="1"/>
              <a:t>）</a:t>
            </a:r>
            <a:endParaRPr lang="zh-CN" altLang="en-US" b="1"/>
          </a:p>
        </p:txBody>
      </p:sp>
      <p:sp>
        <p:nvSpPr>
          <p:cNvPr id="11" name="文本框 10"/>
          <p:cNvSpPr txBox="1"/>
          <p:nvPr/>
        </p:nvSpPr>
        <p:spPr>
          <a:xfrm flipH="1">
            <a:off x="526415" y="4559935"/>
            <a:ext cx="2574925" cy="521970"/>
          </a:xfrm>
          <a:prstGeom prst="rect">
            <a:avLst/>
          </a:prstGeom>
          <a:noFill/>
        </p:spPr>
        <p:txBody>
          <a:bodyPr wrap="square" rtlCol="0">
            <a:spAutoFit/>
          </a:bodyPr>
          <a:p>
            <a:pPr algn="ctr"/>
            <a:r>
              <a:rPr lang="en-US" altLang="zh-CN" sz="1400"/>
              <a:t>1</a:t>
            </a:r>
            <a:r>
              <a:rPr lang="en-US" sz="1400"/>
              <a:t>. </a:t>
            </a:r>
            <a:r>
              <a:rPr lang="zh-CN" altLang="en-US" sz="1400"/>
              <a:t>Disconnect the terminals of the voice interaction PCB</a:t>
            </a:r>
            <a:endParaRPr lang="zh-CN" altLang="en-US" sz="1400"/>
          </a:p>
        </p:txBody>
      </p:sp>
      <p:pic>
        <p:nvPicPr>
          <p:cNvPr id="3" name="图片 2"/>
          <p:cNvPicPr>
            <a:picLocks noChangeAspect="1"/>
          </p:cNvPicPr>
          <p:nvPr/>
        </p:nvPicPr>
        <p:blipFill>
          <a:blip r:embed="rId1"/>
          <a:stretch>
            <a:fillRect/>
          </a:stretch>
        </p:blipFill>
        <p:spPr>
          <a:xfrm>
            <a:off x="224155" y="1901190"/>
            <a:ext cx="3493770" cy="2590800"/>
          </a:xfrm>
          <a:prstGeom prst="rect">
            <a:avLst/>
          </a:prstGeom>
        </p:spPr>
      </p:pic>
      <p:pic>
        <p:nvPicPr>
          <p:cNvPr id="7" name="图片 6"/>
          <p:cNvPicPr>
            <a:picLocks noChangeAspect="1"/>
          </p:cNvPicPr>
          <p:nvPr/>
        </p:nvPicPr>
        <p:blipFill>
          <a:blip r:embed="rId2"/>
          <a:stretch>
            <a:fillRect/>
          </a:stretch>
        </p:blipFill>
        <p:spPr>
          <a:xfrm>
            <a:off x="4683760" y="1901190"/>
            <a:ext cx="2904490" cy="2543810"/>
          </a:xfrm>
          <a:prstGeom prst="rect">
            <a:avLst/>
          </a:prstGeom>
        </p:spPr>
      </p:pic>
      <p:sp>
        <p:nvSpPr>
          <p:cNvPr id="12" name="文本框 11"/>
          <p:cNvSpPr txBox="1"/>
          <p:nvPr/>
        </p:nvSpPr>
        <p:spPr>
          <a:xfrm flipH="1">
            <a:off x="4847590" y="4559935"/>
            <a:ext cx="2574925" cy="306705"/>
          </a:xfrm>
          <a:prstGeom prst="rect">
            <a:avLst/>
          </a:prstGeom>
          <a:noFill/>
        </p:spPr>
        <p:txBody>
          <a:bodyPr wrap="square" rtlCol="0">
            <a:spAutoFit/>
          </a:bodyPr>
          <a:p>
            <a:pPr algn="ctr"/>
            <a:r>
              <a:rPr lang="en-US" altLang="zh-CN" sz="1400"/>
              <a:t>2</a:t>
            </a:r>
            <a:r>
              <a:rPr lang="en-US" sz="1400"/>
              <a:t>. </a:t>
            </a:r>
            <a:r>
              <a:rPr lang="en-US" altLang="zh-CN" sz="1400">
                <a:sym typeface="+mn-ea"/>
              </a:rPr>
              <a:t>remove 4 screws</a:t>
            </a:r>
            <a:endParaRPr lang="zh-CN" altLang="en-US" sz="1400"/>
          </a:p>
        </p:txBody>
      </p:sp>
      <p:pic>
        <p:nvPicPr>
          <p:cNvPr id="14" name="图片 13"/>
          <p:cNvPicPr>
            <a:picLocks noChangeAspect="1"/>
          </p:cNvPicPr>
          <p:nvPr/>
        </p:nvPicPr>
        <p:blipFill>
          <a:blip r:embed="rId3"/>
          <a:stretch>
            <a:fillRect/>
          </a:stretch>
        </p:blipFill>
        <p:spPr>
          <a:xfrm>
            <a:off x="8554085" y="1901190"/>
            <a:ext cx="2493010" cy="2544445"/>
          </a:xfrm>
          <a:prstGeom prst="rect">
            <a:avLst/>
          </a:prstGeom>
        </p:spPr>
      </p:pic>
      <p:sp>
        <p:nvSpPr>
          <p:cNvPr id="15" name="文本框 14"/>
          <p:cNvSpPr txBox="1"/>
          <p:nvPr/>
        </p:nvSpPr>
        <p:spPr>
          <a:xfrm flipH="1">
            <a:off x="8554085" y="4559935"/>
            <a:ext cx="2574925" cy="306705"/>
          </a:xfrm>
          <a:prstGeom prst="rect">
            <a:avLst/>
          </a:prstGeom>
          <a:noFill/>
        </p:spPr>
        <p:txBody>
          <a:bodyPr wrap="square" rtlCol="0">
            <a:spAutoFit/>
          </a:bodyPr>
          <a:p>
            <a:pPr algn="ctr"/>
            <a:r>
              <a:rPr lang="en-US" altLang="zh-CN" sz="1400"/>
              <a:t>3</a:t>
            </a:r>
            <a:r>
              <a:rPr lang="en-US" sz="1400"/>
              <a:t>. </a:t>
            </a:r>
            <a:r>
              <a:rPr lang="zh-CN" altLang="en-US" sz="1400">
                <a:sym typeface="+mn-ea"/>
              </a:rPr>
              <a:t>voice interaction PCB</a:t>
            </a:r>
            <a:endParaRPr lang="zh-CN"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224155" y="120650"/>
            <a:ext cx="8869045" cy="368300"/>
          </a:xfrm>
          <a:prstGeom prst="rect">
            <a:avLst/>
          </a:prstGeom>
          <a:noFill/>
        </p:spPr>
        <p:txBody>
          <a:bodyPr wrap="square" rtlCol="0">
            <a:spAutoFit/>
          </a:bodyPr>
          <a:p>
            <a:r>
              <a:rPr lang="en-US" altLang="zh-CN" b="1"/>
              <a:t>5.2</a:t>
            </a:r>
            <a:r>
              <a:rPr lang="zh-CN" altLang="en-US" b="1"/>
              <a:t>、</a:t>
            </a:r>
            <a:r>
              <a:rPr lang="en-US" altLang="zh-CN" b="1">
                <a:sym typeface="+mn-ea"/>
              </a:rPr>
              <a:t>disassembly of left side panel cover</a:t>
            </a:r>
            <a:r>
              <a:rPr lang="zh-CN" altLang="en-US" b="1">
                <a:sym typeface="+mn-ea"/>
              </a:rPr>
              <a:t>：（remove the rear cover first）</a:t>
            </a:r>
            <a:r>
              <a:rPr lang="zh-CN" altLang="en-US" b="1"/>
              <a:t>：</a:t>
            </a:r>
            <a:endParaRPr lang="zh-CN" altLang="en-US" b="1"/>
          </a:p>
        </p:txBody>
      </p:sp>
      <p:sp>
        <p:nvSpPr>
          <p:cNvPr id="8" name="文本框 7"/>
          <p:cNvSpPr txBox="1"/>
          <p:nvPr/>
        </p:nvSpPr>
        <p:spPr>
          <a:xfrm flipH="1">
            <a:off x="233680" y="3930650"/>
            <a:ext cx="2574925" cy="306705"/>
          </a:xfrm>
          <a:prstGeom prst="rect">
            <a:avLst/>
          </a:prstGeom>
          <a:noFill/>
        </p:spPr>
        <p:txBody>
          <a:bodyPr wrap="square" rtlCol="0">
            <a:spAutoFit/>
          </a:bodyPr>
          <a:p>
            <a:pPr algn="ctr"/>
            <a:r>
              <a:rPr lang="en-US" altLang="zh-CN" sz="1400"/>
              <a:t>1</a:t>
            </a:r>
            <a:r>
              <a:rPr lang="en-US" sz="1400"/>
              <a:t>. </a:t>
            </a:r>
            <a:r>
              <a:rPr lang="en-US" sz="1400">
                <a:sym typeface="+mn-ea"/>
              </a:rPr>
              <a:t> </a:t>
            </a:r>
            <a:r>
              <a:rPr lang="en-US" altLang="zh-CN" sz="1400">
                <a:sym typeface="+mn-ea"/>
              </a:rPr>
              <a:t>remove 2 screws</a:t>
            </a:r>
            <a:endParaRPr lang="zh-CN" altLang="en-US" sz="1400"/>
          </a:p>
        </p:txBody>
      </p:sp>
      <p:sp>
        <p:nvSpPr>
          <p:cNvPr id="9" name="文本框 8"/>
          <p:cNvSpPr txBox="1"/>
          <p:nvPr/>
        </p:nvSpPr>
        <p:spPr>
          <a:xfrm flipH="1">
            <a:off x="3105785" y="3986530"/>
            <a:ext cx="3357245" cy="306705"/>
          </a:xfrm>
          <a:prstGeom prst="rect">
            <a:avLst/>
          </a:prstGeom>
          <a:noFill/>
        </p:spPr>
        <p:txBody>
          <a:bodyPr wrap="square" rtlCol="0">
            <a:spAutoFit/>
          </a:bodyPr>
          <a:p>
            <a:pPr algn="ctr"/>
            <a:r>
              <a:rPr lang="en-US" altLang="zh-CN" sz="1400"/>
              <a:t>2</a:t>
            </a:r>
            <a:r>
              <a:rPr lang="en-US" sz="1400"/>
              <a:t>. </a:t>
            </a:r>
            <a:r>
              <a:rPr lang="en-US" sz="1400">
                <a:sym typeface="+mn-ea"/>
              </a:rPr>
              <a:t> </a:t>
            </a:r>
            <a:r>
              <a:rPr lang="zh-CN" altLang="en-US" sz="1400">
                <a:sym typeface="+mn-ea"/>
              </a:rPr>
              <a:t>Pull apart the </a:t>
            </a:r>
            <a:r>
              <a:rPr lang="en-US" altLang="zh-CN" sz="1400">
                <a:sym typeface="+mn-ea"/>
              </a:rPr>
              <a:t>left</a:t>
            </a:r>
            <a:r>
              <a:rPr lang="zh-CN" altLang="en-US" sz="1400">
                <a:sym typeface="+mn-ea"/>
              </a:rPr>
              <a:t> side panel cover</a:t>
            </a:r>
            <a:endParaRPr lang="zh-CN" altLang="en-US" sz="1400"/>
          </a:p>
        </p:txBody>
      </p:sp>
      <p:sp>
        <p:nvSpPr>
          <p:cNvPr id="10" name="文本框 9"/>
          <p:cNvSpPr txBox="1"/>
          <p:nvPr/>
        </p:nvSpPr>
        <p:spPr>
          <a:xfrm flipH="1">
            <a:off x="7289800" y="3925570"/>
            <a:ext cx="3806825" cy="306705"/>
          </a:xfrm>
          <a:prstGeom prst="rect">
            <a:avLst/>
          </a:prstGeom>
          <a:noFill/>
        </p:spPr>
        <p:txBody>
          <a:bodyPr wrap="square" rtlCol="0">
            <a:spAutoFit/>
          </a:bodyPr>
          <a:p>
            <a:pPr algn="ctr"/>
            <a:r>
              <a:rPr lang="en-US" altLang="zh-CN" sz="1400"/>
              <a:t>3</a:t>
            </a:r>
            <a:r>
              <a:rPr lang="en-US" sz="1400"/>
              <a:t>. </a:t>
            </a:r>
            <a:r>
              <a:rPr lang="zh-CN" altLang="en-US" sz="1400">
                <a:sym typeface="+mn-ea"/>
              </a:rPr>
              <a:t>Disconnect the LED strip terminals</a:t>
            </a:r>
            <a:endParaRPr lang="zh-CN" altLang="en-US" sz="1400"/>
          </a:p>
        </p:txBody>
      </p:sp>
      <p:sp>
        <p:nvSpPr>
          <p:cNvPr id="11" name="文本框 10"/>
          <p:cNvSpPr txBox="1"/>
          <p:nvPr/>
        </p:nvSpPr>
        <p:spPr>
          <a:xfrm flipH="1">
            <a:off x="4469765" y="6421755"/>
            <a:ext cx="2574925" cy="306705"/>
          </a:xfrm>
          <a:prstGeom prst="rect">
            <a:avLst/>
          </a:prstGeom>
          <a:noFill/>
        </p:spPr>
        <p:txBody>
          <a:bodyPr wrap="square" rtlCol="0">
            <a:spAutoFit/>
          </a:bodyPr>
          <a:p>
            <a:pPr algn="ctr"/>
            <a:r>
              <a:rPr lang="en-US" altLang="zh-CN" sz="1400"/>
              <a:t>4</a:t>
            </a:r>
            <a:r>
              <a:rPr lang="en-US" sz="1400"/>
              <a:t>. </a:t>
            </a:r>
            <a:r>
              <a:rPr lang="en-US" altLang="zh-CN" sz="1400">
                <a:sym typeface="+mn-ea"/>
              </a:rPr>
              <a:t>left side panel cover</a:t>
            </a:r>
            <a:endParaRPr lang="zh-CN" altLang="en-US" sz="1400"/>
          </a:p>
        </p:txBody>
      </p:sp>
      <p:pic>
        <p:nvPicPr>
          <p:cNvPr id="3" name="图片 2"/>
          <p:cNvPicPr>
            <a:picLocks noChangeAspect="1"/>
          </p:cNvPicPr>
          <p:nvPr/>
        </p:nvPicPr>
        <p:blipFill>
          <a:blip r:embed="rId1"/>
          <a:stretch>
            <a:fillRect/>
          </a:stretch>
        </p:blipFill>
        <p:spPr>
          <a:xfrm>
            <a:off x="405130" y="488950"/>
            <a:ext cx="2242185" cy="3436620"/>
          </a:xfrm>
          <a:prstGeom prst="rect">
            <a:avLst/>
          </a:prstGeom>
        </p:spPr>
      </p:pic>
      <p:pic>
        <p:nvPicPr>
          <p:cNvPr id="7" name="图片 6"/>
          <p:cNvPicPr>
            <a:picLocks noChangeAspect="1"/>
          </p:cNvPicPr>
          <p:nvPr/>
        </p:nvPicPr>
        <p:blipFill>
          <a:blip r:embed="rId2"/>
          <a:stretch>
            <a:fillRect/>
          </a:stretch>
        </p:blipFill>
        <p:spPr>
          <a:xfrm>
            <a:off x="3367405" y="488950"/>
            <a:ext cx="2915920" cy="3510915"/>
          </a:xfrm>
          <a:prstGeom prst="rect">
            <a:avLst/>
          </a:prstGeom>
        </p:spPr>
      </p:pic>
      <p:pic>
        <p:nvPicPr>
          <p:cNvPr id="12" name="图片 11"/>
          <p:cNvPicPr>
            <a:picLocks noChangeAspect="1"/>
          </p:cNvPicPr>
          <p:nvPr/>
        </p:nvPicPr>
        <p:blipFill>
          <a:blip r:embed="rId3"/>
          <a:stretch>
            <a:fillRect/>
          </a:stretch>
        </p:blipFill>
        <p:spPr>
          <a:xfrm>
            <a:off x="6463030" y="909320"/>
            <a:ext cx="5460365" cy="2813685"/>
          </a:xfrm>
          <a:prstGeom prst="rect">
            <a:avLst/>
          </a:prstGeom>
        </p:spPr>
      </p:pic>
      <p:pic>
        <p:nvPicPr>
          <p:cNvPr id="14" name="图片 13"/>
          <p:cNvPicPr>
            <a:picLocks noChangeAspect="1"/>
          </p:cNvPicPr>
          <p:nvPr/>
        </p:nvPicPr>
        <p:blipFill>
          <a:blip r:embed="rId4"/>
          <a:stretch>
            <a:fillRect/>
          </a:stretch>
        </p:blipFill>
        <p:spPr>
          <a:xfrm>
            <a:off x="3459480" y="4293235"/>
            <a:ext cx="4336415" cy="215392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7" name="文本框 26"/>
          <p:cNvSpPr txBox="1"/>
          <p:nvPr/>
        </p:nvSpPr>
        <p:spPr>
          <a:xfrm>
            <a:off x="247015" y="165735"/>
            <a:ext cx="11529060" cy="645160"/>
          </a:xfrm>
          <a:prstGeom prst="rect">
            <a:avLst/>
          </a:prstGeom>
          <a:noFill/>
        </p:spPr>
        <p:txBody>
          <a:bodyPr wrap="square" rtlCol="0">
            <a:spAutoFit/>
          </a:bodyPr>
          <a:p>
            <a:r>
              <a:rPr lang="en-US" altLang="zh-CN" b="1"/>
              <a:t>6</a:t>
            </a:r>
            <a:r>
              <a:rPr lang="zh-CN" altLang="en-US" b="1"/>
              <a:t>、disassembly of right front side panel cover and right upper side panel cover:(remove the right side panel cover first)</a:t>
            </a:r>
            <a:endParaRPr lang="zh-CN" altLang="en-US" b="1"/>
          </a:p>
        </p:txBody>
      </p:sp>
      <p:pic>
        <p:nvPicPr>
          <p:cNvPr id="4" name="图片 3"/>
          <p:cNvPicPr>
            <a:picLocks noChangeAspect="1"/>
          </p:cNvPicPr>
          <p:nvPr/>
        </p:nvPicPr>
        <p:blipFill>
          <a:blip r:embed="rId1"/>
          <a:stretch>
            <a:fillRect/>
          </a:stretch>
        </p:blipFill>
        <p:spPr>
          <a:xfrm>
            <a:off x="4582795" y="925195"/>
            <a:ext cx="3865245" cy="2289810"/>
          </a:xfrm>
          <a:prstGeom prst="rect">
            <a:avLst/>
          </a:prstGeom>
        </p:spPr>
      </p:pic>
      <p:pic>
        <p:nvPicPr>
          <p:cNvPr id="13" name="图片 12"/>
          <p:cNvPicPr>
            <a:picLocks noChangeAspect="1"/>
          </p:cNvPicPr>
          <p:nvPr/>
        </p:nvPicPr>
        <p:blipFill>
          <a:blip r:embed="rId2"/>
          <a:stretch>
            <a:fillRect/>
          </a:stretch>
        </p:blipFill>
        <p:spPr>
          <a:xfrm>
            <a:off x="8712200" y="955040"/>
            <a:ext cx="2701925" cy="2291715"/>
          </a:xfrm>
          <a:prstGeom prst="rect">
            <a:avLst/>
          </a:prstGeom>
        </p:spPr>
      </p:pic>
      <p:pic>
        <p:nvPicPr>
          <p:cNvPr id="17" name="图片 16"/>
          <p:cNvPicPr>
            <a:picLocks noChangeAspect="1"/>
          </p:cNvPicPr>
          <p:nvPr/>
        </p:nvPicPr>
        <p:blipFill>
          <a:blip r:embed="rId3"/>
          <a:stretch>
            <a:fillRect/>
          </a:stretch>
        </p:blipFill>
        <p:spPr>
          <a:xfrm>
            <a:off x="728980" y="3628390"/>
            <a:ext cx="4490720" cy="2707640"/>
          </a:xfrm>
          <a:prstGeom prst="rect">
            <a:avLst/>
          </a:prstGeom>
        </p:spPr>
      </p:pic>
      <p:pic>
        <p:nvPicPr>
          <p:cNvPr id="18" name="图片 17"/>
          <p:cNvPicPr>
            <a:picLocks noChangeAspect="1"/>
          </p:cNvPicPr>
          <p:nvPr/>
        </p:nvPicPr>
        <p:blipFill>
          <a:blip r:embed="rId4"/>
          <a:stretch>
            <a:fillRect/>
          </a:stretch>
        </p:blipFill>
        <p:spPr>
          <a:xfrm>
            <a:off x="6096000" y="3993515"/>
            <a:ext cx="5543550" cy="2089150"/>
          </a:xfrm>
          <a:prstGeom prst="rect">
            <a:avLst/>
          </a:prstGeom>
        </p:spPr>
      </p:pic>
      <p:sp>
        <p:nvSpPr>
          <p:cNvPr id="29" name="文本框 28"/>
          <p:cNvSpPr txBox="1"/>
          <p:nvPr/>
        </p:nvSpPr>
        <p:spPr>
          <a:xfrm flipH="1">
            <a:off x="1254125" y="3215005"/>
            <a:ext cx="2574925" cy="306705"/>
          </a:xfrm>
          <a:prstGeom prst="rect">
            <a:avLst/>
          </a:prstGeom>
          <a:noFill/>
        </p:spPr>
        <p:txBody>
          <a:bodyPr wrap="square" rtlCol="0">
            <a:spAutoFit/>
          </a:bodyPr>
          <a:p>
            <a:pPr algn="ctr"/>
            <a:r>
              <a:rPr lang="en-US" altLang="zh-CN" sz="1400"/>
              <a:t>1</a:t>
            </a:r>
            <a:r>
              <a:rPr lang="en-US" sz="1400"/>
              <a:t>. </a:t>
            </a:r>
            <a:r>
              <a:rPr lang="en-US" altLang="zh-CN" sz="1400">
                <a:sym typeface="+mn-ea"/>
              </a:rPr>
              <a:t>remove 1 screw</a:t>
            </a:r>
            <a:endParaRPr lang="zh-CN" altLang="en-US" sz="1400"/>
          </a:p>
        </p:txBody>
      </p:sp>
      <p:sp>
        <p:nvSpPr>
          <p:cNvPr id="30" name="文本框 29"/>
          <p:cNvSpPr txBox="1"/>
          <p:nvPr/>
        </p:nvSpPr>
        <p:spPr>
          <a:xfrm flipH="1">
            <a:off x="8940165" y="3215005"/>
            <a:ext cx="2574925" cy="306705"/>
          </a:xfrm>
          <a:prstGeom prst="rect">
            <a:avLst/>
          </a:prstGeom>
          <a:noFill/>
        </p:spPr>
        <p:txBody>
          <a:bodyPr wrap="square" rtlCol="0">
            <a:spAutoFit/>
          </a:bodyPr>
          <a:p>
            <a:pPr algn="ctr"/>
            <a:r>
              <a:rPr lang="en-US" altLang="zh-CN" sz="1400"/>
              <a:t>3</a:t>
            </a:r>
            <a:r>
              <a:rPr lang="en-US" sz="1400"/>
              <a:t>. </a:t>
            </a:r>
            <a:r>
              <a:rPr lang="en-US" altLang="zh-CN" sz="1400">
                <a:sym typeface="+mn-ea"/>
              </a:rPr>
              <a:t>remove 7 screws</a:t>
            </a:r>
            <a:endParaRPr lang="zh-CN" altLang="en-US" sz="1400"/>
          </a:p>
        </p:txBody>
      </p:sp>
      <p:sp>
        <p:nvSpPr>
          <p:cNvPr id="31" name="文本框 30"/>
          <p:cNvSpPr txBox="1"/>
          <p:nvPr/>
        </p:nvSpPr>
        <p:spPr>
          <a:xfrm flipH="1">
            <a:off x="468630" y="6336030"/>
            <a:ext cx="4866640" cy="521970"/>
          </a:xfrm>
          <a:prstGeom prst="rect">
            <a:avLst/>
          </a:prstGeom>
          <a:noFill/>
        </p:spPr>
        <p:txBody>
          <a:bodyPr wrap="square" rtlCol="0">
            <a:spAutoFit/>
          </a:bodyPr>
          <a:p>
            <a:pPr algn="ctr"/>
            <a:r>
              <a:rPr lang="en-US" altLang="zh-CN" sz="1400"/>
              <a:t>4</a:t>
            </a:r>
            <a:r>
              <a:rPr lang="en-US" sz="1400"/>
              <a:t>. </a:t>
            </a:r>
            <a:r>
              <a:rPr lang="zh-CN" altLang="en-US" sz="1400">
                <a:sym typeface="+mn-ea"/>
              </a:rPr>
              <a:t>Pull apart the</a:t>
            </a:r>
            <a:r>
              <a:rPr lang="en-US" altLang="zh-CN" sz="1400">
                <a:sym typeface="+mn-ea"/>
              </a:rPr>
              <a:t> </a:t>
            </a:r>
            <a:r>
              <a:rPr lang="zh-CN" altLang="en-US" sz="1400">
                <a:sym typeface="+mn-ea"/>
              </a:rPr>
              <a:t>right front side panel cover and right upper side panel cover</a:t>
            </a:r>
            <a:endParaRPr lang="zh-CN" altLang="en-US" sz="1400"/>
          </a:p>
        </p:txBody>
      </p:sp>
      <p:sp>
        <p:nvSpPr>
          <p:cNvPr id="32" name="文本框 31"/>
          <p:cNvSpPr txBox="1"/>
          <p:nvPr/>
        </p:nvSpPr>
        <p:spPr>
          <a:xfrm flipH="1">
            <a:off x="6095365" y="6187440"/>
            <a:ext cx="5543550" cy="306705"/>
          </a:xfrm>
          <a:prstGeom prst="rect">
            <a:avLst/>
          </a:prstGeom>
          <a:noFill/>
        </p:spPr>
        <p:txBody>
          <a:bodyPr wrap="square" rtlCol="0">
            <a:spAutoFit/>
          </a:bodyPr>
          <a:p>
            <a:pPr algn="ctr"/>
            <a:r>
              <a:rPr lang="en-US" altLang="zh-CN" sz="1400"/>
              <a:t>5</a:t>
            </a:r>
            <a:r>
              <a:rPr lang="en-US" sz="1400"/>
              <a:t>. </a:t>
            </a:r>
            <a:r>
              <a:rPr lang="zh-CN" altLang="en-US" sz="1400">
                <a:sym typeface="+mn-ea"/>
              </a:rPr>
              <a:t>right front side panel cover and right upper side panel cover</a:t>
            </a:r>
            <a:endParaRPr lang="zh-CN" altLang="en-US" sz="1400"/>
          </a:p>
        </p:txBody>
      </p:sp>
      <p:pic>
        <p:nvPicPr>
          <p:cNvPr id="2" name="图片 1"/>
          <p:cNvPicPr>
            <a:picLocks noChangeAspect="1"/>
          </p:cNvPicPr>
          <p:nvPr/>
        </p:nvPicPr>
        <p:blipFill>
          <a:blip r:embed="rId5"/>
          <a:stretch>
            <a:fillRect/>
          </a:stretch>
        </p:blipFill>
        <p:spPr>
          <a:xfrm>
            <a:off x="316230" y="925195"/>
            <a:ext cx="4036060" cy="2289810"/>
          </a:xfrm>
          <a:prstGeom prst="rect">
            <a:avLst/>
          </a:prstGeom>
        </p:spPr>
      </p:pic>
      <p:sp>
        <p:nvSpPr>
          <p:cNvPr id="3" name="文本框 2"/>
          <p:cNvSpPr txBox="1"/>
          <p:nvPr/>
        </p:nvSpPr>
        <p:spPr>
          <a:xfrm flipH="1">
            <a:off x="5335270" y="3215005"/>
            <a:ext cx="2574925" cy="306705"/>
          </a:xfrm>
          <a:prstGeom prst="rect">
            <a:avLst/>
          </a:prstGeom>
          <a:noFill/>
        </p:spPr>
        <p:txBody>
          <a:bodyPr wrap="square" rtlCol="0">
            <a:spAutoFit/>
          </a:bodyPr>
          <a:p>
            <a:pPr algn="ctr"/>
            <a:r>
              <a:rPr lang="en-US" altLang="zh-CN" sz="1400"/>
              <a:t>2</a:t>
            </a:r>
            <a:r>
              <a:rPr lang="en-US" sz="1400"/>
              <a:t>. </a:t>
            </a:r>
            <a:r>
              <a:rPr lang="en-US" altLang="zh-CN" sz="1400">
                <a:sym typeface="+mn-ea"/>
              </a:rPr>
              <a:t>remove 2 screws</a:t>
            </a:r>
            <a:endParaRPr lang="zh-CN" alt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3" name="图片 12"/>
          <p:cNvPicPr>
            <a:picLocks noChangeAspect="1"/>
          </p:cNvPicPr>
          <p:nvPr/>
        </p:nvPicPr>
        <p:blipFill>
          <a:blip r:embed="rId1"/>
          <a:stretch>
            <a:fillRect/>
          </a:stretch>
        </p:blipFill>
        <p:spPr>
          <a:xfrm>
            <a:off x="2955925" y="600075"/>
            <a:ext cx="5737225" cy="2675890"/>
          </a:xfrm>
          <a:prstGeom prst="rect">
            <a:avLst/>
          </a:prstGeom>
        </p:spPr>
      </p:pic>
      <p:pic>
        <p:nvPicPr>
          <p:cNvPr id="42" name="图片 41"/>
          <p:cNvPicPr>
            <a:picLocks noChangeAspect="1"/>
          </p:cNvPicPr>
          <p:nvPr/>
        </p:nvPicPr>
        <p:blipFill>
          <a:blip r:embed="rId2"/>
          <a:stretch>
            <a:fillRect/>
          </a:stretch>
        </p:blipFill>
        <p:spPr>
          <a:xfrm rot="16200000">
            <a:off x="7823835" y="3264535"/>
            <a:ext cx="2391410" cy="3557270"/>
          </a:xfrm>
          <a:prstGeom prst="rect">
            <a:avLst/>
          </a:prstGeom>
        </p:spPr>
      </p:pic>
      <p:pic>
        <p:nvPicPr>
          <p:cNvPr id="43" name="图片 42"/>
          <p:cNvPicPr>
            <a:picLocks noChangeAspect="1"/>
          </p:cNvPicPr>
          <p:nvPr/>
        </p:nvPicPr>
        <p:blipFill>
          <a:blip r:embed="rId3"/>
          <a:stretch>
            <a:fillRect/>
          </a:stretch>
        </p:blipFill>
        <p:spPr>
          <a:xfrm rot="10800000">
            <a:off x="1203960" y="3847465"/>
            <a:ext cx="4601845" cy="2390775"/>
          </a:xfrm>
          <a:prstGeom prst="rect">
            <a:avLst/>
          </a:prstGeom>
        </p:spPr>
      </p:pic>
      <p:sp>
        <p:nvSpPr>
          <p:cNvPr id="45" name="文本框 44"/>
          <p:cNvSpPr txBox="1"/>
          <p:nvPr/>
        </p:nvSpPr>
        <p:spPr>
          <a:xfrm flipH="1">
            <a:off x="4413885" y="3364230"/>
            <a:ext cx="2574925" cy="306705"/>
          </a:xfrm>
          <a:prstGeom prst="rect">
            <a:avLst/>
          </a:prstGeom>
          <a:noFill/>
        </p:spPr>
        <p:txBody>
          <a:bodyPr wrap="square" rtlCol="0">
            <a:spAutoFit/>
          </a:bodyPr>
          <a:p>
            <a:pPr algn="ctr"/>
            <a:r>
              <a:rPr lang="en-US" altLang="zh-CN" sz="1400"/>
              <a:t>1</a:t>
            </a:r>
            <a:r>
              <a:rPr lang="en-US" sz="1400"/>
              <a:t>. </a:t>
            </a:r>
            <a:r>
              <a:rPr lang="en-US" altLang="zh-CN" sz="1400">
                <a:sym typeface="+mn-ea"/>
              </a:rPr>
              <a:t>remove 2 screws</a:t>
            </a:r>
            <a:endParaRPr lang="zh-CN" altLang="en-US" sz="1400"/>
          </a:p>
        </p:txBody>
      </p:sp>
      <p:sp>
        <p:nvSpPr>
          <p:cNvPr id="47" name="文本框 46"/>
          <p:cNvSpPr txBox="1"/>
          <p:nvPr/>
        </p:nvSpPr>
        <p:spPr>
          <a:xfrm flipH="1">
            <a:off x="1667510" y="6287770"/>
            <a:ext cx="3675380" cy="306705"/>
          </a:xfrm>
          <a:prstGeom prst="rect">
            <a:avLst/>
          </a:prstGeom>
          <a:noFill/>
        </p:spPr>
        <p:txBody>
          <a:bodyPr wrap="square" rtlCol="0">
            <a:spAutoFit/>
          </a:bodyPr>
          <a:p>
            <a:pPr algn="ctr"/>
            <a:r>
              <a:rPr lang="en-US" altLang="zh-CN" sz="1400"/>
              <a:t>2</a:t>
            </a:r>
            <a:r>
              <a:rPr lang="en-US" sz="1400"/>
              <a:t>. </a:t>
            </a:r>
            <a:r>
              <a:rPr lang="zh-CN" altLang="en-US" sz="1400">
                <a:sym typeface="+mn-ea"/>
              </a:rPr>
              <a:t>right upper side panel cover</a:t>
            </a:r>
            <a:endParaRPr lang="zh-CN" altLang="en-US" sz="1400"/>
          </a:p>
        </p:txBody>
      </p:sp>
      <p:sp>
        <p:nvSpPr>
          <p:cNvPr id="48" name="文本框 47"/>
          <p:cNvSpPr txBox="1"/>
          <p:nvPr/>
        </p:nvSpPr>
        <p:spPr>
          <a:xfrm flipH="1">
            <a:off x="7732395" y="6287770"/>
            <a:ext cx="2574925" cy="306705"/>
          </a:xfrm>
          <a:prstGeom prst="rect">
            <a:avLst/>
          </a:prstGeom>
          <a:noFill/>
        </p:spPr>
        <p:txBody>
          <a:bodyPr wrap="square" rtlCol="0">
            <a:spAutoFit/>
          </a:bodyPr>
          <a:p>
            <a:pPr algn="ctr"/>
            <a:r>
              <a:rPr lang="en-US" altLang="zh-CN" sz="1400"/>
              <a:t>3</a:t>
            </a:r>
            <a:r>
              <a:rPr lang="en-US" sz="1400"/>
              <a:t>. </a:t>
            </a:r>
            <a:r>
              <a:rPr lang="zh-CN" altLang="en-US" sz="1400">
                <a:sym typeface="+mn-ea"/>
              </a:rPr>
              <a:t>right front side panel cover</a:t>
            </a:r>
            <a:endParaRPr lang="zh-CN"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7" name="文本框 26"/>
          <p:cNvSpPr txBox="1"/>
          <p:nvPr/>
        </p:nvSpPr>
        <p:spPr>
          <a:xfrm>
            <a:off x="247015" y="165735"/>
            <a:ext cx="11654790" cy="645160"/>
          </a:xfrm>
          <a:prstGeom prst="rect">
            <a:avLst/>
          </a:prstGeom>
          <a:noFill/>
        </p:spPr>
        <p:txBody>
          <a:bodyPr wrap="square" rtlCol="0">
            <a:spAutoFit/>
          </a:bodyPr>
          <a:p>
            <a:r>
              <a:rPr lang="en-US" altLang="zh-CN" b="1"/>
              <a:t>7</a:t>
            </a:r>
            <a:r>
              <a:rPr lang="zh-CN" altLang="en-US" b="1"/>
              <a:t>、disassembly of left front side panel cover and left upper side panel cover:(remove the left side panel cover first)</a:t>
            </a:r>
            <a:endParaRPr lang="zh-CN" altLang="en-US" b="1"/>
          </a:p>
        </p:txBody>
      </p:sp>
      <p:sp>
        <p:nvSpPr>
          <p:cNvPr id="29" name="文本框 28"/>
          <p:cNvSpPr txBox="1"/>
          <p:nvPr>
            <p:custDataLst>
              <p:tags r:id="rId1"/>
            </p:custDataLst>
          </p:nvPr>
        </p:nvSpPr>
        <p:spPr>
          <a:xfrm flipH="1">
            <a:off x="5139055" y="3275330"/>
            <a:ext cx="2574925" cy="306705"/>
          </a:xfrm>
          <a:prstGeom prst="rect">
            <a:avLst/>
          </a:prstGeom>
          <a:noFill/>
        </p:spPr>
        <p:txBody>
          <a:bodyPr wrap="square" rtlCol="0">
            <a:spAutoFit/>
          </a:bodyPr>
          <a:p>
            <a:pPr algn="ctr"/>
            <a:r>
              <a:rPr lang="en-US" altLang="zh-CN" sz="1400"/>
              <a:t>2</a:t>
            </a:r>
            <a:r>
              <a:rPr lang="en-US" sz="1400"/>
              <a:t>. </a:t>
            </a:r>
            <a:r>
              <a:rPr lang="en-US" altLang="zh-CN" sz="1400">
                <a:sym typeface="+mn-ea"/>
              </a:rPr>
              <a:t>remove 2 screws</a:t>
            </a:r>
            <a:endParaRPr lang="zh-CN" altLang="en-US" sz="1400"/>
          </a:p>
        </p:txBody>
      </p:sp>
      <p:sp>
        <p:nvSpPr>
          <p:cNvPr id="30" name="文本框 29"/>
          <p:cNvSpPr txBox="1"/>
          <p:nvPr>
            <p:custDataLst>
              <p:tags r:id="rId2"/>
            </p:custDataLst>
          </p:nvPr>
        </p:nvSpPr>
        <p:spPr>
          <a:xfrm flipH="1">
            <a:off x="8985250" y="3275330"/>
            <a:ext cx="2574925" cy="306705"/>
          </a:xfrm>
          <a:prstGeom prst="rect">
            <a:avLst/>
          </a:prstGeom>
          <a:noFill/>
        </p:spPr>
        <p:txBody>
          <a:bodyPr wrap="square" rtlCol="0">
            <a:spAutoFit/>
          </a:bodyPr>
          <a:p>
            <a:pPr algn="ctr"/>
            <a:r>
              <a:rPr lang="en-US" altLang="zh-CN" sz="1400"/>
              <a:t>2</a:t>
            </a:r>
            <a:r>
              <a:rPr lang="en-US" sz="1400"/>
              <a:t>. </a:t>
            </a:r>
            <a:r>
              <a:rPr lang="en-US" sz="1400">
                <a:sym typeface="+mn-ea"/>
              </a:rPr>
              <a:t> </a:t>
            </a:r>
            <a:r>
              <a:rPr lang="en-US" altLang="zh-CN" sz="1400">
                <a:sym typeface="+mn-ea"/>
              </a:rPr>
              <a:t>remove 7 screws</a:t>
            </a:r>
            <a:endParaRPr lang="zh-CN" altLang="en-US" sz="1400"/>
          </a:p>
        </p:txBody>
      </p:sp>
      <p:sp>
        <p:nvSpPr>
          <p:cNvPr id="31" name="文本框 30"/>
          <p:cNvSpPr txBox="1"/>
          <p:nvPr/>
        </p:nvSpPr>
        <p:spPr>
          <a:xfrm flipH="1">
            <a:off x="763905" y="6336030"/>
            <a:ext cx="4825365" cy="521970"/>
          </a:xfrm>
          <a:prstGeom prst="rect">
            <a:avLst/>
          </a:prstGeom>
          <a:noFill/>
        </p:spPr>
        <p:txBody>
          <a:bodyPr wrap="square" rtlCol="0">
            <a:spAutoFit/>
          </a:bodyPr>
          <a:p>
            <a:pPr algn="ctr"/>
            <a:r>
              <a:rPr lang="en-US" altLang="zh-CN" sz="1400"/>
              <a:t>4</a:t>
            </a:r>
            <a:r>
              <a:rPr lang="en-US" sz="1400"/>
              <a:t>. </a:t>
            </a:r>
            <a:r>
              <a:rPr lang="zh-CN" altLang="en-US" sz="1400"/>
              <a:t>Pull apart the left front side panel cover and left upper side panel cover</a:t>
            </a:r>
            <a:endParaRPr lang="zh-CN" altLang="en-US" sz="1400"/>
          </a:p>
        </p:txBody>
      </p:sp>
      <p:sp>
        <p:nvSpPr>
          <p:cNvPr id="32" name="文本框 31"/>
          <p:cNvSpPr txBox="1"/>
          <p:nvPr/>
        </p:nvSpPr>
        <p:spPr>
          <a:xfrm flipH="1">
            <a:off x="6028055" y="6187440"/>
            <a:ext cx="5372100" cy="306705"/>
          </a:xfrm>
          <a:prstGeom prst="rect">
            <a:avLst/>
          </a:prstGeom>
          <a:noFill/>
        </p:spPr>
        <p:txBody>
          <a:bodyPr wrap="square" rtlCol="0">
            <a:spAutoFit/>
          </a:bodyPr>
          <a:p>
            <a:pPr algn="ctr"/>
            <a:r>
              <a:rPr lang="en-US" altLang="zh-CN" sz="1400"/>
              <a:t>5</a:t>
            </a:r>
            <a:r>
              <a:rPr lang="en-US" sz="1400"/>
              <a:t>. </a:t>
            </a:r>
            <a:r>
              <a:rPr lang="zh-CN" altLang="en-US" sz="1400">
                <a:sym typeface="+mn-ea"/>
              </a:rPr>
              <a:t>left front side panel cover and left upper side panel cover</a:t>
            </a:r>
            <a:endParaRPr lang="zh-CN" altLang="en-US" sz="1400"/>
          </a:p>
        </p:txBody>
      </p:sp>
      <p:pic>
        <p:nvPicPr>
          <p:cNvPr id="2" name="图片 1"/>
          <p:cNvPicPr>
            <a:picLocks noChangeAspect="1"/>
          </p:cNvPicPr>
          <p:nvPr>
            <p:custDataLst>
              <p:tags r:id="rId3"/>
            </p:custDataLst>
          </p:nvPr>
        </p:nvPicPr>
        <p:blipFill>
          <a:blip r:embed="rId4"/>
          <a:stretch>
            <a:fillRect/>
          </a:stretch>
        </p:blipFill>
        <p:spPr>
          <a:xfrm>
            <a:off x="4582795" y="826770"/>
            <a:ext cx="3687445" cy="2248535"/>
          </a:xfrm>
          <a:prstGeom prst="rect">
            <a:avLst/>
          </a:prstGeom>
        </p:spPr>
      </p:pic>
      <p:pic>
        <p:nvPicPr>
          <p:cNvPr id="3" name="图片 2"/>
          <p:cNvPicPr>
            <a:picLocks noChangeAspect="1"/>
          </p:cNvPicPr>
          <p:nvPr>
            <p:custDataLst>
              <p:tags r:id="rId5"/>
            </p:custDataLst>
          </p:nvPr>
        </p:nvPicPr>
        <p:blipFill>
          <a:blip r:embed="rId6"/>
          <a:stretch>
            <a:fillRect/>
          </a:stretch>
        </p:blipFill>
        <p:spPr>
          <a:xfrm>
            <a:off x="8446135" y="826770"/>
            <a:ext cx="3456305" cy="2366010"/>
          </a:xfrm>
          <a:prstGeom prst="rect">
            <a:avLst/>
          </a:prstGeom>
        </p:spPr>
      </p:pic>
      <p:pic>
        <p:nvPicPr>
          <p:cNvPr id="5" name="图片 4"/>
          <p:cNvPicPr>
            <a:picLocks noChangeAspect="1"/>
          </p:cNvPicPr>
          <p:nvPr/>
        </p:nvPicPr>
        <p:blipFill>
          <a:blip r:embed="rId7"/>
          <a:stretch>
            <a:fillRect/>
          </a:stretch>
        </p:blipFill>
        <p:spPr>
          <a:xfrm>
            <a:off x="6027420" y="3949065"/>
            <a:ext cx="5372100" cy="2178050"/>
          </a:xfrm>
          <a:prstGeom prst="rect">
            <a:avLst/>
          </a:prstGeom>
        </p:spPr>
      </p:pic>
      <p:pic>
        <p:nvPicPr>
          <p:cNvPr id="6" name="图片 5"/>
          <p:cNvPicPr>
            <a:picLocks noChangeAspect="1"/>
          </p:cNvPicPr>
          <p:nvPr/>
        </p:nvPicPr>
        <p:blipFill>
          <a:blip r:embed="rId8"/>
          <a:stretch>
            <a:fillRect/>
          </a:stretch>
        </p:blipFill>
        <p:spPr>
          <a:xfrm>
            <a:off x="763270" y="3886835"/>
            <a:ext cx="4825365" cy="2415540"/>
          </a:xfrm>
          <a:prstGeom prst="rect">
            <a:avLst/>
          </a:prstGeom>
        </p:spPr>
      </p:pic>
      <p:pic>
        <p:nvPicPr>
          <p:cNvPr id="7" name="图片 6"/>
          <p:cNvPicPr>
            <a:picLocks noChangeAspect="1"/>
          </p:cNvPicPr>
          <p:nvPr>
            <p:custDataLst>
              <p:tags r:id="rId9"/>
            </p:custDataLst>
          </p:nvPr>
        </p:nvPicPr>
        <p:blipFill>
          <a:blip r:embed="rId10"/>
          <a:stretch>
            <a:fillRect/>
          </a:stretch>
        </p:blipFill>
        <p:spPr>
          <a:xfrm>
            <a:off x="506730" y="826770"/>
            <a:ext cx="3783330" cy="2362200"/>
          </a:xfrm>
          <a:prstGeom prst="rect">
            <a:avLst/>
          </a:prstGeom>
        </p:spPr>
      </p:pic>
      <p:sp>
        <p:nvSpPr>
          <p:cNvPr id="8" name="文本框 7"/>
          <p:cNvSpPr txBox="1"/>
          <p:nvPr>
            <p:custDataLst>
              <p:tags r:id="rId11"/>
            </p:custDataLst>
          </p:nvPr>
        </p:nvSpPr>
        <p:spPr>
          <a:xfrm flipH="1">
            <a:off x="1111250" y="3275330"/>
            <a:ext cx="2574925" cy="306705"/>
          </a:xfrm>
          <a:prstGeom prst="rect">
            <a:avLst/>
          </a:prstGeom>
          <a:noFill/>
        </p:spPr>
        <p:txBody>
          <a:bodyPr wrap="square" rtlCol="0">
            <a:spAutoFit/>
          </a:bodyPr>
          <a:p>
            <a:pPr algn="ctr"/>
            <a:r>
              <a:rPr lang="en-US" altLang="zh-CN" sz="1400"/>
              <a:t>1</a:t>
            </a:r>
            <a:r>
              <a:rPr lang="en-US" sz="1400"/>
              <a:t>. </a:t>
            </a:r>
            <a:r>
              <a:rPr lang="en-US" altLang="zh-CN" sz="1400">
                <a:sym typeface="+mn-ea"/>
              </a:rPr>
              <a:t>remove 1 screw</a:t>
            </a:r>
            <a:endParaRPr lang="zh-CN"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5" name="文本框 44"/>
          <p:cNvSpPr txBox="1"/>
          <p:nvPr/>
        </p:nvSpPr>
        <p:spPr>
          <a:xfrm flipH="1">
            <a:off x="4413885" y="3364230"/>
            <a:ext cx="2574925" cy="306705"/>
          </a:xfrm>
          <a:prstGeom prst="rect">
            <a:avLst/>
          </a:prstGeom>
          <a:noFill/>
        </p:spPr>
        <p:txBody>
          <a:bodyPr wrap="square" rtlCol="0">
            <a:spAutoFit/>
          </a:bodyPr>
          <a:p>
            <a:pPr algn="ctr"/>
            <a:r>
              <a:rPr lang="en-US" altLang="zh-CN" sz="1400"/>
              <a:t>1</a:t>
            </a:r>
            <a:r>
              <a:rPr lang="en-US" sz="1400"/>
              <a:t>. </a:t>
            </a:r>
            <a:r>
              <a:rPr lang="en-US" altLang="zh-CN" sz="1400">
                <a:sym typeface="+mn-ea"/>
              </a:rPr>
              <a:t>remove 2 screws</a:t>
            </a:r>
            <a:endParaRPr lang="zh-CN" altLang="en-US" sz="1400"/>
          </a:p>
        </p:txBody>
      </p:sp>
      <p:sp>
        <p:nvSpPr>
          <p:cNvPr id="47" name="文本框 46"/>
          <p:cNvSpPr txBox="1"/>
          <p:nvPr/>
        </p:nvSpPr>
        <p:spPr>
          <a:xfrm flipH="1">
            <a:off x="2303780" y="6287770"/>
            <a:ext cx="2574925" cy="306705"/>
          </a:xfrm>
          <a:prstGeom prst="rect">
            <a:avLst/>
          </a:prstGeom>
          <a:noFill/>
        </p:spPr>
        <p:txBody>
          <a:bodyPr wrap="square" rtlCol="0">
            <a:spAutoFit/>
          </a:bodyPr>
          <a:p>
            <a:pPr algn="ctr"/>
            <a:r>
              <a:rPr lang="en-US" altLang="zh-CN" sz="1400"/>
              <a:t>2</a:t>
            </a:r>
            <a:r>
              <a:rPr lang="en-US" sz="1400"/>
              <a:t>. </a:t>
            </a:r>
            <a:r>
              <a:rPr lang="zh-CN" altLang="en-US" sz="1400">
                <a:sym typeface="+mn-ea"/>
              </a:rPr>
              <a:t>left upper side panel cover</a:t>
            </a:r>
            <a:endParaRPr lang="zh-CN" altLang="en-US" sz="1400"/>
          </a:p>
        </p:txBody>
      </p:sp>
      <p:sp>
        <p:nvSpPr>
          <p:cNvPr id="48" name="文本框 47"/>
          <p:cNvSpPr txBox="1"/>
          <p:nvPr/>
        </p:nvSpPr>
        <p:spPr>
          <a:xfrm flipH="1">
            <a:off x="7732395" y="6287770"/>
            <a:ext cx="2574925" cy="306705"/>
          </a:xfrm>
          <a:prstGeom prst="rect">
            <a:avLst/>
          </a:prstGeom>
          <a:noFill/>
        </p:spPr>
        <p:txBody>
          <a:bodyPr wrap="square" rtlCol="0">
            <a:spAutoFit/>
          </a:bodyPr>
          <a:p>
            <a:pPr algn="ctr"/>
            <a:r>
              <a:rPr lang="en-US" altLang="zh-CN" sz="1400"/>
              <a:t>3</a:t>
            </a:r>
            <a:r>
              <a:rPr lang="en-US" sz="1400"/>
              <a:t>. </a:t>
            </a:r>
            <a:r>
              <a:rPr lang="zh-CN" altLang="en-US" sz="1400">
                <a:sym typeface="+mn-ea"/>
              </a:rPr>
              <a:t>left front side panel cover</a:t>
            </a:r>
            <a:endParaRPr lang="zh-CN" altLang="en-US" sz="1400"/>
          </a:p>
        </p:txBody>
      </p:sp>
      <p:pic>
        <p:nvPicPr>
          <p:cNvPr id="3" name="图片 2"/>
          <p:cNvPicPr>
            <a:picLocks noChangeAspect="1"/>
          </p:cNvPicPr>
          <p:nvPr/>
        </p:nvPicPr>
        <p:blipFill>
          <a:blip r:embed="rId1"/>
          <a:stretch>
            <a:fillRect/>
          </a:stretch>
        </p:blipFill>
        <p:spPr>
          <a:xfrm>
            <a:off x="921385" y="3852545"/>
            <a:ext cx="5064760" cy="2361565"/>
          </a:xfrm>
          <a:prstGeom prst="rect">
            <a:avLst/>
          </a:prstGeom>
        </p:spPr>
      </p:pic>
      <p:pic>
        <p:nvPicPr>
          <p:cNvPr id="4" name="图片 3"/>
          <p:cNvPicPr>
            <a:picLocks noChangeAspect="1"/>
          </p:cNvPicPr>
          <p:nvPr/>
        </p:nvPicPr>
        <p:blipFill>
          <a:blip r:embed="rId2"/>
          <a:stretch>
            <a:fillRect/>
          </a:stretch>
        </p:blipFill>
        <p:spPr>
          <a:xfrm>
            <a:off x="7200900" y="3885565"/>
            <a:ext cx="3637280" cy="2328545"/>
          </a:xfrm>
          <a:prstGeom prst="rect">
            <a:avLst/>
          </a:prstGeom>
        </p:spPr>
      </p:pic>
      <p:pic>
        <p:nvPicPr>
          <p:cNvPr id="5" name="图片 4"/>
          <p:cNvPicPr>
            <a:picLocks noChangeAspect="1"/>
          </p:cNvPicPr>
          <p:nvPr/>
        </p:nvPicPr>
        <p:blipFill>
          <a:blip r:embed="rId3"/>
          <a:stretch>
            <a:fillRect/>
          </a:stretch>
        </p:blipFill>
        <p:spPr>
          <a:xfrm>
            <a:off x="2827020" y="915670"/>
            <a:ext cx="5994400" cy="22669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9" name="文本框 48"/>
          <p:cNvSpPr txBox="1"/>
          <p:nvPr/>
        </p:nvSpPr>
        <p:spPr>
          <a:xfrm>
            <a:off x="247015" y="144145"/>
            <a:ext cx="11746865" cy="645160"/>
          </a:xfrm>
          <a:prstGeom prst="rect">
            <a:avLst/>
          </a:prstGeom>
          <a:noFill/>
        </p:spPr>
        <p:txBody>
          <a:bodyPr wrap="square" rtlCol="0">
            <a:spAutoFit/>
          </a:bodyPr>
          <a:p>
            <a:r>
              <a:rPr lang="en-US" altLang="zh-CN" b="1"/>
              <a:t>7</a:t>
            </a:r>
            <a:r>
              <a:rPr lang="zh-CN" altLang="en-US" b="1"/>
              <a:t>、</a:t>
            </a:r>
            <a:r>
              <a:rPr lang="zh-CN" altLang="en-US" b="1">
                <a:sym typeface="+mn-ea"/>
              </a:rPr>
              <a:t>disassembly of</a:t>
            </a:r>
            <a:r>
              <a:rPr lang="en-US" altLang="zh-CN" b="1">
                <a:sym typeface="+mn-ea"/>
              </a:rPr>
              <a:t> middle outer hood:(</a:t>
            </a:r>
            <a:r>
              <a:rPr lang="zh-CN" altLang="en-US" b="1"/>
              <a:t>remove left&amp;right side panel cover,left&amp;right front side panel cover,left &amp;right upper side panel cover first)</a:t>
            </a:r>
            <a:endParaRPr lang="zh-CN" altLang="en-US" b="1"/>
          </a:p>
        </p:txBody>
      </p:sp>
      <p:pic>
        <p:nvPicPr>
          <p:cNvPr id="2" name="图片 1"/>
          <p:cNvPicPr>
            <a:picLocks noChangeAspect="1"/>
          </p:cNvPicPr>
          <p:nvPr>
            <p:custDataLst>
              <p:tags r:id="rId1"/>
            </p:custDataLst>
          </p:nvPr>
        </p:nvPicPr>
        <p:blipFill>
          <a:blip r:embed="rId2"/>
          <a:stretch>
            <a:fillRect/>
          </a:stretch>
        </p:blipFill>
        <p:spPr>
          <a:xfrm>
            <a:off x="6511290" y="822960"/>
            <a:ext cx="3987165" cy="2353945"/>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1037590" y="822960"/>
            <a:ext cx="4286250" cy="2348865"/>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3950970" y="3755390"/>
            <a:ext cx="4425315" cy="2603500"/>
          </a:xfrm>
          <a:prstGeom prst="rect">
            <a:avLst/>
          </a:prstGeom>
        </p:spPr>
      </p:pic>
      <p:sp>
        <p:nvSpPr>
          <p:cNvPr id="8" name="文本框 7"/>
          <p:cNvSpPr txBox="1"/>
          <p:nvPr>
            <p:custDataLst>
              <p:tags r:id="rId7"/>
            </p:custDataLst>
          </p:nvPr>
        </p:nvSpPr>
        <p:spPr>
          <a:xfrm flipH="1">
            <a:off x="1996440" y="3275330"/>
            <a:ext cx="2574925" cy="306705"/>
          </a:xfrm>
          <a:prstGeom prst="rect">
            <a:avLst/>
          </a:prstGeom>
          <a:noFill/>
        </p:spPr>
        <p:txBody>
          <a:bodyPr wrap="square" rtlCol="0">
            <a:spAutoFit/>
          </a:bodyPr>
          <a:p>
            <a:pPr algn="ctr"/>
            <a:r>
              <a:rPr lang="en-US" altLang="zh-CN" sz="1400"/>
              <a:t>1</a:t>
            </a:r>
            <a:r>
              <a:rPr lang="en-US" sz="1400"/>
              <a:t>. </a:t>
            </a:r>
            <a:r>
              <a:rPr lang="en-US" altLang="zh-CN" sz="1400">
                <a:sym typeface="+mn-ea"/>
              </a:rPr>
              <a:t>remove 2 screws</a:t>
            </a:r>
            <a:endParaRPr lang="zh-CN" altLang="en-US" sz="1400"/>
          </a:p>
        </p:txBody>
      </p:sp>
      <p:sp>
        <p:nvSpPr>
          <p:cNvPr id="9" name="文本框 8"/>
          <p:cNvSpPr txBox="1"/>
          <p:nvPr>
            <p:custDataLst>
              <p:tags r:id="rId8"/>
            </p:custDataLst>
          </p:nvPr>
        </p:nvSpPr>
        <p:spPr>
          <a:xfrm flipH="1">
            <a:off x="7351395" y="3171825"/>
            <a:ext cx="2574925" cy="306705"/>
          </a:xfrm>
          <a:prstGeom prst="rect">
            <a:avLst/>
          </a:prstGeom>
          <a:noFill/>
        </p:spPr>
        <p:txBody>
          <a:bodyPr wrap="square" rtlCol="0">
            <a:spAutoFit/>
          </a:bodyPr>
          <a:p>
            <a:pPr algn="ctr"/>
            <a:r>
              <a:rPr lang="en-US" altLang="zh-CN" sz="1400"/>
              <a:t>2</a:t>
            </a:r>
            <a:r>
              <a:rPr lang="en-US" sz="1400"/>
              <a:t>. </a:t>
            </a:r>
            <a:r>
              <a:rPr lang="en-US" altLang="zh-CN" sz="1400">
                <a:sym typeface="+mn-ea"/>
              </a:rPr>
              <a:t>remove 6 screws</a:t>
            </a:r>
            <a:endParaRPr lang="zh-CN" altLang="en-US" sz="1400"/>
          </a:p>
        </p:txBody>
      </p:sp>
      <p:sp>
        <p:nvSpPr>
          <p:cNvPr id="10" name="文本框 9"/>
          <p:cNvSpPr txBox="1"/>
          <p:nvPr>
            <p:custDataLst>
              <p:tags r:id="rId9"/>
            </p:custDataLst>
          </p:nvPr>
        </p:nvSpPr>
        <p:spPr>
          <a:xfrm flipH="1">
            <a:off x="4776470" y="6426200"/>
            <a:ext cx="2574925" cy="306705"/>
          </a:xfrm>
          <a:prstGeom prst="rect">
            <a:avLst/>
          </a:prstGeom>
          <a:noFill/>
        </p:spPr>
        <p:txBody>
          <a:bodyPr wrap="square" rtlCol="0">
            <a:spAutoFit/>
          </a:bodyPr>
          <a:p>
            <a:pPr algn="ctr"/>
            <a:r>
              <a:rPr lang="en-US" altLang="zh-CN" sz="1400"/>
              <a:t>3</a:t>
            </a:r>
            <a:r>
              <a:rPr lang="en-US" sz="1400"/>
              <a:t> </a:t>
            </a:r>
            <a:r>
              <a:rPr lang="en-US" altLang="zh-CN" sz="1400">
                <a:sym typeface="+mn-ea"/>
              </a:rPr>
              <a:t>middle outer hood</a:t>
            </a:r>
            <a:endParaRPr lang="zh-CN" alt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314960" y="312420"/>
            <a:ext cx="5388610" cy="368300"/>
          </a:xfrm>
          <a:prstGeom prst="rect">
            <a:avLst/>
          </a:prstGeom>
          <a:noFill/>
        </p:spPr>
        <p:txBody>
          <a:bodyPr wrap="square" rtlCol="0">
            <a:spAutoFit/>
          </a:bodyPr>
          <a:p>
            <a:r>
              <a:rPr lang="en-US" altLang="zh-CN" b="1"/>
              <a:t>7.1</a:t>
            </a:r>
            <a:r>
              <a:rPr lang="zh-CN" altLang="en-US" b="1"/>
              <a:t>、</a:t>
            </a:r>
            <a:r>
              <a:rPr lang="zh-CN" altLang="en-US" b="1">
                <a:sym typeface="+mn-ea"/>
              </a:rPr>
              <a:t>disassembly of</a:t>
            </a:r>
            <a:r>
              <a:rPr lang="en-US" altLang="zh-CN" b="1">
                <a:sym typeface="+mn-ea"/>
              </a:rPr>
              <a:t> Bluetooth PCB</a:t>
            </a:r>
            <a:r>
              <a:rPr lang="zh-CN" altLang="en-US" b="1"/>
              <a:t>：</a:t>
            </a:r>
            <a:endParaRPr lang="zh-CN" altLang="en-US" b="1"/>
          </a:p>
        </p:txBody>
      </p:sp>
      <p:pic>
        <p:nvPicPr>
          <p:cNvPr id="30" name="图片 29"/>
          <p:cNvPicPr>
            <a:picLocks noChangeAspect="1"/>
          </p:cNvPicPr>
          <p:nvPr/>
        </p:nvPicPr>
        <p:blipFill>
          <a:blip r:embed="rId1"/>
          <a:stretch>
            <a:fillRect/>
          </a:stretch>
        </p:blipFill>
        <p:spPr>
          <a:xfrm>
            <a:off x="589280" y="768350"/>
            <a:ext cx="4621530" cy="2834005"/>
          </a:xfrm>
          <a:prstGeom prst="rect">
            <a:avLst/>
          </a:prstGeom>
        </p:spPr>
      </p:pic>
      <p:pic>
        <p:nvPicPr>
          <p:cNvPr id="31" name="图片 30"/>
          <p:cNvPicPr>
            <a:picLocks noChangeAspect="1"/>
          </p:cNvPicPr>
          <p:nvPr/>
        </p:nvPicPr>
        <p:blipFill>
          <a:blip r:embed="rId2"/>
          <a:stretch>
            <a:fillRect/>
          </a:stretch>
        </p:blipFill>
        <p:spPr>
          <a:xfrm>
            <a:off x="6240780" y="768350"/>
            <a:ext cx="4760595" cy="2853690"/>
          </a:xfrm>
          <a:prstGeom prst="rect">
            <a:avLst/>
          </a:prstGeom>
        </p:spPr>
      </p:pic>
      <p:sp>
        <p:nvSpPr>
          <p:cNvPr id="45" name="文本框 44"/>
          <p:cNvSpPr txBox="1"/>
          <p:nvPr/>
        </p:nvSpPr>
        <p:spPr>
          <a:xfrm flipH="1">
            <a:off x="589280" y="3689985"/>
            <a:ext cx="4621530" cy="306705"/>
          </a:xfrm>
          <a:prstGeom prst="rect">
            <a:avLst/>
          </a:prstGeom>
          <a:noFill/>
        </p:spPr>
        <p:txBody>
          <a:bodyPr wrap="square" rtlCol="0">
            <a:spAutoFit/>
          </a:bodyPr>
          <a:p>
            <a:pPr algn="ctr"/>
            <a:r>
              <a:rPr lang="en-US" altLang="zh-CN" sz="1400"/>
              <a:t>1</a:t>
            </a:r>
            <a:r>
              <a:rPr lang="en-US" sz="1400"/>
              <a:t>. </a:t>
            </a:r>
            <a:r>
              <a:rPr lang="zh-CN" altLang="en-US" sz="1400"/>
              <a:t>Disconnect the terminals of the Bluetooth</a:t>
            </a:r>
            <a:r>
              <a:rPr lang="en-US" altLang="zh-CN" sz="1400"/>
              <a:t> PCB</a:t>
            </a:r>
            <a:endParaRPr lang="en-US" altLang="zh-CN" sz="1400"/>
          </a:p>
        </p:txBody>
      </p:sp>
      <p:sp>
        <p:nvSpPr>
          <p:cNvPr id="32" name="文本框 31"/>
          <p:cNvSpPr txBox="1"/>
          <p:nvPr/>
        </p:nvSpPr>
        <p:spPr>
          <a:xfrm flipH="1">
            <a:off x="7455535" y="3689985"/>
            <a:ext cx="2574925" cy="306705"/>
          </a:xfrm>
          <a:prstGeom prst="rect">
            <a:avLst/>
          </a:prstGeom>
          <a:noFill/>
        </p:spPr>
        <p:txBody>
          <a:bodyPr wrap="square" rtlCol="0">
            <a:spAutoFit/>
          </a:bodyPr>
          <a:p>
            <a:pPr algn="ctr"/>
            <a:r>
              <a:rPr lang="en-US" altLang="zh-CN" sz="1400"/>
              <a:t>2</a:t>
            </a:r>
            <a:r>
              <a:rPr lang="en-US" sz="1400"/>
              <a:t>. </a:t>
            </a:r>
            <a:r>
              <a:rPr lang="en-US" altLang="zh-CN" sz="1400">
                <a:sym typeface="+mn-ea"/>
              </a:rPr>
              <a:t>remove 4 screws</a:t>
            </a:r>
            <a:endParaRPr lang="zh-CN" altLang="en-US" sz="1400"/>
          </a:p>
        </p:txBody>
      </p:sp>
      <p:pic>
        <p:nvPicPr>
          <p:cNvPr id="33" name="图片 32"/>
          <p:cNvPicPr>
            <a:picLocks noChangeAspect="1"/>
          </p:cNvPicPr>
          <p:nvPr/>
        </p:nvPicPr>
        <p:blipFill>
          <a:blip r:embed="rId3"/>
          <a:stretch>
            <a:fillRect/>
          </a:stretch>
        </p:blipFill>
        <p:spPr>
          <a:xfrm rot="16200000">
            <a:off x="4709795" y="3616960"/>
            <a:ext cx="2366010" cy="3125470"/>
          </a:xfrm>
          <a:prstGeom prst="rect">
            <a:avLst/>
          </a:prstGeom>
        </p:spPr>
      </p:pic>
      <p:sp>
        <p:nvSpPr>
          <p:cNvPr id="34" name="文本框 33"/>
          <p:cNvSpPr txBox="1"/>
          <p:nvPr/>
        </p:nvSpPr>
        <p:spPr>
          <a:xfrm flipH="1">
            <a:off x="4605020" y="6362700"/>
            <a:ext cx="2574925" cy="306705"/>
          </a:xfrm>
          <a:prstGeom prst="rect">
            <a:avLst/>
          </a:prstGeom>
          <a:noFill/>
        </p:spPr>
        <p:txBody>
          <a:bodyPr wrap="square" rtlCol="0">
            <a:spAutoFit/>
          </a:bodyPr>
          <a:p>
            <a:pPr algn="ctr"/>
            <a:r>
              <a:rPr lang="en-US" altLang="zh-CN" sz="1400"/>
              <a:t>3</a:t>
            </a:r>
            <a:r>
              <a:rPr lang="en-US" sz="1400"/>
              <a:t>. </a:t>
            </a:r>
            <a:r>
              <a:rPr lang="zh-CN" altLang="en-US" sz="1400">
                <a:sym typeface="+mn-ea"/>
              </a:rPr>
              <a:t>Bluetooth</a:t>
            </a:r>
            <a:r>
              <a:rPr lang="en-US" altLang="zh-CN" sz="1400">
                <a:sym typeface="+mn-ea"/>
              </a:rPr>
              <a:t> PCB</a:t>
            </a:r>
            <a:endParaRPr lang="zh-CN"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54359" y="1180735"/>
            <a:ext cx="1157010" cy="312420"/>
          </a:xfrm>
          <a:prstGeom prst="rect">
            <a:avLst/>
          </a:prstGeom>
          <a:noFill/>
        </p:spPr>
        <p:txBody>
          <a:bodyPr wrap="square" rtlCol="0">
            <a:spAutoFit/>
          </a:bodyPr>
          <a:p>
            <a:r>
              <a:rPr lang="en-US" altLang="zh-CN" sz="1435" b="1"/>
              <a:t>1.tools</a:t>
            </a:r>
            <a:endParaRPr lang="en-US" altLang="zh-CN" sz="1435" b="1"/>
          </a:p>
        </p:txBody>
      </p:sp>
      <p:graphicFrame>
        <p:nvGraphicFramePr>
          <p:cNvPr id="19" name="表格 18"/>
          <p:cNvGraphicFramePr/>
          <p:nvPr>
            <p:custDataLst>
              <p:tags r:id="rId1"/>
            </p:custDataLst>
          </p:nvPr>
        </p:nvGraphicFramePr>
        <p:xfrm>
          <a:off x="1556326" y="1587724"/>
          <a:ext cx="5925820" cy="2235835"/>
        </p:xfrm>
        <a:graphic>
          <a:graphicData uri="http://schemas.openxmlformats.org/drawingml/2006/table">
            <a:tbl>
              <a:tblPr firstRow="1" bandRow="1">
                <a:tableStyleId>{5940675A-B579-460E-94D1-54222C63F5DA}</a:tableStyleId>
              </a:tblPr>
              <a:tblGrid>
                <a:gridCol w="1319530"/>
                <a:gridCol w="1555115"/>
                <a:gridCol w="1475105"/>
                <a:gridCol w="1576070"/>
              </a:tblGrid>
              <a:tr h="1774825">
                <a:tc>
                  <a:txBody>
                    <a:bodyPr/>
                    <a:p>
                      <a:pPr indent="0" algn="ctr">
                        <a:buNone/>
                      </a:pPr>
                      <a:r>
                        <a:rPr lang="en-US" sz="1090" b="0">
                          <a:latin typeface="宋体" panose="02010600030101010101" pitchFamily="2" charset="-122"/>
                          <a:ea typeface="宋体" panose="02010600030101010101" pitchFamily="2" charset="-122"/>
                          <a:cs typeface="宋体" panose="02010600030101010101" pitchFamily="2" charset="-122"/>
                        </a:rPr>
                        <a:t> </a:t>
                      </a:r>
                      <a:endParaRPr lang="en-US" altLang="en-US" sz="1090" b="0">
                        <a:latin typeface="Times New Roman" panose="02020603050405020304" charset="0"/>
                        <a:ea typeface="Times New Roman" panose="02020603050405020304" charset="0"/>
                        <a:cs typeface="Times New Roman" panose="02020603050405020304" charset="0"/>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90" b="0">
                          <a:latin typeface="Times New Roman" panose="02020603050405020304" charset="0"/>
                          <a:cs typeface="Times New Roman" panose="02020603050405020304" charset="0"/>
                        </a:rPr>
                        <a:t> </a:t>
                      </a:r>
                      <a:endParaRPr lang="en-US" altLang="en-US" sz="910" b="0">
                        <a:latin typeface="Times New Roman" panose="02020603050405020304" charset="0"/>
                        <a:ea typeface="Times New Roman" panose="02020603050405020304" charset="0"/>
                        <a:cs typeface="Times New Roman" panose="02020603050405020304" charset="0"/>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90" b="0">
                          <a:latin typeface="Times New Roman" panose="02020603050405020304" charset="0"/>
                          <a:cs typeface="Times New Roman" panose="02020603050405020304" charset="0"/>
                        </a:rPr>
                        <a:t> </a:t>
                      </a:r>
                      <a:endParaRPr lang="en-US" altLang="en-US" sz="1090" b="0">
                        <a:latin typeface="宋体" panose="02010600030101010101" pitchFamily="2" charset="-122"/>
                        <a:ea typeface="宋体" panose="02010600030101010101" pitchFamily="2" charset="-122"/>
                        <a:cs typeface="宋体" panose="02010600030101010101" pitchFamily="2" charset="-122"/>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90" b="0">
                          <a:latin typeface="Times New Roman" panose="02020603050405020304" charset="0"/>
                          <a:cs typeface="Times New Roman" panose="02020603050405020304" charset="0"/>
                        </a:rPr>
                        <a:t> </a:t>
                      </a:r>
                      <a:endParaRPr lang="en-US" altLang="en-US" sz="1090" b="0">
                        <a:latin typeface="宋体" panose="02010600030101010101" pitchFamily="2" charset="-122"/>
                        <a:ea typeface="宋体" panose="02010600030101010101" pitchFamily="2" charset="-122"/>
                        <a:cs typeface="宋体" panose="02010600030101010101" pitchFamily="2" charset="-122"/>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1010">
                <a:tc>
                  <a:txBody>
                    <a:bodyPr/>
                    <a:p>
                      <a:pPr indent="0" algn="ctr">
                        <a:buNone/>
                      </a:pPr>
                      <a:r>
                        <a:rPr lang="en-US" sz="1090" b="0">
                          <a:latin typeface="Times New Roman" panose="02020603050405020304" charset="0"/>
                          <a:cs typeface="Times New Roman" panose="02020603050405020304" charset="0"/>
                        </a:rPr>
                        <a:t>Screwdriver</a:t>
                      </a:r>
                      <a:r>
                        <a:rPr lang="en-US" sz="1090" b="0">
                          <a:latin typeface="宋体" panose="02010600030101010101" pitchFamily="2" charset="-122"/>
                          <a:ea typeface="宋体" panose="02010600030101010101" pitchFamily="2" charset="-122"/>
                          <a:cs typeface="宋体" panose="02010600030101010101" pitchFamily="2" charset="-122"/>
                        </a:rPr>
                        <a:t> </a:t>
                      </a:r>
                      <a:r>
                        <a:rPr lang="en-US" sz="1090" b="0">
                          <a:latin typeface="Times New Roman" panose="02020603050405020304" charset="0"/>
                          <a:cs typeface="Times New Roman" panose="02020603050405020304" charset="0"/>
                        </a:rPr>
                        <a:t>size</a:t>
                      </a:r>
                      <a:r>
                        <a:rPr lang="en-US" sz="1090" b="0">
                          <a:latin typeface="宋体" panose="02010600030101010101" pitchFamily="2" charset="-122"/>
                          <a:ea typeface="宋体" panose="02010600030101010101" pitchFamily="2" charset="-122"/>
                          <a:cs typeface="宋体" panose="02010600030101010101" pitchFamily="2" charset="-122"/>
                        </a:rPr>
                        <a:t> </a:t>
                      </a:r>
                      <a:r>
                        <a:rPr lang="en-US" sz="1090" b="0">
                          <a:latin typeface="Times New Roman" panose="02020603050405020304" charset="0"/>
                          <a:cs typeface="Times New Roman" panose="02020603050405020304" charset="0"/>
                        </a:rPr>
                        <a:t>1,2,3</a:t>
                      </a:r>
                      <a:endParaRPr lang="en-US" altLang="en-US" sz="1090" b="0">
                        <a:latin typeface="Times New Roman" panose="02020603050405020304" charset="0"/>
                        <a:ea typeface="Times New Roman" panose="02020603050405020304" charset="0"/>
                        <a:cs typeface="Times New Roman" panose="02020603050405020304" charset="0"/>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90" b="0">
                          <a:latin typeface="Times New Roman" panose="02020603050405020304" charset="0"/>
                          <a:cs typeface="Times New Roman" panose="02020603050405020304" charset="0"/>
                        </a:rPr>
                        <a:t>Diagonal</a:t>
                      </a:r>
                      <a:r>
                        <a:rPr lang="en-US" sz="1090" b="0">
                          <a:latin typeface="宋体" panose="02010600030101010101" pitchFamily="2" charset="-122"/>
                          <a:ea typeface="宋体" panose="02010600030101010101" pitchFamily="2" charset="-122"/>
                          <a:cs typeface="宋体" panose="02010600030101010101" pitchFamily="2" charset="-122"/>
                        </a:rPr>
                        <a:t> </a:t>
                      </a:r>
                      <a:r>
                        <a:rPr lang="en-US" sz="1090" b="0">
                          <a:latin typeface="Times New Roman" panose="02020603050405020304" charset="0"/>
                          <a:cs typeface="Times New Roman" panose="02020603050405020304" charset="0"/>
                        </a:rPr>
                        <a:t>cutter</a:t>
                      </a:r>
                      <a:r>
                        <a:rPr lang="en-US" sz="1090" b="0">
                          <a:latin typeface="宋体" panose="02010600030101010101" pitchFamily="2" charset="-122"/>
                          <a:ea typeface="宋体" panose="02010600030101010101" pitchFamily="2" charset="-122"/>
                          <a:cs typeface="宋体" panose="02010600030101010101" pitchFamily="2" charset="-122"/>
                        </a:rPr>
                        <a:t> </a:t>
                      </a:r>
                      <a:r>
                        <a:rPr lang="en-US" sz="1090" b="0">
                          <a:latin typeface="Times New Roman" panose="02020603050405020304" charset="0"/>
                          <a:cs typeface="Times New Roman" panose="02020603050405020304" charset="0"/>
                        </a:rPr>
                        <a:t>and</a:t>
                      </a:r>
                      <a:r>
                        <a:rPr lang="en-US" sz="1090" b="0">
                          <a:latin typeface="宋体" panose="02010600030101010101" pitchFamily="2" charset="-122"/>
                          <a:ea typeface="宋体" panose="02010600030101010101" pitchFamily="2" charset="-122"/>
                          <a:cs typeface="宋体" panose="02010600030101010101" pitchFamily="2" charset="-122"/>
                        </a:rPr>
                        <a:t> </a:t>
                      </a:r>
                      <a:r>
                        <a:rPr lang="en-US" sz="1090" b="0">
                          <a:latin typeface="Times New Roman" panose="02020603050405020304" charset="0"/>
                          <a:cs typeface="Times New Roman" panose="02020603050405020304" charset="0"/>
                        </a:rPr>
                        <a:t>long</a:t>
                      </a:r>
                      <a:r>
                        <a:rPr lang="en-US" sz="1090" b="0">
                          <a:latin typeface="宋体" panose="02010600030101010101" pitchFamily="2" charset="-122"/>
                          <a:ea typeface="宋体" panose="02010600030101010101" pitchFamily="2" charset="-122"/>
                          <a:cs typeface="宋体" panose="02010600030101010101" pitchFamily="2" charset="-122"/>
                        </a:rPr>
                        <a:t> </a:t>
                      </a:r>
                      <a:r>
                        <a:rPr lang="en-US" sz="1090" b="0">
                          <a:latin typeface="Times New Roman" panose="02020603050405020304" charset="0"/>
                          <a:cs typeface="Times New Roman" panose="02020603050405020304" charset="0"/>
                        </a:rPr>
                        <a:t>nose</a:t>
                      </a:r>
                      <a:r>
                        <a:rPr lang="en-US" sz="1090" b="0">
                          <a:latin typeface="宋体" panose="02010600030101010101" pitchFamily="2" charset="-122"/>
                          <a:ea typeface="宋体" panose="02010600030101010101" pitchFamily="2" charset="-122"/>
                          <a:cs typeface="宋体" panose="02010600030101010101" pitchFamily="2" charset="-122"/>
                        </a:rPr>
                        <a:t> </a:t>
                      </a:r>
                      <a:r>
                        <a:rPr lang="en-US" sz="1090" b="0">
                          <a:latin typeface="Times New Roman" panose="02020603050405020304" charset="0"/>
                          <a:cs typeface="Times New Roman" panose="02020603050405020304" charset="0"/>
                        </a:rPr>
                        <a:t>pliers</a:t>
                      </a:r>
                      <a:endParaRPr lang="en-US" altLang="en-US" sz="1090" b="0">
                        <a:latin typeface="Times New Roman" panose="02020603050405020304" charset="0"/>
                        <a:ea typeface="Times New Roman" panose="02020603050405020304" charset="0"/>
                        <a:cs typeface="Times New Roman" panose="02020603050405020304" charset="0"/>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90" b="0">
                          <a:latin typeface="Times New Roman" panose="02020603050405020304" charset="0"/>
                          <a:cs typeface="Times New Roman" panose="02020603050405020304" charset="0"/>
                        </a:rPr>
                        <a:t>Soldering</a:t>
                      </a:r>
                      <a:r>
                        <a:rPr lang="en-US" sz="1090" b="0">
                          <a:latin typeface="宋体" panose="02010600030101010101" pitchFamily="2" charset="-122"/>
                          <a:ea typeface="宋体" panose="02010600030101010101" pitchFamily="2" charset="-122"/>
                          <a:cs typeface="宋体" panose="02010600030101010101" pitchFamily="2" charset="-122"/>
                        </a:rPr>
                        <a:t>   </a:t>
                      </a:r>
                      <a:r>
                        <a:rPr lang="en-US" sz="1090" b="0">
                          <a:latin typeface="Times New Roman" panose="02020603050405020304" charset="0"/>
                          <a:cs typeface="Times New Roman" panose="02020603050405020304" charset="0"/>
                        </a:rPr>
                        <a:t>Kit</a:t>
                      </a:r>
                      <a:endParaRPr lang="en-US" altLang="en-US" sz="1090" b="0">
                        <a:latin typeface="Times New Roman" panose="02020603050405020304" charset="0"/>
                        <a:ea typeface="Times New Roman" panose="02020603050405020304" charset="0"/>
                        <a:cs typeface="Times New Roman" panose="02020603050405020304" charset="0"/>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90" b="0">
                          <a:latin typeface="Times New Roman" panose="02020603050405020304" charset="0"/>
                          <a:cs typeface="Times New Roman" panose="02020603050405020304" charset="0"/>
                        </a:rPr>
                        <a:t>Spanner</a:t>
                      </a:r>
                      <a:r>
                        <a:rPr lang="en-US" sz="1090" b="0">
                          <a:latin typeface="宋体" panose="02010600030101010101" pitchFamily="2" charset="-122"/>
                          <a:ea typeface="宋体" panose="02010600030101010101" pitchFamily="2" charset="-122"/>
                          <a:cs typeface="宋体" panose="02010600030101010101" pitchFamily="2" charset="-122"/>
                        </a:rPr>
                        <a:t> </a:t>
                      </a:r>
                      <a:r>
                        <a:rPr lang="en-US" sz="1090" b="0">
                          <a:latin typeface="Times New Roman" panose="02020603050405020304" charset="0"/>
                          <a:cs typeface="Times New Roman" panose="02020603050405020304" charset="0"/>
                        </a:rPr>
                        <a:t>tools</a:t>
                      </a:r>
                      <a:r>
                        <a:rPr lang="en-US" sz="1090" b="0">
                          <a:latin typeface="宋体" panose="02010600030101010101" pitchFamily="2" charset="-122"/>
                          <a:ea typeface="宋体" panose="02010600030101010101" pitchFamily="2" charset="-122"/>
                          <a:cs typeface="宋体" panose="02010600030101010101" pitchFamily="2" charset="-122"/>
                        </a:rPr>
                        <a:t> </a:t>
                      </a:r>
                      <a:r>
                        <a:rPr lang="en-US" sz="1090" b="0">
                          <a:latin typeface="Times New Roman" panose="02020603050405020304" charset="0"/>
                          <a:cs typeface="Times New Roman" panose="02020603050405020304" charset="0"/>
                        </a:rPr>
                        <a:t>Kit</a:t>
                      </a:r>
                      <a:endParaRPr lang="en-US" altLang="en-US" sz="1090" b="0">
                        <a:latin typeface="Times New Roman" panose="02020603050405020304" charset="0"/>
                        <a:ea typeface="Times New Roman" panose="02020603050405020304" charset="0"/>
                        <a:cs typeface="Times New Roman" panose="02020603050405020304" charset="0"/>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20" name="图片 19"/>
          <p:cNvPicPr/>
          <p:nvPr/>
        </p:nvPicPr>
        <p:blipFill>
          <a:blip r:embed="rId2"/>
          <a:stretch>
            <a:fillRect/>
          </a:stretch>
        </p:blipFill>
        <p:spPr>
          <a:xfrm>
            <a:off x="1765524" y="1618268"/>
            <a:ext cx="968188" cy="1616529"/>
          </a:xfrm>
          <a:prstGeom prst="rect">
            <a:avLst/>
          </a:prstGeom>
          <a:noFill/>
          <a:ln w="9525">
            <a:noFill/>
          </a:ln>
        </p:spPr>
      </p:pic>
      <p:pic>
        <p:nvPicPr>
          <p:cNvPr id="21" name="图片 20"/>
          <p:cNvPicPr/>
          <p:nvPr/>
        </p:nvPicPr>
        <p:blipFill>
          <a:blip r:embed="rId3"/>
          <a:stretch>
            <a:fillRect/>
          </a:stretch>
        </p:blipFill>
        <p:spPr>
          <a:xfrm>
            <a:off x="3023881" y="1663796"/>
            <a:ext cx="1304173" cy="1629207"/>
          </a:xfrm>
          <a:prstGeom prst="rect">
            <a:avLst/>
          </a:prstGeom>
          <a:noFill/>
          <a:ln w="9525">
            <a:noFill/>
          </a:ln>
        </p:spPr>
      </p:pic>
      <p:pic>
        <p:nvPicPr>
          <p:cNvPr id="22" name="图片 21"/>
          <p:cNvPicPr/>
          <p:nvPr/>
        </p:nvPicPr>
        <p:blipFill>
          <a:blip r:embed="rId4"/>
          <a:stretch>
            <a:fillRect/>
          </a:stretch>
        </p:blipFill>
        <p:spPr>
          <a:xfrm>
            <a:off x="4618510" y="1690882"/>
            <a:ext cx="1074804" cy="1617105"/>
          </a:xfrm>
          <a:prstGeom prst="rect">
            <a:avLst/>
          </a:prstGeom>
          <a:noFill/>
          <a:ln w="9525">
            <a:noFill/>
          </a:ln>
        </p:spPr>
      </p:pic>
      <p:pic>
        <p:nvPicPr>
          <p:cNvPr id="23" name="图片 22"/>
          <p:cNvPicPr/>
          <p:nvPr/>
        </p:nvPicPr>
        <p:blipFill>
          <a:blip r:embed="rId5"/>
          <a:stretch>
            <a:fillRect/>
          </a:stretch>
        </p:blipFill>
        <p:spPr>
          <a:xfrm>
            <a:off x="6020077" y="1618268"/>
            <a:ext cx="1281697" cy="1599239"/>
          </a:xfrm>
          <a:prstGeom prst="rect">
            <a:avLst/>
          </a:prstGeom>
          <a:noFill/>
          <a:ln w="9525">
            <a:noFill/>
          </a:ln>
        </p:spPr>
      </p:pic>
      <p:graphicFrame>
        <p:nvGraphicFramePr>
          <p:cNvPr id="24" name="表格 23"/>
          <p:cNvGraphicFramePr/>
          <p:nvPr>
            <p:custDataLst>
              <p:tags r:id="rId6"/>
            </p:custDataLst>
          </p:nvPr>
        </p:nvGraphicFramePr>
        <p:xfrm>
          <a:off x="7482157" y="1581385"/>
          <a:ext cx="2938780" cy="2249170"/>
        </p:xfrm>
        <a:graphic>
          <a:graphicData uri="http://schemas.openxmlformats.org/drawingml/2006/table">
            <a:tbl>
              <a:tblPr firstRow="1" bandRow="1">
                <a:tableStyleId>{5940675A-B579-460E-94D1-54222C63F5DA}</a:tableStyleId>
              </a:tblPr>
              <a:tblGrid>
                <a:gridCol w="1539875"/>
                <a:gridCol w="1398905"/>
              </a:tblGrid>
              <a:tr h="1868805">
                <a:tc>
                  <a:txBody>
                    <a:bodyPr/>
                    <a:p>
                      <a:pPr indent="0" algn="ctr">
                        <a:buNone/>
                      </a:pPr>
                      <a:endParaRPr lang="en-US" altLang="en-US" sz="1090" b="0">
                        <a:latin typeface="Times New Roman" panose="02020603050405020304" charset="0"/>
                        <a:ea typeface="Times New Roman" panose="02020603050405020304" charset="0"/>
                        <a:cs typeface="Times New Roman" panose="02020603050405020304" charset="0"/>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90" b="0">
                          <a:latin typeface="Times New Roman" panose="02020603050405020304" charset="0"/>
                          <a:cs typeface="Times New Roman" panose="02020603050405020304" charset="0"/>
                        </a:rPr>
                        <a:t> </a:t>
                      </a:r>
                      <a:endParaRPr lang="en-US" altLang="en-US" sz="1090" b="0">
                        <a:latin typeface="宋体" panose="02010600030101010101" pitchFamily="2" charset="-122"/>
                        <a:ea typeface="宋体" panose="02010600030101010101" pitchFamily="2" charset="-122"/>
                        <a:cs typeface="宋体" panose="02010600030101010101" pitchFamily="2" charset="-122"/>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0365">
                <a:tc>
                  <a:txBody>
                    <a:bodyPr/>
                    <a:p>
                      <a:pPr indent="0" algn="ctr">
                        <a:buNone/>
                      </a:pPr>
                      <a:r>
                        <a:rPr lang="en-US" sz="1090" b="0">
                          <a:latin typeface="Times New Roman" panose="02020603050405020304" charset="0"/>
                          <a:cs typeface="Times New Roman" panose="02020603050405020304" charset="0"/>
                        </a:rPr>
                        <a:t>Test</a:t>
                      </a:r>
                      <a:r>
                        <a:rPr lang="en-US" sz="1090" b="0">
                          <a:latin typeface="宋体" panose="02010600030101010101" pitchFamily="2" charset="-122"/>
                          <a:ea typeface="宋体" panose="02010600030101010101" pitchFamily="2" charset="-122"/>
                          <a:cs typeface="宋体" panose="02010600030101010101" pitchFamily="2" charset="-122"/>
                        </a:rPr>
                        <a:t> </a:t>
                      </a:r>
                      <a:r>
                        <a:rPr lang="en-US" sz="1090" b="0">
                          <a:latin typeface="Times New Roman" panose="02020603050405020304" charset="0"/>
                          <a:cs typeface="Times New Roman" panose="02020603050405020304" charset="0"/>
                        </a:rPr>
                        <a:t>pen</a:t>
                      </a:r>
                      <a:endParaRPr lang="en-US" altLang="en-US" sz="1090" b="0">
                        <a:latin typeface="Times New Roman" panose="02020603050405020304" charset="0"/>
                        <a:ea typeface="Times New Roman" panose="02020603050405020304" charset="0"/>
                        <a:cs typeface="Times New Roman" panose="02020603050405020304" charset="0"/>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90" b="0">
                          <a:latin typeface="Times New Roman" panose="02020603050405020304" charset="0"/>
                          <a:cs typeface="Times New Roman" panose="02020603050405020304" charset="0"/>
                        </a:rPr>
                        <a:t>Allen</a:t>
                      </a:r>
                      <a:r>
                        <a:rPr lang="en-US" sz="1090" b="0">
                          <a:latin typeface="宋体" panose="02010600030101010101" pitchFamily="2" charset="-122"/>
                          <a:ea typeface="宋体" panose="02010600030101010101" pitchFamily="2" charset="-122"/>
                          <a:cs typeface="宋体" panose="02010600030101010101" pitchFamily="2" charset="-122"/>
                        </a:rPr>
                        <a:t> </a:t>
                      </a:r>
                      <a:r>
                        <a:rPr lang="en-US" sz="1090" b="0">
                          <a:latin typeface="Times New Roman" panose="02020603050405020304" charset="0"/>
                          <a:cs typeface="Times New Roman" panose="02020603050405020304" charset="0"/>
                        </a:rPr>
                        <a:t>Key</a:t>
                      </a:r>
                      <a:r>
                        <a:rPr lang="en-US" sz="1090" b="0">
                          <a:latin typeface="宋体" panose="02010600030101010101" pitchFamily="2" charset="-122"/>
                          <a:ea typeface="宋体" panose="02010600030101010101" pitchFamily="2" charset="-122"/>
                          <a:cs typeface="宋体" panose="02010600030101010101" pitchFamily="2" charset="-122"/>
                        </a:rPr>
                        <a:t> </a:t>
                      </a:r>
                      <a:r>
                        <a:rPr lang="en-US" sz="1090" b="0">
                          <a:latin typeface="Times New Roman" panose="02020603050405020304" charset="0"/>
                          <a:cs typeface="Times New Roman" panose="02020603050405020304" charset="0"/>
                        </a:rPr>
                        <a:t>set</a:t>
                      </a:r>
                      <a:endParaRPr lang="en-US" altLang="en-US" sz="1090" b="0">
                        <a:latin typeface="Times New Roman" panose="02020603050405020304" charset="0"/>
                        <a:ea typeface="Times New Roman" panose="02020603050405020304" charset="0"/>
                        <a:cs typeface="Times New Roman" panose="02020603050405020304" charset="0"/>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25" name="图片 24"/>
          <p:cNvPicPr/>
          <p:nvPr/>
        </p:nvPicPr>
        <p:blipFill>
          <a:blip r:embed="rId7"/>
          <a:stretch>
            <a:fillRect/>
          </a:stretch>
        </p:blipFill>
        <p:spPr>
          <a:xfrm>
            <a:off x="7570908" y="1618268"/>
            <a:ext cx="1318004" cy="1719687"/>
          </a:xfrm>
          <a:prstGeom prst="rect">
            <a:avLst/>
          </a:prstGeom>
          <a:noFill/>
          <a:ln w="9525">
            <a:noFill/>
          </a:ln>
        </p:spPr>
      </p:pic>
      <p:pic>
        <p:nvPicPr>
          <p:cNvPr id="26" name="图片 25"/>
          <p:cNvPicPr/>
          <p:nvPr/>
        </p:nvPicPr>
        <p:blipFill>
          <a:blip r:embed="rId8"/>
          <a:stretch>
            <a:fillRect/>
          </a:stretch>
        </p:blipFill>
        <p:spPr>
          <a:xfrm>
            <a:off x="9160350" y="1595792"/>
            <a:ext cx="1060973" cy="1703550"/>
          </a:xfrm>
          <a:prstGeom prst="rect">
            <a:avLst/>
          </a:prstGeom>
          <a:noFill/>
          <a:ln w="9525">
            <a:noFill/>
          </a:ln>
        </p:spPr>
      </p:pic>
      <p:graphicFrame>
        <p:nvGraphicFramePr>
          <p:cNvPr id="27" name="表格 26"/>
          <p:cNvGraphicFramePr/>
          <p:nvPr>
            <p:custDataLst>
              <p:tags r:id="rId9"/>
            </p:custDataLst>
          </p:nvPr>
        </p:nvGraphicFramePr>
        <p:xfrm>
          <a:off x="1556038" y="3823778"/>
          <a:ext cx="2869565" cy="2339340"/>
        </p:xfrm>
        <a:graphic>
          <a:graphicData uri="http://schemas.openxmlformats.org/drawingml/2006/table">
            <a:tbl>
              <a:tblPr firstRow="1" bandRow="1">
                <a:tableStyleId>{5940675A-B579-460E-94D1-54222C63F5DA}</a:tableStyleId>
              </a:tblPr>
              <a:tblGrid>
                <a:gridCol w="1253490"/>
                <a:gridCol w="1616075"/>
              </a:tblGrid>
              <a:tr h="2016760">
                <a:tc>
                  <a:txBody>
                    <a:bodyPr/>
                    <a:p>
                      <a:pPr indent="0" algn="ctr">
                        <a:buNone/>
                      </a:pPr>
                      <a:endParaRPr lang="en-US" altLang="en-US" sz="1090" b="0">
                        <a:latin typeface="宋体" panose="02010600030101010101" pitchFamily="2" charset="-122"/>
                        <a:ea typeface="宋体" panose="02010600030101010101" pitchFamily="2" charset="-122"/>
                        <a:cs typeface="宋体" panose="02010600030101010101" pitchFamily="2" charset="-122"/>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90" b="0">
                          <a:latin typeface="Times New Roman" panose="02020603050405020304" charset="0"/>
                          <a:cs typeface="Times New Roman" panose="02020603050405020304" charset="0"/>
                        </a:rPr>
                        <a:t> </a:t>
                      </a:r>
                      <a:endParaRPr lang="en-US" altLang="en-US" sz="1090" b="0">
                        <a:latin typeface="Times New Roman" panose="02020603050405020304" charset="0"/>
                        <a:ea typeface="Times New Roman" panose="02020603050405020304" charset="0"/>
                        <a:cs typeface="Times New Roman" panose="02020603050405020304" charset="0"/>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2580">
                <a:tc>
                  <a:txBody>
                    <a:bodyPr/>
                    <a:p>
                      <a:pPr indent="0" algn="ctr">
                        <a:buNone/>
                      </a:pPr>
                      <a:r>
                        <a:rPr lang="en-US" sz="1090" b="0">
                          <a:latin typeface="Times New Roman" panose="02020603050405020304" charset="0"/>
                          <a:cs typeface="Times New Roman" panose="02020603050405020304" charset="0"/>
                        </a:rPr>
                        <a:t>Ratchet</a:t>
                      </a:r>
                      <a:r>
                        <a:rPr lang="en-US" sz="1090" b="0">
                          <a:latin typeface="宋体" panose="02010600030101010101" pitchFamily="2" charset="-122"/>
                          <a:ea typeface="宋体" panose="02010600030101010101" pitchFamily="2" charset="-122"/>
                          <a:cs typeface="宋体" panose="02010600030101010101" pitchFamily="2" charset="-122"/>
                        </a:rPr>
                        <a:t> </a:t>
                      </a:r>
                      <a:r>
                        <a:rPr lang="en-US" sz="1090" b="0">
                          <a:latin typeface="Times New Roman" panose="02020603050405020304" charset="0"/>
                          <a:cs typeface="Times New Roman" panose="02020603050405020304" charset="0"/>
                        </a:rPr>
                        <a:t>Tools</a:t>
                      </a:r>
                      <a:r>
                        <a:rPr lang="en-US" sz="1090" b="0">
                          <a:latin typeface="宋体" panose="02010600030101010101" pitchFamily="2" charset="-122"/>
                          <a:ea typeface="宋体" panose="02010600030101010101" pitchFamily="2" charset="-122"/>
                          <a:cs typeface="宋体" panose="02010600030101010101" pitchFamily="2" charset="-122"/>
                        </a:rPr>
                        <a:t> </a:t>
                      </a:r>
                      <a:r>
                        <a:rPr lang="en-US" sz="1090" b="0">
                          <a:latin typeface="Times New Roman" panose="02020603050405020304" charset="0"/>
                          <a:cs typeface="Times New Roman" panose="02020603050405020304" charset="0"/>
                        </a:rPr>
                        <a:t>Set</a:t>
                      </a:r>
                      <a:endParaRPr lang="en-US" altLang="en-US" sz="1090" b="0">
                        <a:latin typeface="Times New Roman" panose="02020603050405020304" charset="0"/>
                        <a:ea typeface="Times New Roman" panose="02020603050405020304" charset="0"/>
                        <a:cs typeface="Times New Roman" panose="02020603050405020304" charset="0"/>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lang="en-US" sz="1090" b="0">
                          <a:latin typeface="宋体" panose="02010600030101010101" pitchFamily="2" charset="-122"/>
                          <a:ea typeface="宋体" panose="02010600030101010101" pitchFamily="2" charset="-122"/>
                          <a:cs typeface="宋体" panose="02010600030101010101" pitchFamily="2" charset="-122"/>
                        </a:rPr>
                        <a:t>24V/DC power</a:t>
                      </a:r>
                      <a:endParaRPr lang="en-US" sz="1090" b="0">
                        <a:latin typeface="宋体" panose="02010600030101010101" pitchFamily="2" charset="-122"/>
                        <a:ea typeface="宋体" panose="02010600030101010101" pitchFamily="2" charset="-122"/>
                        <a:cs typeface="宋体" panose="02010600030101010101" pitchFamily="2" charset="-122"/>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28" name="图片 27"/>
          <p:cNvPicPr/>
          <p:nvPr/>
        </p:nvPicPr>
        <p:blipFill>
          <a:blip r:embed="rId10"/>
          <a:stretch>
            <a:fillRect/>
          </a:stretch>
        </p:blipFill>
        <p:spPr>
          <a:xfrm>
            <a:off x="1634415" y="3890053"/>
            <a:ext cx="1176810" cy="1583679"/>
          </a:xfrm>
          <a:prstGeom prst="rect">
            <a:avLst/>
          </a:prstGeom>
          <a:noFill/>
          <a:ln w="9525">
            <a:noFill/>
          </a:ln>
        </p:spPr>
      </p:pic>
      <p:pic>
        <p:nvPicPr>
          <p:cNvPr id="29" name="图片 28"/>
          <p:cNvPicPr/>
          <p:nvPr/>
        </p:nvPicPr>
        <p:blipFill>
          <a:blip r:embed="rId11"/>
          <a:stretch>
            <a:fillRect/>
          </a:stretch>
        </p:blipFill>
        <p:spPr>
          <a:xfrm>
            <a:off x="3088138" y="3890053"/>
            <a:ext cx="1175657" cy="1754841"/>
          </a:xfrm>
          <a:prstGeom prst="rect">
            <a:avLst/>
          </a:prstGeom>
          <a:noFill/>
          <a:ln w="9525">
            <a:noFill/>
          </a:ln>
        </p:spPr>
      </p:pic>
      <p:graphicFrame>
        <p:nvGraphicFramePr>
          <p:cNvPr id="34" name="表格 33"/>
          <p:cNvGraphicFramePr/>
          <p:nvPr>
            <p:custDataLst>
              <p:tags r:id="rId12"/>
            </p:custDataLst>
          </p:nvPr>
        </p:nvGraphicFramePr>
        <p:xfrm>
          <a:off x="4425448" y="3824354"/>
          <a:ext cx="6011545" cy="2004695"/>
        </p:xfrm>
        <a:graphic>
          <a:graphicData uri="http://schemas.openxmlformats.org/drawingml/2006/table">
            <a:tbl>
              <a:tblPr firstRow="1" bandRow="1">
                <a:tableStyleId>{5940675A-B579-460E-94D1-54222C63F5DA}</a:tableStyleId>
              </a:tblPr>
              <a:tblGrid>
                <a:gridCol w="1498600"/>
                <a:gridCol w="1565910"/>
                <a:gridCol w="1529715"/>
                <a:gridCol w="1417320"/>
              </a:tblGrid>
              <a:tr h="2004695">
                <a:tc>
                  <a:txBody>
                    <a:bodyPr/>
                    <a:p>
                      <a:pPr indent="0" algn="ctr">
                        <a:buNone/>
                      </a:pPr>
                      <a:endParaRPr lang="en-US" altLang="en-US" sz="910" b="0">
                        <a:latin typeface="Times New Roman" panose="02020603050405020304" charset="0"/>
                        <a:ea typeface="Times New Roman" panose="02020603050405020304" charset="0"/>
                        <a:cs typeface="Times New Roman" panose="02020603050405020304" charset="0"/>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90" b="0">
                          <a:latin typeface="Times New Roman" panose="02020603050405020304" charset="0"/>
                          <a:cs typeface="Times New Roman" panose="02020603050405020304" charset="0"/>
                        </a:rPr>
                        <a:t> </a:t>
                      </a:r>
                      <a:endParaRPr lang="en-US" altLang="en-US" sz="1090" b="0">
                        <a:latin typeface="Times New Roman" panose="02020603050405020304" charset="0"/>
                        <a:ea typeface="Times New Roman" panose="02020603050405020304" charset="0"/>
                        <a:cs typeface="Times New Roman" panose="02020603050405020304" charset="0"/>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090" b="0">
                        <a:latin typeface="Times New Roman" panose="02020603050405020304" charset="0"/>
                        <a:ea typeface="Times New Roman" panose="02020603050405020304" charset="0"/>
                        <a:cs typeface="Times New Roman" panose="02020603050405020304" charset="0"/>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090" b="0">
                        <a:latin typeface="Times New Roman" panose="02020603050405020304" charset="0"/>
                        <a:ea typeface="Times New Roman" panose="02020603050405020304" charset="0"/>
                        <a:cs typeface="Times New Roman" panose="02020603050405020304" charset="0"/>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35" name="图片 34"/>
          <p:cNvPicPr/>
          <p:nvPr/>
        </p:nvPicPr>
        <p:blipFill>
          <a:blip r:embed="rId13"/>
          <a:stretch>
            <a:fillRect/>
          </a:stretch>
        </p:blipFill>
        <p:spPr>
          <a:xfrm>
            <a:off x="4477316" y="3857203"/>
            <a:ext cx="1357769" cy="1939258"/>
          </a:xfrm>
          <a:prstGeom prst="rect">
            <a:avLst/>
          </a:prstGeom>
          <a:noFill/>
          <a:ln w="9525">
            <a:noFill/>
          </a:ln>
        </p:spPr>
      </p:pic>
      <p:pic>
        <p:nvPicPr>
          <p:cNvPr id="36" name="图片 35"/>
          <p:cNvPicPr/>
          <p:nvPr/>
        </p:nvPicPr>
        <p:blipFill>
          <a:blip r:embed="rId14"/>
          <a:stretch>
            <a:fillRect/>
          </a:stretch>
        </p:blipFill>
        <p:spPr>
          <a:xfrm>
            <a:off x="6026417" y="3875645"/>
            <a:ext cx="1275357" cy="1920816"/>
          </a:xfrm>
          <a:prstGeom prst="rect">
            <a:avLst/>
          </a:prstGeom>
          <a:noFill/>
          <a:ln w="9525">
            <a:noFill/>
          </a:ln>
        </p:spPr>
      </p:pic>
      <p:pic>
        <p:nvPicPr>
          <p:cNvPr id="37" name="图片 36"/>
          <p:cNvPicPr/>
          <p:nvPr/>
        </p:nvPicPr>
        <p:blipFill>
          <a:blip r:embed="rId15"/>
          <a:stretch>
            <a:fillRect/>
          </a:stretch>
        </p:blipFill>
        <p:spPr>
          <a:xfrm>
            <a:off x="7663116" y="3941920"/>
            <a:ext cx="1225795" cy="1746197"/>
          </a:xfrm>
          <a:prstGeom prst="rect">
            <a:avLst/>
          </a:prstGeom>
          <a:noFill/>
          <a:ln w="9525">
            <a:noFill/>
          </a:ln>
        </p:spPr>
      </p:pic>
      <p:pic>
        <p:nvPicPr>
          <p:cNvPr id="38" name="图片 37"/>
          <p:cNvPicPr/>
          <p:nvPr/>
        </p:nvPicPr>
        <p:blipFill>
          <a:blip r:embed="rId16"/>
          <a:stretch>
            <a:fillRect/>
          </a:stretch>
        </p:blipFill>
        <p:spPr>
          <a:xfrm>
            <a:off x="9306731" y="3941920"/>
            <a:ext cx="1032734" cy="1746197"/>
          </a:xfrm>
          <a:prstGeom prst="rect">
            <a:avLst/>
          </a:prstGeom>
          <a:noFill/>
          <a:ln w="9525">
            <a:noFill/>
          </a:ln>
        </p:spPr>
      </p:pic>
      <p:graphicFrame>
        <p:nvGraphicFramePr>
          <p:cNvPr id="39" name="表格 38"/>
          <p:cNvGraphicFramePr/>
          <p:nvPr>
            <p:custDataLst>
              <p:tags r:id="rId17"/>
            </p:custDataLst>
          </p:nvPr>
        </p:nvGraphicFramePr>
        <p:xfrm>
          <a:off x="4426025" y="5829311"/>
          <a:ext cx="6010910" cy="334010"/>
        </p:xfrm>
        <a:graphic>
          <a:graphicData uri="http://schemas.openxmlformats.org/drawingml/2006/table">
            <a:tbl>
              <a:tblPr firstRow="1" bandRow="1">
                <a:tableStyleId>{5940675A-B579-460E-94D1-54222C63F5DA}</a:tableStyleId>
              </a:tblPr>
              <a:tblGrid>
                <a:gridCol w="1514475"/>
                <a:gridCol w="1537335"/>
                <a:gridCol w="1515745"/>
                <a:gridCol w="1443355"/>
              </a:tblGrid>
              <a:tr h="334010">
                <a:tc>
                  <a:txBody>
                    <a:bodyPr/>
                    <a:p>
                      <a:pPr algn="ctr">
                        <a:buClrTx/>
                        <a:buSzTx/>
                        <a:buFontTx/>
                        <a:buNone/>
                      </a:pPr>
                      <a:r>
                        <a:rPr lang="en-US" sz="1090" b="0">
                          <a:latin typeface="宋体" panose="02010600030101010101" pitchFamily="2" charset="-122"/>
                          <a:ea typeface="宋体" panose="02010600030101010101" pitchFamily="2" charset="-122"/>
                          <a:cs typeface="宋体" panose="02010600030101010101" pitchFamily="2" charset="-122"/>
                        </a:rPr>
                        <a:t>Electric Driver</a:t>
                      </a:r>
                      <a:endParaRPr lang="en-US" sz="1090" b="0">
                        <a:latin typeface="宋体" panose="02010600030101010101" pitchFamily="2" charset="-122"/>
                        <a:ea typeface="宋体" panose="02010600030101010101" pitchFamily="2" charset="-122"/>
                        <a:cs typeface="宋体" panose="02010600030101010101" pitchFamily="2" charset="-122"/>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lang="en-US" sz="1090" b="0">
                          <a:latin typeface="宋体" panose="02010600030101010101" pitchFamily="2" charset="-122"/>
                          <a:ea typeface="宋体" panose="02010600030101010101" pitchFamily="2" charset="-122"/>
                          <a:cs typeface="宋体" panose="02010600030101010101" pitchFamily="2" charset="-122"/>
                        </a:rPr>
                        <a:t>electrical adhesive tape</a:t>
                      </a:r>
                      <a:endParaRPr lang="en-US" sz="1090" b="0">
                        <a:latin typeface="宋体" panose="02010600030101010101" pitchFamily="2" charset="-122"/>
                        <a:ea typeface="宋体" panose="02010600030101010101" pitchFamily="2" charset="-122"/>
                        <a:cs typeface="宋体" panose="02010600030101010101" pitchFamily="2" charset="-122"/>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lang="en-US" sz="1090" b="0">
                          <a:latin typeface="宋体" panose="02010600030101010101" pitchFamily="2" charset="-122"/>
                          <a:ea typeface="宋体" panose="02010600030101010101" pitchFamily="2" charset="-122"/>
                          <a:cs typeface="宋体" panose="02010600030101010101" pitchFamily="2" charset="-122"/>
                        </a:rPr>
                        <a:t>Cable Ties</a:t>
                      </a:r>
                      <a:endParaRPr lang="en-US" sz="1090" b="0">
                        <a:latin typeface="宋体" panose="02010600030101010101" pitchFamily="2" charset="-122"/>
                        <a:ea typeface="宋体" panose="02010600030101010101" pitchFamily="2" charset="-122"/>
                        <a:cs typeface="宋体" panose="02010600030101010101" pitchFamily="2" charset="-122"/>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lang="en-US" sz="1090" b="0">
                          <a:latin typeface="宋体" panose="02010600030101010101" pitchFamily="2" charset="-122"/>
                          <a:ea typeface="宋体" panose="02010600030101010101" pitchFamily="2" charset="-122"/>
                          <a:cs typeface="宋体" panose="02010600030101010101" pitchFamily="2" charset="-122"/>
                        </a:rPr>
                        <a:t>WIRE ONECTORS</a:t>
                      </a:r>
                      <a:endParaRPr lang="en-US" sz="1090" b="0">
                        <a:latin typeface="宋体" panose="02010600030101010101" pitchFamily="2" charset="-122"/>
                        <a:ea typeface="宋体" panose="02010600030101010101" pitchFamily="2" charset="-122"/>
                        <a:cs typeface="宋体" panose="02010600030101010101" pitchFamily="2" charset="-122"/>
                      </a:endParaRPr>
                    </a:p>
                  </a:txBody>
                  <a:tcPr marL="62240" marR="6224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3828415" y="807085"/>
            <a:ext cx="5117465" cy="460375"/>
          </a:xfrm>
          <a:prstGeom prst="rect">
            <a:avLst/>
          </a:prstGeom>
          <a:noFill/>
        </p:spPr>
        <p:txBody>
          <a:bodyPr wrap="none" rtlCol="0" anchor="t">
            <a:spAutoFit/>
          </a:bodyPr>
          <a:p>
            <a:pPr algn="l"/>
            <a:r>
              <a:rPr lang="zh-CN" altLang="en-US" sz="2400" b="1">
                <a:solidFill>
                  <a:schemeClr val="accent1">
                    <a:lumMod val="75000"/>
                  </a:schemeClr>
                </a:solidFill>
                <a:latin typeface="+mn-ea"/>
                <a:cs typeface="+mn-ea"/>
                <a:sym typeface="+mn-ea"/>
              </a:rPr>
              <a:t>二、</a:t>
            </a:r>
            <a:r>
              <a:rPr lang="zh-CN" altLang="en-US" sz="2400" b="1">
                <a:solidFill>
                  <a:schemeClr val="accent1">
                    <a:lumMod val="75000"/>
                  </a:schemeClr>
                </a:solidFill>
                <a:latin typeface="+mn-ea"/>
                <a:cs typeface="+mn-ea"/>
                <a:sym typeface="+mn-ea"/>
              </a:rPr>
              <a:t>Massage chair tools and use</a:t>
            </a:r>
            <a:endParaRPr lang="en-US" altLang="zh-CN" sz="2400" b="1">
              <a:solidFill>
                <a:schemeClr val="accent1">
                  <a:lumMod val="75000"/>
                </a:schemeClr>
              </a:solidFill>
              <a:latin typeface="+mn-ea"/>
              <a:cs typeface="+mn-ea"/>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314960" y="154940"/>
            <a:ext cx="6301740" cy="368300"/>
          </a:xfrm>
          <a:prstGeom prst="rect">
            <a:avLst/>
          </a:prstGeom>
          <a:noFill/>
        </p:spPr>
        <p:txBody>
          <a:bodyPr wrap="square" rtlCol="0">
            <a:spAutoFit/>
          </a:bodyPr>
          <a:p>
            <a:r>
              <a:rPr lang="en-US" altLang="zh-CN" b="1"/>
              <a:t>7.2</a:t>
            </a:r>
            <a:r>
              <a:rPr lang="zh-CN" altLang="en-US" b="1"/>
              <a:t>、</a:t>
            </a:r>
            <a:r>
              <a:rPr lang="zh-CN" altLang="en-US" b="1">
                <a:sym typeface="+mn-ea"/>
              </a:rPr>
              <a:t>disassembly of</a:t>
            </a:r>
            <a:r>
              <a:rPr lang="en-US" altLang="zh-CN" b="1">
                <a:sym typeface="+mn-ea"/>
              </a:rPr>
              <a:t> middle inner hood</a:t>
            </a:r>
            <a:r>
              <a:rPr lang="zh-CN" altLang="en-US" b="1"/>
              <a:t>：</a:t>
            </a:r>
            <a:endParaRPr lang="zh-CN" altLang="en-US" b="1"/>
          </a:p>
        </p:txBody>
      </p:sp>
      <p:sp>
        <p:nvSpPr>
          <p:cNvPr id="45" name="文本框 44"/>
          <p:cNvSpPr txBox="1"/>
          <p:nvPr/>
        </p:nvSpPr>
        <p:spPr>
          <a:xfrm flipH="1">
            <a:off x="650875" y="3611880"/>
            <a:ext cx="4375150" cy="521970"/>
          </a:xfrm>
          <a:prstGeom prst="rect">
            <a:avLst/>
          </a:prstGeom>
          <a:noFill/>
        </p:spPr>
        <p:txBody>
          <a:bodyPr wrap="square" rtlCol="0">
            <a:spAutoFit/>
          </a:bodyPr>
          <a:p>
            <a:pPr algn="ctr"/>
            <a:r>
              <a:rPr lang="en-US" altLang="zh-CN" sz="1400"/>
              <a:t>1</a:t>
            </a:r>
            <a:r>
              <a:rPr lang="en-US" sz="1400"/>
              <a:t>. </a:t>
            </a:r>
            <a:r>
              <a:rPr lang="zh-CN" altLang="en-US" sz="1400"/>
              <a:t>Disconnect the terminals of the Bluetooth </a:t>
            </a:r>
            <a:r>
              <a:rPr lang="en-US" altLang="zh-CN" sz="1400"/>
              <a:t>PCB</a:t>
            </a:r>
            <a:r>
              <a:rPr lang="zh-CN" altLang="en-US" sz="1400"/>
              <a:t> and cut off the cable ties</a:t>
            </a:r>
            <a:endParaRPr lang="zh-CN" altLang="en-US" sz="1400"/>
          </a:p>
        </p:txBody>
      </p:sp>
      <p:sp>
        <p:nvSpPr>
          <p:cNvPr id="32" name="文本框 31"/>
          <p:cNvSpPr txBox="1"/>
          <p:nvPr/>
        </p:nvSpPr>
        <p:spPr>
          <a:xfrm flipH="1">
            <a:off x="7010400" y="3689985"/>
            <a:ext cx="2574925" cy="306705"/>
          </a:xfrm>
          <a:prstGeom prst="rect">
            <a:avLst/>
          </a:prstGeom>
          <a:noFill/>
        </p:spPr>
        <p:txBody>
          <a:bodyPr wrap="square" rtlCol="0">
            <a:spAutoFit/>
          </a:bodyPr>
          <a:p>
            <a:pPr algn="ctr"/>
            <a:r>
              <a:rPr lang="en-US" altLang="zh-CN" sz="1400"/>
              <a:t>2</a:t>
            </a:r>
            <a:r>
              <a:rPr lang="en-US" sz="1400"/>
              <a:t>. </a:t>
            </a:r>
            <a:r>
              <a:rPr lang="en-US" altLang="zh-CN" sz="1400">
                <a:sym typeface="+mn-ea"/>
              </a:rPr>
              <a:t>remove 12 screws</a:t>
            </a:r>
            <a:endParaRPr lang="zh-CN" altLang="en-US" sz="1400"/>
          </a:p>
        </p:txBody>
      </p:sp>
      <p:sp>
        <p:nvSpPr>
          <p:cNvPr id="34" name="文本框 33"/>
          <p:cNvSpPr txBox="1"/>
          <p:nvPr/>
        </p:nvSpPr>
        <p:spPr>
          <a:xfrm flipH="1">
            <a:off x="4605020" y="6362700"/>
            <a:ext cx="2574925" cy="306705"/>
          </a:xfrm>
          <a:prstGeom prst="rect">
            <a:avLst/>
          </a:prstGeom>
          <a:noFill/>
        </p:spPr>
        <p:txBody>
          <a:bodyPr wrap="square" rtlCol="0">
            <a:spAutoFit/>
          </a:bodyPr>
          <a:p>
            <a:pPr algn="ctr"/>
            <a:r>
              <a:rPr lang="en-US" altLang="zh-CN" sz="1400"/>
              <a:t>3</a:t>
            </a:r>
            <a:r>
              <a:rPr lang="en-US" sz="1400"/>
              <a:t>. </a:t>
            </a:r>
            <a:r>
              <a:rPr lang="en-US" altLang="zh-CN" sz="1400">
                <a:sym typeface="+mn-ea"/>
              </a:rPr>
              <a:t>middle inner hood</a:t>
            </a:r>
            <a:endParaRPr lang="zh-CN" altLang="en-US" sz="1400"/>
          </a:p>
        </p:txBody>
      </p:sp>
      <p:pic>
        <p:nvPicPr>
          <p:cNvPr id="2" name="图片 1"/>
          <p:cNvPicPr>
            <a:picLocks noChangeAspect="1"/>
          </p:cNvPicPr>
          <p:nvPr/>
        </p:nvPicPr>
        <p:blipFill>
          <a:blip r:embed="rId1"/>
          <a:stretch>
            <a:fillRect/>
          </a:stretch>
        </p:blipFill>
        <p:spPr>
          <a:xfrm>
            <a:off x="650240" y="712470"/>
            <a:ext cx="4375150" cy="2876550"/>
          </a:xfrm>
          <a:prstGeom prst="rect">
            <a:avLst/>
          </a:prstGeom>
        </p:spPr>
      </p:pic>
      <p:pic>
        <p:nvPicPr>
          <p:cNvPr id="3" name="图片 2"/>
          <p:cNvPicPr>
            <a:picLocks noChangeAspect="1"/>
          </p:cNvPicPr>
          <p:nvPr/>
        </p:nvPicPr>
        <p:blipFill>
          <a:blip r:embed="rId2"/>
          <a:stretch>
            <a:fillRect/>
          </a:stretch>
        </p:blipFill>
        <p:spPr>
          <a:xfrm>
            <a:off x="5917565" y="712470"/>
            <a:ext cx="4636135" cy="2899410"/>
          </a:xfrm>
          <a:prstGeom prst="rect">
            <a:avLst/>
          </a:prstGeom>
        </p:spPr>
      </p:pic>
      <p:pic>
        <p:nvPicPr>
          <p:cNvPr id="4" name="图片 3"/>
          <p:cNvPicPr>
            <a:picLocks noChangeAspect="1"/>
          </p:cNvPicPr>
          <p:nvPr/>
        </p:nvPicPr>
        <p:blipFill>
          <a:blip r:embed="rId3"/>
          <a:stretch>
            <a:fillRect/>
          </a:stretch>
        </p:blipFill>
        <p:spPr>
          <a:xfrm>
            <a:off x="3969385" y="4097655"/>
            <a:ext cx="3595370" cy="220218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314960" y="523240"/>
            <a:ext cx="8787765" cy="368300"/>
          </a:xfrm>
          <a:prstGeom prst="rect">
            <a:avLst/>
          </a:prstGeom>
          <a:noFill/>
        </p:spPr>
        <p:txBody>
          <a:bodyPr wrap="square" rtlCol="0">
            <a:spAutoFit/>
          </a:bodyPr>
          <a:p>
            <a:r>
              <a:rPr lang="en-US" altLang="zh-CN" b="1"/>
              <a:t>8</a:t>
            </a:r>
            <a:r>
              <a:rPr lang="zh-CN" altLang="en-US" b="1"/>
              <a:t>、</a:t>
            </a:r>
            <a:r>
              <a:rPr lang="zh-CN" altLang="en-US" b="1">
                <a:sym typeface="+mn-ea"/>
              </a:rPr>
              <a:t>disassembly of</a:t>
            </a:r>
            <a:r>
              <a:rPr lang="en-US" altLang="zh-CN" b="1">
                <a:sym typeface="+mn-ea"/>
              </a:rPr>
              <a:t> left&amp;right speaker:(</a:t>
            </a:r>
            <a:r>
              <a:rPr lang="zh-CN" altLang="en-US" b="1">
                <a:sym typeface="+mn-ea"/>
              </a:rPr>
              <a:t>remove the </a:t>
            </a:r>
            <a:r>
              <a:rPr lang="en-US" altLang="zh-CN" b="1">
                <a:sym typeface="+mn-ea"/>
              </a:rPr>
              <a:t>middle outer hood</a:t>
            </a:r>
            <a:r>
              <a:rPr lang="zh-CN" altLang="en-US" b="1">
                <a:sym typeface="+mn-ea"/>
              </a:rPr>
              <a:t> first</a:t>
            </a:r>
            <a:r>
              <a:rPr lang="en-US" altLang="zh-CN" b="1">
                <a:sym typeface="+mn-ea"/>
              </a:rPr>
              <a:t>)</a:t>
            </a:r>
            <a:endParaRPr lang="en-US" altLang="zh-CN" b="1">
              <a:sym typeface="+mn-ea"/>
            </a:endParaRPr>
          </a:p>
        </p:txBody>
      </p:sp>
      <p:pic>
        <p:nvPicPr>
          <p:cNvPr id="2" name="图片 1"/>
          <p:cNvPicPr>
            <a:picLocks noChangeAspect="1"/>
          </p:cNvPicPr>
          <p:nvPr/>
        </p:nvPicPr>
        <p:blipFill>
          <a:blip r:embed="rId1"/>
          <a:stretch>
            <a:fillRect/>
          </a:stretch>
        </p:blipFill>
        <p:spPr>
          <a:xfrm>
            <a:off x="600075" y="1517650"/>
            <a:ext cx="3274060" cy="2575560"/>
          </a:xfrm>
          <a:prstGeom prst="rect">
            <a:avLst/>
          </a:prstGeom>
        </p:spPr>
      </p:pic>
      <p:pic>
        <p:nvPicPr>
          <p:cNvPr id="3" name="图片 2"/>
          <p:cNvPicPr>
            <a:picLocks noChangeAspect="1"/>
          </p:cNvPicPr>
          <p:nvPr/>
        </p:nvPicPr>
        <p:blipFill>
          <a:blip r:embed="rId2"/>
          <a:stretch>
            <a:fillRect/>
          </a:stretch>
        </p:blipFill>
        <p:spPr>
          <a:xfrm>
            <a:off x="4782185" y="1517650"/>
            <a:ext cx="3293110" cy="2602230"/>
          </a:xfrm>
          <a:prstGeom prst="rect">
            <a:avLst/>
          </a:prstGeom>
        </p:spPr>
      </p:pic>
      <p:pic>
        <p:nvPicPr>
          <p:cNvPr id="4" name="图片 3"/>
          <p:cNvPicPr>
            <a:picLocks noChangeAspect="1"/>
          </p:cNvPicPr>
          <p:nvPr/>
        </p:nvPicPr>
        <p:blipFill>
          <a:blip r:embed="rId3"/>
          <a:stretch>
            <a:fillRect/>
          </a:stretch>
        </p:blipFill>
        <p:spPr>
          <a:xfrm>
            <a:off x="8846185" y="1517650"/>
            <a:ext cx="2465705" cy="2602230"/>
          </a:xfrm>
          <a:prstGeom prst="rect">
            <a:avLst/>
          </a:prstGeom>
        </p:spPr>
      </p:pic>
      <p:sp>
        <p:nvSpPr>
          <p:cNvPr id="5" name="文本框 4"/>
          <p:cNvSpPr txBox="1"/>
          <p:nvPr/>
        </p:nvSpPr>
        <p:spPr>
          <a:xfrm flipH="1">
            <a:off x="841375" y="4119880"/>
            <a:ext cx="2574925" cy="306705"/>
          </a:xfrm>
          <a:prstGeom prst="rect">
            <a:avLst/>
          </a:prstGeom>
          <a:noFill/>
        </p:spPr>
        <p:txBody>
          <a:bodyPr wrap="square" rtlCol="0">
            <a:spAutoFit/>
          </a:bodyPr>
          <a:p>
            <a:pPr algn="ctr"/>
            <a:r>
              <a:rPr lang="en-US" altLang="zh-CN" sz="1400"/>
              <a:t>1</a:t>
            </a:r>
            <a:r>
              <a:rPr lang="en-US" sz="1400"/>
              <a:t>. </a:t>
            </a:r>
            <a:r>
              <a:rPr lang="en-US" altLang="zh-CN" sz="1400">
                <a:sym typeface="+mn-ea"/>
              </a:rPr>
              <a:t>remove 3 screws</a:t>
            </a:r>
            <a:endParaRPr lang="zh-CN" altLang="en-US" sz="1400"/>
          </a:p>
        </p:txBody>
      </p:sp>
      <p:sp>
        <p:nvSpPr>
          <p:cNvPr id="6" name="文本框 5"/>
          <p:cNvSpPr txBox="1"/>
          <p:nvPr/>
        </p:nvSpPr>
        <p:spPr>
          <a:xfrm flipH="1">
            <a:off x="5141595" y="4119880"/>
            <a:ext cx="2574925" cy="306705"/>
          </a:xfrm>
          <a:prstGeom prst="rect">
            <a:avLst/>
          </a:prstGeom>
          <a:noFill/>
        </p:spPr>
        <p:txBody>
          <a:bodyPr wrap="square" rtlCol="0">
            <a:spAutoFit/>
          </a:bodyPr>
          <a:p>
            <a:pPr algn="ctr"/>
            <a:r>
              <a:rPr lang="en-US" altLang="zh-CN" sz="1400"/>
              <a:t>2</a:t>
            </a:r>
            <a:r>
              <a:rPr lang="en-US" sz="1400"/>
              <a:t> </a:t>
            </a:r>
            <a:r>
              <a:rPr lang="en-US" altLang="zh-CN" sz="1400">
                <a:sym typeface="+mn-ea"/>
              </a:rPr>
              <a:t>remove 3 screws</a:t>
            </a:r>
            <a:endParaRPr lang="zh-CN" altLang="en-US" sz="1400"/>
          </a:p>
        </p:txBody>
      </p:sp>
      <p:sp>
        <p:nvSpPr>
          <p:cNvPr id="7" name="文本框 6"/>
          <p:cNvSpPr txBox="1"/>
          <p:nvPr/>
        </p:nvSpPr>
        <p:spPr>
          <a:xfrm flipH="1">
            <a:off x="8736965" y="4119880"/>
            <a:ext cx="2574925" cy="306705"/>
          </a:xfrm>
          <a:prstGeom prst="rect">
            <a:avLst/>
          </a:prstGeom>
          <a:noFill/>
        </p:spPr>
        <p:txBody>
          <a:bodyPr wrap="square" rtlCol="0">
            <a:spAutoFit/>
          </a:bodyPr>
          <a:p>
            <a:pPr algn="ctr"/>
            <a:r>
              <a:rPr lang="en-US" altLang="zh-CN" sz="1400"/>
              <a:t>3</a:t>
            </a:r>
            <a:r>
              <a:rPr lang="en-US" sz="1400"/>
              <a:t> </a:t>
            </a:r>
            <a:r>
              <a:rPr lang="en-US" altLang="zh-CN" sz="1400"/>
              <a:t>speaker</a:t>
            </a:r>
            <a:endParaRPr lang="en-US" altLang="zh-CN"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314960" y="154940"/>
            <a:ext cx="10426065" cy="368300"/>
          </a:xfrm>
          <a:prstGeom prst="rect">
            <a:avLst/>
          </a:prstGeom>
          <a:noFill/>
        </p:spPr>
        <p:txBody>
          <a:bodyPr wrap="square" rtlCol="0">
            <a:spAutoFit/>
          </a:bodyPr>
          <a:p>
            <a:r>
              <a:rPr lang="en-US" altLang="zh-CN" b="1"/>
              <a:t>9</a:t>
            </a:r>
            <a:r>
              <a:rPr lang="zh-CN" altLang="en-US" b="1"/>
              <a:t>、</a:t>
            </a:r>
            <a:r>
              <a:rPr lang="zh-CN" altLang="en-US" b="1">
                <a:sym typeface="+mn-ea"/>
              </a:rPr>
              <a:t>disassembly of</a:t>
            </a:r>
            <a:r>
              <a:rPr lang="en-US" altLang="zh-CN" b="1">
                <a:sym typeface="+mn-ea"/>
              </a:rPr>
              <a:t> right side panel :(</a:t>
            </a:r>
            <a:r>
              <a:rPr lang="zh-CN" altLang="en-US" b="1"/>
              <a:t>remove the middle inner hood and speaker first</a:t>
            </a:r>
            <a:r>
              <a:rPr lang="zh-CN" altLang="en-US" b="1"/>
              <a:t>）</a:t>
            </a:r>
            <a:endParaRPr lang="zh-CN" altLang="en-US" b="1"/>
          </a:p>
        </p:txBody>
      </p:sp>
      <p:pic>
        <p:nvPicPr>
          <p:cNvPr id="8" name="图片 7"/>
          <p:cNvPicPr>
            <a:picLocks noChangeAspect="1"/>
          </p:cNvPicPr>
          <p:nvPr/>
        </p:nvPicPr>
        <p:blipFill>
          <a:blip r:embed="rId1"/>
          <a:stretch>
            <a:fillRect/>
          </a:stretch>
        </p:blipFill>
        <p:spPr>
          <a:xfrm>
            <a:off x="480060" y="616585"/>
            <a:ext cx="3417570" cy="2492375"/>
          </a:xfrm>
          <a:prstGeom prst="rect">
            <a:avLst/>
          </a:prstGeom>
        </p:spPr>
      </p:pic>
      <p:sp>
        <p:nvSpPr>
          <p:cNvPr id="9" name="文本框 8"/>
          <p:cNvSpPr txBox="1"/>
          <p:nvPr/>
        </p:nvSpPr>
        <p:spPr>
          <a:xfrm flipH="1">
            <a:off x="158750" y="3194685"/>
            <a:ext cx="4059555" cy="521970"/>
          </a:xfrm>
          <a:prstGeom prst="rect">
            <a:avLst/>
          </a:prstGeom>
          <a:noFill/>
        </p:spPr>
        <p:txBody>
          <a:bodyPr wrap="square" rtlCol="0">
            <a:spAutoFit/>
          </a:bodyPr>
          <a:p>
            <a:pPr algn="ctr"/>
            <a:r>
              <a:rPr lang="en-US" altLang="zh-CN" sz="1400"/>
              <a:t>1</a:t>
            </a:r>
            <a:r>
              <a:rPr lang="en-US" sz="1400"/>
              <a:t> </a:t>
            </a:r>
            <a:r>
              <a:rPr lang="zh-CN" altLang="en-US" sz="1400"/>
              <a:t>Cut off the cable ties, disconnect the terminals, and disconnect the air hose interface</a:t>
            </a:r>
            <a:endParaRPr lang="zh-CN" altLang="en-US" sz="1400"/>
          </a:p>
        </p:txBody>
      </p:sp>
      <p:pic>
        <p:nvPicPr>
          <p:cNvPr id="10" name="图片 9"/>
          <p:cNvPicPr>
            <a:picLocks noChangeAspect="1"/>
          </p:cNvPicPr>
          <p:nvPr/>
        </p:nvPicPr>
        <p:blipFill>
          <a:blip r:embed="rId2"/>
          <a:stretch>
            <a:fillRect/>
          </a:stretch>
        </p:blipFill>
        <p:spPr>
          <a:xfrm>
            <a:off x="4458335" y="650875"/>
            <a:ext cx="3665855" cy="2456180"/>
          </a:xfrm>
          <a:prstGeom prst="rect">
            <a:avLst/>
          </a:prstGeom>
        </p:spPr>
      </p:pic>
      <p:sp>
        <p:nvSpPr>
          <p:cNvPr id="11" name="文本框 10"/>
          <p:cNvSpPr txBox="1"/>
          <p:nvPr/>
        </p:nvSpPr>
        <p:spPr>
          <a:xfrm flipH="1">
            <a:off x="4830445" y="3234690"/>
            <a:ext cx="3033395" cy="306705"/>
          </a:xfrm>
          <a:prstGeom prst="rect">
            <a:avLst/>
          </a:prstGeom>
          <a:noFill/>
        </p:spPr>
        <p:txBody>
          <a:bodyPr wrap="square" rtlCol="0">
            <a:spAutoFit/>
          </a:bodyPr>
          <a:p>
            <a:pPr algn="ctr"/>
            <a:r>
              <a:rPr lang="en-US" altLang="zh-CN" sz="1400"/>
              <a:t>2</a:t>
            </a:r>
            <a:r>
              <a:rPr lang="en-US" sz="1400"/>
              <a:t> </a:t>
            </a:r>
            <a:r>
              <a:rPr lang="en-US" altLang="zh-CN" sz="1400">
                <a:sym typeface="+mn-ea"/>
              </a:rPr>
              <a:t>remove 4 screws</a:t>
            </a:r>
            <a:endParaRPr lang="zh-CN" altLang="en-US" sz="1400"/>
          </a:p>
        </p:txBody>
      </p:sp>
      <p:pic>
        <p:nvPicPr>
          <p:cNvPr id="12" name="图片 11"/>
          <p:cNvPicPr>
            <a:picLocks noChangeAspect="1"/>
          </p:cNvPicPr>
          <p:nvPr/>
        </p:nvPicPr>
        <p:blipFill>
          <a:blip r:embed="rId3"/>
          <a:stretch>
            <a:fillRect/>
          </a:stretch>
        </p:blipFill>
        <p:spPr>
          <a:xfrm>
            <a:off x="9103995" y="650875"/>
            <a:ext cx="1636395" cy="2426970"/>
          </a:xfrm>
          <a:prstGeom prst="rect">
            <a:avLst/>
          </a:prstGeom>
        </p:spPr>
      </p:pic>
      <p:sp>
        <p:nvSpPr>
          <p:cNvPr id="17" name="文本框 16"/>
          <p:cNvSpPr txBox="1"/>
          <p:nvPr/>
        </p:nvSpPr>
        <p:spPr>
          <a:xfrm flipH="1">
            <a:off x="8912225" y="3202305"/>
            <a:ext cx="1976120" cy="306705"/>
          </a:xfrm>
          <a:prstGeom prst="rect">
            <a:avLst/>
          </a:prstGeom>
          <a:noFill/>
        </p:spPr>
        <p:txBody>
          <a:bodyPr wrap="square" rtlCol="0">
            <a:spAutoFit/>
          </a:bodyPr>
          <a:p>
            <a:pPr algn="ctr"/>
            <a:r>
              <a:rPr lang="en-US" altLang="zh-CN" sz="1400"/>
              <a:t>3</a:t>
            </a:r>
            <a:r>
              <a:rPr lang="en-US" sz="1400"/>
              <a:t>. </a:t>
            </a:r>
            <a:r>
              <a:rPr lang="en-US" altLang="zh-CN" sz="1400">
                <a:sym typeface="+mn-ea"/>
              </a:rPr>
              <a:t>unzip the zipper</a:t>
            </a:r>
            <a:endParaRPr lang="zh-CN" altLang="en-US" sz="1400"/>
          </a:p>
        </p:txBody>
      </p:sp>
      <p:pic>
        <p:nvPicPr>
          <p:cNvPr id="14" name="图片 13"/>
          <p:cNvPicPr>
            <a:picLocks noChangeAspect="1"/>
          </p:cNvPicPr>
          <p:nvPr/>
        </p:nvPicPr>
        <p:blipFill>
          <a:blip r:embed="rId4"/>
          <a:stretch>
            <a:fillRect/>
          </a:stretch>
        </p:blipFill>
        <p:spPr>
          <a:xfrm>
            <a:off x="567690" y="3723005"/>
            <a:ext cx="3040380" cy="2507615"/>
          </a:xfrm>
          <a:prstGeom prst="rect">
            <a:avLst/>
          </a:prstGeom>
        </p:spPr>
      </p:pic>
      <p:pic>
        <p:nvPicPr>
          <p:cNvPr id="15" name="图片 14"/>
          <p:cNvPicPr>
            <a:picLocks noChangeAspect="1"/>
          </p:cNvPicPr>
          <p:nvPr/>
        </p:nvPicPr>
        <p:blipFill>
          <a:blip r:embed="rId5"/>
          <a:stretch>
            <a:fillRect/>
          </a:stretch>
        </p:blipFill>
        <p:spPr>
          <a:xfrm>
            <a:off x="3966845" y="3802380"/>
            <a:ext cx="3467735" cy="2195195"/>
          </a:xfrm>
          <a:prstGeom prst="rect">
            <a:avLst/>
          </a:prstGeom>
        </p:spPr>
      </p:pic>
      <p:sp>
        <p:nvSpPr>
          <p:cNvPr id="18" name="文本框 17"/>
          <p:cNvSpPr txBox="1"/>
          <p:nvPr/>
        </p:nvSpPr>
        <p:spPr>
          <a:xfrm flipH="1">
            <a:off x="1099820" y="6373495"/>
            <a:ext cx="1976120" cy="306705"/>
          </a:xfrm>
          <a:prstGeom prst="rect">
            <a:avLst/>
          </a:prstGeom>
          <a:noFill/>
        </p:spPr>
        <p:txBody>
          <a:bodyPr wrap="square" rtlCol="0">
            <a:spAutoFit/>
          </a:bodyPr>
          <a:p>
            <a:pPr algn="ctr"/>
            <a:r>
              <a:rPr lang="en-US" sz="1400"/>
              <a:t>4. </a:t>
            </a:r>
            <a:r>
              <a:rPr lang="en-US" altLang="zh-CN" sz="1400">
                <a:sym typeface="+mn-ea"/>
              </a:rPr>
              <a:t>remove 3 screws</a:t>
            </a:r>
            <a:endParaRPr lang="zh-CN" altLang="en-US" sz="1400"/>
          </a:p>
        </p:txBody>
      </p:sp>
      <p:sp>
        <p:nvSpPr>
          <p:cNvPr id="19" name="文本框 18"/>
          <p:cNvSpPr txBox="1"/>
          <p:nvPr/>
        </p:nvSpPr>
        <p:spPr>
          <a:xfrm flipH="1">
            <a:off x="3966845" y="6148705"/>
            <a:ext cx="3467100" cy="521970"/>
          </a:xfrm>
          <a:prstGeom prst="rect">
            <a:avLst/>
          </a:prstGeom>
          <a:noFill/>
        </p:spPr>
        <p:txBody>
          <a:bodyPr wrap="square" rtlCol="0">
            <a:spAutoFit/>
          </a:bodyPr>
          <a:p>
            <a:pPr algn="ctr"/>
            <a:r>
              <a:rPr lang="en-US" sz="1400"/>
              <a:t>5 </a:t>
            </a:r>
            <a:r>
              <a:rPr lang="zh-CN" altLang="en-US" sz="1400"/>
              <a:t>Pull upwards to remove the right side panel</a:t>
            </a:r>
            <a:endParaRPr lang="zh-CN" altLang="en-US" sz="1400"/>
          </a:p>
        </p:txBody>
      </p:sp>
      <p:pic>
        <p:nvPicPr>
          <p:cNvPr id="20" name="图片 19"/>
          <p:cNvPicPr>
            <a:picLocks noChangeAspect="1"/>
          </p:cNvPicPr>
          <p:nvPr/>
        </p:nvPicPr>
        <p:blipFill>
          <a:blip r:embed="rId6"/>
          <a:stretch>
            <a:fillRect/>
          </a:stretch>
        </p:blipFill>
        <p:spPr>
          <a:xfrm>
            <a:off x="7647305" y="4092575"/>
            <a:ext cx="4210050" cy="1670050"/>
          </a:xfrm>
          <a:prstGeom prst="rect">
            <a:avLst/>
          </a:prstGeom>
        </p:spPr>
      </p:pic>
      <p:sp>
        <p:nvSpPr>
          <p:cNvPr id="21" name="文本框 20"/>
          <p:cNvSpPr txBox="1"/>
          <p:nvPr/>
        </p:nvSpPr>
        <p:spPr>
          <a:xfrm flipH="1">
            <a:off x="8764270" y="5997575"/>
            <a:ext cx="1976120" cy="306705"/>
          </a:xfrm>
          <a:prstGeom prst="rect">
            <a:avLst/>
          </a:prstGeom>
          <a:noFill/>
        </p:spPr>
        <p:txBody>
          <a:bodyPr wrap="square" rtlCol="0">
            <a:spAutoFit/>
          </a:bodyPr>
          <a:p>
            <a:pPr algn="ctr"/>
            <a:r>
              <a:rPr lang="en-US" sz="1400"/>
              <a:t>6 </a:t>
            </a:r>
            <a:r>
              <a:rPr lang="zh-CN" altLang="en-US" sz="1400">
                <a:sym typeface="+mn-ea"/>
              </a:rPr>
              <a:t>right side panel</a:t>
            </a:r>
            <a:endParaRPr lang="zh-CN" altLang="en-US"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314960" y="154940"/>
            <a:ext cx="6769100" cy="368300"/>
          </a:xfrm>
          <a:prstGeom prst="rect">
            <a:avLst/>
          </a:prstGeom>
          <a:noFill/>
        </p:spPr>
        <p:txBody>
          <a:bodyPr wrap="square" rtlCol="0">
            <a:spAutoFit/>
          </a:bodyPr>
          <a:p>
            <a:r>
              <a:rPr lang="en-US" altLang="zh-CN" b="1"/>
              <a:t>9.1</a:t>
            </a:r>
            <a:r>
              <a:rPr lang="zh-CN" altLang="en-US" b="1"/>
              <a:t>、</a:t>
            </a:r>
            <a:r>
              <a:rPr lang="zh-CN" altLang="en-US" b="1">
                <a:sym typeface="+mn-ea"/>
              </a:rPr>
              <a:t>disassembly of</a:t>
            </a:r>
            <a:r>
              <a:rPr lang="en-US" altLang="zh-CN" b="1">
                <a:sym typeface="+mn-ea"/>
              </a:rPr>
              <a:t> side panel controller</a:t>
            </a:r>
            <a:r>
              <a:rPr lang="zh-CN" altLang="en-US" b="1"/>
              <a:t>：</a:t>
            </a:r>
            <a:endParaRPr lang="zh-CN" altLang="en-US" b="1"/>
          </a:p>
        </p:txBody>
      </p:sp>
      <p:sp>
        <p:nvSpPr>
          <p:cNvPr id="18" name="文本框 17"/>
          <p:cNvSpPr txBox="1"/>
          <p:nvPr/>
        </p:nvSpPr>
        <p:spPr>
          <a:xfrm flipH="1">
            <a:off x="727710" y="5232400"/>
            <a:ext cx="2463165" cy="306705"/>
          </a:xfrm>
          <a:prstGeom prst="rect">
            <a:avLst/>
          </a:prstGeom>
          <a:noFill/>
        </p:spPr>
        <p:txBody>
          <a:bodyPr wrap="square" rtlCol="0">
            <a:spAutoFit/>
          </a:bodyPr>
          <a:p>
            <a:pPr algn="ctr"/>
            <a:r>
              <a:rPr lang="en-US" sz="1400"/>
              <a:t>1.</a:t>
            </a:r>
            <a:r>
              <a:rPr sz="1400"/>
              <a:t>Disconnect the terminals</a:t>
            </a:r>
            <a:endParaRPr sz="1400"/>
          </a:p>
        </p:txBody>
      </p:sp>
      <p:sp>
        <p:nvSpPr>
          <p:cNvPr id="19" name="文本框 18"/>
          <p:cNvSpPr txBox="1"/>
          <p:nvPr/>
        </p:nvSpPr>
        <p:spPr>
          <a:xfrm flipH="1">
            <a:off x="4738370" y="5232400"/>
            <a:ext cx="1976120" cy="306705"/>
          </a:xfrm>
          <a:prstGeom prst="rect">
            <a:avLst/>
          </a:prstGeom>
          <a:noFill/>
        </p:spPr>
        <p:txBody>
          <a:bodyPr wrap="square" rtlCol="0">
            <a:spAutoFit/>
          </a:bodyPr>
          <a:p>
            <a:pPr algn="ctr"/>
            <a:r>
              <a:rPr lang="en-US" sz="1400"/>
              <a:t>2 </a:t>
            </a:r>
            <a:r>
              <a:rPr lang="en-US" altLang="zh-CN" sz="1400">
                <a:sym typeface="+mn-ea"/>
              </a:rPr>
              <a:t>remove 3 screws</a:t>
            </a:r>
            <a:endParaRPr lang="zh-CN" altLang="en-US" sz="1400"/>
          </a:p>
        </p:txBody>
      </p:sp>
      <p:sp>
        <p:nvSpPr>
          <p:cNvPr id="21" name="文本框 20"/>
          <p:cNvSpPr txBox="1"/>
          <p:nvPr/>
        </p:nvSpPr>
        <p:spPr>
          <a:xfrm flipH="1">
            <a:off x="8877300" y="5242560"/>
            <a:ext cx="1976120" cy="306705"/>
          </a:xfrm>
          <a:prstGeom prst="rect">
            <a:avLst/>
          </a:prstGeom>
          <a:noFill/>
        </p:spPr>
        <p:txBody>
          <a:bodyPr wrap="square" rtlCol="0">
            <a:spAutoFit/>
          </a:bodyPr>
          <a:p>
            <a:pPr algn="ctr"/>
            <a:r>
              <a:rPr lang="en-US" sz="1400"/>
              <a:t>3 </a:t>
            </a:r>
            <a:r>
              <a:rPr lang="en-US" altLang="zh-CN" sz="1400">
                <a:sym typeface="+mn-ea"/>
              </a:rPr>
              <a:t>side panel controller</a:t>
            </a:r>
            <a:endParaRPr lang="zh-CN" altLang="en-US" sz="1400"/>
          </a:p>
        </p:txBody>
      </p:sp>
      <p:pic>
        <p:nvPicPr>
          <p:cNvPr id="2" name="图片 1"/>
          <p:cNvPicPr>
            <a:picLocks noChangeAspect="1"/>
          </p:cNvPicPr>
          <p:nvPr/>
        </p:nvPicPr>
        <p:blipFill>
          <a:blip r:embed="rId1"/>
          <a:stretch>
            <a:fillRect/>
          </a:stretch>
        </p:blipFill>
        <p:spPr>
          <a:xfrm rot="5400000">
            <a:off x="3702685" y="1631950"/>
            <a:ext cx="4048125" cy="2277745"/>
          </a:xfrm>
          <a:prstGeom prst="rect">
            <a:avLst/>
          </a:prstGeom>
        </p:spPr>
      </p:pic>
      <p:pic>
        <p:nvPicPr>
          <p:cNvPr id="3" name="图片 2"/>
          <p:cNvPicPr>
            <a:picLocks noChangeAspect="1"/>
          </p:cNvPicPr>
          <p:nvPr/>
        </p:nvPicPr>
        <p:blipFill>
          <a:blip r:embed="rId2"/>
          <a:stretch>
            <a:fillRect/>
          </a:stretch>
        </p:blipFill>
        <p:spPr>
          <a:xfrm rot="5400000">
            <a:off x="-64770" y="1607185"/>
            <a:ext cx="4047490" cy="2461895"/>
          </a:xfrm>
          <a:prstGeom prst="rect">
            <a:avLst/>
          </a:prstGeom>
        </p:spPr>
      </p:pic>
      <p:pic>
        <p:nvPicPr>
          <p:cNvPr id="4" name="图片 3"/>
          <p:cNvPicPr>
            <a:picLocks noChangeAspect="1"/>
          </p:cNvPicPr>
          <p:nvPr/>
        </p:nvPicPr>
        <p:blipFill>
          <a:blip r:embed="rId3"/>
          <a:stretch>
            <a:fillRect/>
          </a:stretch>
        </p:blipFill>
        <p:spPr>
          <a:xfrm>
            <a:off x="7724775" y="746760"/>
            <a:ext cx="3819525" cy="40481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314960" y="154940"/>
            <a:ext cx="6769100" cy="368300"/>
          </a:xfrm>
          <a:prstGeom prst="rect">
            <a:avLst/>
          </a:prstGeom>
          <a:noFill/>
        </p:spPr>
        <p:txBody>
          <a:bodyPr wrap="square" rtlCol="0">
            <a:spAutoFit/>
          </a:bodyPr>
          <a:p>
            <a:r>
              <a:rPr lang="en-US" altLang="zh-CN" b="1"/>
              <a:t>9.1.1</a:t>
            </a:r>
            <a:r>
              <a:rPr lang="zh-CN" altLang="en-US" b="1"/>
              <a:t>、</a:t>
            </a:r>
            <a:r>
              <a:rPr lang="zh-CN" altLang="en-US" b="1">
                <a:sym typeface="+mn-ea"/>
              </a:rPr>
              <a:t>disassembly of</a:t>
            </a:r>
            <a:r>
              <a:rPr lang="en-US" altLang="zh-CN" b="1">
                <a:sym typeface="+mn-ea"/>
              </a:rPr>
              <a:t> s</a:t>
            </a:r>
            <a:r>
              <a:rPr lang="zh-CN" altLang="en-US" b="1"/>
              <a:t>ide panel controller button</a:t>
            </a:r>
            <a:r>
              <a:rPr lang="zh-CN" altLang="en-US" b="1"/>
              <a:t>：</a:t>
            </a:r>
            <a:endParaRPr lang="zh-CN" altLang="en-US" b="1"/>
          </a:p>
        </p:txBody>
      </p:sp>
      <p:sp>
        <p:nvSpPr>
          <p:cNvPr id="18" name="文本框 17"/>
          <p:cNvSpPr txBox="1"/>
          <p:nvPr/>
        </p:nvSpPr>
        <p:spPr>
          <a:xfrm flipH="1">
            <a:off x="1038860" y="4517390"/>
            <a:ext cx="1976120" cy="306705"/>
          </a:xfrm>
          <a:prstGeom prst="rect">
            <a:avLst/>
          </a:prstGeom>
          <a:noFill/>
        </p:spPr>
        <p:txBody>
          <a:bodyPr wrap="square" rtlCol="0">
            <a:spAutoFit/>
          </a:bodyPr>
          <a:p>
            <a:pPr algn="ctr"/>
            <a:r>
              <a:rPr lang="en-US" sz="1400"/>
              <a:t>1. </a:t>
            </a:r>
            <a:r>
              <a:rPr lang="en-US" altLang="zh-CN" sz="1400">
                <a:sym typeface="+mn-ea"/>
              </a:rPr>
              <a:t>remove 4 screws</a:t>
            </a:r>
            <a:endParaRPr lang="zh-CN" altLang="en-US" sz="1400"/>
          </a:p>
        </p:txBody>
      </p:sp>
      <p:sp>
        <p:nvSpPr>
          <p:cNvPr id="19" name="文本框 18"/>
          <p:cNvSpPr txBox="1"/>
          <p:nvPr/>
        </p:nvSpPr>
        <p:spPr>
          <a:xfrm flipH="1">
            <a:off x="5551805" y="4519930"/>
            <a:ext cx="1976120" cy="306705"/>
          </a:xfrm>
          <a:prstGeom prst="rect">
            <a:avLst/>
          </a:prstGeom>
          <a:noFill/>
        </p:spPr>
        <p:txBody>
          <a:bodyPr wrap="square" rtlCol="0">
            <a:spAutoFit/>
          </a:bodyPr>
          <a:p>
            <a:pPr algn="ctr"/>
            <a:r>
              <a:rPr lang="en-US" sz="1400"/>
              <a:t>2 </a:t>
            </a:r>
            <a:r>
              <a:rPr lang="en-US" altLang="zh-CN" sz="1400">
                <a:sym typeface="+mn-ea"/>
              </a:rPr>
              <a:t>remove 6 screws</a:t>
            </a:r>
            <a:endParaRPr lang="zh-CN" altLang="en-US" sz="1400"/>
          </a:p>
        </p:txBody>
      </p:sp>
      <p:sp>
        <p:nvSpPr>
          <p:cNvPr id="21" name="文本框 20"/>
          <p:cNvSpPr txBox="1"/>
          <p:nvPr/>
        </p:nvSpPr>
        <p:spPr>
          <a:xfrm flipH="1">
            <a:off x="8964295" y="4824095"/>
            <a:ext cx="3004185" cy="306705"/>
          </a:xfrm>
          <a:prstGeom prst="rect">
            <a:avLst/>
          </a:prstGeom>
          <a:noFill/>
        </p:spPr>
        <p:txBody>
          <a:bodyPr wrap="square" rtlCol="0">
            <a:spAutoFit/>
          </a:bodyPr>
          <a:p>
            <a:pPr algn="ctr"/>
            <a:r>
              <a:rPr lang="en-US" sz="1400"/>
              <a:t>3 </a:t>
            </a:r>
            <a:r>
              <a:rPr lang="en-US" altLang="zh-CN" sz="1400">
                <a:sym typeface="+mn-ea"/>
              </a:rPr>
              <a:t>s</a:t>
            </a:r>
            <a:r>
              <a:rPr lang="zh-CN" altLang="en-US" sz="1400">
                <a:sym typeface="+mn-ea"/>
              </a:rPr>
              <a:t>ide panel controller button</a:t>
            </a:r>
            <a:endParaRPr lang="zh-CN" altLang="en-US" sz="1400"/>
          </a:p>
        </p:txBody>
      </p:sp>
      <p:pic>
        <p:nvPicPr>
          <p:cNvPr id="5" name="图片 4"/>
          <p:cNvPicPr>
            <a:picLocks noChangeAspect="1"/>
          </p:cNvPicPr>
          <p:nvPr/>
        </p:nvPicPr>
        <p:blipFill>
          <a:blip r:embed="rId1"/>
          <a:stretch>
            <a:fillRect/>
          </a:stretch>
        </p:blipFill>
        <p:spPr>
          <a:xfrm>
            <a:off x="240665" y="1420495"/>
            <a:ext cx="3778885" cy="2689225"/>
          </a:xfrm>
          <a:prstGeom prst="rect">
            <a:avLst/>
          </a:prstGeom>
        </p:spPr>
      </p:pic>
      <p:pic>
        <p:nvPicPr>
          <p:cNvPr id="6" name="图片 5"/>
          <p:cNvPicPr>
            <a:picLocks noChangeAspect="1"/>
          </p:cNvPicPr>
          <p:nvPr/>
        </p:nvPicPr>
        <p:blipFill>
          <a:blip r:embed="rId2"/>
          <a:stretch>
            <a:fillRect/>
          </a:stretch>
        </p:blipFill>
        <p:spPr>
          <a:xfrm>
            <a:off x="4545965" y="1424305"/>
            <a:ext cx="4418330" cy="2689225"/>
          </a:xfrm>
          <a:prstGeom prst="rect">
            <a:avLst/>
          </a:prstGeom>
        </p:spPr>
      </p:pic>
      <p:pic>
        <p:nvPicPr>
          <p:cNvPr id="7" name="图片 6"/>
          <p:cNvPicPr>
            <a:picLocks noChangeAspect="1"/>
          </p:cNvPicPr>
          <p:nvPr/>
        </p:nvPicPr>
        <p:blipFill>
          <a:blip r:embed="rId3"/>
          <a:stretch>
            <a:fillRect/>
          </a:stretch>
        </p:blipFill>
        <p:spPr>
          <a:xfrm rot="5400000">
            <a:off x="8733790" y="1629410"/>
            <a:ext cx="3651885" cy="22783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314960" y="154940"/>
            <a:ext cx="11877040" cy="368300"/>
          </a:xfrm>
          <a:prstGeom prst="rect">
            <a:avLst/>
          </a:prstGeom>
          <a:noFill/>
        </p:spPr>
        <p:txBody>
          <a:bodyPr wrap="square" rtlCol="0">
            <a:spAutoFit/>
          </a:bodyPr>
          <a:p>
            <a:r>
              <a:rPr lang="en-US" altLang="zh-CN" b="1"/>
              <a:t>10</a:t>
            </a:r>
            <a:r>
              <a:rPr lang="zh-CN" altLang="en-US" b="1"/>
              <a:t>、</a:t>
            </a:r>
            <a:r>
              <a:rPr lang="zh-CN" altLang="en-US" b="1">
                <a:sym typeface="+mn-ea"/>
              </a:rPr>
              <a:t>disassembly of</a:t>
            </a:r>
            <a:r>
              <a:rPr lang="en-US" altLang="zh-CN" b="1">
                <a:sym typeface="+mn-ea"/>
              </a:rPr>
              <a:t> left side panel :(</a:t>
            </a:r>
            <a:r>
              <a:rPr lang="zh-CN" altLang="en-US" b="1">
                <a:sym typeface="+mn-ea"/>
              </a:rPr>
              <a:t>remove the middle inner hood and speaker first）</a:t>
            </a:r>
            <a:endParaRPr lang="zh-CN" altLang="en-US" b="1"/>
          </a:p>
        </p:txBody>
      </p:sp>
      <p:sp>
        <p:nvSpPr>
          <p:cNvPr id="9" name="文本框 8"/>
          <p:cNvSpPr txBox="1"/>
          <p:nvPr/>
        </p:nvSpPr>
        <p:spPr>
          <a:xfrm flipH="1">
            <a:off x="671830" y="3202305"/>
            <a:ext cx="3033395" cy="306705"/>
          </a:xfrm>
          <a:prstGeom prst="rect">
            <a:avLst/>
          </a:prstGeom>
          <a:noFill/>
        </p:spPr>
        <p:txBody>
          <a:bodyPr wrap="square" rtlCol="0">
            <a:spAutoFit/>
          </a:bodyPr>
          <a:p>
            <a:pPr algn="ctr"/>
            <a:r>
              <a:rPr lang="en-US" altLang="zh-CN" sz="1400"/>
              <a:t>1</a:t>
            </a:r>
            <a:r>
              <a:rPr lang="en-US" sz="1400"/>
              <a:t> </a:t>
            </a:r>
            <a:r>
              <a:rPr lang="zh-CN" altLang="en-US" sz="1400"/>
              <a:t>Disconnect the air hose</a:t>
            </a:r>
            <a:endParaRPr lang="zh-CN" altLang="en-US" sz="1400"/>
          </a:p>
        </p:txBody>
      </p:sp>
      <p:sp>
        <p:nvSpPr>
          <p:cNvPr id="11" name="文本框 10"/>
          <p:cNvSpPr txBox="1"/>
          <p:nvPr/>
        </p:nvSpPr>
        <p:spPr>
          <a:xfrm flipH="1">
            <a:off x="5126355" y="3202305"/>
            <a:ext cx="3033395" cy="306705"/>
          </a:xfrm>
          <a:prstGeom prst="rect">
            <a:avLst/>
          </a:prstGeom>
          <a:noFill/>
        </p:spPr>
        <p:txBody>
          <a:bodyPr wrap="square" rtlCol="0">
            <a:spAutoFit/>
          </a:bodyPr>
          <a:p>
            <a:pPr algn="ctr"/>
            <a:r>
              <a:rPr lang="en-US" altLang="zh-CN" sz="1400"/>
              <a:t>2</a:t>
            </a:r>
            <a:r>
              <a:rPr lang="en-US" sz="1400"/>
              <a:t> </a:t>
            </a:r>
            <a:r>
              <a:rPr lang="en-US" altLang="zh-CN" sz="1400">
                <a:sym typeface="+mn-ea"/>
              </a:rPr>
              <a:t>remove 4 screws</a:t>
            </a:r>
            <a:endParaRPr lang="zh-CN" altLang="en-US" sz="1400"/>
          </a:p>
        </p:txBody>
      </p:sp>
      <p:sp>
        <p:nvSpPr>
          <p:cNvPr id="17" name="文本框 16"/>
          <p:cNvSpPr txBox="1"/>
          <p:nvPr/>
        </p:nvSpPr>
        <p:spPr>
          <a:xfrm flipH="1">
            <a:off x="9150350" y="3187700"/>
            <a:ext cx="1976120" cy="306705"/>
          </a:xfrm>
          <a:prstGeom prst="rect">
            <a:avLst/>
          </a:prstGeom>
          <a:noFill/>
        </p:spPr>
        <p:txBody>
          <a:bodyPr wrap="square" rtlCol="0">
            <a:spAutoFit/>
          </a:bodyPr>
          <a:p>
            <a:pPr algn="ctr"/>
            <a:r>
              <a:rPr lang="en-US" altLang="zh-CN" sz="1400"/>
              <a:t>3</a:t>
            </a:r>
            <a:r>
              <a:rPr lang="en-US" sz="1400"/>
              <a:t>. </a:t>
            </a:r>
            <a:r>
              <a:rPr lang="en-US" sz="1400">
                <a:sym typeface="+mn-ea"/>
              </a:rPr>
              <a:t> </a:t>
            </a:r>
            <a:r>
              <a:rPr lang="en-US" altLang="zh-CN" sz="1400">
                <a:sym typeface="+mn-ea"/>
              </a:rPr>
              <a:t>unzip the zipper</a:t>
            </a:r>
            <a:endParaRPr lang="zh-CN" altLang="en-US" sz="1400"/>
          </a:p>
        </p:txBody>
      </p:sp>
      <p:sp>
        <p:nvSpPr>
          <p:cNvPr id="18" name="文本框 17"/>
          <p:cNvSpPr txBox="1"/>
          <p:nvPr/>
        </p:nvSpPr>
        <p:spPr>
          <a:xfrm flipH="1">
            <a:off x="1099820" y="6373495"/>
            <a:ext cx="1976120" cy="306705"/>
          </a:xfrm>
          <a:prstGeom prst="rect">
            <a:avLst/>
          </a:prstGeom>
          <a:noFill/>
        </p:spPr>
        <p:txBody>
          <a:bodyPr wrap="square" rtlCol="0">
            <a:spAutoFit/>
          </a:bodyPr>
          <a:p>
            <a:pPr algn="ctr"/>
            <a:r>
              <a:rPr lang="en-US" sz="1400"/>
              <a:t>4. </a:t>
            </a:r>
            <a:r>
              <a:rPr lang="en-US" altLang="zh-CN" sz="1400">
                <a:sym typeface="+mn-ea"/>
              </a:rPr>
              <a:t>remove 3 screws</a:t>
            </a:r>
            <a:endParaRPr lang="zh-CN" altLang="en-US" sz="1400"/>
          </a:p>
        </p:txBody>
      </p:sp>
      <p:sp>
        <p:nvSpPr>
          <p:cNvPr id="19" name="文本框 18"/>
          <p:cNvSpPr txBox="1"/>
          <p:nvPr/>
        </p:nvSpPr>
        <p:spPr>
          <a:xfrm flipH="1">
            <a:off x="4830445" y="6221095"/>
            <a:ext cx="2875280" cy="737235"/>
          </a:xfrm>
          <a:prstGeom prst="rect">
            <a:avLst/>
          </a:prstGeom>
          <a:noFill/>
        </p:spPr>
        <p:txBody>
          <a:bodyPr wrap="square" rtlCol="0">
            <a:spAutoFit/>
          </a:bodyPr>
          <a:p>
            <a:pPr algn="ctr"/>
            <a:r>
              <a:rPr lang="en-US" sz="1400"/>
              <a:t>5 </a:t>
            </a:r>
            <a:r>
              <a:rPr lang="zh-CN" altLang="en-US" sz="1400">
                <a:sym typeface="+mn-ea"/>
              </a:rPr>
              <a:t>Pull upwards to remove the </a:t>
            </a:r>
            <a:r>
              <a:rPr lang="en-US" altLang="zh-CN" sz="1400">
                <a:sym typeface="+mn-ea"/>
              </a:rPr>
              <a:t>left</a:t>
            </a:r>
            <a:r>
              <a:rPr lang="zh-CN" altLang="en-US" sz="1400">
                <a:sym typeface="+mn-ea"/>
              </a:rPr>
              <a:t> side panel</a:t>
            </a:r>
            <a:endParaRPr lang="zh-CN" altLang="en-US" sz="1400"/>
          </a:p>
          <a:p>
            <a:pPr algn="ctr"/>
            <a:endParaRPr lang="zh-CN" altLang="en-US" sz="1400"/>
          </a:p>
        </p:txBody>
      </p:sp>
      <p:sp>
        <p:nvSpPr>
          <p:cNvPr id="21" name="文本框 20"/>
          <p:cNvSpPr txBox="1"/>
          <p:nvPr/>
        </p:nvSpPr>
        <p:spPr>
          <a:xfrm flipH="1">
            <a:off x="9316720" y="6304280"/>
            <a:ext cx="1976120" cy="306705"/>
          </a:xfrm>
          <a:prstGeom prst="rect">
            <a:avLst/>
          </a:prstGeom>
          <a:noFill/>
        </p:spPr>
        <p:txBody>
          <a:bodyPr wrap="square" rtlCol="0">
            <a:spAutoFit/>
          </a:bodyPr>
          <a:p>
            <a:pPr algn="ctr"/>
            <a:r>
              <a:rPr lang="en-US" sz="1400"/>
              <a:t>6 </a:t>
            </a:r>
            <a:r>
              <a:rPr lang="en-US" altLang="zh-CN" sz="1400">
                <a:sym typeface="+mn-ea"/>
              </a:rPr>
              <a:t>left</a:t>
            </a:r>
            <a:r>
              <a:rPr lang="zh-CN" altLang="en-US" sz="1400">
                <a:sym typeface="+mn-ea"/>
              </a:rPr>
              <a:t> side panel</a:t>
            </a:r>
            <a:endParaRPr lang="zh-CN" altLang="en-US" sz="1400"/>
          </a:p>
        </p:txBody>
      </p:sp>
      <p:pic>
        <p:nvPicPr>
          <p:cNvPr id="2" name="图片 1"/>
          <p:cNvPicPr>
            <a:picLocks noChangeAspect="1"/>
          </p:cNvPicPr>
          <p:nvPr/>
        </p:nvPicPr>
        <p:blipFill>
          <a:blip r:embed="rId1"/>
          <a:stretch>
            <a:fillRect/>
          </a:stretch>
        </p:blipFill>
        <p:spPr>
          <a:xfrm>
            <a:off x="317500" y="615950"/>
            <a:ext cx="3649345" cy="2494280"/>
          </a:xfrm>
          <a:prstGeom prst="rect">
            <a:avLst/>
          </a:prstGeom>
        </p:spPr>
      </p:pic>
      <p:pic>
        <p:nvPicPr>
          <p:cNvPr id="3" name="图片 2"/>
          <p:cNvPicPr>
            <a:picLocks noChangeAspect="1"/>
          </p:cNvPicPr>
          <p:nvPr/>
        </p:nvPicPr>
        <p:blipFill>
          <a:blip r:embed="rId2"/>
          <a:stretch>
            <a:fillRect/>
          </a:stretch>
        </p:blipFill>
        <p:spPr>
          <a:xfrm>
            <a:off x="4666615" y="625475"/>
            <a:ext cx="3950335" cy="2473960"/>
          </a:xfrm>
          <a:prstGeom prst="rect">
            <a:avLst/>
          </a:prstGeom>
        </p:spPr>
      </p:pic>
      <p:pic>
        <p:nvPicPr>
          <p:cNvPr id="4" name="图片 3"/>
          <p:cNvPicPr>
            <a:picLocks noChangeAspect="1"/>
          </p:cNvPicPr>
          <p:nvPr/>
        </p:nvPicPr>
        <p:blipFill>
          <a:blip r:embed="rId3"/>
          <a:stretch>
            <a:fillRect/>
          </a:stretch>
        </p:blipFill>
        <p:spPr>
          <a:xfrm>
            <a:off x="9316720" y="615950"/>
            <a:ext cx="1706245" cy="2403475"/>
          </a:xfrm>
          <a:prstGeom prst="rect">
            <a:avLst/>
          </a:prstGeom>
        </p:spPr>
      </p:pic>
      <p:pic>
        <p:nvPicPr>
          <p:cNvPr id="5" name="图片 4"/>
          <p:cNvPicPr>
            <a:picLocks noChangeAspect="1"/>
          </p:cNvPicPr>
          <p:nvPr/>
        </p:nvPicPr>
        <p:blipFill>
          <a:blip r:embed="rId4"/>
          <a:stretch>
            <a:fillRect/>
          </a:stretch>
        </p:blipFill>
        <p:spPr>
          <a:xfrm>
            <a:off x="386080" y="3802380"/>
            <a:ext cx="3038475" cy="2418715"/>
          </a:xfrm>
          <a:prstGeom prst="rect">
            <a:avLst/>
          </a:prstGeom>
        </p:spPr>
      </p:pic>
      <p:pic>
        <p:nvPicPr>
          <p:cNvPr id="6" name="图片 5"/>
          <p:cNvPicPr>
            <a:picLocks noChangeAspect="1"/>
          </p:cNvPicPr>
          <p:nvPr/>
        </p:nvPicPr>
        <p:blipFill>
          <a:blip r:embed="rId5"/>
          <a:stretch>
            <a:fillRect/>
          </a:stretch>
        </p:blipFill>
        <p:spPr>
          <a:xfrm>
            <a:off x="8490585" y="4181475"/>
            <a:ext cx="3296285" cy="2123440"/>
          </a:xfrm>
          <a:prstGeom prst="rect">
            <a:avLst/>
          </a:prstGeom>
        </p:spPr>
      </p:pic>
      <p:pic>
        <p:nvPicPr>
          <p:cNvPr id="16" name="图片 15"/>
          <p:cNvPicPr>
            <a:picLocks noChangeAspect="1"/>
          </p:cNvPicPr>
          <p:nvPr/>
        </p:nvPicPr>
        <p:blipFill>
          <a:blip r:embed="rId6"/>
          <a:stretch>
            <a:fillRect/>
          </a:stretch>
        </p:blipFill>
        <p:spPr>
          <a:xfrm>
            <a:off x="4830445" y="3914775"/>
            <a:ext cx="2875280" cy="21907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213360" y="324485"/>
            <a:ext cx="11400155" cy="368300"/>
          </a:xfrm>
          <a:prstGeom prst="rect">
            <a:avLst/>
          </a:prstGeom>
          <a:noFill/>
        </p:spPr>
        <p:txBody>
          <a:bodyPr wrap="square" rtlCol="0">
            <a:spAutoFit/>
          </a:bodyPr>
          <a:p>
            <a:r>
              <a:rPr lang="en-US" altLang="zh-CN" b="1"/>
              <a:t>10.1</a:t>
            </a:r>
            <a:r>
              <a:rPr lang="zh-CN" altLang="en-US" b="1"/>
              <a:t>、</a:t>
            </a:r>
            <a:r>
              <a:rPr lang="zh-CN" altLang="en-US" b="1">
                <a:sym typeface="+mn-ea"/>
              </a:rPr>
              <a:t>disassembly of</a:t>
            </a:r>
            <a:r>
              <a:rPr lang="en-US" altLang="zh-CN" b="1">
                <a:sym typeface="+mn-ea"/>
              </a:rPr>
              <a:t> remote control(</a:t>
            </a:r>
            <a:r>
              <a:rPr lang="zh-CN" altLang="en-US" b="1">
                <a:sym typeface="+mn-ea"/>
              </a:rPr>
              <a:t>remove</a:t>
            </a:r>
            <a:r>
              <a:rPr lang="en-US" altLang="zh-CN" b="1">
                <a:sym typeface="+mn-ea"/>
              </a:rPr>
              <a:t> the left side </a:t>
            </a:r>
            <a:r>
              <a:rPr lang="en-US" altLang="zh-CN" b="1">
                <a:sym typeface="+mn-ea"/>
              </a:rPr>
              <a:t>panel first) </a:t>
            </a:r>
            <a:endParaRPr lang="zh-CN" altLang="en-US" b="1"/>
          </a:p>
        </p:txBody>
      </p:sp>
      <p:pic>
        <p:nvPicPr>
          <p:cNvPr id="4" name="图片 3"/>
          <p:cNvPicPr>
            <a:picLocks noChangeAspect="1"/>
          </p:cNvPicPr>
          <p:nvPr/>
        </p:nvPicPr>
        <p:blipFill>
          <a:blip r:embed="rId1"/>
          <a:stretch>
            <a:fillRect/>
          </a:stretch>
        </p:blipFill>
        <p:spPr>
          <a:xfrm>
            <a:off x="382905" y="1453515"/>
            <a:ext cx="2832735" cy="3397250"/>
          </a:xfrm>
          <a:prstGeom prst="rect">
            <a:avLst/>
          </a:prstGeom>
        </p:spPr>
      </p:pic>
      <p:pic>
        <p:nvPicPr>
          <p:cNvPr id="17" name="图片 16"/>
          <p:cNvPicPr>
            <a:picLocks noChangeAspect="1"/>
          </p:cNvPicPr>
          <p:nvPr/>
        </p:nvPicPr>
        <p:blipFill>
          <a:blip r:embed="rId2"/>
          <a:stretch>
            <a:fillRect/>
          </a:stretch>
        </p:blipFill>
        <p:spPr>
          <a:xfrm>
            <a:off x="3738880" y="1453515"/>
            <a:ext cx="4258310" cy="3396615"/>
          </a:xfrm>
          <a:prstGeom prst="rect">
            <a:avLst/>
          </a:prstGeom>
        </p:spPr>
      </p:pic>
      <p:pic>
        <p:nvPicPr>
          <p:cNvPr id="18" name="图片 17"/>
          <p:cNvPicPr>
            <a:picLocks noChangeAspect="1"/>
          </p:cNvPicPr>
          <p:nvPr/>
        </p:nvPicPr>
        <p:blipFill>
          <a:blip r:embed="rId3"/>
          <a:stretch>
            <a:fillRect/>
          </a:stretch>
        </p:blipFill>
        <p:spPr>
          <a:xfrm>
            <a:off x="8349615" y="1527175"/>
            <a:ext cx="3493135" cy="3322955"/>
          </a:xfrm>
          <a:prstGeom prst="rect">
            <a:avLst/>
          </a:prstGeom>
        </p:spPr>
      </p:pic>
      <p:sp>
        <p:nvSpPr>
          <p:cNvPr id="19" name="文本框 18"/>
          <p:cNvSpPr txBox="1"/>
          <p:nvPr/>
        </p:nvSpPr>
        <p:spPr>
          <a:xfrm flipH="1">
            <a:off x="457200" y="4965065"/>
            <a:ext cx="3033395" cy="306705"/>
          </a:xfrm>
          <a:prstGeom prst="rect">
            <a:avLst/>
          </a:prstGeom>
          <a:noFill/>
        </p:spPr>
        <p:txBody>
          <a:bodyPr wrap="square" rtlCol="0">
            <a:spAutoFit/>
          </a:bodyPr>
          <a:p>
            <a:pPr algn="ctr"/>
            <a:r>
              <a:rPr lang="en-US" altLang="zh-CN" sz="1400"/>
              <a:t>1</a:t>
            </a:r>
            <a:r>
              <a:rPr lang="en-US" sz="1400"/>
              <a:t> </a:t>
            </a:r>
            <a:r>
              <a:rPr lang="en-US" altLang="zh-CN" sz="1400">
                <a:sym typeface="+mn-ea"/>
              </a:rPr>
              <a:t>remove 1 screw</a:t>
            </a:r>
            <a:endParaRPr lang="zh-CN" altLang="en-US" sz="1400"/>
          </a:p>
        </p:txBody>
      </p:sp>
      <p:sp>
        <p:nvSpPr>
          <p:cNvPr id="20" name="文本框 19"/>
          <p:cNvSpPr txBox="1"/>
          <p:nvPr/>
        </p:nvSpPr>
        <p:spPr>
          <a:xfrm flipH="1">
            <a:off x="4351020" y="4965065"/>
            <a:ext cx="3033395" cy="306705"/>
          </a:xfrm>
          <a:prstGeom prst="rect">
            <a:avLst/>
          </a:prstGeom>
          <a:noFill/>
        </p:spPr>
        <p:txBody>
          <a:bodyPr wrap="square" rtlCol="0">
            <a:spAutoFit/>
          </a:bodyPr>
          <a:p>
            <a:pPr algn="ctr"/>
            <a:r>
              <a:rPr lang="en-US" altLang="zh-CN" sz="1400"/>
              <a:t>2</a:t>
            </a:r>
            <a:r>
              <a:rPr lang="en-US" sz="1400"/>
              <a:t> </a:t>
            </a:r>
            <a:r>
              <a:rPr lang="zh-CN" altLang="en-US" sz="1400"/>
              <a:t>Disconnect the plug terminals</a:t>
            </a:r>
            <a:endParaRPr lang="zh-CN" altLang="en-US" sz="1400"/>
          </a:p>
        </p:txBody>
      </p:sp>
      <p:sp>
        <p:nvSpPr>
          <p:cNvPr id="21" name="文本框 20"/>
          <p:cNvSpPr txBox="1"/>
          <p:nvPr/>
        </p:nvSpPr>
        <p:spPr>
          <a:xfrm flipH="1">
            <a:off x="8579485" y="4965065"/>
            <a:ext cx="3033395" cy="306705"/>
          </a:xfrm>
          <a:prstGeom prst="rect">
            <a:avLst/>
          </a:prstGeom>
          <a:noFill/>
        </p:spPr>
        <p:txBody>
          <a:bodyPr wrap="square" rtlCol="0">
            <a:spAutoFit/>
          </a:bodyPr>
          <a:p>
            <a:pPr algn="ctr"/>
            <a:r>
              <a:rPr lang="en-US" altLang="zh-CN" sz="1400"/>
              <a:t>3</a:t>
            </a:r>
            <a:r>
              <a:rPr lang="en-US" sz="1400"/>
              <a:t> </a:t>
            </a:r>
            <a:r>
              <a:rPr lang="en-US" altLang="zh-CN" sz="1400">
                <a:sym typeface="+mn-ea"/>
              </a:rPr>
              <a:t>remote control</a:t>
            </a:r>
            <a:endParaRPr lang="zh-CN" alt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213360" y="121285"/>
            <a:ext cx="7424420" cy="368300"/>
          </a:xfrm>
          <a:prstGeom prst="rect">
            <a:avLst/>
          </a:prstGeom>
          <a:noFill/>
        </p:spPr>
        <p:txBody>
          <a:bodyPr wrap="square" rtlCol="0">
            <a:spAutoFit/>
          </a:bodyPr>
          <a:p>
            <a:r>
              <a:rPr lang="en-US" altLang="zh-CN" b="1"/>
              <a:t>11</a:t>
            </a:r>
            <a:r>
              <a:rPr lang="zh-CN" altLang="en-US" b="1"/>
              <a:t>、</a:t>
            </a:r>
            <a:r>
              <a:rPr lang="zh-CN" altLang="en-US" b="1">
                <a:sym typeface="+mn-ea"/>
              </a:rPr>
              <a:t>disassembly of</a:t>
            </a:r>
            <a:r>
              <a:rPr lang="en-US" altLang="zh-CN" b="1">
                <a:sym typeface="+mn-ea"/>
              </a:rPr>
              <a:t> armrest airbag</a:t>
            </a:r>
            <a:r>
              <a:rPr lang="zh-CN" altLang="en-US" b="1"/>
              <a:t>：</a:t>
            </a:r>
            <a:endParaRPr lang="zh-CN" altLang="en-US" b="1"/>
          </a:p>
        </p:txBody>
      </p:sp>
      <p:pic>
        <p:nvPicPr>
          <p:cNvPr id="2" name="图片 1"/>
          <p:cNvPicPr>
            <a:picLocks noChangeAspect="1"/>
          </p:cNvPicPr>
          <p:nvPr/>
        </p:nvPicPr>
        <p:blipFill>
          <a:blip r:embed="rId1"/>
          <a:stretch>
            <a:fillRect/>
          </a:stretch>
        </p:blipFill>
        <p:spPr>
          <a:xfrm>
            <a:off x="180340" y="887730"/>
            <a:ext cx="3956050" cy="2153920"/>
          </a:xfrm>
          <a:prstGeom prst="rect">
            <a:avLst/>
          </a:prstGeom>
        </p:spPr>
      </p:pic>
      <p:pic>
        <p:nvPicPr>
          <p:cNvPr id="3" name="图片 2"/>
          <p:cNvPicPr>
            <a:picLocks noChangeAspect="1"/>
          </p:cNvPicPr>
          <p:nvPr/>
        </p:nvPicPr>
        <p:blipFill>
          <a:blip r:embed="rId2"/>
          <a:stretch>
            <a:fillRect/>
          </a:stretch>
        </p:blipFill>
        <p:spPr>
          <a:xfrm rot="16200000">
            <a:off x="5081270" y="353695"/>
            <a:ext cx="2254885" cy="3322320"/>
          </a:xfrm>
          <a:prstGeom prst="rect">
            <a:avLst/>
          </a:prstGeom>
        </p:spPr>
      </p:pic>
      <p:pic>
        <p:nvPicPr>
          <p:cNvPr id="5" name="图片 4"/>
          <p:cNvPicPr>
            <a:picLocks noChangeAspect="1"/>
          </p:cNvPicPr>
          <p:nvPr/>
        </p:nvPicPr>
        <p:blipFill>
          <a:blip r:embed="rId3"/>
          <a:stretch>
            <a:fillRect/>
          </a:stretch>
        </p:blipFill>
        <p:spPr>
          <a:xfrm rot="16200000">
            <a:off x="8777605" y="58420"/>
            <a:ext cx="2667635" cy="3659505"/>
          </a:xfrm>
          <a:prstGeom prst="rect">
            <a:avLst/>
          </a:prstGeom>
        </p:spPr>
      </p:pic>
      <p:sp>
        <p:nvSpPr>
          <p:cNvPr id="6" name="文本框 5"/>
          <p:cNvSpPr txBox="1"/>
          <p:nvPr/>
        </p:nvSpPr>
        <p:spPr>
          <a:xfrm flipH="1">
            <a:off x="457200" y="3338830"/>
            <a:ext cx="3033395" cy="306705"/>
          </a:xfrm>
          <a:prstGeom prst="rect">
            <a:avLst/>
          </a:prstGeom>
          <a:noFill/>
        </p:spPr>
        <p:txBody>
          <a:bodyPr wrap="square" rtlCol="0">
            <a:spAutoFit/>
          </a:bodyPr>
          <a:p>
            <a:pPr algn="ctr"/>
            <a:r>
              <a:rPr lang="en-US" altLang="zh-CN" sz="1400"/>
              <a:t>1</a:t>
            </a:r>
            <a:r>
              <a:rPr lang="en-US" sz="1400"/>
              <a:t> </a:t>
            </a:r>
            <a:r>
              <a:rPr lang="en-US" altLang="zh-CN" sz="1400">
                <a:sym typeface="+mn-ea"/>
              </a:rPr>
              <a:t>unzip the zipper</a:t>
            </a:r>
            <a:endParaRPr lang="zh-CN" altLang="en-US" sz="1400"/>
          </a:p>
        </p:txBody>
      </p:sp>
      <p:sp>
        <p:nvSpPr>
          <p:cNvPr id="7" name="文本框 6"/>
          <p:cNvSpPr txBox="1"/>
          <p:nvPr/>
        </p:nvSpPr>
        <p:spPr>
          <a:xfrm flipH="1">
            <a:off x="4578985" y="3221990"/>
            <a:ext cx="3033395" cy="306705"/>
          </a:xfrm>
          <a:prstGeom prst="rect">
            <a:avLst/>
          </a:prstGeom>
          <a:noFill/>
        </p:spPr>
        <p:txBody>
          <a:bodyPr wrap="square" rtlCol="0">
            <a:spAutoFit/>
          </a:bodyPr>
          <a:p>
            <a:pPr algn="ctr"/>
            <a:r>
              <a:rPr lang="en-US" altLang="zh-CN" sz="1400"/>
              <a:t>2</a:t>
            </a:r>
            <a:r>
              <a:rPr lang="en-US" sz="1400"/>
              <a:t> </a:t>
            </a:r>
            <a:r>
              <a:rPr lang="en-US" altLang="zh-CN" sz="1400">
                <a:sym typeface="+mn-ea"/>
              </a:rPr>
              <a:t>remove 2 screws</a:t>
            </a:r>
            <a:endParaRPr lang="zh-CN" altLang="en-US" sz="1400"/>
          </a:p>
        </p:txBody>
      </p:sp>
      <p:sp>
        <p:nvSpPr>
          <p:cNvPr id="8" name="文本框 7"/>
          <p:cNvSpPr txBox="1"/>
          <p:nvPr/>
        </p:nvSpPr>
        <p:spPr>
          <a:xfrm flipH="1">
            <a:off x="8281035" y="3275965"/>
            <a:ext cx="3660140" cy="369570"/>
          </a:xfrm>
          <a:prstGeom prst="rect">
            <a:avLst/>
          </a:prstGeom>
          <a:noFill/>
        </p:spPr>
        <p:txBody>
          <a:bodyPr wrap="square" rtlCol="0">
            <a:noAutofit/>
          </a:bodyPr>
          <a:p>
            <a:pPr algn="ctr"/>
            <a:r>
              <a:rPr lang="en-US" altLang="zh-CN" sz="1400"/>
              <a:t>3</a:t>
            </a:r>
            <a:r>
              <a:rPr lang="en-US" sz="1400"/>
              <a:t> </a:t>
            </a:r>
            <a:r>
              <a:rPr lang="en-US" altLang="zh-CN" sz="1400">
                <a:sym typeface="+mn-ea"/>
              </a:rPr>
              <a:t>unzip the zipper</a:t>
            </a:r>
            <a:r>
              <a:rPr lang="zh-CN" altLang="en-US" sz="1400"/>
              <a:t>，</a:t>
            </a:r>
            <a:r>
              <a:rPr lang="en-US" altLang="zh-CN" sz="1400"/>
              <a:t>r</a:t>
            </a:r>
            <a:r>
              <a:rPr lang="zh-CN" altLang="en-US" sz="1400"/>
              <a:t>emove the cover</a:t>
            </a:r>
            <a:endParaRPr lang="zh-CN" altLang="en-US" sz="1400"/>
          </a:p>
        </p:txBody>
      </p:sp>
      <p:pic>
        <p:nvPicPr>
          <p:cNvPr id="9" name="图片 8"/>
          <p:cNvPicPr>
            <a:picLocks noChangeAspect="1"/>
          </p:cNvPicPr>
          <p:nvPr/>
        </p:nvPicPr>
        <p:blipFill>
          <a:blip r:embed="rId4"/>
          <a:stretch>
            <a:fillRect/>
          </a:stretch>
        </p:blipFill>
        <p:spPr>
          <a:xfrm>
            <a:off x="384175" y="4157980"/>
            <a:ext cx="3428365" cy="1614805"/>
          </a:xfrm>
          <a:prstGeom prst="rect">
            <a:avLst/>
          </a:prstGeom>
        </p:spPr>
      </p:pic>
      <p:pic>
        <p:nvPicPr>
          <p:cNvPr id="10" name="图片 9"/>
          <p:cNvPicPr>
            <a:picLocks noChangeAspect="1"/>
          </p:cNvPicPr>
          <p:nvPr/>
        </p:nvPicPr>
        <p:blipFill>
          <a:blip r:embed="rId5"/>
          <a:stretch>
            <a:fillRect/>
          </a:stretch>
        </p:blipFill>
        <p:spPr>
          <a:xfrm rot="16200000">
            <a:off x="5216525" y="3121660"/>
            <a:ext cx="1756410" cy="3545840"/>
          </a:xfrm>
          <a:prstGeom prst="rect">
            <a:avLst/>
          </a:prstGeom>
        </p:spPr>
      </p:pic>
      <p:pic>
        <p:nvPicPr>
          <p:cNvPr id="11" name="图片 10"/>
          <p:cNvPicPr>
            <a:picLocks noChangeAspect="1"/>
          </p:cNvPicPr>
          <p:nvPr/>
        </p:nvPicPr>
        <p:blipFill>
          <a:blip r:embed="rId6"/>
          <a:stretch>
            <a:fillRect/>
          </a:stretch>
        </p:blipFill>
        <p:spPr>
          <a:xfrm>
            <a:off x="8791575" y="3782695"/>
            <a:ext cx="2639060" cy="2223770"/>
          </a:xfrm>
          <a:prstGeom prst="rect">
            <a:avLst/>
          </a:prstGeom>
        </p:spPr>
      </p:pic>
      <p:sp>
        <p:nvSpPr>
          <p:cNvPr id="12" name="文本框 11"/>
          <p:cNvSpPr txBox="1"/>
          <p:nvPr/>
        </p:nvSpPr>
        <p:spPr>
          <a:xfrm flipH="1">
            <a:off x="457200" y="5936615"/>
            <a:ext cx="3033395" cy="306705"/>
          </a:xfrm>
          <a:prstGeom prst="rect">
            <a:avLst/>
          </a:prstGeom>
          <a:noFill/>
        </p:spPr>
        <p:txBody>
          <a:bodyPr wrap="square" rtlCol="0">
            <a:spAutoFit/>
          </a:bodyPr>
          <a:p>
            <a:pPr algn="ctr"/>
            <a:r>
              <a:rPr lang="en-US" altLang="zh-CN" sz="1400"/>
              <a:t>4</a:t>
            </a:r>
            <a:r>
              <a:rPr lang="en-US" sz="1400"/>
              <a:t> </a:t>
            </a:r>
            <a:r>
              <a:rPr lang="en-US" altLang="zh-CN" sz="1400">
                <a:sym typeface="+mn-ea"/>
              </a:rPr>
              <a:t>a</a:t>
            </a:r>
            <a:r>
              <a:rPr lang="en-US" altLang="zh-CN" sz="1400">
                <a:sym typeface="+mn-ea"/>
              </a:rPr>
              <a:t>rmrest cover</a:t>
            </a:r>
            <a:endParaRPr lang="en-US" altLang="zh-CN" sz="1400">
              <a:sym typeface="+mn-ea"/>
            </a:endParaRPr>
          </a:p>
        </p:txBody>
      </p:sp>
      <p:sp>
        <p:nvSpPr>
          <p:cNvPr id="14" name="文本框 13"/>
          <p:cNvSpPr txBox="1"/>
          <p:nvPr/>
        </p:nvSpPr>
        <p:spPr>
          <a:xfrm flipH="1">
            <a:off x="4604385" y="5936615"/>
            <a:ext cx="3033395" cy="306705"/>
          </a:xfrm>
          <a:prstGeom prst="rect">
            <a:avLst/>
          </a:prstGeom>
          <a:noFill/>
        </p:spPr>
        <p:txBody>
          <a:bodyPr wrap="square" rtlCol="0">
            <a:spAutoFit/>
          </a:bodyPr>
          <a:p>
            <a:pPr algn="ctr"/>
            <a:r>
              <a:rPr lang="en-US" altLang="zh-CN" sz="1400"/>
              <a:t>5</a:t>
            </a:r>
            <a:r>
              <a:rPr lang="en-US" sz="1400"/>
              <a:t> </a:t>
            </a:r>
            <a:r>
              <a:rPr lang="en-US" altLang="zh-CN" sz="1400">
                <a:sym typeface="+mn-ea"/>
              </a:rPr>
              <a:t>remove 4 screws</a:t>
            </a:r>
            <a:endParaRPr lang="zh-CN" altLang="en-US" sz="1400"/>
          </a:p>
        </p:txBody>
      </p:sp>
      <p:sp>
        <p:nvSpPr>
          <p:cNvPr id="15" name="文本框 14"/>
          <p:cNvSpPr txBox="1"/>
          <p:nvPr/>
        </p:nvSpPr>
        <p:spPr>
          <a:xfrm flipH="1">
            <a:off x="8594725" y="6083300"/>
            <a:ext cx="3033395" cy="306705"/>
          </a:xfrm>
          <a:prstGeom prst="rect">
            <a:avLst/>
          </a:prstGeom>
          <a:noFill/>
        </p:spPr>
        <p:txBody>
          <a:bodyPr wrap="square" rtlCol="0">
            <a:spAutoFit/>
          </a:bodyPr>
          <a:p>
            <a:pPr algn="ctr"/>
            <a:r>
              <a:rPr lang="en-US" altLang="zh-CN" sz="1400"/>
              <a:t>6</a:t>
            </a:r>
            <a:r>
              <a:rPr lang="en-US" sz="1400"/>
              <a:t> </a:t>
            </a:r>
            <a:r>
              <a:rPr lang="en-US" altLang="zh-CN" sz="1400">
                <a:sym typeface="+mn-ea"/>
              </a:rPr>
              <a:t>armrest airbag</a:t>
            </a:r>
            <a:endParaRPr lang="zh-CN" altLang="en-US"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7" name="文本框 26"/>
          <p:cNvSpPr txBox="1"/>
          <p:nvPr/>
        </p:nvSpPr>
        <p:spPr>
          <a:xfrm>
            <a:off x="213360" y="121285"/>
            <a:ext cx="11484610" cy="368300"/>
          </a:xfrm>
          <a:prstGeom prst="rect">
            <a:avLst/>
          </a:prstGeom>
          <a:noFill/>
        </p:spPr>
        <p:txBody>
          <a:bodyPr wrap="square" rtlCol="0">
            <a:spAutoFit/>
          </a:bodyPr>
          <a:p>
            <a:r>
              <a:rPr lang="en-US" altLang="zh-CN" b="1"/>
              <a:t>12</a:t>
            </a:r>
            <a:r>
              <a:rPr lang="zh-CN" altLang="en-US" b="1"/>
              <a:t>、</a:t>
            </a:r>
            <a:r>
              <a:rPr lang="zh-CN" altLang="en-US" b="1">
                <a:sym typeface="+mn-ea"/>
              </a:rPr>
              <a:t>disassembly of</a:t>
            </a:r>
            <a:r>
              <a:rPr lang="en-US" altLang="zh-CN" b="1">
                <a:sym typeface="+mn-ea"/>
              </a:rPr>
              <a:t> shoulder airbag:(</a:t>
            </a:r>
            <a:r>
              <a:rPr lang="zh-CN" altLang="en-US" b="1">
                <a:sym typeface="+mn-ea"/>
              </a:rPr>
              <a:t>remove</a:t>
            </a:r>
            <a:r>
              <a:rPr lang="en-US" altLang="zh-CN" b="1">
                <a:sym typeface="+mn-ea"/>
              </a:rPr>
              <a:t> the left&amp;right side </a:t>
            </a:r>
            <a:r>
              <a:rPr lang="en-US" altLang="zh-CN" b="1">
                <a:sym typeface="+mn-ea"/>
              </a:rPr>
              <a:t>panel first)</a:t>
            </a:r>
            <a:endParaRPr lang="zh-CN" altLang="en-US" b="1"/>
          </a:p>
        </p:txBody>
      </p:sp>
      <p:pic>
        <p:nvPicPr>
          <p:cNvPr id="29" name="图片 28"/>
          <p:cNvPicPr>
            <a:picLocks noChangeAspect="1"/>
          </p:cNvPicPr>
          <p:nvPr/>
        </p:nvPicPr>
        <p:blipFill>
          <a:blip r:embed="rId1"/>
          <a:stretch>
            <a:fillRect/>
          </a:stretch>
        </p:blipFill>
        <p:spPr>
          <a:xfrm>
            <a:off x="532765" y="489585"/>
            <a:ext cx="3722370" cy="2687955"/>
          </a:xfrm>
          <a:prstGeom prst="rect">
            <a:avLst/>
          </a:prstGeom>
        </p:spPr>
      </p:pic>
      <p:pic>
        <p:nvPicPr>
          <p:cNvPr id="30" name="图片 29"/>
          <p:cNvPicPr>
            <a:picLocks noChangeAspect="1"/>
          </p:cNvPicPr>
          <p:nvPr/>
        </p:nvPicPr>
        <p:blipFill>
          <a:blip r:embed="rId2"/>
          <a:stretch>
            <a:fillRect/>
          </a:stretch>
        </p:blipFill>
        <p:spPr>
          <a:xfrm>
            <a:off x="5123180" y="489585"/>
            <a:ext cx="2341245" cy="2743200"/>
          </a:xfrm>
          <a:prstGeom prst="rect">
            <a:avLst/>
          </a:prstGeom>
        </p:spPr>
      </p:pic>
      <p:pic>
        <p:nvPicPr>
          <p:cNvPr id="31" name="图片 30"/>
          <p:cNvPicPr>
            <a:picLocks noChangeAspect="1"/>
          </p:cNvPicPr>
          <p:nvPr/>
        </p:nvPicPr>
        <p:blipFill>
          <a:blip r:embed="rId3"/>
          <a:stretch>
            <a:fillRect/>
          </a:stretch>
        </p:blipFill>
        <p:spPr>
          <a:xfrm rot="16200000">
            <a:off x="8595995" y="74930"/>
            <a:ext cx="2576195" cy="3628390"/>
          </a:xfrm>
          <a:prstGeom prst="rect">
            <a:avLst/>
          </a:prstGeom>
        </p:spPr>
      </p:pic>
      <p:pic>
        <p:nvPicPr>
          <p:cNvPr id="32" name="图片 31"/>
          <p:cNvPicPr>
            <a:picLocks noChangeAspect="1"/>
          </p:cNvPicPr>
          <p:nvPr/>
        </p:nvPicPr>
        <p:blipFill>
          <a:blip r:embed="rId4"/>
          <a:stretch>
            <a:fillRect/>
          </a:stretch>
        </p:blipFill>
        <p:spPr>
          <a:xfrm>
            <a:off x="803910" y="3914775"/>
            <a:ext cx="3451225" cy="2461895"/>
          </a:xfrm>
          <a:prstGeom prst="rect">
            <a:avLst/>
          </a:prstGeom>
        </p:spPr>
      </p:pic>
      <p:pic>
        <p:nvPicPr>
          <p:cNvPr id="33" name="图片 32"/>
          <p:cNvPicPr>
            <a:picLocks noChangeAspect="1"/>
          </p:cNvPicPr>
          <p:nvPr/>
        </p:nvPicPr>
        <p:blipFill>
          <a:blip r:embed="rId5"/>
          <a:stretch>
            <a:fillRect/>
          </a:stretch>
        </p:blipFill>
        <p:spPr>
          <a:xfrm>
            <a:off x="4795520" y="3914775"/>
            <a:ext cx="3341370" cy="2407285"/>
          </a:xfrm>
          <a:prstGeom prst="rect">
            <a:avLst/>
          </a:prstGeom>
        </p:spPr>
      </p:pic>
      <p:pic>
        <p:nvPicPr>
          <p:cNvPr id="34" name="图片 33"/>
          <p:cNvPicPr>
            <a:picLocks noChangeAspect="1"/>
          </p:cNvPicPr>
          <p:nvPr/>
        </p:nvPicPr>
        <p:blipFill>
          <a:blip r:embed="rId6"/>
          <a:stretch>
            <a:fillRect/>
          </a:stretch>
        </p:blipFill>
        <p:spPr>
          <a:xfrm rot="10800000">
            <a:off x="8615680" y="3757295"/>
            <a:ext cx="3224530" cy="2564765"/>
          </a:xfrm>
          <a:prstGeom prst="rect">
            <a:avLst/>
          </a:prstGeom>
        </p:spPr>
      </p:pic>
      <p:sp>
        <p:nvSpPr>
          <p:cNvPr id="35" name="文本框 34"/>
          <p:cNvSpPr txBox="1"/>
          <p:nvPr/>
        </p:nvSpPr>
        <p:spPr>
          <a:xfrm flipH="1">
            <a:off x="532765" y="3230880"/>
            <a:ext cx="3722370" cy="521970"/>
          </a:xfrm>
          <a:prstGeom prst="rect">
            <a:avLst/>
          </a:prstGeom>
          <a:noFill/>
        </p:spPr>
        <p:txBody>
          <a:bodyPr wrap="square" rtlCol="0">
            <a:spAutoFit/>
          </a:bodyPr>
          <a:p>
            <a:pPr algn="ctr"/>
            <a:r>
              <a:rPr lang="en-US" altLang="zh-CN" sz="1400"/>
              <a:t>1</a:t>
            </a:r>
            <a:r>
              <a:rPr lang="en-US" sz="1400"/>
              <a:t> </a:t>
            </a:r>
            <a:r>
              <a:rPr lang="zh-CN" altLang="en-US" sz="1400"/>
              <a:t>Disconnect the air hose interface and unzip the zipper</a:t>
            </a:r>
            <a:endParaRPr lang="zh-CN" altLang="en-US" sz="1400"/>
          </a:p>
        </p:txBody>
      </p:sp>
      <p:sp>
        <p:nvSpPr>
          <p:cNvPr id="36" name="文本框 35"/>
          <p:cNvSpPr txBox="1"/>
          <p:nvPr/>
        </p:nvSpPr>
        <p:spPr>
          <a:xfrm flipH="1">
            <a:off x="5103495" y="3338830"/>
            <a:ext cx="2548255" cy="306705"/>
          </a:xfrm>
          <a:prstGeom prst="rect">
            <a:avLst/>
          </a:prstGeom>
          <a:noFill/>
        </p:spPr>
        <p:txBody>
          <a:bodyPr wrap="square" rtlCol="0">
            <a:spAutoFit/>
          </a:bodyPr>
          <a:p>
            <a:pPr algn="ctr"/>
            <a:r>
              <a:rPr lang="en-US" altLang="zh-CN" sz="1400"/>
              <a:t>2</a:t>
            </a:r>
            <a:r>
              <a:rPr lang="en-US" sz="1400"/>
              <a:t> </a:t>
            </a:r>
            <a:r>
              <a:rPr lang="en-US" altLang="zh-CN" sz="1400">
                <a:sym typeface="+mn-ea"/>
              </a:rPr>
              <a:t>remove 4 screws</a:t>
            </a:r>
            <a:endParaRPr lang="zh-CN" altLang="en-US" sz="1400"/>
          </a:p>
        </p:txBody>
      </p:sp>
      <p:sp>
        <p:nvSpPr>
          <p:cNvPr id="37" name="文本框 36"/>
          <p:cNvSpPr txBox="1"/>
          <p:nvPr/>
        </p:nvSpPr>
        <p:spPr>
          <a:xfrm flipH="1">
            <a:off x="8688070" y="3232785"/>
            <a:ext cx="2548255" cy="306705"/>
          </a:xfrm>
          <a:prstGeom prst="rect">
            <a:avLst/>
          </a:prstGeom>
          <a:noFill/>
        </p:spPr>
        <p:txBody>
          <a:bodyPr wrap="square" rtlCol="0">
            <a:spAutoFit/>
          </a:bodyPr>
          <a:p>
            <a:pPr algn="ctr"/>
            <a:r>
              <a:rPr lang="en-US" altLang="zh-CN" sz="1400"/>
              <a:t>3</a:t>
            </a:r>
            <a:r>
              <a:rPr lang="en-US" sz="1400"/>
              <a:t> </a:t>
            </a:r>
            <a:r>
              <a:rPr lang="en-US" altLang="zh-CN" sz="1400">
                <a:sym typeface="+mn-ea"/>
              </a:rPr>
              <a:t>r</a:t>
            </a:r>
            <a:r>
              <a:rPr lang="zh-CN" altLang="en-US" sz="1400">
                <a:sym typeface="+mn-ea"/>
              </a:rPr>
              <a:t>emove the cover</a:t>
            </a:r>
            <a:endParaRPr lang="zh-CN" altLang="en-US" sz="1400"/>
          </a:p>
        </p:txBody>
      </p:sp>
      <p:sp>
        <p:nvSpPr>
          <p:cNvPr id="38" name="文本框 37"/>
          <p:cNvSpPr txBox="1"/>
          <p:nvPr/>
        </p:nvSpPr>
        <p:spPr>
          <a:xfrm flipH="1">
            <a:off x="1213485" y="6376670"/>
            <a:ext cx="2548255" cy="306705"/>
          </a:xfrm>
          <a:prstGeom prst="rect">
            <a:avLst/>
          </a:prstGeom>
          <a:noFill/>
        </p:spPr>
        <p:txBody>
          <a:bodyPr wrap="square" rtlCol="0">
            <a:spAutoFit/>
          </a:bodyPr>
          <a:p>
            <a:pPr algn="ctr"/>
            <a:r>
              <a:rPr lang="en-US" sz="1400"/>
              <a:t>4 </a:t>
            </a:r>
            <a:r>
              <a:rPr lang="en-US" altLang="zh-CN" sz="1400">
                <a:sym typeface="+mn-ea"/>
              </a:rPr>
              <a:t>shoulder cover</a:t>
            </a:r>
            <a:endParaRPr lang="zh-CN" altLang="en-US" sz="1400"/>
          </a:p>
        </p:txBody>
      </p:sp>
      <p:sp>
        <p:nvSpPr>
          <p:cNvPr id="41" name="文本框 40"/>
          <p:cNvSpPr txBox="1"/>
          <p:nvPr/>
        </p:nvSpPr>
        <p:spPr>
          <a:xfrm flipH="1">
            <a:off x="4977765" y="6376670"/>
            <a:ext cx="2548255" cy="306705"/>
          </a:xfrm>
          <a:prstGeom prst="rect">
            <a:avLst/>
          </a:prstGeom>
          <a:noFill/>
        </p:spPr>
        <p:txBody>
          <a:bodyPr wrap="square" rtlCol="0">
            <a:spAutoFit/>
          </a:bodyPr>
          <a:p>
            <a:pPr algn="ctr"/>
            <a:r>
              <a:rPr lang="en-US" sz="1400"/>
              <a:t>5 </a:t>
            </a:r>
            <a:r>
              <a:rPr lang="en-US" altLang="zh-CN" sz="1400">
                <a:sym typeface="+mn-ea"/>
              </a:rPr>
              <a:t>remove 2 screws</a:t>
            </a:r>
            <a:endParaRPr lang="zh-CN" altLang="en-US" sz="1400"/>
          </a:p>
        </p:txBody>
      </p:sp>
      <p:sp>
        <p:nvSpPr>
          <p:cNvPr id="43" name="文本框 42"/>
          <p:cNvSpPr txBox="1"/>
          <p:nvPr/>
        </p:nvSpPr>
        <p:spPr>
          <a:xfrm flipH="1">
            <a:off x="8953500" y="6376670"/>
            <a:ext cx="2548255" cy="306705"/>
          </a:xfrm>
          <a:prstGeom prst="rect">
            <a:avLst/>
          </a:prstGeom>
          <a:noFill/>
        </p:spPr>
        <p:txBody>
          <a:bodyPr wrap="square" rtlCol="0">
            <a:spAutoFit/>
          </a:bodyPr>
          <a:p>
            <a:pPr algn="ctr"/>
            <a:r>
              <a:rPr lang="en-US" sz="1400"/>
              <a:t>6 </a:t>
            </a:r>
            <a:r>
              <a:rPr lang="en-US" altLang="zh-CN" sz="1400">
                <a:sym typeface="+mn-ea"/>
              </a:rPr>
              <a:t>shoulder airbag</a:t>
            </a:r>
            <a:endParaRPr lang="zh-CN" alt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7" name="文本框 26"/>
          <p:cNvSpPr txBox="1"/>
          <p:nvPr/>
        </p:nvSpPr>
        <p:spPr>
          <a:xfrm>
            <a:off x="213360" y="121285"/>
            <a:ext cx="11713210" cy="368300"/>
          </a:xfrm>
          <a:prstGeom prst="rect">
            <a:avLst/>
          </a:prstGeom>
          <a:noFill/>
        </p:spPr>
        <p:txBody>
          <a:bodyPr wrap="square" rtlCol="0">
            <a:spAutoFit/>
          </a:bodyPr>
          <a:p>
            <a:r>
              <a:rPr lang="en-US" altLang="zh-CN" b="1"/>
              <a:t>13</a:t>
            </a:r>
            <a:r>
              <a:rPr lang="zh-CN" altLang="en-US" b="1"/>
              <a:t>、</a:t>
            </a:r>
            <a:r>
              <a:rPr lang="zh-CN" altLang="en-US" b="1">
                <a:sym typeface="+mn-ea"/>
              </a:rPr>
              <a:t>disassembly of</a:t>
            </a:r>
            <a:r>
              <a:rPr lang="en-US" altLang="zh-CN" b="1">
                <a:sym typeface="+mn-ea"/>
              </a:rPr>
              <a:t> side seat airbag:(</a:t>
            </a:r>
            <a:r>
              <a:rPr lang="zh-CN" altLang="en-US" b="1">
                <a:sym typeface="+mn-ea"/>
              </a:rPr>
              <a:t>remove</a:t>
            </a:r>
            <a:r>
              <a:rPr lang="en-US" altLang="zh-CN" b="1">
                <a:sym typeface="+mn-ea"/>
              </a:rPr>
              <a:t> the left&amp;right side </a:t>
            </a:r>
            <a:r>
              <a:rPr lang="en-US" altLang="zh-CN" b="1">
                <a:sym typeface="+mn-ea"/>
              </a:rPr>
              <a:t>panel first)</a:t>
            </a:r>
            <a:endParaRPr lang="zh-CN" altLang="en-US" b="1"/>
          </a:p>
        </p:txBody>
      </p:sp>
      <p:sp>
        <p:nvSpPr>
          <p:cNvPr id="35" name="文本框 34"/>
          <p:cNvSpPr txBox="1"/>
          <p:nvPr/>
        </p:nvSpPr>
        <p:spPr>
          <a:xfrm flipH="1">
            <a:off x="491490" y="3237230"/>
            <a:ext cx="3033395" cy="306705"/>
          </a:xfrm>
          <a:prstGeom prst="rect">
            <a:avLst/>
          </a:prstGeom>
          <a:noFill/>
        </p:spPr>
        <p:txBody>
          <a:bodyPr wrap="square" rtlCol="0">
            <a:spAutoFit/>
          </a:bodyPr>
          <a:p>
            <a:pPr algn="ctr"/>
            <a:r>
              <a:rPr lang="en-US" altLang="zh-CN" sz="1400"/>
              <a:t>1</a:t>
            </a:r>
            <a:r>
              <a:rPr lang="en-US" sz="1400"/>
              <a:t> </a:t>
            </a:r>
            <a:r>
              <a:rPr lang="zh-CN" altLang="en-US" sz="1400"/>
              <a:t>Disconnect the air hose interface</a:t>
            </a:r>
            <a:endParaRPr lang="zh-CN" altLang="en-US" sz="1400"/>
          </a:p>
        </p:txBody>
      </p:sp>
      <p:sp>
        <p:nvSpPr>
          <p:cNvPr id="36" name="文本框 35"/>
          <p:cNvSpPr txBox="1"/>
          <p:nvPr/>
        </p:nvSpPr>
        <p:spPr>
          <a:xfrm flipH="1">
            <a:off x="5103495" y="3338830"/>
            <a:ext cx="2548255" cy="306705"/>
          </a:xfrm>
          <a:prstGeom prst="rect">
            <a:avLst/>
          </a:prstGeom>
          <a:noFill/>
        </p:spPr>
        <p:txBody>
          <a:bodyPr wrap="square" rtlCol="0">
            <a:spAutoFit/>
          </a:bodyPr>
          <a:p>
            <a:pPr algn="ctr"/>
            <a:r>
              <a:rPr lang="en-US" altLang="zh-CN" sz="1400"/>
              <a:t>2</a:t>
            </a:r>
            <a:r>
              <a:rPr lang="en-US" sz="1400"/>
              <a:t> </a:t>
            </a:r>
            <a:r>
              <a:rPr lang="en-US" altLang="zh-CN" sz="1400">
                <a:sym typeface="+mn-ea"/>
              </a:rPr>
              <a:t>remove 2 screws</a:t>
            </a:r>
            <a:endParaRPr lang="zh-CN" altLang="en-US" sz="1400"/>
          </a:p>
        </p:txBody>
      </p:sp>
      <p:sp>
        <p:nvSpPr>
          <p:cNvPr id="37" name="文本框 36"/>
          <p:cNvSpPr txBox="1"/>
          <p:nvPr/>
        </p:nvSpPr>
        <p:spPr>
          <a:xfrm flipH="1">
            <a:off x="8688070" y="3232785"/>
            <a:ext cx="2548255" cy="306705"/>
          </a:xfrm>
          <a:prstGeom prst="rect">
            <a:avLst/>
          </a:prstGeom>
          <a:noFill/>
        </p:spPr>
        <p:txBody>
          <a:bodyPr wrap="square" rtlCol="0">
            <a:spAutoFit/>
          </a:bodyPr>
          <a:p>
            <a:pPr algn="ctr"/>
            <a:r>
              <a:rPr lang="en-US" altLang="zh-CN" sz="1400"/>
              <a:t>3</a:t>
            </a:r>
            <a:r>
              <a:rPr lang="en-US" sz="1400"/>
              <a:t> </a:t>
            </a:r>
            <a:r>
              <a:rPr lang="en-US" altLang="zh-CN" sz="1400">
                <a:sym typeface="+mn-ea"/>
              </a:rPr>
              <a:t>r</a:t>
            </a:r>
            <a:r>
              <a:rPr lang="zh-CN" altLang="en-US" sz="1400">
                <a:sym typeface="+mn-ea"/>
              </a:rPr>
              <a:t>emove the cover</a:t>
            </a:r>
            <a:endParaRPr lang="zh-CN" altLang="en-US" sz="1400"/>
          </a:p>
        </p:txBody>
      </p:sp>
      <p:sp>
        <p:nvSpPr>
          <p:cNvPr id="38" name="文本框 37"/>
          <p:cNvSpPr txBox="1"/>
          <p:nvPr/>
        </p:nvSpPr>
        <p:spPr>
          <a:xfrm flipH="1">
            <a:off x="1213485" y="6494780"/>
            <a:ext cx="2548255" cy="306705"/>
          </a:xfrm>
          <a:prstGeom prst="rect">
            <a:avLst/>
          </a:prstGeom>
          <a:noFill/>
        </p:spPr>
        <p:txBody>
          <a:bodyPr wrap="square" rtlCol="0">
            <a:spAutoFit/>
          </a:bodyPr>
          <a:p>
            <a:pPr algn="ctr"/>
            <a:r>
              <a:rPr lang="en-US" sz="1400"/>
              <a:t>4 </a:t>
            </a:r>
            <a:r>
              <a:rPr lang="en-US" altLang="zh-CN" sz="1400"/>
              <a:t>side seat cover</a:t>
            </a:r>
            <a:endParaRPr lang="en-US" altLang="zh-CN" sz="1400"/>
          </a:p>
        </p:txBody>
      </p:sp>
      <p:sp>
        <p:nvSpPr>
          <p:cNvPr id="41" name="文本框 40"/>
          <p:cNvSpPr txBox="1"/>
          <p:nvPr/>
        </p:nvSpPr>
        <p:spPr>
          <a:xfrm flipH="1">
            <a:off x="5083175" y="6445250"/>
            <a:ext cx="2548255" cy="306705"/>
          </a:xfrm>
          <a:prstGeom prst="rect">
            <a:avLst/>
          </a:prstGeom>
          <a:noFill/>
        </p:spPr>
        <p:txBody>
          <a:bodyPr wrap="square" rtlCol="0">
            <a:spAutoFit/>
          </a:bodyPr>
          <a:p>
            <a:pPr algn="ctr"/>
            <a:r>
              <a:rPr lang="en-US" sz="1400"/>
              <a:t>5 </a:t>
            </a:r>
            <a:r>
              <a:rPr lang="en-US" altLang="zh-CN" sz="1400">
                <a:sym typeface="+mn-ea"/>
              </a:rPr>
              <a:t>remove 2 screws</a:t>
            </a:r>
            <a:endParaRPr lang="zh-CN" altLang="en-US" sz="1400"/>
          </a:p>
        </p:txBody>
      </p:sp>
      <p:sp>
        <p:nvSpPr>
          <p:cNvPr id="43" name="文本框 42"/>
          <p:cNvSpPr txBox="1"/>
          <p:nvPr/>
        </p:nvSpPr>
        <p:spPr>
          <a:xfrm flipH="1">
            <a:off x="8953500" y="6376670"/>
            <a:ext cx="2548255" cy="306705"/>
          </a:xfrm>
          <a:prstGeom prst="rect">
            <a:avLst/>
          </a:prstGeom>
          <a:noFill/>
        </p:spPr>
        <p:txBody>
          <a:bodyPr wrap="square" rtlCol="0">
            <a:spAutoFit/>
          </a:bodyPr>
          <a:p>
            <a:pPr algn="ctr"/>
            <a:r>
              <a:rPr lang="en-US" sz="1400"/>
              <a:t>6 </a:t>
            </a:r>
            <a:r>
              <a:rPr lang="en-US" altLang="zh-CN" sz="1400">
                <a:sym typeface="+mn-ea"/>
              </a:rPr>
              <a:t>side seat airbag</a:t>
            </a:r>
            <a:endParaRPr lang="zh-CN" altLang="en-US" sz="1400"/>
          </a:p>
        </p:txBody>
      </p:sp>
      <p:pic>
        <p:nvPicPr>
          <p:cNvPr id="2" name="图片 1"/>
          <p:cNvPicPr>
            <a:picLocks noChangeAspect="1"/>
          </p:cNvPicPr>
          <p:nvPr/>
        </p:nvPicPr>
        <p:blipFill>
          <a:blip r:embed="rId1"/>
          <a:stretch>
            <a:fillRect/>
          </a:stretch>
        </p:blipFill>
        <p:spPr>
          <a:xfrm>
            <a:off x="708025" y="645160"/>
            <a:ext cx="3039110" cy="2436495"/>
          </a:xfrm>
          <a:prstGeom prst="rect">
            <a:avLst/>
          </a:prstGeom>
        </p:spPr>
      </p:pic>
      <p:pic>
        <p:nvPicPr>
          <p:cNvPr id="3" name="图片 2"/>
          <p:cNvPicPr>
            <a:picLocks noChangeAspect="1"/>
          </p:cNvPicPr>
          <p:nvPr/>
        </p:nvPicPr>
        <p:blipFill>
          <a:blip r:embed="rId2"/>
          <a:stretch>
            <a:fillRect/>
          </a:stretch>
        </p:blipFill>
        <p:spPr>
          <a:xfrm>
            <a:off x="4139565" y="645160"/>
            <a:ext cx="4199255" cy="2525395"/>
          </a:xfrm>
          <a:prstGeom prst="rect">
            <a:avLst/>
          </a:prstGeom>
        </p:spPr>
      </p:pic>
      <p:pic>
        <p:nvPicPr>
          <p:cNvPr id="5" name="图片 4"/>
          <p:cNvPicPr>
            <a:picLocks noChangeAspect="1"/>
          </p:cNvPicPr>
          <p:nvPr/>
        </p:nvPicPr>
        <p:blipFill>
          <a:blip r:embed="rId3"/>
          <a:stretch>
            <a:fillRect/>
          </a:stretch>
        </p:blipFill>
        <p:spPr>
          <a:xfrm>
            <a:off x="8763000" y="574040"/>
            <a:ext cx="2965450" cy="2596515"/>
          </a:xfrm>
          <a:prstGeom prst="rect">
            <a:avLst/>
          </a:prstGeom>
        </p:spPr>
      </p:pic>
      <p:pic>
        <p:nvPicPr>
          <p:cNvPr id="7" name="图片 6"/>
          <p:cNvPicPr>
            <a:picLocks noChangeAspect="1"/>
          </p:cNvPicPr>
          <p:nvPr/>
        </p:nvPicPr>
        <p:blipFill>
          <a:blip r:embed="rId4"/>
          <a:stretch>
            <a:fillRect/>
          </a:stretch>
        </p:blipFill>
        <p:spPr>
          <a:xfrm rot="5400000">
            <a:off x="1076960" y="3326130"/>
            <a:ext cx="2649220" cy="3387090"/>
          </a:xfrm>
          <a:prstGeom prst="rect">
            <a:avLst/>
          </a:prstGeom>
        </p:spPr>
      </p:pic>
      <p:pic>
        <p:nvPicPr>
          <p:cNvPr id="8" name="图片 7"/>
          <p:cNvPicPr>
            <a:picLocks noChangeAspect="1"/>
          </p:cNvPicPr>
          <p:nvPr/>
        </p:nvPicPr>
        <p:blipFill>
          <a:blip r:embed="rId5"/>
          <a:stretch>
            <a:fillRect/>
          </a:stretch>
        </p:blipFill>
        <p:spPr>
          <a:xfrm rot="10800000">
            <a:off x="4836795" y="3695065"/>
            <a:ext cx="3078480" cy="2700655"/>
          </a:xfrm>
          <a:prstGeom prst="rect">
            <a:avLst/>
          </a:prstGeom>
        </p:spPr>
      </p:pic>
      <p:pic>
        <p:nvPicPr>
          <p:cNvPr id="9" name="图片 8"/>
          <p:cNvPicPr>
            <a:picLocks noChangeAspect="1"/>
          </p:cNvPicPr>
          <p:nvPr/>
        </p:nvPicPr>
        <p:blipFill>
          <a:blip r:embed="rId6"/>
          <a:stretch>
            <a:fillRect/>
          </a:stretch>
        </p:blipFill>
        <p:spPr>
          <a:xfrm rot="10800000">
            <a:off x="8338820" y="3977640"/>
            <a:ext cx="3442970" cy="21355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4706981" y="1980842"/>
            <a:ext cx="2553611" cy="4025526"/>
          </a:xfrm>
          <a:prstGeom prst="rect">
            <a:avLst/>
          </a:prstGeom>
        </p:spPr>
      </p:pic>
      <p:cxnSp>
        <p:nvCxnSpPr>
          <p:cNvPr id="4" name="直接箭头连接符 3"/>
          <p:cNvCxnSpPr/>
          <p:nvPr/>
        </p:nvCxnSpPr>
        <p:spPr>
          <a:xfrm flipH="1">
            <a:off x="4270259" y="2709723"/>
            <a:ext cx="1325835" cy="111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266470" y="2569157"/>
            <a:ext cx="2003804" cy="292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35"/>
              <a:t>LED </a:t>
            </a:r>
            <a:r>
              <a:rPr lang="en-US" altLang="zh-CN" sz="1435"/>
              <a:t>d</a:t>
            </a:r>
            <a:r>
              <a:rPr lang="zh-CN" altLang="en-US" sz="1435"/>
              <a:t>isplay</a:t>
            </a:r>
            <a:endParaRPr lang="zh-CN" altLang="en-US" sz="1435"/>
          </a:p>
        </p:txBody>
      </p:sp>
      <p:cxnSp>
        <p:nvCxnSpPr>
          <p:cNvPr id="6" name="直接箭头连接符 5"/>
          <p:cNvCxnSpPr/>
          <p:nvPr/>
        </p:nvCxnSpPr>
        <p:spPr>
          <a:xfrm flipV="1">
            <a:off x="5871068" y="3968331"/>
            <a:ext cx="1538636" cy="510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67046" y="3074574"/>
            <a:ext cx="2003228" cy="292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35"/>
              <a:t>Data hold switch</a:t>
            </a:r>
            <a:endParaRPr lang="zh-CN" altLang="en-US" sz="1435"/>
          </a:p>
        </p:txBody>
      </p:sp>
      <p:sp>
        <p:nvSpPr>
          <p:cNvPr id="8" name="矩形 7"/>
          <p:cNvSpPr/>
          <p:nvPr/>
        </p:nvSpPr>
        <p:spPr>
          <a:xfrm>
            <a:off x="7409970" y="3810512"/>
            <a:ext cx="2561665" cy="292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35"/>
              <a:t>Gear dial</a:t>
            </a:r>
            <a:endParaRPr lang="zh-CN" altLang="en-US" sz="1435"/>
          </a:p>
        </p:txBody>
      </p:sp>
      <p:sp>
        <p:nvSpPr>
          <p:cNvPr id="10" name="矩形 9"/>
          <p:cNvSpPr/>
          <p:nvPr/>
        </p:nvSpPr>
        <p:spPr>
          <a:xfrm>
            <a:off x="2266470" y="4978677"/>
            <a:ext cx="1947903" cy="292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35"/>
              <a:t>Measuring port</a:t>
            </a:r>
            <a:endParaRPr lang="zh-CN" altLang="en-US" sz="1435"/>
          </a:p>
        </p:txBody>
      </p:sp>
      <p:sp>
        <p:nvSpPr>
          <p:cNvPr id="12" name="矩形 11"/>
          <p:cNvSpPr/>
          <p:nvPr/>
        </p:nvSpPr>
        <p:spPr>
          <a:xfrm>
            <a:off x="2265893" y="4325150"/>
            <a:ext cx="1948479" cy="432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35"/>
              <a:t>Buzzer (diode test gear）</a:t>
            </a:r>
            <a:endParaRPr lang="zh-CN" altLang="en-US" sz="1435"/>
          </a:p>
        </p:txBody>
      </p:sp>
      <p:sp>
        <p:nvSpPr>
          <p:cNvPr id="15" name="矩形 14"/>
          <p:cNvSpPr/>
          <p:nvPr/>
        </p:nvSpPr>
        <p:spPr>
          <a:xfrm>
            <a:off x="7408817" y="2981789"/>
            <a:ext cx="2562241" cy="62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35"/>
              <a:t>DC voltage Test </a:t>
            </a:r>
            <a:r>
              <a:rPr lang="zh-CN" altLang="en-US" sz="1435">
                <a:sym typeface="+mn-ea"/>
              </a:rPr>
              <a:t>gear </a:t>
            </a:r>
            <a:r>
              <a:rPr lang="zh-CN" altLang="en-US" sz="1435"/>
              <a:t>V-</a:t>
            </a:r>
            <a:endParaRPr lang="zh-CN" altLang="en-US" sz="1435"/>
          </a:p>
        </p:txBody>
      </p:sp>
      <p:sp>
        <p:nvSpPr>
          <p:cNvPr id="20" name="矩形 19"/>
          <p:cNvSpPr/>
          <p:nvPr/>
        </p:nvSpPr>
        <p:spPr>
          <a:xfrm>
            <a:off x="7409393" y="4241010"/>
            <a:ext cx="2561665" cy="516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35"/>
              <a:t>AC voltage test gear V~</a:t>
            </a:r>
            <a:endParaRPr lang="zh-CN" altLang="en-US" sz="1435"/>
          </a:p>
        </p:txBody>
      </p:sp>
      <p:sp>
        <p:nvSpPr>
          <p:cNvPr id="25" name="矩形 24"/>
          <p:cNvSpPr/>
          <p:nvPr/>
        </p:nvSpPr>
        <p:spPr>
          <a:xfrm>
            <a:off x="7408817" y="4854772"/>
            <a:ext cx="2562241" cy="292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35">
                <a:sym typeface="+mn-ea"/>
              </a:rPr>
              <a:t>Measuring port</a:t>
            </a:r>
            <a:endParaRPr lang="zh-CN" altLang="en-US" sz="1435"/>
          </a:p>
        </p:txBody>
      </p:sp>
      <p:cxnSp>
        <p:nvCxnSpPr>
          <p:cNvPr id="29" name="直接箭头连接符 28"/>
          <p:cNvCxnSpPr/>
          <p:nvPr/>
        </p:nvCxnSpPr>
        <p:spPr>
          <a:xfrm flipH="1">
            <a:off x="4270259" y="3204068"/>
            <a:ext cx="1185316" cy="2224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4287445" y="3776760"/>
            <a:ext cx="1089278" cy="338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a:off x="4242459" y="4518278"/>
            <a:ext cx="1089278" cy="399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4253579" y="5102596"/>
            <a:ext cx="1763568" cy="4448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endCxn id="45" idx="1"/>
          </p:cNvCxnSpPr>
          <p:nvPr/>
        </p:nvCxnSpPr>
        <p:spPr>
          <a:xfrm flipV="1">
            <a:off x="6511514" y="2715537"/>
            <a:ext cx="898456" cy="5336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endCxn id="15" idx="1"/>
          </p:cNvCxnSpPr>
          <p:nvPr/>
        </p:nvCxnSpPr>
        <p:spPr>
          <a:xfrm flipV="1">
            <a:off x="6286756" y="3294722"/>
            <a:ext cx="1122061" cy="3584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endCxn id="20" idx="1"/>
          </p:cNvCxnSpPr>
          <p:nvPr/>
        </p:nvCxnSpPr>
        <p:spPr>
          <a:xfrm>
            <a:off x="6320182" y="4349931"/>
            <a:ext cx="1089212" cy="14983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endCxn id="25" idx="1"/>
          </p:cNvCxnSpPr>
          <p:nvPr/>
        </p:nvCxnSpPr>
        <p:spPr>
          <a:xfrm>
            <a:off x="6466563" y="4799447"/>
            <a:ext cx="942255" cy="2017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343363" y="4192758"/>
            <a:ext cx="0" cy="336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7409970" y="2569157"/>
            <a:ext cx="2561665" cy="292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1435"/>
              <a:t>HFE test socket</a:t>
            </a:r>
            <a:endParaRPr sz="1435"/>
          </a:p>
        </p:txBody>
      </p:sp>
      <p:sp>
        <p:nvSpPr>
          <p:cNvPr id="46" name="矩形 45"/>
          <p:cNvSpPr/>
          <p:nvPr/>
        </p:nvSpPr>
        <p:spPr>
          <a:xfrm>
            <a:off x="2266470" y="3676234"/>
            <a:ext cx="1976141" cy="292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
            <a:r>
              <a:rPr lang="zh-CN" altLang="en-US" sz="1435">
                <a:sym typeface="+mn-ea"/>
              </a:rPr>
              <a:t>Resistance test gear Ω</a:t>
            </a:r>
            <a:endParaRPr lang="zh-CN" altLang="en-US" sz="1435"/>
          </a:p>
        </p:txBody>
      </p:sp>
      <p:sp>
        <p:nvSpPr>
          <p:cNvPr id="47" name="文本框 46"/>
          <p:cNvSpPr txBox="1"/>
          <p:nvPr/>
        </p:nvSpPr>
        <p:spPr>
          <a:xfrm>
            <a:off x="1597660" y="1442085"/>
            <a:ext cx="2689860" cy="312420"/>
          </a:xfrm>
          <a:prstGeom prst="rect">
            <a:avLst/>
          </a:prstGeom>
          <a:noFill/>
        </p:spPr>
        <p:txBody>
          <a:bodyPr wrap="square" rtlCol="0">
            <a:spAutoFit/>
          </a:bodyPr>
          <a:p>
            <a:r>
              <a:rPr lang="en-US" altLang="zh-CN" sz="1435" b="1"/>
              <a:t>2.Usage of multimeter</a:t>
            </a:r>
            <a:endParaRPr lang="en-US" altLang="zh-CN" sz="1435" b="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148590" y="93980"/>
            <a:ext cx="5243195" cy="368300"/>
          </a:xfrm>
          <a:prstGeom prst="rect">
            <a:avLst/>
          </a:prstGeom>
          <a:noFill/>
        </p:spPr>
        <p:txBody>
          <a:bodyPr wrap="square" rtlCol="0">
            <a:spAutoFit/>
          </a:bodyPr>
          <a:p>
            <a:r>
              <a:rPr lang="en-US" altLang="zh-CN" b="1"/>
              <a:t>14</a:t>
            </a:r>
            <a:r>
              <a:rPr lang="zh-CN" altLang="en-US" b="1"/>
              <a:t>、</a:t>
            </a:r>
            <a:r>
              <a:rPr lang="en-US" altLang="zh-CN" b="1">
                <a:sym typeface="+mn-ea"/>
              </a:rPr>
              <a:t>disassembly of backrest cable</a:t>
            </a:r>
            <a:r>
              <a:rPr lang="zh-CN" altLang="en-US" b="1"/>
              <a:t>：</a:t>
            </a:r>
            <a:endParaRPr lang="zh-CN" altLang="en-US" b="1"/>
          </a:p>
        </p:txBody>
      </p:sp>
      <p:pic>
        <p:nvPicPr>
          <p:cNvPr id="5" name="图片 4"/>
          <p:cNvPicPr>
            <a:picLocks noChangeAspect="1"/>
          </p:cNvPicPr>
          <p:nvPr/>
        </p:nvPicPr>
        <p:blipFill>
          <a:blip r:embed="rId1"/>
          <a:stretch>
            <a:fillRect/>
          </a:stretch>
        </p:blipFill>
        <p:spPr>
          <a:xfrm>
            <a:off x="8264525" y="739775"/>
            <a:ext cx="3392805" cy="2282190"/>
          </a:xfrm>
          <a:prstGeom prst="rect">
            <a:avLst/>
          </a:prstGeom>
        </p:spPr>
      </p:pic>
      <p:pic>
        <p:nvPicPr>
          <p:cNvPr id="6" name="图片 5"/>
          <p:cNvPicPr>
            <a:picLocks noChangeAspect="1"/>
          </p:cNvPicPr>
          <p:nvPr>
            <p:custDataLst>
              <p:tags r:id="rId2"/>
            </p:custDataLst>
          </p:nvPr>
        </p:nvPicPr>
        <p:blipFill>
          <a:blip r:embed="rId3"/>
          <a:stretch>
            <a:fillRect/>
          </a:stretch>
        </p:blipFill>
        <p:spPr>
          <a:xfrm>
            <a:off x="795020" y="3851910"/>
            <a:ext cx="3117850" cy="2286635"/>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4821555" y="3953510"/>
            <a:ext cx="2548890" cy="2204085"/>
          </a:xfrm>
          <a:prstGeom prst="rect">
            <a:avLst/>
          </a:prstGeom>
        </p:spPr>
      </p:pic>
      <p:pic>
        <p:nvPicPr>
          <p:cNvPr id="9" name="图片 8"/>
          <p:cNvPicPr>
            <a:picLocks noChangeAspect="1"/>
          </p:cNvPicPr>
          <p:nvPr>
            <p:custDataLst>
              <p:tags r:id="rId6"/>
            </p:custDataLst>
          </p:nvPr>
        </p:nvPicPr>
        <p:blipFill>
          <a:blip r:embed="rId7"/>
          <a:stretch>
            <a:fillRect/>
          </a:stretch>
        </p:blipFill>
        <p:spPr>
          <a:xfrm>
            <a:off x="8636635" y="3953510"/>
            <a:ext cx="2830195" cy="2203450"/>
          </a:xfrm>
          <a:prstGeom prst="rect">
            <a:avLst/>
          </a:prstGeom>
        </p:spPr>
      </p:pic>
      <p:sp>
        <p:nvSpPr>
          <p:cNvPr id="16" name="矩形 15"/>
          <p:cNvSpPr/>
          <p:nvPr>
            <p:custDataLst>
              <p:tags r:id="rId8"/>
            </p:custDataLst>
          </p:nvPr>
        </p:nvSpPr>
        <p:spPr>
          <a:xfrm>
            <a:off x="1705610" y="4862830"/>
            <a:ext cx="306070" cy="468630"/>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custDataLst>
              <p:tags r:id="rId9"/>
            </p:custDataLst>
          </p:nvPr>
        </p:nvSpPr>
        <p:spPr>
          <a:xfrm>
            <a:off x="1209675" y="3989705"/>
            <a:ext cx="306070" cy="468630"/>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custDataLst>
              <p:tags r:id="rId10"/>
            </p:custDataLst>
          </p:nvPr>
        </p:nvSpPr>
        <p:spPr>
          <a:xfrm>
            <a:off x="1399540" y="5402580"/>
            <a:ext cx="306070" cy="468630"/>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custDataLst>
              <p:tags r:id="rId11"/>
            </p:custDataLst>
          </p:nvPr>
        </p:nvSpPr>
        <p:spPr>
          <a:xfrm>
            <a:off x="3028315" y="5586730"/>
            <a:ext cx="204470" cy="467995"/>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12"/>
            </p:custDataLst>
          </p:nvPr>
        </p:nvSpPr>
        <p:spPr>
          <a:xfrm>
            <a:off x="3232785" y="5331460"/>
            <a:ext cx="299720" cy="36576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custDataLst>
              <p:tags r:id="rId13"/>
            </p:custDataLst>
          </p:nvPr>
        </p:nvSpPr>
        <p:spPr>
          <a:xfrm>
            <a:off x="5747385" y="4559935"/>
            <a:ext cx="712470" cy="1040130"/>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custDataLst>
              <p:tags r:id="rId14"/>
            </p:custDataLst>
          </p:nvPr>
        </p:nvSpPr>
        <p:spPr>
          <a:xfrm flipH="1">
            <a:off x="417830" y="3290570"/>
            <a:ext cx="3594735" cy="306705"/>
          </a:xfrm>
          <a:prstGeom prst="rect">
            <a:avLst/>
          </a:prstGeom>
          <a:noFill/>
        </p:spPr>
        <p:txBody>
          <a:bodyPr wrap="square" rtlCol="0">
            <a:spAutoFit/>
          </a:bodyPr>
          <a:p>
            <a:pPr algn="ctr"/>
            <a:r>
              <a:rPr lang="en-US" altLang="zh-CN" sz="1400"/>
              <a:t>1.</a:t>
            </a:r>
            <a:r>
              <a:rPr lang="en-US" altLang="zh-CN" sz="1400">
                <a:sym typeface="+mn-ea"/>
              </a:rPr>
              <a:t>remove 4 screws and cut cable tie</a:t>
            </a:r>
            <a:endParaRPr lang="zh-CN" altLang="en-US" sz="1400"/>
          </a:p>
        </p:txBody>
      </p:sp>
      <p:sp>
        <p:nvSpPr>
          <p:cNvPr id="22" name="文本框 21"/>
          <p:cNvSpPr txBox="1"/>
          <p:nvPr>
            <p:custDataLst>
              <p:tags r:id="rId15"/>
            </p:custDataLst>
          </p:nvPr>
        </p:nvSpPr>
        <p:spPr>
          <a:xfrm flipH="1">
            <a:off x="4386580" y="3284220"/>
            <a:ext cx="3594735" cy="521970"/>
          </a:xfrm>
          <a:prstGeom prst="rect">
            <a:avLst/>
          </a:prstGeom>
          <a:noFill/>
        </p:spPr>
        <p:txBody>
          <a:bodyPr wrap="square" rtlCol="0">
            <a:spAutoFit/>
          </a:bodyPr>
          <a:p>
            <a:pPr algn="ctr"/>
            <a:r>
              <a:rPr lang="en-US" altLang="zh-CN" sz="1400"/>
              <a:t>2.</a:t>
            </a:r>
            <a:r>
              <a:rPr lang="zh-CN" altLang="en-US" sz="1400"/>
              <a:t>Unplug the terminal, remove the ground wire, and cut the cable tie</a:t>
            </a:r>
            <a:endParaRPr lang="zh-CN" altLang="en-US" sz="1400"/>
          </a:p>
        </p:txBody>
      </p:sp>
      <p:sp>
        <p:nvSpPr>
          <p:cNvPr id="27" name="文本框 26"/>
          <p:cNvSpPr txBox="1"/>
          <p:nvPr>
            <p:custDataLst>
              <p:tags r:id="rId16"/>
            </p:custDataLst>
          </p:nvPr>
        </p:nvSpPr>
        <p:spPr>
          <a:xfrm flipH="1">
            <a:off x="8264525" y="3334385"/>
            <a:ext cx="3594735" cy="306705"/>
          </a:xfrm>
          <a:prstGeom prst="rect">
            <a:avLst/>
          </a:prstGeom>
          <a:noFill/>
        </p:spPr>
        <p:txBody>
          <a:bodyPr wrap="square" rtlCol="0">
            <a:spAutoFit/>
          </a:bodyPr>
          <a:p>
            <a:pPr algn="ctr"/>
            <a:r>
              <a:rPr lang="en-US" altLang="zh-CN" sz="1400"/>
              <a:t>3.</a:t>
            </a:r>
            <a:r>
              <a:rPr lang="zh-CN" altLang="en-US" sz="1400"/>
              <a:t>gear box protective cover</a:t>
            </a:r>
            <a:endParaRPr lang="zh-CN" altLang="en-US" sz="1400"/>
          </a:p>
        </p:txBody>
      </p:sp>
      <p:sp>
        <p:nvSpPr>
          <p:cNvPr id="28" name="文本框 27"/>
          <p:cNvSpPr txBox="1"/>
          <p:nvPr>
            <p:custDataLst>
              <p:tags r:id="rId17"/>
            </p:custDataLst>
          </p:nvPr>
        </p:nvSpPr>
        <p:spPr>
          <a:xfrm flipH="1">
            <a:off x="861060" y="6291580"/>
            <a:ext cx="3053080" cy="306705"/>
          </a:xfrm>
          <a:prstGeom prst="rect">
            <a:avLst/>
          </a:prstGeom>
          <a:noFill/>
        </p:spPr>
        <p:txBody>
          <a:bodyPr wrap="square" rtlCol="0">
            <a:spAutoFit/>
          </a:bodyPr>
          <a:p>
            <a:pPr algn="ctr"/>
            <a:r>
              <a:rPr lang="en-US" altLang="zh-CN" sz="1400"/>
              <a:t>4.</a:t>
            </a:r>
            <a:r>
              <a:rPr lang="en-US" altLang="zh-CN" sz="1400">
                <a:sym typeface="+mn-ea"/>
              </a:rPr>
              <a:t>remove 2 screws and cut cable tie</a:t>
            </a:r>
            <a:endParaRPr lang="zh-CN" altLang="en-US" sz="1400"/>
          </a:p>
        </p:txBody>
      </p:sp>
      <p:sp>
        <p:nvSpPr>
          <p:cNvPr id="29" name="文本框 28"/>
          <p:cNvSpPr txBox="1"/>
          <p:nvPr>
            <p:custDataLst>
              <p:tags r:id="rId18"/>
            </p:custDataLst>
          </p:nvPr>
        </p:nvSpPr>
        <p:spPr>
          <a:xfrm flipH="1">
            <a:off x="4489450" y="6219190"/>
            <a:ext cx="3594735" cy="521970"/>
          </a:xfrm>
          <a:prstGeom prst="rect">
            <a:avLst/>
          </a:prstGeom>
          <a:noFill/>
        </p:spPr>
        <p:txBody>
          <a:bodyPr wrap="square" rtlCol="0">
            <a:spAutoFit/>
          </a:bodyPr>
          <a:p>
            <a:pPr algn="ctr"/>
            <a:r>
              <a:rPr lang="en-US" altLang="zh-CN" sz="1400"/>
              <a:t>5.</a:t>
            </a:r>
            <a:r>
              <a:rPr sz="1400"/>
              <a:t>Unplug the terminal, remove </a:t>
            </a:r>
            <a:r>
              <a:rPr lang="en-US" sz="1400"/>
              <a:t>1</a:t>
            </a:r>
            <a:r>
              <a:rPr sz="1400"/>
              <a:t> screw, and take off the ground wire</a:t>
            </a:r>
            <a:endParaRPr sz="1400"/>
          </a:p>
        </p:txBody>
      </p:sp>
      <p:sp>
        <p:nvSpPr>
          <p:cNvPr id="30" name="椭圆 29"/>
          <p:cNvSpPr/>
          <p:nvPr>
            <p:custDataLst>
              <p:tags r:id="rId19"/>
            </p:custDataLst>
          </p:nvPr>
        </p:nvSpPr>
        <p:spPr>
          <a:xfrm>
            <a:off x="6459855" y="4964430"/>
            <a:ext cx="299720" cy="36576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文本框 30"/>
          <p:cNvSpPr txBox="1"/>
          <p:nvPr>
            <p:custDataLst>
              <p:tags r:id="rId20"/>
            </p:custDataLst>
          </p:nvPr>
        </p:nvSpPr>
        <p:spPr>
          <a:xfrm flipH="1">
            <a:off x="8660130" y="6291580"/>
            <a:ext cx="2985770" cy="306705"/>
          </a:xfrm>
          <a:prstGeom prst="rect">
            <a:avLst/>
          </a:prstGeom>
          <a:noFill/>
        </p:spPr>
        <p:txBody>
          <a:bodyPr wrap="square" rtlCol="0">
            <a:spAutoFit/>
          </a:bodyPr>
          <a:p>
            <a:pPr algn="ctr"/>
            <a:r>
              <a:rPr lang="en-US" altLang="zh-CN" sz="1400"/>
              <a:t>6 </a:t>
            </a:r>
            <a:r>
              <a:rPr lang="en-US" altLang="zh-CN" sz="1400">
                <a:sym typeface="+mn-ea"/>
              </a:rPr>
              <a:t>backrest cable</a:t>
            </a:r>
            <a:endParaRPr lang="zh-CN" altLang="en-US" sz="1400"/>
          </a:p>
        </p:txBody>
      </p:sp>
      <p:pic>
        <p:nvPicPr>
          <p:cNvPr id="32" name="图片 31"/>
          <p:cNvPicPr>
            <a:picLocks noChangeAspect="1"/>
          </p:cNvPicPr>
          <p:nvPr/>
        </p:nvPicPr>
        <p:blipFill>
          <a:blip r:embed="rId21"/>
          <a:stretch>
            <a:fillRect/>
          </a:stretch>
        </p:blipFill>
        <p:spPr>
          <a:xfrm>
            <a:off x="4236085" y="566420"/>
            <a:ext cx="3747770" cy="2654935"/>
          </a:xfrm>
          <a:prstGeom prst="rect">
            <a:avLst/>
          </a:prstGeom>
        </p:spPr>
      </p:pic>
      <p:pic>
        <p:nvPicPr>
          <p:cNvPr id="33" name="图片 32"/>
          <p:cNvPicPr>
            <a:picLocks noChangeAspect="1"/>
          </p:cNvPicPr>
          <p:nvPr/>
        </p:nvPicPr>
        <p:blipFill>
          <a:blip r:embed="rId22"/>
          <a:stretch>
            <a:fillRect/>
          </a:stretch>
        </p:blipFill>
        <p:spPr>
          <a:xfrm>
            <a:off x="466090" y="566420"/>
            <a:ext cx="3446780" cy="265557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215265" y="142875"/>
            <a:ext cx="3764915" cy="368300"/>
          </a:xfrm>
          <a:prstGeom prst="rect">
            <a:avLst/>
          </a:prstGeom>
          <a:noFill/>
        </p:spPr>
        <p:txBody>
          <a:bodyPr wrap="square" rtlCol="0">
            <a:spAutoFit/>
          </a:bodyPr>
          <a:p>
            <a:r>
              <a:rPr lang="en-US" altLang="zh-CN" b="1"/>
              <a:t>15</a:t>
            </a:r>
            <a:r>
              <a:rPr lang="zh-CN" altLang="en-US" b="1"/>
              <a:t>、</a:t>
            </a:r>
            <a:r>
              <a:rPr lang="zh-CN" altLang="en-US" b="1">
                <a:sym typeface="+mn-ea"/>
              </a:rPr>
              <a:t>disassembly of</a:t>
            </a:r>
            <a:r>
              <a:rPr lang="en-US" altLang="zh-CN" b="1">
                <a:sym typeface="+mn-ea"/>
              </a:rPr>
              <a:t> gear box</a:t>
            </a:r>
            <a:r>
              <a:rPr lang="zh-CN" altLang="en-US" b="1"/>
              <a:t>：</a:t>
            </a:r>
            <a:endParaRPr lang="zh-CN" altLang="en-US" b="1"/>
          </a:p>
        </p:txBody>
      </p:sp>
      <p:pic>
        <p:nvPicPr>
          <p:cNvPr id="2" name="图片 1"/>
          <p:cNvPicPr>
            <a:picLocks noChangeAspect="1"/>
          </p:cNvPicPr>
          <p:nvPr>
            <p:custDataLst>
              <p:tags r:id="rId1"/>
            </p:custDataLst>
          </p:nvPr>
        </p:nvPicPr>
        <p:blipFill>
          <a:blip r:embed="rId2"/>
          <a:stretch>
            <a:fillRect/>
          </a:stretch>
        </p:blipFill>
        <p:spPr>
          <a:xfrm>
            <a:off x="2155190" y="4051300"/>
            <a:ext cx="2912745" cy="2136140"/>
          </a:xfrm>
          <a:prstGeom prst="rect">
            <a:avLst/>
          </a:prstGeom>
        </p:spPr>
      </p:pic>
      <p:pic>
        <p:nvPicPr>
          <p:cNvPr id="31313" name="Picture 3"/>
          <p:cNvPicPr>
            <a:picLocks noChangeAspect="1"/>
          </p:cNvPicPr>
          <p:nvPr>
            <p:custDataLst>
              <p:tags r:id="rId3"/>
            </p:custDataLst>
          </p:nvPr>
        </p:nvPicPr>
        <p:blipFill>
          <a:blip r:embed="rId4"/>
          <a:stretch>
            <a:fillRect/>
          </a:stretch>
        </p:blipFill>
        <p:spPr>
          <a:xfrm>
            <a:off x="6797675" y="4051300"/>
            <a:ext cx="2447290" cy="2129155"/>
          </a:xfrm>
          <a:prstGeom prst="rect">
            <a:avLst/>
          </a:prstGeom>
          <a:noFill/>
          <a:ln w="1">
            <a:noFill/>
          </a:ln>
        </p:spPr>
      </p:pic>
      <p:pic>
        <p:nvPicPr>
          <p:cNvPr id="24" name="图片 23"/>
          <p:cNvPicPr>
            <a:picLocks noChangeAspect="1"/>
          </p:cNvPicPr>
          <p:nvPr>
            <p:custDataLst>
              <p:tags r:id="rId5"/>
            </p:custDataLst>
          </p:nvPr>
        </p:nvPicPr>
        <p:blipFill>
          <a:blip r:embed="rId6"/>
          <a:stretch>
            <a:fillRect/>
          </a:stretch>
        </p:blipFill>
        <p:spPr>
          <a:xfrm>
            <a:off x="477520" y="498475"/>
            <a:ext cx="2849245" cy="2919095"/>
          </a:xfrm>
          <a:prstGeom prst="rect">
            <a:avLst/>
          </a:prstGeom>
        </p:spPr>
      </p:pic>
      <p:pic>
        <p:nvPicPr>
          <p:cNvPr id="25" name="图片 24"/>
          <p:cNvPicPr>
            <a:picLocks noChangeAspect="1"/>
          </p:cNvPicPr>
          <p:nvPr>
            <p:custDataLst>
              <p:tags r:id="rId7"/>
            </p:custDataLst>
          </p:nvPr>
        </p:nvPicPr>
        <p:blipFill>
          <a:blip r:embed="rId8"/>
          <a:stretch>
            <a:fillRect/>
          </a:stretch>
        </p:blipFill>
        <p:spPr>
          <a:xfrm>
            <a:off x="3676650" y="529590"/>
            <a:ext cx="3854450" cy="2887980"/>
          </a:xfrm>
          <a:prstGeom prst="rect">
            <a:avLst/>
          </a:prstGeom>
        </p:spPr>
      </p:pic>
      <p:sp>
        <p:nvSpPr>
          <p:cNvPr id="35" name="文本框 34"/>
          <p:cNvSpPr txBox="1"/>
          <p:nvPr/>
        </p:nvSpPr>
        <p:spPr>
          <a:xfrm flipH="1">
            <a:off x="477520" y="3483610"/>
            <a:ext cx="3033395" cy="306705"/>
          </a:xfrm>
          <a:prstGeom prst="rect">
            <a:avLst/>
          </a:prstGeom>
          <a:noFill/>
        </p:spPr>
        <p:txBody>
          <a:bodyPr wrap="square" rtlCol="0">
            <a:spAutoFit/>
          </a:bodyPr>
          <a:p>
            <a:pPr algn="ctr"/>
            <a:r>
              <a:rPr lang="en-US" altLang="zh-CN" sz="1400"/>
              <a:t>1</a:t>
            </a:r>
            <a:r>
              <a:rPr lang="en-US" sz="1400"/>
              <a:t> </a:t>
            </a:r>
            <a:r>
              <a:rPr lang="en-US" altLang="zh-CN" sz="1400">
                <a:sym typeface="+mn-ea"/>
              </a:rPr>
              <a:t>remove 6 screws</a:t>
            </a:r>
            <a:endParaRPr lang="zh-CN" altLang="en-US" sz="1400"/>
          </a:p>
        </p:txBody>
      </p:sp>
      <p:sp>
        <p:nvSpPr>
          <p:cNvPr id="27" name="文本框 26"/>
          <p:cNvSpPr txBox="1"/>
          <p:nvPr/>
        </p:nvSpPr>
        <p:spPr>
          <a:xfrm flipH="1">
            <a:off x="3676650" y="3497580"/>
            <a:ext cx="3854450" cy="521970"/>
          </a:xfrm>
          <a:prstGeom prst="rect">
            <a:avLst/>
          </a:prstGeom>
          <a:noFill/>
        </p:spPr>
        <p:txBody>
          <a:bodyPr wrap="square" rtlCol="0">
            <a:spAutoFit/>
          </a:bodyPr>
          <a:p>
            <a:pPr algn="ctr"/>
            <a:r>
              <a:rPr lang="en-US" altLang="zh-CN" sz="1400"/>
              <a:t>2</a:t>
            </a:r>
            <a:r>
              <a:rPr lang="en-US" sz="1400"/>
              <a:t> </a:t>
            </a:r>
            <a:r>
              <a:rPr sz="1400"/>
              <a:t>Remove two screws, cut the cable tie, and take off the protective cover</a:t>
            </a:r>
            <a:endParaRPr sz="1400"/>
          </a:p>
        </p:txBody>
      </p:sp>
      <p:sp>
        <p:nvSpPr>
          <p:cNvPr id="28" name="文本框 27"/>
          <p:cNvSpPr txBox="1"/>
          <p:nvPr/>
        </p:nvSpPr>
        <p:spPr>
          <a:xfrm flipH="1">
            <a:off x="7766685" y="3497580"/>
            <a:ext cx="4030980" cy="521970"/>
          </a:xfrm>
          <a:prstGeom prst="rect">
            <a:avLst/>
          </a:prstGeom>
          <a:noFill/>
        </p:spPr>
        <p:txBody>
          <a:bodyPr wrap="square" rtlCol="0">
            <a:spAutoFit/>
          </a:bodyPr>
          <a:p>
            <a:pPr algn="ctr"/>
            <a:r>
              <a:rPr lang="en-US" altLang="zh-CN" sz="1400"/>
              <a:t>3</a:t>
            </a:r>
            <a:r>
              <a:rPr lang="en-US" sz="1400"/>
              <a:t> </a:t>
            </a:r>
            <a:r>
              <a:rPr lang="zh-CN" altLang="en-US" sz="1400">
                <a:sym typeface="+mn-ea"/>
              </a:rPr>
              <a:t>Unplug the terminal, remove the ground wire, and cut the cable tie</a:t>
            </a:r>
            <a:endParaRPr lang="zh-CN" altLang="en-US" sz="1400">
              <a:sym typeface="+mn-ea"/>
            </a:endParaRPr>
          </a:p>
        </p:txBody>
      </p:sp>
      <p:pic>
        <p:nvPicPr>
          <p:cNvPr id="29" name="图片 28"/>
          <p:cNvPicPr>
            <a:picLocks noChangeAspect="1"/>
          </p:cNvPicPr>
          <p:nvPr>
            <p:custDataLst>
              <p:tags r:id="rId9"/>
            </p:custDataLst>
          </p:nvPr>
        </p:nvPicPr>
        <p:blipFill>
          <a:blip r:embed="rId10"/>
          <a:stretch>
            <a:fillRect/>
          </a:stretch>
        </p:blipFill>
        <p:spPr>
          <a:xfrm>
            <a:off x="7743190" y="511175"/>
            <a:ext cx="4152265" cy="2967990"/>
          </a:xfrm>
          <a:prstGeom prst="rect">
            <a:avLst/>
          </a:prstGeom>
        </p:spPr>
      </p:pic>
      <p:sp>
        <p:nvSpPr>
          <p:cNvPr id="30" name="文本框 29"/>
          <p:cNvSpPr txBox="1"/>
          <p:nvPr/>
        </p:nvSpPr>
        <p:spPr>
          <a:xfrm flipH="1">
            <a:off x="477520" y="6279515"/>
            <a:ext cx="5853430" cy="521970"/>
          </a:xfrm>
          <a:prstGeom prst="rect">
            <a:avLst/>
          </a:prstGeom>
          <a:noFill/>
        </p:spPr>
        <p:txBody>
          <a:bodyPr wrap="square" rtlCol="0">
            <a:spAutoFit/>
          </a:bodyPr>
          <a:p>
            <a:pPr algn="ctr"/>
            <a:r>
              <a:rPr lang="en-US" altLang="zh-CN" sz="1400"/>
              <a:t>4 </a:t>
            </a:r>
            <a:r>
              <a:rPr sz="1400"/>
              <a:t>Connect the red terminal to an external 24V power supply to move the gear box up and down for removal</a:t>
            </a:r>
            <a:endParaRPr sz="1400"/>
          </a:p>
        </p:txBody>
      </p:sp>
      <p:sp>
        <p:nvSpPr>
          <p:cNvPr id="31" name="文本框 30"/>
          <p:cNvSpPr txBox="1"/>
          <p:nvPr/>
        </p:nvSpPr>
        <p:spPr>
          <a:xfrm flipH="1">
            <a:off x="7001510" y="6279515"/>
            <a:ext cx="2039620" cy="306705"/>
          </a:xfrm>
          <a:prstGeom prst="rect">
            <a:avLst/>
          </a:prstGeom>
          <a:noFill/>
        </p:spPr>
        <p:txBody>
          <a:bodyPr wrap="square" rtlCol="0">
            <a:spAutoFit/>
          </a:bodyPr>
          <a:p>
            <a:pPr algn="ctr"/>
            <a:r>
              <a:rPr lang="en-US" altLang="zh-CN" sz="1400"/>
              <a:t>5</a:t>
            </a:r>
            <a:r>
              <a:rPr lang="en-US" sz="1400"/>
              <a:t> </a:t>
            </a:r>
            <a:r>
              <a:rPr lang="en-US" altLang="zh-CN" sz="1400"/>
              <a:t>gear box</a:t>
            </a:r>
            <a:endParaRPr lang="en-US" altLang="zh-CN"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文本框 12"/>
          <p:cNvSpPr txBox="1"/>
          <p:nvPr/>
        </p:nvSpPr>
        <p:spPr>
          <a:xfrm>
            <a:off x="266065" y="128905"/>
            <a:ext cx="8513445" cy="368300"/>
          </a:xfrm>
          <a:prstGeom prst="rect">
            <a:avLst/>
          </a:prstGeom>
          <a:noFill/>
        </p:spPr>
        <p:txBody>
          <a:bodyPr wrap="square" rtlCol="0">
            <a:spAutoFit/>
          </a:bodyPr>
          <a:p>
            <a:r>
              <a:rPr lang="en-US" altLang="zh-CN" b="1"/>
              <a:t>16</a:t>
            </a:r>
            <a:r>
              <a:rPr lang="zh-CN" altLang="en-US" b="1"/>
              <a:t>、</a:t>
            </a:r>
            <a:r>
              <a:rPr lang="zh-CN" altLang="en-US" b="1">
                <a:sym typeface="+mn-ea"/>
              </a:rPr>
              <a:t>disassembly of</a:t>
            </a:r>
            <a:r>
              <a:rPr lang="en-US" altLang="zh-CN" b="1">
                <a:sym typeface="+mn-ea"/>
              </a:rPr>
              <a:t> main PCB box:main PCB</a:t>
            </a:r>
            <a:endParaRPr lang="zh-CN" altLang="en-US" b="1"/>
          </a:p>
        </p:txBody>
      </p:sp>
      <p:pic>
        <p:nvPicPr>
          <p:cNvPr id="2" name="图片 1"/>
          <p:cNvPicPr>
            <a:picLocks noChangeAspect="1"/>
          </p:cNvPicPr>
          <p:nvPr/>
        </p:nvPicPr>
        <p:blipFill>
          <a:blip r:embed="rId1"/>
          <a:stretch>
            <a:fillRect/>
          </a:stretch>
        </p:blipFill>
        <p:spPr>
          <a:xfrm>
            <a:off x="554355" y="690245"/>
            <a:ext cx="3112135" cy="2004695"/>
          </a:xfrm>
          <a:prstGeom prst="rect">
            <a:avLst/>
          </a:prstGeom>
        </p:spPr>
      </p:pic>
      <p:pic>
        <p:nvPicPr>
          <p:cNvPr id="5" name="图片 4"/>
          <p:cNvPicPr>
            <a:picLocks noChangeAspect="1"/>
          </p:cNvPicPr>
          <p:nvPr/>
        </p:nvPicPr>
        <p:blipFill>
          <a:blip r:embed="rId2"/>
          <a:stretch>
            <a:fillRect/>
          </a:stretch>
        </p:blipFill>
        <p:spPr>
          <a:xfrm>
            <a:off x="8156575" y="716915"/>
            <a:ext cx="3028950" cy="1978025"/>
          </a:xfrm>
          <a:prstGeom prst="rect">
            <a:avLst/>
          </a:prstGeom>
        </p:spPr>
      </p:pic>
      <p:sp>
        <p:nvSpPr>
          <p:cNvPr id="22" name="文本框 21"/>
          <p:cNvSpPr txBox="1"/>
          <p:nvPr/>
        </p:nvSpPr>
        <p:spPr>
          <a:xfrm>
            <a:off x="365125" y="2816860"/>
            <a:ext cx="3499485" cy="521970"/>
          </a:xfrm>
          <a:prstGeom prst="rect">
            <a:avLst/>
          </a:prstGeom>
          <a:noFill/>
        </p:spPr>
        <p:txBody>
          <a:bodyPr wrap="square" rtlCol="0">
            <a:spAutoFit/>
          </a:bodyPr>
          <a:p>
            <a:pPr algn="ctr"/>
            <a:r>
              <a:rPr lang="en-US" altLang="zh-CN" sz="1400">
                <a:latin typeface="微软雅黑" panose="020B0503020204020204" charset="-122"/>
                <a:ea typeface="微软雅黑" panose="020B0503020204020204" charset="-122"/>
                <a:cs typeface="微软雅黑" panose="020B0503020204020204" charset="-122"/>
              </a:rPr>
              <a:t>1.</a:t>
            </a:r>
            <a:r>
              <a:rPr lang="en-US" altLang="zh-CN" sz="1400">
                <a:sym typeface="+mn-ea"/>
              </a:rPr>
              <a:t>remove 3 screws</a:t>
            </a:r>
            <a:r>
              <a:rPr lang="zh-CN" altLang="en-US" sz="1400">
                <a:latin typeface="微软雅黑" panose="020B0503020204020204" charset="-122"/>
                <a:ea typeface="微软雅黑" panose="020B0503020204020204" charset="-122"/>
                <a:cs typeface="微软雅黑" panose="020B0503020204020204" charset="-122"/>
                <a:sym typeface="+mn-ea"/>
              </a:rPr>
              <a:t>，</a:t>
            </a:r>
            <a:r>
              <a:rPr lang="en-US" altLang="zh-CN" sz="1400">
                <a:latin typeface="微软雅黑" panose="020B0503020204020204" charset="-122"/>
                <a:ea typeface="微软雅黑" panose="020B0503020204020204" charset="-122"/>
                <a:cs typeface="微软雅黑" panose="020B0503020204020204" charset="-122"/>
                <a:sym typeface="+mn-ea"/>
              </a:rPr>
              <a:t>r</a:t>
            </a:r>
            <a:r>
              <a:rPr lang="zh-CN" altLang="en-US" sz="1400">
                <a:latin typeface="微软雅黑" panose="020B0503020204020204" charset="-122"/>
                <a:ea typeface="微软雅黑" panose="020B0503020204020204" charset="-122"/>
                <a:cs typeface="微软雅黑" panose="020B0503020204020204" charset="-122"/>
                <a:sym typeface="+mn-ea"/>
              </a:rPr>
              <a:t>emove the cover of the main PCB box</a:t>
            </a:r>
            <a:endParaRPr lang="zh-CN" altLang="en-US" sz="1400">
              <a:latin typeface="微软雅黑" panose="020B0503020204020204" charset="-122"/>
              <a:ea typeface="微软雅黑" panose="020B0503020204020204" charset="-122"/>
              <a:cs typeface="微软雅黑" panose="020B0503020204020204" charset="-122"/>
              <a:sym typeface="+mn-ea"/>
            </a:endParaRPr>
          </a:p>
        </p:txBody>
      </p:sp>
      <p:sp>
        <p:nvSpPr>
          <p:cNvPr id="6" name="椭圆 5"/>
          <p:cNvSpPr/>
          <p:nvPr/>
        </p:nvSpPr>
        <p:spPr>
          <a:xfrm>
            <a:off x="713105" y="2082800"/>
            <a:ext cx="324485" cy="33845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1876425" y="1969770"/>
            <a:ext cx="324485" cy="33845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3342005" y="1969770"/>
            <a:ext cx="324485" cy="33845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p:cNvPicPr>
            <a:picLocks noChangeAspect="1"/>
          </p:cNvPicPr>
          <p:nvPr/>
        </p:nvPicPr>
        <p:blipFill>
          <a:blip r:embed="rId3"/>
          <a:stretch>
            <a:fillRect/>
          </a:stretch>
        </p:blipFill>
        <p:spPr>
          <a:xfrm>
            <a:off x="8693150" y="3665855"/>
            <a:ext cx="2359660" cy="2000885"/>
          </a:xfrm>
          <a:prstGeom prst="rect">
            <a:avLst/>
          </a:prstGeom>
        </p:spPr>
      </p:pic>
      <p:pic>
        <p:nvPicPr>
          <p:cNvPr id="12" name="图片 11"/>
          <p:cNvPicPr>
            <a:picLocks noChangeAspect="1"/>
          </p:cNvPicPr>
          <p:nvPr/>
        </p:nvPicPr>
        <p:blipFill>
          <a:blip r:embed="rId4"/>
          <a:stretch>
            <a:fillRect/>
          </a:stretch>
        </p:blipFill>
        <p:spPr>
          <a:xfrm>
            <a:off x="5286375" y="3675380"/>
            <a:ext cx="2029460" cy="2099945"/>
          </a:xfrm>
          <a:prstGeom prst="rect">
            <a:avLst/>
          </a:prstGeom>
        </p:spPr>
      </p:pic>
      <p:sp>
        <p:nvSpPr>
          <p:cNvPr id="17" name="椭圆 16"/>
          <p:cNvSpPr/>
          <p:nvPr/>
        </p:nvSpPr>
        <p:spPr>
          <a:xfrm>
            <a:off x="5286375" y="5337810"/>
            <a:ext cx="324485" cy="33845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6848475" y="5337810"/>
            <a:ext cx="324485" cy="33845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5494020" y="3773805"/>
            <a:ext cx="324485" cy="33845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nvSpPr>
        <p:spPr>
          <a:xfrm>
            <a:off x="6848475" y="3900805"/>
            <a:ext cx="324485" cy="33845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3" name="图片 22"/>
          <p:cNvPicPr>
            <a:picLocks noChangeAspect="1"/>
          </p:cNvPicPr>
          <p:nvPr/>
        </p:nvPicPr>
        <p:blipFill>
          <a:blip r:embed="rId5"/>
          <a:stretch>
            <a:fillRect/>
          </a:stretch>
        </p:blipFill>
        <p:spPr>
          <a:xfrm>
            <a:off x="4237355" y="690245"/>
            <a:ext cx="3262630" cy="2052320"/>
          </a:xfrm>
          <a:prstGeom prst="rect">
            <a:avLst/>
          </a:prstGeom>
        </p:spPr>
      </p:pic>
      <p:sp>
        <p:nvSpPr>
          <p:cNvPr id="25" name="文本框 24"/>
          <p:cNvSpPr txBox="1"/>
          <p:nvPr/>
        </p:nvSpPr>
        <p:spPr>
          <a:xfrm>
            <a:off x="4502785" y="2816860"/>
            <a:ext cx="2731770" cy="306705"/>
          </a:xfrm>
          <a:prstGeom prst="rect">
            <a:avLst/>
          </a:prstGeom>
          <a:noFill/>
        </p:spPr>
        <p:txBody>
          <a:bodyPr wrap="square" rtlCol="0">
            <a:spAutoFit/>
          </a:bodyPr>
          <a:p>
            <a:pPr algn="ctr"/>
            <a:r>
              <a:rPr lang="en-US" altLang="zh-CN" sz="1400">
                <a:latin typeface="微软雅黑" panose="020B0503020204020204" charset="-122"/>
                <a:ea typeface="微软雅黑" panose="020B0503020204020204" charset="-122"/>
                <a:cs typeface="微软雅黑" panose="020B0503020204020204" charset="-122"/>
              </a:rPr>
              <a:t>2.</a:t>
            </a:r>
            <a:r>
              <a:rPr lang="en-US" altLang="zh-CN" sz="1400">
                <a:latin typeface="微软雅黑" panose="020B0503020204020204" charset="-122"/>
                <a:ea typeface="微软雅黑" panose="020B0503020204020204" charset="-122"/>
                <a:cs typeface="微软雅黑" panose="020B0503020204020204" charset="-122"/>
                <a:sym typeface="+mn-ea"/>
              </a:rPr>
              <a:t>main PCB box</a:t>
            </a:r>
            <a:endParaRPr lang="en-US" altLang="zh-CN" sz="1400">
              <a:latin typeface="微软雅黑" panose="020B0503020204020204" charset="-122"/>
              <a:ea typeface="微软雅黑" panose="020B0503020204020204" charset="-122"/>
              <a:cs typeface="微软雅黑" panose="020B0503020204020204" charset="-122"/>
              <a:sym typeface="+mn-ea"/>
            </a:endParaRPr>
          </a:p>
        </p:txBody>
      </p:sp>
      <p:sp>
        <p:nvSpPr>
          <p:cNvPr id="26" name="文本框 25"/>
          <p:cNvSpPr txBox="1"/>
          <p:nvPr/>
        </p:nvSpPr>
        <p:spPr>
          <a:xfrm>
            <a:off x="8354060" y="2816860"/>
            <a:ext cx="2731770" cy="306705"/>
          </a:xfrm>
          <a:prstGeom prst="rect">
            <a:avLst/>
          </a:prstGeom>
          <a:noFill/>
        </p:spPr>
        <p:txBody>
          <a:bodyPr wrap="square" rtlCol="0">
            <a:spAutoFit/>
          </a:bodyPr>
          <a:p>
            <a:pPr algn="ctr"/>
            <a:r>
              <a:rPr lang="en-US" altLang="zh-CN" sz="1400">
                <a:latin typeface="微软雅黑" panose="020B0503020204020204" charset="-122"/>
                <a:ea typeface="微软雅黑" panose="020B0503020204020204" charset="-122"/>
                <a:cs typeface="微软雅黑" panose="020B0503020204020204" charset="-122"/>
              </a:rPr>
              <a:t>3.</a:t>
            </a:r>
            <a:r>
              <a:rPr lang="zh-CN" altLang="en-US" sz="1400">
                <a:latin typeface="微软雅黑" panose="020B0503020204020204" charset="-122"/>
                <a:ea typeface="微软雅黑" panose="020B0503020204020204" charset="-122"/>
                <a:cs typeface="微软雅黑" panose="020B0503020204020204" charset="-122"/>
                <a:sym typeface="+mn-ea"/>
              </a:rPr>
              <a:t>cover of the main PCB box</a:t>
            </a:r>
            <a:endParaRPr lang="zh-CN" altLang="en-US" sz="1400">
              <a:latin typeface="微软雅黑" panose="020B0503020204020204" charset="-122"/>
              <a:ea typeface="微软雅黑" panose="020B0503020204020204" charset="-122"/>
              <a:cs typeface="微软雅黑" panose="020B0503020204020204" charset="-122"/>
              <a:sym typeface="+mn-ea"/>
            </a:endParaRPr>
          </a:p>
        </p:txBody>
      </p:sp>
      <p:pic>
        <p:nvPicPr>
          <p:cNvPr id="27" name="图片 26"/>
          <p:cNvPicPr>
            <a:picLocks noChangeAspect="1"/>
          </p:cNvPicPr>
          <p:nvPr/>
        </p:nvPicPr>
        <p:blipFill>
          <a:blip r:embed="rId6"/>
          <a:stretch>
            <a:fillRect/>
          </a:stretch>
        </p:blipFill>
        <p:spPr>
          <a:xfrm>
            <a:off x="537845" y="3665855"/>
            <a:ext cx="3427730" cy="2207895"/>
          </a:xfrm>
          <a:prstGeom prst="rect">
            <a:avLst/>
          </a:prstGeom>
        </p:spPr>
      </p:pic>
      <p:sp>
        <p:nvSpPr>
          <p:cNvPr id="28" name="文本框 27"/>
          <p:cNvSpPr txBox="1"/>
          <p:nvPr/>
        </p:nvSpPr>
        <p:spPr>
          <a:xfrm>
            <a:off x="713105" y="6005195"/>
            <a:ext cx="2731770" cy="306705"/>
          </a:xfrm>
          <a:prstGeom prst="rect">
            <a:avLst/>
          </a:prstGeom>
          <a:noFill/>
        </p:spPr>
        <p:txBody>
          <a:bodyPr wrap="square" rtlCol="0">
            <a:spAutoFit/>
          </a:bodyPr>
          <a:p>
            <a:pPr algn="ctr"/>
            <a:r>
              <a:rPr lang="en-US" altLang="zh-CN" sz="1400">
                <a:latin typeface="微软雅黑" panose="020B0503020204020204" charset="-122"/>
                <a:ea typeface="微软雅黑" panose="020B0503020204020204" charset="-122"/>
                <a:cs typeface="微软雅黑" panose="020B0503020204020204" charset="-122"/>
              </a:rPr>
              <a:t>4.</a:t>
            </a:r>
            <a:r>
              <a:rPr lang="en-US" altLang="zh-CN" sz="1400">
                <a:latin typeface="微软雅黑" panose="020B0503020204020204" charset="-122"/>
                <a:ea typeface="微软雅黑" panose="020B0503020204020204" charset="-122"/>
                <a:cs typeface="微软雅黑" panose="020B0503020204020204" charset="-122"/>
                <a:sym typeface="+mn-ea"/>
              </a:rPr>
              <a:t>main PCB</a:t>
            </a:r>
            <a:endParaRPr lang="en-US" altLang="zh-CN" sz="1400">
              <a:latin typeface="微软雅黑" panose="020B0503020204020204" charset="-122"/>
              <a:ea typeface="微软雅黑" panose="020B0503020204020204" charset="-122"/>
              <a:cs typeface="微软雅黑" panose="020B0503020204020204" charset="-122"/>
              <a:sym typeface="+mn-ea"/>
            </a:endParaRPr>
          </a:p>
        </p:txBody>
      </p:sp>
      <p:sp>
        <p:nvSpPr>
          <p:cNvPr id="29" name="文本框 28"/>
          <p:cNvSpPr txBox="1"/>
          <p:nvPr/>
        </p:nvSpPr>
        <p:spPr>
          <a:xfrm>
            <a:off x="4502785" y="5873750"/>
            <a:ext cx="3941445" cy="521970"/>
          </a:xfrm>
          <a:prstGeom prst="rect">
            <a:avLst/>
          </a:prstGeom>
          <a:noFill/>
        </p:spPr>
        <p:txBody>
          <a:bodyPr wrap="square" rtlCol="0">
            <a:spAutoFit/>
          </a:bodyPr>
          <a:p>
            <a:pPr algn="ctr"/>
            <a:r>
              <a:rPr lang="en-US" altLang="zh-CN" sz="1400">
                <a:latin typeface="微软雅黑" panose="020B0503020204020204" charset="-122"/>
                <a:ea typeface="微软雅黑" panose="020B0503020204020204" charset="-122"/>
                <a:cs typeface="微软雅黑" panose="020B0503020204020204" charset="-122"/>
              </a:rPr>
              <a:t>5.</a:t>
            </a:r>
            <a:r>
              <a:rPr sz="1400">
                <a:latin typeface="微软雅黑" panose="020B0503020204020204" charset="-122"/>
                <a:ea typeface="微软雅黑" panose="020B0503020204020204" charset="-122"/>
                <a:cs typeface="微软雅黑" panose="020B0503020204020204" charset="-122"/>
                <a:sym typeface="+mn-ea"/>
              </a:rPr>
              <a:t>Disconnect the terminals of the </a:t>
            </a:r>
            <a:r>
              <a:rPr lang="en-US" sz="1400">
                <a:latin typeface="微软雅黑" panose="020B0503020204020204" charset="-122"/>
                <a:ea typeface="微软雅黑" panose="020B0503020204020204" charset="-122"/>
                <a:cs typeface="微软雅黑" panose="020B0503020204020204" charset="-122"/>
                <a:sym typeface="+mn-ea"/>
              </a:rPr>
              <a:t>main PCB</a:t>
            </a:r>
            <a:r>
              <a:rPr sz="1400">
                <a:latin typeface="微软雅黑" panose="020B0503020204020204" charset="-122"/>
                <a:ea typeface="微软雅黑" panose="020B0503020204020204" charset="-122"/>
                <a:cs typeface="微软雅黑" panose="020B0503020204020204" charset="-122"/>
                <a:sym typeface="+mn-ea"/>
              </a:rPr>
              <a:t> and remove </a:t>
            </a:r>
            <a:r>
              <a:rPr lang="en-US" sz="1400">
                <a:latin typeface="微软雅黑" panose="020B0503020204020204" charset="-122"/>
                <a:ea typeface="微软雅黑" panose="020B0503020204020204" charset="-122"/>
                <a:cs typeface="微软雅黑" panose="020B0503020204020204" charset="-122"/>
                <a:sym typeface="+mn-ea"/>
              </a:rPr>
              <a:t>4</a:t>
            </a:r>
            <a:r>
              <a:rPr sz="1400">
                <a:latin typeface="微软雅黑" panose="020B0503020204020204" charset="-122"/>
                <a:ea typeface="微软雅黑" panose="020B0503020204020204" charset="-122"/>
                <a:cs typeface="微软雅黑" panose="020B0503020204020204" charset="-122"/>
                <a:sym typeface="+mn-ea"/>
              </a:rPr>
              <a:t> screws</a:t>
            </a:r>
            <a:endParaRPr sz="1400">
              <a:latin typeface="微软雅黑" panose="020B0503020204020204" charset="-122"/>
              <a:ea typeface="微软雅黑" panose="020B0503020204020204" charset="-122"/>
              <a:cs typeface="微软雅黑" panose="020B0503020204020204" charset="-122"/>
              <a:sym typeface="+mn-ea"/>
            </a:endParaRPr>
          </a:p>
        </p:txBody>
      </p:sp>
      <p:sp>
        <p:nvSpPr>
          <p:cNvPr id="30" name="文本框 29"/>
          <p:cNvSpPr txBox="1"/>
          <p:nvPr/>
        </p:nvSpPr>
        <p:spPr>
          <a:xfrm>
            <a:off x="8863330" y="5775325"/>
            <a:ext cx="2019935" cy="306705"/>
          </a:xfrm>
          <a:prstGeom prst="rect">
            <a:avLst/>
          </a:prstGeom>
          <a:noFill/>
        </p:spPr>
        <p:txBody>
          <a:bodyPr wrap="square" rtlCol="0">
            <a:spAutoFit/>
          </a:bodyPr>
          <a:p>
            <a:pPr algn="ctr"/>
            <a:r>
              <a:rPr lang="en-US" sz="1400">
                <a:latin typeface="微软雅黑" panose="020B0503020204020204" charset="-122"/>
                <a:ea typeface="微软雅黑" panose="020B0503020204020204" charset="-122"/>
                <a:cs typeface="微软雅黑" panose="020B0503020204020204" charset="-122"/>
              </a:rPr>
              <a:t>6.</a:t>
            </a:r>
            <a:r>
              <a:rPr lang="en-US" altLang="zh-CN" sz="1400">
                <a:latin typeface="微软雅黑" panose="020B0503020204020204" charset="-122"/>
                <a:ea typeface="微软雅黑" panose="020B0503020204020204" charset="-122"/>
                <a:cs typeface="微软雅黑" panose="020B0503020204020204" charset="-122"/>
              </a:rPr>
              <a:t>main PCB</a:t>
            </a:r>
            <a:endParaRPr lang="en-US" altLang="zh-CN" sz="14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文本框 1"/>
          <p:cNvSpPr txBox="1"/>
          <p:nvPr/>
        </p:nvSpPr>
        <p:spPr>
          <a:xfrm>
            <a:off x="233680" y="245745"/>
            <a:ext cx="8589645" cy="368300"/>
          </a:xfrm>
          <a:prstGeom prst="rect">
            <a:avLst/>
          </a:prstGeom>
          <a:noFill/>
        </p:spPr>
        <p:txBody>
          <a:bodyPr wrap="square" rtlCol="0">
            <a:spAutoFit/>
          </a:bodyPr>
          <a:p>
            <a:r>
              <a:rPr lang="en-US" altLang="zh-CN" b="1"/>
              <a:t>16.1</a:t>
            </a:r>
            <a:r>
              <a:rPr lang="zh-CN" altLang="en-US" b="1"/>
              <a:t>、</a:t>
            </a:r>
            <a:r>
              <a:rPr lang="zh-CN" altLang="en-US" b="1">
                <a:sym typeface="+mn-ea"/>
              </a:rPr>
              <a:t>disassembly of</a:t>
            </a:r>
            <a:r>
              <a:rPr lang="en-US" altLang="zh-CN" b="1">
                <a:sym typeface="+mn-ea"/>
              </a:rPr>
              <a:t> main PCB box:power PCB</a:t>
            </a:r>
            <a:endParaRPr lang="zh-CN" altLang="en-US" b="1"/>
          </a:p>
        </p:txBody>
      </p:sp>
      <p:pic>
        <p:nvPicPr>
          <p:cNvPr id="10" name="图片 9"/>
          <p:cNvPicPr>
            <a:picLocks noChangeAspect="1"/>
          </p:cNvPicPr>
          <p:nvPr/>
        </p:nvPicPr>
        <p:blipFill>
          <a:blip r:embed="rId1"/>
          <a:stretch>
            <a:fillRect/>
          </a:stretch>
        </p:blipFill>
        <p:spPr>
          <a:xfrm>
            <a:off x="452120" y="942975"/>
            <a:ext cx="3035300" cy="2032635"/>
          </a:xfrm>
          <a:prstGeom prst="rect">
            <a:avLst/>
          </a:prstGeom>
        </p:spPr>
      </p:pic>
      <p:pic>
        <p:nvPicPr>
          <p:cNvPr id="4" name="图片 3"/>
          <p:cNvPicPr>
            <a:picLocks noChangeAspect="1"/>
          </p:cNvPicPr>
          <p:nvPr/>
        </p:nvPicPr>
        <p:blipFill>
          <a:blip r:embed="rId2"/>
          <a:stretch>
            <a:fillRect/>
          </a:stretch>
        </p:blipFill>
        <p:spPr>
          <a:xfrm>
            <a:off x="3961765" y="942340"/>
            <a:ext cx="3978275" cy="2032635"/>
          </a:xfrm>
          <a:prstGeom prst="rect">
            <a:avLst/>
          </a:prstGeom>
        </p:spPr>
      </p:pic>
      <p:pic>
        <p:nvPicPr>
          <p:cNvPr id="5" name="图片 4"/>
          <p:cNvPicPr>
            <a:picLocks noChangeAspect="1"/>
          </p:cNvPicPr>
          <p:nvPr/>
        </p:nvPicPr>
        <p:blipFill>
          <a:blip r:embed="rId3"/>
          <a:stretch>
            <a:fillRect/>
          </a:stretch>
        </p:blipFill>
        <p:spPr>
          <a:xfrm>
            <a:off x="8414385" y="942975"/>
            <a:ext cx="3512185" cy="2032000"/>
          </a:xfrm>
          <a:prstGeom prst="rect">
            <a:avLst/>
          </a:prstGeom>
        </p:spPr>
      </p:pic>
      <p:sp>
        <p:nvSpPr>
          <p:cNvPr id="6" name="矩形 5"/>
          <p:cNvSpPr/>
          <p:nvPr/>
        </p:nvSpPr>
        <p:spPr>
          <a:xfrm>
            <a:off x="964565" y="1602105"/>
            <a:ext cx="1453515" cy="69151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4067175" y="2716530"/>
            <a:ext cx="367030" cy="18351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4067175" y="1319530"/>
            <a:ext cx="367030" cy="18351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6818630" y="1136015"/>
            <a:ext cx="367030" cy="18351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7033260" y="2433955"/>
            <a:ext cx="367030" cy="18351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067175" y="2208530"/>
            <a:ext cx="267970" cy="225425"/>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219710" y="3050540"/>
            <a:ext cx="3499485" cy="306705"/>
          </a:xfrm>
          <a:prstGeom prst="rect">
            <a:avLst/>
          </a:prstGeom>
          <a:noFill/>
        </p:spPr>
        <p:txBody>
          <a:bodyPr wrap="square" rtlCol="0">
            <a:spAutoFit/>
          </a:bodyPr>
          <a:p>
            <a:pPr algn="ctr"/>
            <a:r>
              <a:rPr lang="en-US" altLang="zh-CN" sz="1400">
                <a:latin typeface="微软雅黑" panose="020B0503020204020204" charset="-122"/>
                <a:ea typeface="微软雅黑" panose="020B0503020204020204" charset="-122"/>
                <a:cs typeface="微软雅黑" panose="020B0503020204020204" charset="-122"/>
              </a:rPr>
              <a:t>1.power PCB</a:t>
            </a:r>
            <a:endParaRPr lang="en-US" altLang="zh-CN" sz="140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4335145" y="3050540"/>
            <a:ext cx="3499485" cy="306705"/>
          </a:xfrm>
          <a:prstGeom prst="rect">
            <a:avLst/>
          </a:prstGeom>
          <a:noFill/>
        </p:spPr>
        <p:txBody>
          <a:bodyPr wrap="square" rtlCol="0">
            <a:spAutoFit/>
          </a:bodyPr>
          <a:p>
            <a:pPr algn="ctr"/>
            <a:r>
              <a:rPr lang="en-US" altLang="zh-CN" sz="1400">
                <a:latin typeface="微软雅黑" panose="020B0503020204020204" charset="-122"/>
                <a:ea typeface="微软雅黑" panose="020B0503020204020204" charset="-122"/>
                <a:cs typeface="微软雅黑" panose="020B0503020204020204" charset="-122"/>
              </a:rPr>
              <a:t>2.</a:t>
            </a:r>
            <a:r>
              <a:rPr lang="en-US" altLang="zh-CN" sz="1400">
                <a:sym typeface="+mn-ea"/>
              </a:rPr>
              <a:t>remove 5 screws</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27" name="文本框 26"/>
          <p:cNvSpPr txBox="1"/>
          <p:nvPr/>
        </p:nvSpPr>
        <p:spPr>
          <a:xfrm>
            <a:off x="8213090" y="3050540"/>
            <a:ext cx="3499485" cy="306705"/>
          </a:xfrm>
          <a:prstGeom prst="rect">
            <a:avLst/>
          </a:prstGeom>
          <a:noFill/>
        </p:spPr>
        <p:txBody>
          <a:bodyPr wrap="square" rtlCol="0">
            <a:spAutoFit/>
          </a:bodyPr>
          <a:p>
            <a:pPr algn="ctr"/>
            <a:r>
              <a:rPr lang="en-US" altLang="zh-CN" sz="1400">
                <a:latin typeface="微软雅黑" panose="020B0503020204020204" charset="-122"/>
                <a:ea typeface="微软雅黑" panose="020B0503020204020204" charset="-122"/>
                <a:cs typeface="微软雅黑" panose="020B0503020204020204" charset="-122"/>
              </a:rPr>
              <a:t>3.</a:t>
            </a:r>
            <a:r>
              <a:rPr lang="en-US" altLang="zh-CN" sz="1400">
                <a:latin typeface="微软雅黑" panose="020B0503020204020204" charset="-122"/>
                <a:ea typeface="微软雅黑" panose="020B0503020204020204" charset="-122"/>
                <a:cs typeface="微软雅黑" panose="020B0503020204020204" charset="-122"/>
                <a:sym typeface="+mn-ea"/>
              </a:rPr>
              <a:t>power PCB</a:t>
            </a:r>
            <a:endParaRPr lang="zh-CN" altLang="en-US" sz="14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630555" y="676910"/>
            <a:ext cx="5672455" cy="368300"/>
          </a:xfrm>
          <a:prstGeom prst="rect">
            <a:avLst/>
          </a:prstGeom>
          <a:noFill/>
        </p:spPr>
        <p:txBody>
          <a:bodyPr wrap="square" rtlCol="0">
            <a:spAutoFit/>
          </a:bodyPr>
          <a:p>
            <a:r>
              <a:rPr lang="en-US" altLang="zh-CN" b="1"/>
              <a:t>17</a:t>
            </a:r>
            <a:r>
              <a:rPr lang="zh-CN" altLang="en-US" b="1"/>
              <a:t>、</a:t>
            </a:r>
            <a:r>
              <a:rPr lang="en-US" altLang="zh-CN" b="1">
                <a:sym typeface="+mn-ea"/>
              </a:rPr>
              <a:t>disassembly of backrest actuator</a:t>
            </a:r>
            <a:r>
              <a:rPr lang="zh-CN" altLang="en-US" b="1"/>
              <a:t>：</a:t>
            </a:r>
            <a:endParaRPr lang="zh-CN" altLang="en-US" b="1"/>
          </a:p>
        </p:txBody>
      </p:sp>
      <p:pic>
        <p:nvPicPr>
          <p:cNvPr id="2" name="图片 1"/>
          <p:cNvPicPr>
            <a:picLocks noChangeAspect="1"/>
          </p:cNvPicPr>
          <p:nvPr/>
        </p:nvPicPr>
        <p:blipFill>
          <a:blip r:embed="rId1"/>
          <a:stretch>
            <a:fillRect/>
          </a:stretch>
        </p:blipFill>
        <p:spPr>
          <a:xfrm>
            <a:off x="631190" y="3703320"/>
            <a:ext cx="3028315" cy="1851025"/>
          </a:xfrm>
          <a:prstGeom prst="rect">
            <a:avLst/>
          </a:prstGeom>
        </p:spPr>
      </p:pic>
      <p:pic>
        <p:nvPicPr>
          <p:cNvPr id="4" name="图片 3"/>
          <p:cNvPicPr>
            <a:picLocks noChangeAspect="1"/>
          </p:cNvPicPr>
          <p:nvPr/>
        </p:nvPicPr>
        <p:blipFill>
          <a:blip r:embed="rId2"/>
          <a:stretch>
            <a:fillRect/>
          </a:stretch>
        </p:blipFill>
        <p:spPr>
          <a:xfrm>
            <a:off x="4716145" y="3703320"/>
            <a:ext cx="3517265" cy="1851025"/>
          </a:xfrm>
          <a:prstGeom prst="rect">
            <a:avLst/>
          </a:prstGeom>
        </p:spPr>
      </p:pic>
      <p:pic>
        <p:nvPicPr>
          <p:cNvPr id="5" name="图片 4"/>
          <p:cNvPicPr>
            <a:picLocks noChangeAspect="1"/>
          </p:cNvPicPr>
          <p:nvPr/>
        </p:nvPicPr>
        <p:blipFill>
          <a:blip r:embed="rId3"/>
          <a:stretch>
            <a:fillRect/>
          </a:stretch>
        </p:blipFill>
        <p:spPr>
          <a:xfrm>
            <a:off x="631190" y="1302385"/>
            <a:ext cx="3028315" cy="1845945"/>
          </a:xfrm>
          <a:prstGeom prst="rect">
            <a:avLst/>
          </a:prstGeom>
        </p:spPr>
      </p:pic>
      <p:pic>
        <p:nvPicPr>
          <p:cNvPr id="9" name="图片 8"/>
          <p:cNvPicPr>
            <a:picLocks noChangeAspect="1"/>
          </p:cNvPicPr>
          <p:nvPr/>
        </p:nvPicPr>
        <p:blipFill>
          <a:blip r:embed="rId4"/>
          <a:stretch>
            <a:fillRect/>
          </a:stretch>
        </p:blipFill>
        <p:spPr>
          <a:xfrm>
            <a:off x="9013825" y="3703320"/>
            <a:ext cx="2603500" cy="1916430"/>
          </a:xfrm>
          <a:prstGeom prst="rect">
            <a:avLst/>
          </a:prstGeom>
        </p:spPr>
      </p:pic>
      <p:sp>
        <p:nvSpPr>
          <p:cNvPr id="11" name="矩形 10"/>
          <p:cNvSpPr/>
          <p:nvPr/>
        </p:nvSpPr>
        <p:spPr>
          <a:xfrm>
            <a:off x="5140325" y="4663440"/>
            <a:ext cx="338455" cy="268605"/>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5639435" y="5027295"/>
            <a:ext cx="155575" cy="281940"/>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5879465" y="5027295"/>
            <a:ext cx="155575" cy="281940"/>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6076315" y="4684395"/>
            <a:ext cx="536575" cy="296545"/>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10478770" y="4063365"/>
            <a:ext cx="452120" cy="324485"/>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11165205" y="4063365"/>
            <a:ext cx="452120" cy="324485"/>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779780" y="4607560"/>
            <a:ext cx="332105" cy="28321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3310890" y="4750435"/>
            <a:ext cx="242570" cy="23114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nvSpPr>
        <p:spPr>
          <a:xfrm>
            <a:off x="2275840" y="4607560"/>
            <a:ext cx="242570" cy="23114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nvSpPr>
        <p:spPr>
          <a:xfrm>
            <a:off x="1850390" y="4607560"/>
            <a:ext cx="242570" cy="23114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5"/>
          <a:stretch>
            <a:fillRect/>
          </a:stretch>
        </p:blipFill>
        <p:spPr>
          <a:xfrm>
            <a:off x="9173210" y="1302385"/>
            <a:ext cx="1991995" cy="1942465"/>
          </a:xfrm>
          <a:prstGeom prst="rect">
            <a:avLst/>
          </a:prstGeom>
        </p:spPr>
      </p:pic>
      <p:sp>
        <p:nvSpPr>
          <p:cNvPr id="22" name="矩形 21"/>
          <p:cNvSpPr/>
          <p:nvPr/>
        </p:nvSpPr>
        <p:spPr>
          <a:xfrm>
            <a:off x="10306050" y="2097405"/>
            <a:ext cx="624840" cy="666115"/>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4" name="图片 23"/>
          <p:cNvPicPr>
            <a:picLocks noChangeAspect="1"/>
          </p:cNvPicPr>
          <p:nvPr/>
        </p:nvPicPr>
        <p:blipFill>
          <a:blip r:embed="rId6"/>
          <a:stretch>
            <a:fillRect/>
          </a:stretch>
        </p:blipFill>
        <p:spPr>
          <a:xfrm>
            <a:off x="5240655" y="1302385"/>
            <a:ext cx="2468245" cy="1946275"/>
          </a:xfrm>
          <a:prstGeom prst="rect">
            <a:avLst/>
          </a:prstGeom>
        </p:spPr>
      </p:pic>
      <p:sp>
        <p:nvSpPr>
          <p:cNvPr id="29" name="椭圆 28"/>
          <p:cNvSpPr/>
          <p:nvPr/>
        </p:nvSpPr>
        <p:spPr>
          <a:xfrm>
            <a:off x="6588760" y="1368425"/>
            <a:ext cx="550545" cy="22606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椭圆 30"/>
          <p:cNvSpPr/>
          <p:nvPr/>
        </p:nvSpPr>
        <p:spPr>
          <a:xfrm>
            <a:off x="5879465" y="2536825"/>
            <a:ext cx="423545" cy="22606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椭圆 31"/>
          <p:cNvSpPr/>
          <p:nvPr/>
        </p:nvSpPr>
        <p:spPr>
          <a:xfrm>
            <a:off x="6884670" y="2536825"/>
            <a:ext cx="423545" cy="22606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365760" y="3148330"/>
            <a:ext cx="3499485" cy="368300"/>
          </a:xfrm>
          <a:prstGeom prst="rect">
            <a:avLst/>
          </a:prstGeom>
          <a:noFill/>
        </p:spPr>
        <p:txBody>
          <a:bodyPr wrap="square" rtlCol="0">
            <a:spAutoFit/>
          </a:bodyPr>
          <a:p>
            <a:pPr algn="ctr"/>
            <a:r>
              <a:rPr lang="en-US" altLang="zh-CN"/>
              <a:t>A.</a:t>
            </a:r>
            <a:r>
              <a:rPr lang="en-US" altLang="zh-CN">
                <a:sym typeface="+mn-ea"/>
              </a:rPr>
              <a:t>switch box</a:t>
            </a:r>
            <a:endParaRPr lang="zh-CN" altLang="en-US"/>
          </a:p>
        </p:txBody>
      </p:sp>
      <p:sp>
        <p:nvSpPr>
          <p:cNvPr id="34" name="文本框 33"/>
          <p:cNvSpPr txBox="1"/>
          <p:nvPr/>
        </p:nvSpPr>
        <p:spPr>
          <a:xfrm>
            <a:off x="4725035" y="3244850"/>
            <a:ext cx="3499485" cy="368300"/>
          </a:xfrm>
          <a:prstGeom prst="rect">
            <a:avLst/>
          </a:prstGeom>
          <a:noFill/>
        </p:spPr>
        <p:txBody>
          <a:bodyPr wrap="square" rtlCol="0">
            <a:spAutoFit/>
          </a:bodyPr>
          <a:p>
            <a:pPr algn="ctr"/>
            <a:r>
              <a:rPr lang="en-US" altLang="zh-CN"/>
              <a:t>B.open the box</a:t>
            </a:r>
            <a:endParaRPr lang="en-US" altLang="zh-CN"/>
          </a:p>
        </p:txBody>
      </p:sp>
      <p:sp>
        <p:nvSpPr>
          <p:cNvPr id="35" name="文本框 34"/>
          <p:cNvSpPr txBox="1"/>
          <p:nvPr/>
        </p:nvSpPr>
        <p:spPr>
          <a:xfrm>
            <a:off x="8419465" y="3244850"/>
            <a:ext cx="3499485" cy="368300"/>
          </a:xfrm>
          <a:prstGeom prst="rect">
            <a:avLst/>
          </a:prstGeom>
          <a:noFill/>
        </p:spPr>
        <p:txBody>
          <a:bodyPr wrap="square" rtlCol="0">
            <a:spAutoFit/>
          </a:bodyPr>
          <a:p>
            <a:pPr algn="ctr"/>
            <a:r>
              <a:rPr lang="en-US" altLang="zh-CN"/>
              <a:t>C.</a:t>
            </a:r>
            <a:r>
              <a:rPr lang="en-US" altLang="zh-CN">
                <a:sym typeface="+mn-ea"/>
              </a:rPr>
              <a:t>disconnect the terminals</a:t>
            </a:r>
            <a:endParaRPr lang="zh-CN" altLang="en-US"/>
          </a:p>
        </p:txBody>
      </p:sp>
      <p:sp>
        <p:nvSpPr>
          <p:cNvPr id="36" name="文本框 35"/>
          <p:cNvSpPr txBox="1"/>
          <p:nvPr/>
        </p:nvSpPr>
        <p:spPr>
          <a:xfrm>
            <a:off x="365760" y="5619750"/>
            <a:ext cx="3499485" cy="368300"/>
          </a:xfrm>
          <a:prstGeom prst="rect">
            <a:avLst/>
          </a:prstGeom>
          <a:noFill/>
        </p:spPr>
        <p:txBody>
          <a:bodyPr wrap="square" rtlCol="0">
            <a:spAutoFit/>
          </a:bodyPr>
          <a:p>
            <a:pPr algn="ctr"/>
            <a:r>
              <a:rPr lang="en-US" altLang="zh-CN"/>
              <a:t>D.</a:t>
            </a:r>
            <a:r>
              <a:rPr lang="en-US" altLang="zh-CN">
                <a:sym typeface="+mn-ea"/>
              </a:rPr>
              <a:t>remove 4 screws</a:t>
            </a:r>
            <a:endParaRPr lang="zh-CN" altLang="en-US"/>
          </a:p>
        </p:txBody>
      </p:sp>
      <p:sp>
        <p:nvSpPr>
          <p:cNvPr id="40" name="文本框 39"/>
          <p:cNvSpPr txBox="1"/>
          <p:nvPr/>
        </p:nvSpPr>
        <p:spPr>
          <a:xfrm>
            <a:off x="4716145" y="5554345"/>
            <a:ext cx="3499485" cy="368300"/>
          </a:xfrm>
          <a:prstGeom prst="rect">
            <a:avLst/>
          </a:prstGeom>
          <a:noFill/>
        </p:spPr>
        <p:txBody>
          <a:bodyPr wrap="square" rtlCol="0">
            <a:spAutoFit/>
          </a:bodyPr>
          <a:p>
            <a:pPr algn="ctr"/>
            <a:r>
              <a:rPr lang="en-US" altLang="zh-CN"/>
              <a:t>E.</a:t>
            </a:r>
            <a:r>
              <a:rPr lang="en-US" altLang="zh-CN">
                <a:sym typeface="+mn-ea"/>
              </a:rPr>
              <a:t>cut cable</a:t>
            </a:r>
            <a:r>
              <a:rPr lang="zh-CN" altLang="en-US">
                <a:sym typeface="+mn-ea"/>
              </a:rPr>
              <a:t>，</a:t>
            </a:r>
            <a:r>
              <a:rPr lang="en-US" altLang="zh-CN">
                <a:sym typeface="+mn-ea"/>
              </a:rPr>
              <a:t>remove the shaft</a:t>
            </a:r>
            <a:endParaRPr lang="zh-CN" altLang="en-US"/>
          </a:p>
        </p:txBody>
      </p:sp>
      <p:sp>
        <p:nvSpPr>
          <p:cNvPr id="41" name="文本框 40"/>
          <p:cNvSpPr txBox="1"/>
          <p:nvPr/>
        </p:nvSpPr>
        <p:spPr>
          <a:xfrm>
            <a:off x="8692515" y="5619750"/>
            <a:ext cx="3499485" cy="368300"/>
          </a:xfrm>
          <a:prstGeom prst="rect">
            <a:avLst/>
          </a:prstGeom>
          <a:noFill/>
        </p:spPr>
        <p:txBody>
          <a:bodyPr wrap="square" rtlCol="0">
            <a:spAutoFit/>
          </a:bodyPr>
          <a:p>
            <a:pPr algn="ctr"/>
            <a:r>
              <a:rPr lang="en-US" altLang="zh-CN"/>
              <a:t>F.</a:t>
            </a:r>
            <a:r>
              <a:rPr lang="en-US" altLang="zh-CN">
                <a:sym typeface="+mn-ea"/>
              </a:rPr>
              <a:t>remove 2 screws</a:t>
            </a:r>
            <a:endParaRPr lang="zh-CN" altLang="en-US"/>
          </a:p>
        </p:txBody>
      </p:sp>
      <p:sp>
        <p:nvSpPr>
          <p:cNvPr id="42" name="矩形 41"/>
          <p:cNvSpPr/>
          <p:nvPr/>
        </p:nvSpPr>
        <p:spPr>
          <a:xfrm>
            <a:off x="2595880" y="1438910"/>
            <a:ext cx="662940" cy="480060"/>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31190" y="887730"/>
            <a:ext cx="6616700" cy="368300"/>
          </a:xfrm>
          <a:prstGeom prst="rect">
            <a:avLst/>
          </a:prstGeom>
          <a:noFill/>
        </p:spPr>
        <p:txBody>
          <a:bodyPr wrap="square" rtlCol="0">
            <a:spAutoFit/>
          </a:bodyPr>
          <a:p>
            <a:r>
              <a:rPr lang="en-US" altLang="zh-CN" b="1"/>
              <a:t>18</a:t>
            </a:r>
            <a:r>
              <a:rPr lang="zh-CN" altLang="en-US" b="1"/>
              <a:t>、</a:t>
            </a:r>
            <a:r>
              <a:rPr lang="en-US" altLang="zh-CN" b="1">
                <a:sym typeface="+mn-ea"/>
              </a:rPr>
              <a:t>disassembly of legrest actuator</a:t>
            </a:r>
            <a:r>
              <a:rPr lang="zh-CN" altLang="en-US" b="1"/>
              <a:t>：</a:t>
            </a:r>
            <a:endParaRPr lang="zh-CN" altLang="en-US" b="1"/>
          </a:p>
        </p:txBody>
      </p:sp>
      <p:pic>
        <p:nvPicPr>
          <p:cNvPr id="63" name="图片 62" descr="IMG20190429140307"/>
          <p:cNvPicPr>
            <a:picLocks noChangeAspect="1"/>
          </p:cNvPicPr>
          <p:nvPr/>
        </p:nvPicPr>
        <p:blipFill>
          <a:blip r:embed="rId1"/>
          <a:srcRect/>
          <a:stretch>
            <a:fillRect/>
          </a:stretch>
        </p:blipFill>
        <p:spPr>
          <a:xfrm>
            <a:off x="7247890" y="3839845"/>
            <a:ext cx="2743835" cy="1811655"/>
          </a:xfrm>
          <a:prstGeom prst="rect">
            <a:avLst/>
          </a:prstGeom>
        </p:spPr>
      </p:pic>
      <p:pic>
        <p:nvPicPr>
          <p:cNvPr id="4" name="图片 3"/>
          <p:cNvPicPr>
            <a:picLocks noChangeAspect="1"/>
          </p:cNvPicPr>
          <p:nvPr/>
        </p:nvPicPr>
        <p:blipFill>
          <a:blip r:embed="rId2"/>
          <a:stretch>
            <a:fillRect/>
          </a:stretch>
        </p:blipFill>
        <p:spPr>
          <a:xfrm>
            <a:off x="1668145" y="3722370"/>
            <a:ext cx="2727960" cy="1929130"/>
          </a:xfrm>
          <a:prstGeom prst="rect">
            <a:avLst/>
          </a:prstGeom>
        </p:spPr>
      </p:pic>
      <p:grpSp>
        <p:nvGrpSpPr>
          <p:cNvPr id="18" name="组合 17"/>
          <p:cNvGrpSpPr/>
          <p:nvPr/>
        </p:nvGrpSpPr>
        <p:grpSpPr>
          <a:xfrm>
            <a:off x="1377315" y="1302385"/>
            <a:ext cx="3499485" cy="2465705"/>
            <a:chOff x="576" y="2051"/>
            <a:chExt cx="5511" cy="3883"/>
          </a:xfrm>
        </p:grpSpPr>
        <p:pic>
          <p:nvPicPr>
            <p:cNvPr id="6" name="图片 5"/>
            <p:cNvPicPr>
              <a:picLocks noChangeAspect="1"/>
            </p:cNvPicPr>
            <p:nvPr/>
          </p:nvPicPr>
          <p:blipFill>
            <a:blip r:embed="rId3"/>
            <a:stretch>
              <a:fillRect/>
            </a:stretch>
          </p:blipFill>
          <p:spPr>
            <a:xfrm>
              <a:off x="1035" y="2051"/>
              <a:ext cx="4295" cy="3303"/>
            </a:xfrm>
            <a:prstGeom prst="rect">
              <a:avLst/>
            </a:prstGeom>
          </p:spPr>
        </p:pic>
        <p:sp>
          <p:nvSpPr>
            <p:cNvPr id="9" name="矩形 8"/>
            <p:cNvSpPr/>
            <p:nvPr/>
          </p:nvSpPr>
          <p:spPr>
            <a:xfrm>
              <a:off x="1942" y="3720"/>
              <a:ext cx="400" cy="400"/>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2662" y="3720"/>
              <a:ext cx="400" cy="400"/>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576" y="5354"/>
              <a:ext cx="5511" cy="580"/>
            </a:xfrm>
            <a:prstGeom prst="rect">
              <a:avLst/>
            </a:prstGeom>
            <a:noFill/>
          </p:spPr>
          <p:txBody>
            <a:bodyPr wrap="square" rtlCol="0">
              <a:spAutoFit/>
            </a:bodyPr>
            <a:p>
              <a:pPr algn="ctr"/>
              <a:r>
                <a:rPr lang="en-US" altLang="zh-CN"/>
                <a:t>A.</a:t>
              </a:r>
              <a:r>
                <a:rPr lang="en-US" altLang="zh-CN">
                  <a:sym typeface="+mn-ea"/>
                </a:rPr>
                <a:t>cut cable tie</a:t>
              </a:r>
              <a:endParaRPr lang="zh-CN" altLang="en-US"/>
            </a:p>
          </p:txBody>
        </p:sp>
      </p:grpSp>
      <p:sp>
        <p:nvSpPr>
          <p:cNvPr id="17" name="文本框 16"/>
          <p:cNvSpPr txBox="1"/>
          <p:nvPr/>
        </p:nvSpPr>
        <p:spPr>
          <a:xfrm>
            <a:off x="1186180" y="5651500"/>
            <a:ext cx="3499485" cy="368300"/>
          </a:xfrm>
          <a:prstGeom prst="rect">
            <a:avLst/>
          </a:prstGeom>
          <a:noFill/>
        </p:spPr>
        <p:txBody>
          <a:bodyPr wrap="square" rtlCol="0">
            <a:spAutoFit/>
          </a:bodyPr>
          <a:p>
            <a:pPr algn="ctr"/>
            <a:r>
              <a:rPr lang="en-US" altLang="zh-CN"/>
              <a:t>C.</a:t>
            </a:r>
            <a:r>
              <a:rPr lang="en-US" altLang="zh-CN">
                <a:sym typeface="+mn-ea"/>
              </a:rPr>
              <a:t>take down the shaft</a:t>
            </a:r>
            <a:endParaRPr lang="zh-CN" altLang="en-US"/>
          </a:p>
        </p:txBody>
      </p:sp>
      <p:pic>
        <p:nvPicPr>
          <p:cNvPr id="8" name="图片 7"/>
          <p:cNvPicPr>
            <a:picLocks noChangeAspect="1"/>
          </p:cNvPicPr>
          <p:nvPr/>
        </p:nvPicPr>
        <p:blipFill>
          <a:blip r:embed="rId4"/>
          <a:stretch>
            <a:fillRect/>
          </a:stretch>
        </p:blipFill>
        <p:spPr>
          <a:xfrm>
            <a:off x="7247890" y="1302385"/>
            <a:ext cx="2701290" cy="2097405"/>
          </a:xfrm>
          <a:prstGeom prst="rect">
            <a:avLst/>
          </a:prstGeom>
        </p:spPr>
      </p:pic>
      <p:sp>
        <p:nvSpPr>
          <p:cNvPr id="19" name="文本框 18"/>
          <p:cNvSpPr txBox="1"/>
          <p:nvPr/>
        </p:nvSpPr>
        <p:spPr>
          <a:xfrm>
            <a:off x="6835775" y="3399790"/>
            <a:ext cx="3499485" cy="368300"/>
          </a:xfrm>
          <a:prstGeom prst="rect">
            <a:avLst/>
          </a:prstGeom>
          <a:noFill/>
        </p:spPr>
        <p:txBody>
          <a:bodyPr wrap="square" rtlCol="0">
            <a:spAutoFit/>
          </a:bodyPr>
          <a:p>
            <a:pPr algn="ctr"/>
            <a:r>
              <a:rPr lang="en-US" altLang="zh-CN"/>
              <a:t>B.</a:t>
            </a:r>
            <a:r>
              <a:rPr lang="en-US" altLang="zh-CN">
                <a:sym typeface="+mn-ea"/>
              </a:rPr>
              <a:t>disconnect the terminals</a:t>
            </a:r>
            <a:endParaRPr lang="zh-CN" altLang="en-US"/>
          </a:p>
        </p:txBody>
      </p:sp>
      <p:sp>
        <p:nvSpPr>
          <p:cNvPr id="20" name="矩形 19"/>
          <p:cNvSpPr/>
          <p:nvPr/>
        </p:nvSpPr>
        <p:spPr>
          <a:xfrm>
            <a:off x="8205470" y="2108200"/>
            <a:ext cx="545465" cy="508000"/>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椭圆 22"/>
          <p:cNvSpPr/>
          <p:nvPr/>
        </p:nvSpPr>
        <p:spPr>
          <a:xfrm>
            <a:off x="3111500" y="4089400"/>
            <a:ext cx="698500" cy="29210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椭圆 23"/>
          <p:cNvSpPr/>
          <p:nvPr/>
        </p:nvSpPr>
        <p:spPr>
          <a:xfrm>
            <a:off x="2955925" y="5041900"/>
            <a:ext cx="381000" cy="216535"/>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631190" y="760730"/>
            <a:ext cx="7485380" cy="368300"/>
          </a:xfrm>
          <a:prstGeom prst="rect">
            <a:avLst/>
          </a:prstGeom>
          <a:noFill/>
        </p:spPr>
        <p:txBody>
          <a:bodyPr wrap="square" rtlCol="0">
            <a:spAutoFit/>
          </a:bodyPr>
          <a:p>
            <a:r>
              <a:rPr lang="en-US" altLang="zh-CN" b="1"/>
              <a:t>19</a:t>
            </a:r>
            <a:r>
              <a:rPr lang="zh-CN" altLang="en-US" b="1"/>
              <a:t>、</a:t>
            </a:r>
            <a:r>
              <a:rPr lang="en-US" altLang="zh-CN" b="1">
                <a:sym typeface="+mn-ea"/>
              </a:rPr>
              <a:t>disassembly of air pump</a:t>
            </a:r>
            <a:r>
              <a:rPr lang="zh-CN" altLang="en-US" b="1"/>
              <a:t>：</a:t>
            </a:r>
            <a:endParaRPr lang="zh-CN" altLang="en-US" b="1"/>
          </a:p>
        </p:txBody>
      </p:sp>
      <p:pic>
        <p:nvPicPr>
          <p:cNvPr id="6" name="图片 5"/>
          <p:cNvPicPr>
            <a:picLocks noChangeAspect="1"/>
          </p:cNvPicPr>
          <p:nvPr/>
        </p:nvPicPr>
        <p:blipFill>
          <a:blip r:embed="rId1"/>
          <a:stretch>
            <a:fillRect/>
          </a:stretch>
        </p:blipFill>
        <p:spPr>
          <a:xfrm>
            <a:off x="8220075" y="1540510"/>
            <a:ext cx="3597910" cy="1818005"/>
          </a:xfrm>
          <a:prstGeom prst="rect">
            <a:avLst/>
          </a:prstGeom>
        </p:spPr>
      </p:pic>
      <p:grpSp>
        <p:nvGrpSpPr>
          <p:cNvPr id="25" name="组合 24"/>
          <p:cNvGrpSpPr/>
          <p:nvPr/>
        </p:nvGrpSpPr>
        <p:grpSpPr>
          <a:xfrm>
            <a:off x="453390" y="1302385"/>
            <a:ext cx="2877146" cy="2056699"/>
            <a:chOff x="714" y="2051"/>
            <a:chExt cx="4825" cy="3615"/>
          </a:xfrm>
        </p:grpSpPr>
        <p:pic>
          <p:nvPicPr>
            <p:cNvPr id="2" name="图片 1"/>
            <p:cNvPicPr>
              <a:picLocks noChangeAspect="1"/>
            </p:cNvPicPr>
            <p:nvPr/>
          </p:nvPicPr>
          <p:blipFill>
            <a:blip r:embed="rId2"/>
            <a:stretch>
              <a:fillRect/>
            </a:stretch>
          </p:blipFill>
          <p:spPr>
            <a:xfrm>
              <a:off x="714" y="2051"/>
              <a:ext cx="4825" cy="3615"/>
            </a:xfrm>
            <a:prstGeom prst="rect">
              <a:avLst/>
            </a:prstGeom>
          </p:spPr>
        </p:pic>
        <p:sp>
          <p:nvSpPr>
            <p:cNvPr id="8" name="椭圆 7"/>
            <p:cNvSpPr/>
            <p:nvPr/>
          </p:nvSpPr>
          <p:spPr>
            <a:xfrm>
              <a:off x="2160" y="3600"/>
              <a:ext cx="295" cy="119"/>
            </a:xfrm>
            <a:prstGeom prst="ellipse">
              <a:avLst/>
            </a:prstGeom>
            <a:noFill/>
            <a:ln w="127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2735" y="3600"/>
              <a:ext cx="295" cy="119"/>
            </a:xfrm>
            <a:prstGeom prst="ellipse">
              <a:avLst/>
            </a:prstGeom>
            <a:noFill/>
            <a:ln w="127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4" name="组合 23"/>
          <p:cNvGrpSpPr/>
          <p:nvPr/>
        </p:nvGrpSpPr>
        <p:grpSpPr>
          <a:xfrm>
            <a:off x="3973195" y="1301750"/>
            <a:ext cx="3561080" cy="2056130"/>
            <a:chOff x="6257" y="2050"/>
            <a:chExt cx="5970" cy="3614"/>
          </a:xfrm>
        </p:grpSpPr>
        <p:pic>
          <p:nvPicPr>
            <p:cNvPr id="5" name="图片 4"/>
            <p:cNvPicPr>
              <a:picLocks noChangeAspect="1"/>
            </p:cNvPicPr>
            <p:nvPr/>
          </p:nvPicPr>
          <p:blipFill>
            <a:blip r:embed="rId3"/>
            <a:stretch>
              <a:fillRect/>
            </a:stretch>
          </p:blipFill>
          <p:spPr>
            <a:xfrm>
              <a:off x="6257" y="2050"/>
              <a:ext cx="5970" cy="3614"/>
            </a:xfrm>
            <a:prstGeom prst="rect">
              <a:avLst/>
            </a:prstGeom>
          </p:spPr>
        </p:pic>
        <p:sp>
          <p:nvSpPr>
            <p:cNvPr id="10" name="矩形 9"/>
            <p:cNvSpPr/>
            <p:nvPr/>
          </p:nvSpPr>
          <p:spPr>
            <a:xfrm>
              <a:off x="10656" y="3414"/>
              <a:ext cx="684" cy="312"/>
            </a:xfrm>
            <a:prstGeom prst="rect">
              <a:avLst/>
            </a:prstGeom>
            <a:noFill/>
            <a:ln w="127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9331" y="4148"/>
              <a:ext cx="306" cy="455"/>
            </a:xfrm>
            <a:prstGeom prst="ellipse">
              <a:avLst/>
            </a:prstGeom>
            <a:noFill/>
            <a:ln w="127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7479" y="4276"/>
              <a:ext cx="306" cy="455"/>
            </a:xfrm>
            <a:prstGeom prst="ellipse">
              <a:avLst/>
            </a:prstGeom>
            <a:noFill/>
            <a:ln w="127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10463" y="2959"/>
              <a:ext cx="594" cy="455"/>
            </a:xfrm>
            <a:prstGeom prst="ellipse">
              <a:avLst/>
            </a:prstGeom>
            <a:noFill/>
            <a:ln w="127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文本框 16"/>
          <p:cNvSpPr txBox="1"/>
          <p:nvPr/>
        </p:nvSpPr>
        <p:spPr>
          <a:xfrm>
            <a:off x="235585" y="3359150"/>
            <a:ext cx="3499485" cy="368300"/>
          </a:xfrm>
          <a:prstGeom prst="rect">
            <a:avLst/>
          </a:prstGeom>
          <a:noFill/>
        </p:spPr>
        <p:txBody>
          <a:bodyPr wrap="square" rtlCol="0">
            <a:spAutoFit/>
          </a:bodyPr>
          <a:p>
            <a:pPr algn="ctr"/>
            <a:r>
              <a:rPr lang="en-US" altLang="zh-CN"/>
              <a:t>A.</a:t>
            </a:r>
            <a:r>
              <a:rPr lang="en-US" altLang="zh-CN">
                <a:sym typeface="+mn-ea"/>
              </a:rPr>
              <a:t>remove 2 screws</a:t>
            </a:r>
            <a:endParaRPr lang="zh-CN" altLang="en-US"/>
          </a:p>
        </p:txBody>
      </p:sp>
      <p:sp>
        <p:nvSpPr>
          <p:cNvPr id="15" name="文本框 14"/>
          <p:cNvSpPr txBox="1"/>
          <p:nvPr/>
        </p:nvSpPr>
        <p:spPr>
          <a:xfrm>
            <a:off x="3439795" y="3319145"/>
            <a:ext cx="4888230" cy="368300"/>
          </a:xfrm>
          <a:prstGeom prst="rect">
            <a:avLst/>
          </a:prstGeom>
          <a:noFill/>
        </p:spPr>
        <p:txBody>
          <a:bodyPr wrap="square" rtlCol="0">
            <a:spAutoFit/>
          </a:bodyPr>
          <a:p>
            <a:pPr algn="ctr"/>
            <a:r>
              <a:rPr lang="en-US" altLang="zh-CN"/>
              <a:t>B.</a:t>
            </a:r>
            <a:r>
              <a:rPr lang="en-US" altLang="zh-CN">
                <a:sym typeface="+mn-ea"/>
              </a:rPr>
              <a:t>cut cable tie</a:t>
            </a:r>
            <a:r>
              <a:rPr lang="zh-CN" altLang="en-US">
                <a:sym typeface="+mn-ea"/>
              </a:rPr>
              <a:t>，</a:t>
            </a:r>
            <a:r>
              <a:rPr lang="en-US" altLang="zh-CN">
                <a:sym typeface="+mn-ea"/>
              </a:rPr>
              <a:t>disconnect the terminal</a:t>
            </a:r>
            <a:endParaRPr lang="zh-CN" altLang="en-US"/>
          </a:p>
        </p:txBody>
      </p:sp>
      <p:sp>
        <p:nvSpPr>
          <p:cNvPr id="16" name="文本框 15"/>
          <p:cNvSpPr txBox="1"/>
          <p:nvPr/>
        </p:nvSpPr>
        <p:spPr>
          <a:xfrm>
            <a:off x="8328025" y="3359150"/>
            <a:ext cx="3499485" cy="368300"/>
          </a:xfrm>
          <a:prstGeom prst="rect">
            <a:avLst/>
          </a:prstGeom>
          <a:noFill/>
        </p:spPr>
        <p:txBody>
          <a:bodyPr wrap="square" rtlCol="0">
            <a:spAutoFit/>
          </a:bodyPr>
          <a:p>
            <a:pPr algn="ctr"/>
            <a:r>
              <a:rPr lang="en-US" altLang="zh-CN"/>
              <a:t>C.</a:t>
            </a:r>
            <a:r>
              <a:rPr lang="en-US" altLang="zh-CN">
                <a:sym typeface="+mn-ea"/>
              </a:rPr>
              <a:t>remove 4 screws</a:t>
            </a:r>
            <a:endParaRPr lang="zh-CN" altLang="en-US"/>
          </a:p>
        </p:txBody>
      </p:sp>
      <p:pic>
        <p:nvPicPr>
          <p:cNvPr id="18" name="图片 17"/>
          <p:cNvPicPr>
            <a:picLocks noChangeAspect="1"/>
          </p:cNvPicPr>
          <p:nvPr/>
        </p:nvPicPr>
        <p:blipFill>
          <a:blip r:embed="rId4"/>
          <a:stretch>
            <a:fillRect/>
          </a:stretch>
        </p:blipFill>
        <p:spPr>
          <a:xfrm rot="16200000">
            <a:off x="1021080" y="3695065"/>
            <a:ext cx="1927225" cy="1988820"/>
          </a:xfrm>
          <a:prstGeom prst="rect">
            <a:avLst/>
          </a:prstGeom>
        </p:spPr>
      </p:pic>
      <p:sp>
        <p:nvSpPr>
          <p:cNvPr id="19" name="椭圆 18"/>
          <p:cNvSpPr/>
          <p:nvPr/>
        </p:nvSpPr>
        <p:spPr>
          <a:xfrm>
            <a:off x="8428990" y="1878965"/>
            <a:ext cx="194310" cy="288925"/>
          </a:xfrm>
          <a:prstGeom prst="ellipse">
            <a:avLst/>
          </a:prstGeom>
          <a:noFill/>
          <a:ln w="127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nvSpPr>
        <p:spPr>
          <a:xfrm>
            <a:off x="9921875" y="2868295"/>
            <a:ext cx="194310" cy="288925"/>
          </a:xfrm>
          <a:prstGeom prst="ellipse">
            <a:avLst/>
          </a:prstGeom>
          <a:noFill/>
          <a:ln w="127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nvSpPr>
        <p:spPr>
          <a:xfrm>
            <a:off x="9854565" y="1818640"/>
            <a:ext cx="194310" cy="288925"/>
          </a:xfrm>
          <a:prstGeom prst="ellipse">
            <a:avLst/>
          </a:prstGeom>
          <a:noFill/>
          <a:ln w="127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8328025" y="2868295"/>
            <a:ext cx="194310" cy="288925"/>
          </a:xfrm>
          <a:prstGeom prst="ellipse">
            <a:avLst/>
          </a:prstGeom>
          <a:noFill/>
          <a:ln w="127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3" name="图片 22"/>
          <p:cNvPicPr>
            <a:picLocks noChangeAspect="1"/>
          </p:cNvPicPr>
          <p:nvPr/>
        </p:nvPicPr>
        <p:blipFill>
          <a:blip r:embed="rId5"/>
          <a:stretch>
            <a:fillRect/>
          </a:stretch>
        </p:blipFill>
        <p:spPr>
          <a:xfrm>
            <a:off x="4284980" y="3727450"/>
            <a:ext cx="2720340" cy="1977390"/>
          </a:xfrm>
          <a:prstGeom prst="rect">
            <a:avLst/>
          </a:prstGeom>
        </p:spPr>
      </p:pic>
      <p:pic>
        <p:nvPicPr>
          <p:cNvPr id="26" name="图片 25"/>
          <p:cNvPicPr>
            <a:picLocks noChangeAspect="1"/>
          </p:cNvPicPr>
          <p:nvPr/>
        </p:nvPicPr>
        <p:blipFill>
          <a:blip r:embed="rId6"/>
          <a:stretch>
            <a:fillRect/>
          </a:stretch>
        </p:blipFill>
        <p:spPr>
          <a:xfrm>
            <a:off x="8623300" y="3726180"/>
            <a:ext cx="2528570" cy="1978660"/>
          </a:xfrm>
          <a:prstGeom prst="rect">
            <a:avLst/>
          </a:prstGeom>
        </p:spPr>
      </p:pic>
      <p:sp>
        <p:nvSpPr>
          <p:cNvPr id="27" name="文本框 26"/>
          <p:cNvSpPr txBox="1"/>
          <p:nvPr/>
        </p:nvSpPr>
        <p:spPr>
          <a:xfrm>
            <a:off x="366395" y="5704840"/>
            <a:ext cx="3499485" cy="368300"/>
          </a:xfrm>
          <a:prstGeom prst="rect">
            <a:avLst/>
          </a:prstGeom>
          <a:noFill/>
        </p:spPr>
        <p:txBody>
          <a:bodyPr wrap="square" rtlCol="0">
            <a:spAutoFit/>
          </a:bodyPr>
          <a:p>
            <a:pPr algn="ctr"/>
            <a:r>
              <a:rPr lang="en-US" altLang="zh-CN"/>
              <a:t>D.</a:t>
            </a:r>
            <a:r>
              <a:rPr lang="en-US" altLang="zh-CN">
                <a:sym typeface="+mn-ea"/>
              </a:rPr>
              <a:t>open the box</a:t>
            </a:r>
            <a:endParaRPr lang="zh-CN" altLang="en-US"/>
          </a:p>
        </p:txBody>
      </p:sp>
      <p:sp>
        <p:nvSpPr>
          <p:cNvPr id="28" name="文本框 27"/>
          <p:cNvSpPr txBox="1"/>
          <p:nvPr/>
        </p:nvSpPr>
        <p:spPr>
          <a:xfrm>
            <a:off x="3735070" y="5653405"/>
            <a:ext cx="3499485" cy="368300"/>
          </a:xfrm>
          <a:prstGeom prst="rect">
            <a:avLst/>
          </a:prstGeom>
          <a:noFill/>
        </p:spPr>
        <p:txBody>
          <a:bodyPr wrap="square" rtlCol="0">
            <a:spAutoFit/>
          </a:bodyPr>
          <a:p>
            <a:pPr algn="ctr"/>
            <a:r>
              <a:rPr lang="en-US" altLang="zh-CN"/>
              <a:t>E.</a:t>
            </a:r>
            <a:r>
              <a:rPr lang="en-US" altLang="zh-CN">
                <a:sym typeface="+mn-ea"/>
              </a:rPr>
              <a:t>remove 4 screws</a:t>
            </a:r>
            <a:endParaRPr lang="zh-CN" altLang="en-US"/>
          </a:p>
        </p:txBody>
      </p:sp>
      <p:sp>
        <p:nvSpPr>
          <p:cNvPr id="29" name="文本框 28"/>
          <p:cNvSpPr txBox="1"/>
          <p:nvPr/>
        </p:nvSpPr>
        <p:spPr>
          <a:xfrm>
            <a:off x="7974965" y="5704840"/>
            <a:ext cx="3499485" cy="368300"/>
          </a:xfrm>
          <a:prstGeom prst="rect">
            <a:avLst/>
          </a:prstGeom>
          <a:noFill/>
        </p:spPr>
        <p:txBody>
          <a:bodyPr wrap="square" rtlCol="0">
            <a:spAutoFit/>
          </a:bodyPr>
          <a:p>
            <a:pPr algn="ctr"/>
            <a:r>
              <a:rPr lang="en-US" altLang="zh-CN"/>
              <a:t>F.</a:t>
            </a:r>
            <a:r>
              <a:rPr lang="en-US" altLang="zh-CN">
                <a:sym typeface="+mn-ea"/>
              </a:rPr>
              <a:t>air pump</a:t>
            </a:r>
            <a:endParaRPr lang="zh-CN" altLang="en-US"/>
          </a:p>
        </p:txBody>
      </p:sp>
      <p:sp>
        <p:nvSpPr>
          <p:cNvPr id="30" name="椭圆 29"/>
          <p:cNvSpPr/>
          <p:nvPr/>
        </p:nvSpPr>
        <p:spPr>
          <a:xfrm>
            <a:off x="5387975" y="4120515"/>
            <a:ext cx="419735" cy="360680"/>
          </a:xfrm>
          <a:prstGeom prst="ellipse">
            <a:avLst/>
          </a:prstGeom>
          <a:noFill/>
          <a:ln w="127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椭圆 30"/>
          <p:cNvSpPr/>
          <p:nvPr/>
        </p:nvSpPr>
        <p:spPr>
          <a:xfrm>
            <a:off x="5387340" y="4796155"/>
            <a:ext cx="419735" cy="360680"/>
          </a:xfrm>
          <a:prstGeom prst="ellipse">
            <a:avLst/>
          </a:prstGeom>
          <a:noFill/>
          <a:ln w="127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椭圆 31"/>
          <p:cNvSpPr/>
          <p:nvPr/>
        </p:nvSpPr>
        <p:spPr>
          <a:xfrm>
            <a:off x="6322060" y="4120515"/>
            <a:ext cx="419735" cy="360680"/>
          </a:xfrm>
          <a:prstGeom prst="ellipse">
            <a:avLst/>
          </a:prstGeom>
          <a:noFill/>
          <a:ln w="127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椭圆 32"/>
          <p:cNvSpPr/>
          <p:nvPr/>
        </p:nvSpPr>
        <p:spPr>
          <a:xfrm>
            <a:off x="6322060" y="4796155"/>
            <a:ext cx="419735" cy="360680"/>
          </a:xfrm>
          <a:prstGeom prst="ellipse">
            <a:avLst/>
          </a:prstGeom>
          <a:noFill/>
          <a:ln w="127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631190" y="704850"/>
            <a:ext cx="3764915" cy="368300"/>
          </a:xfrm>
          <a:prstGeom prst="rect">
            <a:avLst/>
          </a:prstGeom>
          <a:noFill/>
        </p:spPr>
        <p:txBody>
          <a:bodyPr wrap="square" rtlCol="0">
            <a:spAutoFit/>
          </a:bodyPr>
          <a:p>
            <a:r>
              <a:rPr lang="en-US" altLang="zh-CN" b="1"/>
              <a:t>20</a:t>
            </a:r>
            <a:r>
              <a:rPr lang="zh-CN" altLang="en-US" b="1"/>
              <a:t>、</a:t>
            </a:r>
            <a:r>
              <a:rPr lang="en-US" altLang="zh-CN" b="1">
                <a:sym typeface="+mn-ea"/>
              </a:rPr>
              <a:t>disassembly of the legrest</a:t>
            </a:r>
            <a:r>
              <a:rPr lang="zh-CN" altLang="en-US" b="1"/>
              <a:t>：</a:t>
            </a:r>
            <a:endParaRPr lang="zh-CN" altLang="en-US" b="1"/>
          </a:p>
        </p:txBody>
      </p:sp>
      <p:sp>
        <p:nvSpPr>
          <p:cNvPr id="33" name="文本框 32"/>
          <p:cNvSpPr txBox="1"/>
          <p:nvPr/>
        </p:nvSpPr>
        <p:spPr>
          <a:xfrm>
            <a:off x="988695" y="4502150"/>
            <a:ext cx="2013585" cy="306705"/>
          </a:xfrm>
          <a:prstGeom prst="rect">
            <a:avLst/>
          </a:prstGeom>
          <a:noFill/>
        </p:spPr>
        <p:txBody>
          <a:bodyPr wrap="square" rtlCol="0">
            <a:spAutoFit/>
          </a:bodyPr>
          <a:p>
            <a:r>
              <a:rPr lang="en-US" altLang="zh-CN" sz="1400"/>
              <a:t>1.</a:t>
            </a:r>
            <a:r>
              <a:rPr lang="zh-CN" altLang="en-US" sz="1400">
                <a:sym typeface="+mn-ea"/>
              </a:rPr>
              <a:t>unzip the zipper</a:t>
            </a:r>
            <a:endParaRPr lang="zh-CN" altLang="en-US" sz="1400"/>
          </a:p>
        </p:txBody>
      </p:sp>
      <p:sp>
        <p:nvSpPr>
          <p:cNvPr id="9" name="文本框 8"/>
          <p:cNvSpPr txBox="1"/>
          <p:nvPr/>
        </p:nvSpPr>
        <p:spPr>
          <a:xfrm>
            <a:off x="4540885" y="4502150"/>
            <a:ext cx="3222625" cy="521970"/>
          </a:xfrm>
          <a:prstGeom prst="rect">
            <a:avLst/>
          </a:prstGeom>
          <a:noFill/>
        </p:spPr>
        <p:txBody>
          <a:bodyPr wrap="square" rtlCol="0">
            <a:spAutoFit/>
          </a:bodyPr>
          <a:p>
            <a:pPr algn="ctr"/>
            <a:r>
              <a:rPr lang="en-US" altLang="zh-CN" sz="1400"/>
              <a:t>2.</a:t>
            </a:r>
            <a:r>
              <a:rPr lang="zh-CN" altLang="en-US" sz="1400">
                <a:sym typeface="+mn-ea"/>
              </a:rPr>
              <a:t>Remove the blocking on both sides of the legrest</a:t>
            </a:r>
            <a:endParaRPr lang="zh-CN" altLang="en-US" sz="1400"/>
          </a:p>
        </p:txBody>
      </p:sp>
      <p:sp>
        <p:nvSpPr>
          <p:cNvPr id="18" name="object 43"/>
          <p:cNvSpPr txBox="1"/>
          <p:nvPr/>
        </p:nvSpPr>
        <p:spPr>
          <a:xfrm>
            <a:off x="8416925" y="4581525"/>
            <a:ext cx="3381375" cy="227330"/>
          </a:xfrm>
          <a:prstGeom prst="rect">
            <a:avLst/>
          </a:prstGeom>
        </p:spPr>
        <p:txBody>
          <a:bodyPr vert="horz" wrap="square" lIns="0" tIns="12065" rIns="0" bIns="0" rtlCol="0">
            <a:spAutoFit/>
          </a:bodyPr>
          <a:p>
            <a:pPr algn="l">
              <a:lnSpc>
                <a:spcPct val="100000"/>
              </a:lnSpc>
              <a:spcBef>
                <a:spcPts val="95"/>
              </a:spcBef>
              <a:buClrTx/>
              <a:buSzTx/>
              <a:buFontTx/>
            </a:pPr>
            <a:r>
              <a:rPr lang="en-US" altLang="zh-CN" sz="1400"/>
              <a:t>3.</a:t>
            </a:r>
            <a:r>
              <a:rPr lang="en-US" altLang="zh-CN" sz="1400">
                <a:sym typeface="+mn-ea"/>
              </a:rPr>
              <a:t>disconnect the terminal and air hose</a:t>
            </a:r>
            <a:endParaRPr lang="zh-CN" altLang="en-US" sz="1400"/>
          </a:p>
        </p:txBody>
      </p:sp>
      <p:grpSp>
        <p:nvGrpSpPr>
          <p:cNvPr id="2" name="组合 1"/>
          <p:cNvGrpSpPr/>
          <p:nvPr/>
        </p:nvGrpSpPr>
        <p:grpSpPr>
          <a:xfrm>
            <a:off x="8416925" y="2047875"/>
            <a:ext cx="3372485" cy="2414905"/>
            <a:chOff x="2390" y="2009"/>
            <a:chExt cx="10356" cy="7728"/>
          </a:xfrm>
        </p:grpSpPr>
        <p:pic>
          <p:nvPicPr>
            <p:cNvPr id="4" name="图片 3"/>
            <p:cNvPicPr>
              <a:picLocks noChangeAspect="1"/>
            </p:cNvPicPr>
            <p:nvPr/>
          </p:nvPicPr>
          <p:blipFill>
            <a:blip r:embed="rId1"/>
            <a:stretch>
              <a:fillRect/>
            </a:stretch>
          </p:blipFill>
          <p:spPr>
            <a:xfrm rot="16200000">
              <a:off x="3704" y="695"/>
              <a:ext cx="7728" cy="10356"/>
            </a:xfrm>
            <a:prstGeom prst="rect">
              <a:avLst/>
            </a:prstGeom>
          </p:spPr>
        </p:pic>
        <p:sp>
          <p:nvSpPr>
            <p:cNvPr id="5" name="椭圆 4"/>
            <p:cNvSpPr/>
            <p:nvPr/>
          </p:nvSpPr>
          <p:spPr>
            <a:xfrm>
              <a:off x="8183" y="7513"/>
              <a:ext cx="1957" cy="1449"/>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8" name="组合 7"/>
          <p:cNvGrpSpPr/>
          <p:nvPr/>
        </p:nvGrpSpPr>
        <p:grpSpPr>
          <a:xfrm>
            <a:off x="420370" y="2047875"/>
            <a:ext cx="3371850" cy="2415540"/>
            <a:chOff x="4497" y="1735"/>
            <a:chExt cx="7812" cy="5832"/>
          </a:xfrm>
        </p:grpSpPr>
        <p:grpSp>
          <p:nvGrpSpPr>
            <p:cNvPr id="10" name="组合 9"/>
            <p:cNvGrpSpPr/>
            <p:nvPr/>
          </p:nvGrpSpPr>
          <p:grpSpPr>
            <a:xfrm>
              <a:off x="4497" y="1735"/>
              <a:ext cx="7812" cy="5832"/>
              <a:chOff x="4673" y="3787"/>
              <a:chExt cx="7812" cy="5832"/>
            </a:xfrm>
          </p:grpSpPr>
          <p:pic>
            <p:nvPicPr>
              <p:cNvPr id="11" name="图片 10"/>
              <p:cNvPicPr>
                <a:picLocks noChangeAspect="1"/>
              </p:cNvPicPr>
              <p:nvPr/>
            </p:nvPicPr>
            <p:blipFill>
              <a:blip r:embed="rId2"/>
              <a:stretch>
                <a:fillRect/>
              </a:stretch>
            </p:blipFill>
            <p:spPr>
              <a:xfrm>
                <a:off x="4673" y="3787"/>
                <a:ext cx="7812" cy="5832"/>
              </a:xfrm>
              <a:prstGeom prst="rect">
                <a:avLst/>
              </a:prstGeom>
            </p:spPr>
          </p:pic>
          <p:sp>
            <p:nvSpPr>
              <p:cNvPr id="12" name="椭圆 11"/>
              <p:cNvSpPr/>
              <p:nvPr/>
            </p:nvSpPr>
            <p:spPr>
              <a:xfrm>
                <a:off x="9822" y="5349"/>
                <a:ext cx="687" cy="658"/>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4" name="直接箭头连接符 13"/>
            <p:cNvCxnSpPr/>
            <p:nvPr/>
          </p:nvCxnSpPr>
          <p:spPr>
            <a:xfrm flipH="1">
              <a:off x="6932" y="3847"/>
              <a:ext cx="2603" cy="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0">
            <a:off x="4391025" y="2047875"/>
            <a:ext cx="3372485" cy="2415638"/>
            <a:chOff x="749" y="3390"/>
            <a:chExt cx="4348" cy="3297"/>
          </a:xfrm>
        </p:grpSpPr>
        <p:grpSp>
          <p:nvGrpSpPr>
            <p:cNvPr id="22" name="组合 21"/>
            <p:cNvGrpSpPr/>
            <p:nvPr/>
          </p:nvGrpSpPr>
          <p:grpSpPr>
            <a:xfrm>
              <a:off x="749" y="3390"/>
              <a:ext cx="4348" cy="3297"/>
              <a:chOff x="936" y="3391"/>
              <a:chExt cx="4580" cy="3426"/>
            </a:xfrm>
          </p:grpSpPr>
          <p:pic>
            <p:nvPicPr>
              <p:cNvPr id="15" name="图片 14" descr="IMG_20200408_133752"/>
              <p:cNvPicPr>
                <a:picLocks noChangeAspect="1"/>
              </p:cNvPicPr>
              <p:nvPr/>
            </p:nvPicPr>
            <p:blipFill>
              <a:blip r:embed="rId3"/>
              <a:stretch>
                <a:fillRect/>
              </a:stretch>
            </p:blipFill>
            <p:spPr>
              <a:xfrm>
                <a:off x="936" y="3391"/>
                <a:ext cx="4580" cy="3426"/>
              </a:xfrm>
              <a:prstGeom prst="rect">
                <a:avLst/>
              </a:prstGeom>
            </p:spPr>
          </p:pic>
          <p:sp>
            <p:nvSpPr>
              <p:cNvPr id="26" name="椭圆 25"/>
              <p:cNvSpPr/>
              <p:nvPr/>
            </p:nvSpPr>
            <p:spPr>
              <a:xfrm>
                <a:off x="2194" y="4696"/>
                <a:ext cx="620" cy="634"/>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16" name="椭圆 15"/>
              <p:cNvSpPr/>
              <p:nvPr/>
            </p:nvSpPr>
            <p:spPr>
              <a:xfrm>
                <a:off x="4108" y="4696"/>
                <a:ext cx="620" cy="634"/>
              </a:xfrm>
              <a:prstGeom prst="ellipse">
                <a:avLst/>
              </a:prstGeom>
              <a:noFill/>
              <a:ln w="38100" cap="flat" cmpd="sng">
                <a:solidFill>
                  <a:srgbClr val="FF0000"/>
                </a:solidFill>
                <a:prstDash val="solid"/>
                <a:headEnd type="none" w="med" len="med"/>
                <a:tailEnd type="none" w="med" len="med"/>
              </a:ln>
            </p:spPr>
            <p:txBody>
              <a:bodyPr/>
              <a:p>
                <a:endParaRPr lang="zh-CN" altLang="en-US"/>
              </a:p>
            </p:txBody>
          </p:sp>
        </p:grpSp>
        <p:sp>
          <p:nvSpPr>
            <p:cNvPr id="1073745028" name="直接连接符 1073745027"/>
            <p:cNvSpPr/>
            <p:nvPr/>
          </p:nvSpPr>
          <p:spPr>
            <a:xfrm>
              <a:off x="2615" y="5543"/>
              <a:ext cx="1223" cy="1"/>
            </a:xfrm>
            <a:prstGeom prst="line">
              <a:avLst/>
            </a:prstGeom>
            <a:ln w="28575" cap="flat" cmpd="sng">
              <a:solidFill>
                <a:srgbClr val="FF0000"/>
              </a:solidFill>
              <a:prstDash val="solid"/>
              <a:headEnd type="none" w="med" len="med"/>
              <a:tailEnd type="arrow" w="med" len="med"/>
            </a:ln>
          </p:spPr>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object 43"/>
          <p:cNvSpPr txBox="1"/>
          <p:nvPr/>
        </p:nvSpPr>
        <p:spPr>
          <a:xfrm>
            <a:off x="8639810" y="3636645"/>
            <a:ext cx="2607945" cy="227330"/>
          </a:xfrm>
          <a:prstGeom prst="rect">
            <a:avLst/>
          </a:prstGeom>
        </p:spPr>
        <p:txBody>
          <a:bodyPr vert="horz" wrap="square" lIns="0" tIns="12065" rIns="0" bIns="0" rtlCol="0">
            <a:spAutoFit/>
          </a:bodyPr>
          <a:p>
            <a:pPr marL="12700">
              <a:lnSpc>
                <a:spcPct val="100000"/>
              </a:lnSpc>
              <a:spcBef>
                <a:spcPts val="95"/>
              </a:spcBef>
            </a:pPr>
            <a:r>
              <a:rPr lang="en-US" sz="1400" dirty="0">
                <a:latin typeface="微软雅黑" panose="020B0503020204020204" charset="-122"/>
                <a:ea typeface="微软雅黑" panose="020B0503020204020204" charset="-122"/>
                <a:cs typeface="微软雅黑" panose="020B0503020204020204" charset="-122"/>
              </a:rPr>
              <a:t>3.</a:t>
            </a:r>
            <a:r>
              <a:rPr lang="en-US" altLang="zh-CN" sz="1400">
                <a:sym typeface="+mn-ea"/>
              </a:rPr>
              <a:t>remove the screws</a:t>
            </a:r>
            <a:endParaRPr sz="1400" dirty="0">
              <a:latin typeface="微软雅黑" panose="020B0503020204020204" charset="-122"/>
              <a:ea typeface="微软雅黑" panose="020B0503020204020204" charset="-122"/>
              <a:cs typeface="微软雅黑" panose="020B0503020204020204" charset="-122"/>
            </a:endParaRPr>
          </a:p>
        </p:txBody>
      </p:sp>
      <p:sp>
        <p:nvSpPr>
          <p:cNvPr id="4" name="object 43"/>
          <p:cNvSpPr txBox="1"/>
          <p:nvPr/>
        </p:nvSpPr>
        <p:spPr>
          <a:xfrm>
            <a:off x="1106170" y="6402070"/>
            <a:ext cx="2734310"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4.</a:t>
            </a:r>
            <a:r>
              <a:rPr lang="en-US" altLang="zh-CN" sz="1400">
                <a:sym typeface="+mn-ea"/>
              </a:rPr>
              <a:t>remove the screws</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31" name="object 43"/>
          <p:cNvSpPr txBox="1"/>
          <p:nvPr/>
        </p:nvSpPr>
        <p:spPr>
          <a:xfrm>
            <a:off x="6932930" y="6489700"/>
            <a:ext cx="2073275"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5.</a:t>
            </a:r>
            <a:r>
              <a:rPr lang="zh-CN" sz="1400" dirty="0">
                <a:latin typeface="微软雅黑" panose="020B0503020204020204" charset="-122"/>
                <a:ea typeface="微软雅黑" panose="020B0503020204020204" charset="-122"/>
                <a:cs typeface="微软雅黑" panose="020B0503020204020204" charset="-122"/>
              </a:rPr>
              <a:t>Cut off the cable tie</a:t>
            </a:r>
            <a:endParaRPr lang="zh-CN" sz="1400" dirty="0">
              <a:latin typeface="微软雅黑" panose="020B0503020204020204" charset="-122"/>
              <a:ea typeface="微软雅黑" panose="020B0503020204020204" charset="-122"/>
              <a:cs typeface="微软雅黑" panose="020B0503020204020204" charset="-122"/>
            </a:endParaRPr>
          </a:p>
        </p:txBody>
      </p:sp>
      <p:sp>
        <p:nvSpPr>
          <p:cNvPr id="33" name="object 43"/>
          <p:cNvSpPr txBox="1"/>
          <p:nvPr/>
        </p:nvSpPr>
        <p:spPr>
          <a:xfrm>
            <a:off x="1942465" y="3649980"/>
            <a:ext cx="1837690"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1.e</a:t>
            </a:r>
            <a:r>
              <a:rPr lang="zh-CN" sz="1400" dirty="0">
                <a:latin typeface="微软雅黑" panose="020B0503020204020204" charset="-122"/>
                <a:ea typeface="微软雅黑" panose="020B0503020204020204" charset="-122"/>
                <a:cs typeface="微软雅黑" panose="020B0503020204020204" charset="-122"/>
              </a:rPr>
              <a:t>xtend the legrest</a:t>
            </a:r>
            <a:endParaRPr lang="zh-CN" sz="1400" dirty="0">
              <a:latin typeface="微软雅黑" panose="020B0503020204020204" charset="-122"/>
              <a:ea typeface="微软雅黑" panose="020B0503020204020204" charset="-122"/>
              <a:cs typeface="微软雅黑" panose="020B0503020204020204" charset="-122"/>
            </a:endParaRPr>
          </a:p>
        </p:txBody>
      </p:sp>
      <p:sp>
        <p:nvSpPr>
          <p:cNvPr id="38" name="object 43"/>
          <p:cNvSpPr txBox="1"/>
          <p:nvPr/>
        </p:nvSpPr>
        <p:spPr>
          <a:xfrm>
            <a:off x="5428615" y="3649980"/>
            <a:ext cx="1765935" cy="227330"/>
          </a:xfrm>
          <a:prstGeom prst="rect">
            <a:avLst/>
          </a:prstGeom>
        </p:spPr>
        <p:txBody>
          <a:bodyPr vert="horz" wrap="square" lIns="0" tIns="12065" rIns="0" bIns="0" rtlCol="0">
            <a:spAutoFit/>
          </a:bodyPr>
          <a:p>
            <a:pPr marL="12700">
              <a:lnSpc>
                <a:spcPct val="100000"/>
              </a:lnSpc>
              <a:spcBef>
                <a:spcPts val="95"/>
              </a:spcBef>
            </a:pPr>
            <a:r>
              <a:rPr lang="en-US" sz="1400" dirty="0">
                <a:latin typeface="微软雅黑" panose="020B0503020204020204" charset="-122"/>
                <a:ea typeface="微软雅黑" panose="020B0503020204020204" charset="-122"/>
                <a:cs typeface="微软雅黑" panose="020B0503020204020204" charset="-122"/>
              </a:rPr>
              <a:t>2.</a:t>
            </a:r>
            <a:r>
              <a:rPr lang="zh-CN" altLang="en-US" sz="1400">
                <a:sym typeface="+mn-ea"/>
              </a:rPr>
              <a:t>unzip the zipper</a:t>
            </a:r>
            <a:endParaRPr lang="en-US" sz="1400" dirty="0">
              <a:latin typeface="微软雅黑" panose="020B0503020204020204" charset="-122"/>
              <a:ea typeface="微软雅黑" panose="020B0503020204020204" charset="-122"/>
              <a:cs typeface="微软雅黑" panose="020B0503020204020204" charset="-122"/>
            </a:endParaRPr>
          </a:p>
        </p:txBody>
      </p:sp>
      <p:pic>
        <p:nvPicPr>
          <p:cNvPr id="1073742904" name="图片 1073742903" descr="IMG_20180306_101833"/>
          <p:cNvPicPr>
            <a:picLocks noChangeAspect="1"/>
          </p:cNvPicPr>
          <p:nvPr/>
        </p:nvPicPr>
        <p:blipFill>
          <a:blip r:embed="rId1"/>
          <a:srcRect/>
          <a:stretch>
            <a:fillRect/>
          </a:stretch>
        </p:blipFill>
        <p:spPr>
          <a:xfrm>
            <a:off x="1360805" y="1170940"/>
            <a:ext cx="3001010" cy="2479040"/>
          </a:xfrm>
          <a:prstGeom prst="rect">
            <a:avLst/>
          </a:prstGeom>
          <a:noFill/>
          <a:ln w="9525">
            <a:noFill/>
          </a:ln>
        </p:spPr>
      </p:pic>
      <p:grpSp>
        <p:nvGrpSpPr>
          <p:cNvPr id="1073742927" name="组合 1073742926"/>
          <p:cNvGrpSpPr/>
          <p:nvPr/>
        </p:nvGrpSpPr>
        <p:grpSpPr>
          <a:xfrm rot="0">
            <a:off x="4696460" y="1186815"/>
            <a:ext cx="3001010" cy="2447585"/>
            <a:chOff x="9401" y="2764"/>
            <a:chExt cx="4322" cy="2631"/>
          </a:xfrm>
        </p:grpSpPr>
        <p:pic>
          <p:nvPicPr>
            <p:cNvPr id="1073742924" name="图片 1073742923" descr="IMG_20180306_101855"/>
            <p:cNvPicPr>
              <a:picLocks noChangeAspect="1"/>
            </p:cNvPicPr>
            <p:nvPr/>
          </p:nvPicPr>
          <p:blipFill>
            <a:blip r:embed="rId2"/>
            <a:srcRect/>
            <a:stretch>
              <a:fillRect/>
            </a:stretch>
          </p:blipFill>
          <p:spPr>
            <a:xfrm>
              <a:off x="9401" y="2764"/>
              <a:ext cx="4322" cy="2631"/>
            </a:xfrm>
            <a:prstGeom prst="rect">
              <a:avLst/>
            </a:prstGeom>
            <a:noFill/>
            <a:ln w="9525">
              <a:noFill/>
            </a:ln>
          </p:spPr>
        </p:pic>
        <p:sp>
          <p:nvSpPr>
            <p:cNvPr id="1073742918" name="矩形 1073742917"/>
            <p:cNvSpPr/>
            <p:nvPr/>
          </p:nvSpPr>
          <p:spPr>
            <a:xfrm>
              <a:off x="11465" y="4050"/>
              <a:ext cx="1157" cy="437"/>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grpSp>
        <p:nvGrpSpPr>
          <p:cNvPr id="1073745211" name="组合 1073745210"/>
          <p:cNvGrpSpPr/>
          <p:nvPr/>
        </p:nvGrpSpPr>
        <p:grpSpPr>
          <a:xfrm rot="0">
            <a:off x="8053705" y="1186815"/>
            <a:ext cx="3001010" cy="2462530"/>
            <a:chOff x="7159" y="249026"/>
            <a:chExt cx="3665" cy="2907"/>
          </a:xfrm>
        </p:grpSpPr>
        <p:pic>
          <p:nvPicPr>
            <p:cNvPr id="1073743957" name="图片 1"/>
            <p:cNvPicPr>
              <a:picLocks noChangeAspect="1"/>
            </p:cNvPicPr>
            <p:nvPr/>
          </p:nvPicPr>
          <p:blipFill>
            <a:blip r:embed="rId3"/>
            <a:stretch>
              <a:fillRect/>
            </a:stretch>
          </p:blipFill>
          <p:spPr>
            <a:xfrm>
              <a:off x="7159" y="249026"/>
              <a:ext cx="3665" cy="2907"/>
            </a:xfrm>
            <a:prstGeom prst="rect">
              <a:avLst/>
            </a:prstGeom>
            <a:noFill/>
            <a:ln w="9525">
              <a:noFill/>
            </a:ln>
          </p:spPr>
        </p:pic>
        <p:sp>
          <p:nvSpPr>
            <p:cNvPr id="1073743876" name="椭圆 1073743875"/>
            <p:cNvSpPr/>
            <p:nvPr/>
          </p:nvSpPr>
          <p:spPr>
            <a:xfrm>
              <a:off x="7367" y="249444"/>
              <a:ext cx="353" cy="299"/>
            </a:xfrm>
            <a:prstGeom prst="ellipse">
              <a:avLst/>
            </a:prstGeom>
            <a:noFill/>
            <a:ln w="28575" cap="flat" cmpd="sng">
              <a:solidFill>
                <a:srgbClr val="FF0000"/>
              </a:solidFill>
              <a:prstDash val="solid"/>
              <a:headEnd type="none" w="med" len="med"/>
              <a:tailEnd type="none" w="med" len="med"/>
            </a:ln>
          </p:spPr>
          <p:txBody>
            <a:bodyPr/>
            <a:p>
              <a:endParaRPr lang="zh-CN" altLang="en-US"/>
            </a:p>
          </p:txBody>
        </p:sp>
        <p:sp>
          <p:nvSpPr>
            <p:cNvPr id="1073743875" name="椭圆 1073743874"/>
            <p:cNvSpPr/>
            <p:nvPr/>
          </p:nvSpPr>
          <p:spPr>
            <a:xfrm>
              <a:off x="8875" y="249444"/>
              <a:ext cx="353" cy="299"/>
            </a:xfrm>
            <a:prstGeom prst="ellipse">
              <a:avLst/>
            </a:prstGeom>
            <a:noFill/>
            <a:ln w="28575" cap="flat" cmpd="sng">
              <a:solidFill>
                <a:srgbClr val="FF0000"/>
              </a:solidFill>
              <a:prstDash val="solid"/>
              <a:headEnd type="none" w="med" len="med"/>
              <a:tailEnd type="none" w="med" len="med"/>
            </a:ln>
          </p:spPr>
          <p:txBody>
            <a:bodyPr/>
            <a:p>
              <a:endParaRPr lang="zh-CN" altLang="en-US"/>
            </a:p>
          </p:txBody>
        </p:sp>
        <p:sp>
          <p:nvSpPr>
            <p:cNvPr id="1073743874" name="椭圆 1073743873"/>
            <p:cNvSpPr/>
            <p:nvPr/>
          </p:nvSpPr>
          <p:spPr>
            <a:xfrm>
              <a:off x="10297" y="249512"/>
              <a:ext cx="353" cy="299"/>
            </a:xfrm>
            <a:prstGeom prst="ellipse">
              <a:avLst/>
            </a:prstGeom>
            <a:noFill/>
            <a:ln w="28575" cap="flat" cmpd="sng">
              <a:solidFill>
                <a:srgbClr val="FF0000"/>
              </a:solidFill>
              <a:prstDash val="solid"/>
              <a:headEnd type="none" w="med" len="med"/>
              <a:tailEnd type="none" w="med" len="med"/>
            </a:ln>
          </p:spPr>
          <p:txBody>
            <a:bodyPr/>
            <a:p>
              <a:endParaRPr lang="zh-CN" altLang="en-US"/>
            </a:p>
          </p:txBody>
        </p:sp>
        <p:sp>
          <p:nvSpPr>
            <p:cNvPr id="1073743880" name="椭圆 1073743879"/>
            <p:cNvSpPr/>
            <p:nvPr/>
          </p:nvSpPr>
          <p:spPr>
            <a:xfrm>
              <a:off x="7489" y="251546"/>
              <a:ext cx="386" cy="314"/>
            </a:xfrm>
            <a:prstGeom prst="ellipse">
              <a:avLst/>
            </a:prstGeom>
            <a:noFill/>
            <a:ln w="28575" cap="flat" cmpd="sng">
              <a:solidFill>
                <a:srgbClr val="FF0000"/>
              </a:solidFill>
              <a:prstDash val="solid"/>
              <a:headEnd type="none" w="med" len="med"/>
              <a:tailEnd type="none" w="med" len="med"/>
            </a:ln>
          </p:spPr>
          <p:txBody>
            <a:bodyPr/>
            <a:p>
              <a:endParaRPr lang="zh-CN" altLang="en-US"/>
            </a:p>
          </p:txBody>
        </p:sp>
        <p:sp>
          <p:nvSpPr>
            <p:cNvPr id="1073743878" name="椭圆 1073743877"/>
            <p:cNvSpPr/>
            <p:nvPr/>
          </p:nvSpPr>
          <p:spPr>
            <a:xfrm>
              <a:off x="8815" y="251581"/>
              <a:ext cx="353" cy="299"/>
            </a:xfrm>
            <a:prstGeom prst="ellipse">
              <a:avLst/>
            </a:prstGeom>
            <a:noFill/>
            <a:ln w="28575" cap="flat" cmpd="sng">
              <a:solidFill>
                <a:srgbClr val="FF0000"/>
              </a:solidFill>
              <a:prstDash val="solid"/>
              <a:headEnd type="none" w="med" len="med"/>
              <a:tailEnd type="none" w="med" len="med"/>
            </a:ln>
          </p:spPr>
          <p:txBody>
            <a:bodyPr/>
            <a:p>
              <a:endParaRPr lang="zh-CN" altLang="en-US"/>
            </a:p>
          </p:txBody>
        </p:sp>
        <p:sp>
          <p:nvSpPr>
            <p:cNvPr id="1073743879" name="椭圆 1073743878"/>
            <p:cNvSpPr/>
            <p:nvPr/>
          </p:nvSpPr>
          <p:spPr>
            <a:xfrm>
              <a:off x="10220" y="251561"/>
              <a:ext cx="307" cy="329"/>
            </a:xfrm>
            <a:prstGeom prst="ellipse">
              <a:avLst/>
            </a:prstGeom>
            <a:noFill/>
            <a:ln w="28575" cap="flat" cmpd="sng">
              <a:solidFill>
                <a:srgbClr val="FF0000"/>
              </a:solidFill>
              <a:prstDash val="solid"/>
              <a:headEnd type="none" w="med" len="med"/>
              <a:tailEnd type="none" w="med" len="med"/>
            </a:ln>
          </p:spPr>
          <p:txBody>
            <a:bodyPr/>
            <a:p>
              <a:endParaRPr lang="zh-CN" altLang="en-US"/>
            </a:p>
          </p:txBody>
        </p:sp>
      </p:grpSp>
      <p:grpSp>
        <p:nvGrpSpPr>
          <p:cNvPr id="40" name="组合 39"/>
          <p:cNvGrpSpPr/>
          <p:nvPr/>
        </p:nvGrpSpPr>
        <p:grpSpPr>
          <a:xfrm>
            <a:off x="4109720" y="4037330"/>
            <a:ext cx="7379970" cy="2364927"/>
            <a:chOff x="5127" y="7078"/>
            <a:chExt cx="11622" cy="3724"/>
          </a:xfrm>
        </p:grpSpPr>
        <p:grpSp>
          <p:nvGrpSpPr>
            <p:cNvPr id="1073742895" name="组合 1073742894"/>
            <p:cNvGrpSpPr/>
            <p:nvPr/>
          </p:nvGrpSpPr>
          <p:grpSpPr>
            <a:xfrm rot="0">
              <a:off x="5127" y="7456"/>
              <a:ext cx="3620" cy="3341"/>
              <a:chOff x="4705" y="19522"/>
              <a:chExt cx="3436" cy="2555"/>
            </a:xfrm>
          </p:grpSpPr>
          <p:pic>
            <p:nvPicPr>
              <p:cNvPr id="1073742892" name="图片 1073742891" descr="IMG_20180306_101750"/>
              <p:cNvPicPr>
                <a:picLocks noChangeAspect="1"/>
              </p:cNvPicPr>
              <p:nvPr/>
            </p:nvPicPr>
            <p:blipFill>
              <a:blip r:embed="rId4"/>
              <a:srcRect/>
              <a:stretch>
                <a:fillRect/>
              </a:stretch>
            </p:blipFill>
            <p:spPr>
              <a:xfrm>
                <a:off x="4705" y="19522"/>
                <a:ext cx="3436" cy="2555"/>
              </a:xfrm>
              <a:prstGeom prst="rect">
                <a:avLst/>
              </a:prstGeom>
              <a:noFill/>
              <a:ln w="9525">
                <a:noFill/>
              </a:ln>
            </p:spPr>
          </p:pic>
          <p:sp>
            <p:nvSpPr>
              <p:cNvPr id="1073742894" name="矩形 1073742893"/>
              <p:cNvSpPr/>
              <p:nvPr/>
            </p:nvSpPr>
            <p:spPr>
              <a:xfrm>
                <a:off x="5530" y="21570"/>
                <a:ext cx="1146" cy="506"/>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grpSp>
          <p:nvGrpSpPr>
            <p:cNvPr id="1073742914" name="组合 1073742913"/>
            <p:cNvGrpSpPr/>
            <p:nvPr/>
          </p:nvGrpSpPr>
          <p:grpSpPr>
            <a:xfrm rot="0">
              <a:off x="9123" y="7078"/>
              <a:ext cx="3268" cy="3708"/>
              <a:chOff x="9660" y="23928"/>
              <a:chExt cx="4508" cy="2835"/>
            </a:xfrm>
          </p:grpSpPr>
          <p:pic>
            <p:nvPicPr>
              <p:cNvPr id="1073742896" name="图片 1073742895" descr="IMG_20180306_101955"/>
              <p:cNvPicPr>
                <a:picLocks noChangeAspect="1"/>
              </p:cNvPicPr>
              <p:nvPr/>
            </p:nvPicPr>
            <p:blipFill>
              <a:blip r:embed="rId5"/>
              <a:srcRect/>
              <a:stretch>
                <a:fillRect/>
              </a:stretch>
            </p:blipFill>
            <p:spPr>
              <a:xfrm>
                <a:off x="9660" y="23928"/>
                <a:ext cx="4508" cy="2835"/>
              </a:xfrm>
              <a:prstGeom prst="rect">
                <a:avLst/>
              </a:prstGeom>
              <a:noFill/>
              <a:ln w="9525">
                <a:noFill/>
              </a:ln>
            </p:spPr>
          </p:pic>
          <p:sp>
            <p:nvSpPr>
              <p:cNvPr id="1073742897" name="矩形 1073742896"/>
              <p:cNvSpPr/>
              <p:nvPr/>
            </p:nvSpPr>
            <p:spPr>
              <a:xfrm>
                <a:off x="10861" y="24845"/>
                <a:ext cx="395" cy="423"/>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98" name="矩形 1073742897"/>
              <p:cNvSpPr/>
              <p:nvPr/>
            </p:nvSpPr>
            <p:spPr>
              <a:xfrm>
                <a:off x="12111" y="24741"/>
                <a:ext cx="421" cy="750"/>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99" name="矩形 1073742898"/>
              <p:cNvSpPr/>
              <p:nvPr/>
            </p:nvSpPr>
            <p:spPr>
              <a:xfrm>
                <a:off x="12924" y="24793"/>
                <a:ext cx="421" cy="641"/>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grpSp>
          <p:nvGrpSpPr>
            <p:cNvPr id="1073742908" name="组合 1073742907"/>
            <p:cNvGrpSpPr/>
            <p:nvPr/>
          </p:nvGrpSpPr>
          <p:grpSpPr>
            <a:xfrm rot="0">
              <a:off x="13161" y="7131"/>
              <a:ext cx="3588" cy="3671"/>
              <a:chOff x="4669" y="28277"/>
              <a:chExt cx="4724" cy="2835"/>
            </a:xfrm>
          </p:grpSpPr>
          <p:pic>
            <p:nvPicPr>
              <p:cNvPr id="1073742905" name="图片 1073742904" descr="IMG_20180306_102322"/>
              <p:cNvPicPr>
                <a:picLocks noChangeAspect="1"/>
              </p:cNvPicPr>
              <p:nvPr/>
            </p:nvPicPr>
            <p:blipFill>
              <a:blip r:embed="rId6"/>
              <a:srcRect/>
              <a:stretch>
                <a:fillRect/>
              </a:stretch>
            </p:blipFill>
            <p:spPr>
              <a:xfrm>
                <a:off x="4669" y="28277"/>
                <a:ext cx="4724" cy="2835"/>
              </a:xfrm>
              <a:prstGeom prst="rect">
                <a:avLst/>
              </a:prstGeom>
              <a:noFill/>
              <a:ln w="9525">
                <a:noFill/>
              </a:ln>
            </p:spPr>
          </p:pic>
          <p:sp>
            <p:nvSpPr>
              <p:cNvPr id="1073742887" name="矩形 1073742886"/>
              <p:cNvSpPr/>
              <p:nvPr/>
            </p:nvSpPr>
            <p:spPr>
              <a:xfrm>
                <a:off x="6667" y="29364"/>
                <a:ext cx="791"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906" name="矩形 1073742905"/>
              <p:cNvSpPr/>
              <p:nvPr/>
            </p:nvSpPr>
            <p:spPr>
              <a:xfrm>
                <a:off x="7193" y="29617"/>
                <a:ext cx="791"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cxnSp>
          <p:nvCxnSpPr>
            <p:cNvPr id="41" name="直接箭头连接符 40"/>
            <p:cNvCxnSpPr>
              <a:stCxn id="1073742894" idx="3"/>
              <a:endCxn id="1073742897" idx="1"/>
            </p:cNvCxnSpPr>
            <p:nvPr/>
          </p:nvCxnSpPr>
          <p:spPr>
            <a:xfrm flipV="1">
              <a:off x="7203" y="8554"/>
              <a:ext cx="2791" cy="191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endCxn id="1073742887" idx="1"/>
            </p:cNvCxnSpPr>
            <p:nvPr/>
          </p:nvCxnSpPr>
          <p:spPr>
            <a:xfrm>
              <a:off x="11789" y="8693"/>
              <a:ext cx="2890" cy="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73742903" name="组合 1073742902"/>
          <p:cNvGrpSpPr/>
          <p:nvPr/>
        </p:nvGrpSpPr>
        <p:grpSpPr>
          <a:xfrm rot="0">
            <a:off x="779145" y="3912870"/>
            <a:ext cx="3001198" cy="2479280"/>
            <a:chOff x="4311" y="11303"/>
            <a:chExt cx="3645" cy="2835"/>
          </a:xfrm>
        </p:grpSpPr>
        <p:pic>
          <p:nvPicPr>
            <p:cNvPr id="1073742880" name="图片 1073742879" descr="IMG_20180306_101616"/>
            <p:cNvPicPr>
              <a:picLocks noChangeAspect="1"/>
            </p:cNvPicPr>
            <p:nvPr/>
          </p:nvPicPr>
          <p:blipFill>
            <a:blip r:embed="rId7"/>
            <a:srcRect/>
            <a:stretch>
              <a:fillRect/>
            </a:stretch>
          </p:blipFill>
          <p:spPr>
            <a:xfrm>
              <a:off x="4311" y="11303"/>
              <a:ext cx="3645" cy="2835"/>
            </a:xfrm>
            <a:prstGeom prst="rect">
              <a:avLst/>
            </a:prstGeom>
            <a:noFill/>
            <a:ln w="9525">
              <a:noFill/>
            </a:ln>
          </p:spPr>
        </p:pic>
        <p:sp>
          <p:nvSpPr>
            <p:cNvPr id="1073742876" name="矩形 1073742875"/>
            <p:cNvSpPr/>
            <p:nvPr/>
          </p:nvSpPr>
          <p:spPr>
            <a:xfrm>
              <a:off x="6856" y="12522"/>
              <a:ext cx="328"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81" name="矩形 1073742880"/>
            <p:cNvSpPr/>
            <p:nvPr/>
          </p:nvSpPr>
          <p:spPr>
            <a:xfrm>
              <a:off x="6904" y="13744"/>
              <a:ext cx="302" cy="300"/>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82" name="矩形 1073742881"/>
            <p:cNvSpPr/>
            <p:nvPr/>
          </p:nvSpPr>
          <p:spPr>
            <a:xfrm>
              <a:off x="5746" y="12516"/>
              <a:ext cx="328"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83" name="矩形 1073742882"/>
            <p:cNvSpPr/>
            <p:nvPr/>
          </p:nvSpPr>
          <p:spPr>
            <a:xfrm>
              <a:off x="4963" y="12484"/>
              <a:ext cx="328"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84" name="矩形 1073742883"/>
            <p:cNvSpPr/>
            <p:nvPr/>
          </p:nvSpPr>
          <p:spPr>
            <a:xfrm>
              <a:off x="5017" y="13737"/>
              <a:ext cx="328"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85" name="矩形 1073742884"/>
            <p:cNvSpPr/>
            <p:nvPr/>
          </p:nvSpPr>
          <p:spPr>
            <a:xfrm>
              <a:off x="5795" y="13765"/>
              <a:ext cx="328"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86" name="矩形 1073742885"/>
            <p:cNvSpPr/>
            <p:nvPr/>
          </p:nvSpPr>
          <p:spPr>
            <a:xfrm>
              <a:off x="6204" y="13751"/>
              <a:ext cx="328"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902" name="矩形 1073742901"/>
            <p:cNvSpPr/>
            <p:nvPr/>
          </p:nvSpPr>
          <p:spPr>
            <a:xfrm>
              <a:off x="5419" y="12094"/>
              <a:ext cx="328"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sp>
        <p:nvSpPr>
          <p:cNvPr id="43" name="object 5"/>
          <p:cNvSpPr txBox="1"/>
          <p:nvPr/>
        </p:nvSpPr>
        <p:spPr>
          <a:xfrm>
            <a:off x="575310" y="704850"/>
            <a:ext cx="7478395" cy="289560"/>
          </a:xfrm>
          <a:prstGeom prst="rect">
            <a:avLst/>
          </a:prstGeom>
        </p:spPr>
        <p:txBody>
          <a:bodyPr vert="horz" wrap="square" lIns="0" tIns="12700" rIns="0" bIns="0" rtlCol="0">
            <a:spAutoFit/>
          </a:bodyPr>
          <a:p>
            <a:pPr marL="12700">
              <a:lnSpc>
                <a:spcPct val="100000"/>
              </a:lnSpc>
              <a:spcBef>
                <a:spcPts val="100"/>
              </a:spcBef>
            </a:pPr>
            <a:r>
              <a:rPr lang="en-US" b="1" dirty="0">
                <a:latin typeface="微软雅黑" panose="020B0503020204020204" charset="-122"/>
                <a:ea typeface="微软雅黑" panose="020B0503020204020204" charset="-122"/>
                <a:cs typeface="微软雅黑" panose="020B0503020204020204" charset="-122"/>
              </a:rPr>
              <a:t>21</a:t>
            </a:r>
            <a:r>
              <a:rPr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sym typeface="+mn-ea"/>
              </a:rPr>
              <a:t>disassembly of </a:t>
            </a:r>
            <a:r>
              <a:rPr b="1" dirty="0">
                <a:latin typeface="微软雅黑" panose="020B0503020204020204" charset="-122"/>
                <a:ea typeface="微软雅黑" panose="020B0503020204020204" charset="-122"/>
                <a:cs typeface="微软雅黑" panose="020B0503020204020204" charset="-122"/>
                <a:sym typeface="+mn-ea"/>
              </a:rPr>
              <a:t>the upper </a:t>
            </a:r>
            <a:r>
              <a:rPr lang="en-US" altLang="zh-CN" b="1">
                <a:latin typeface="微软雅黑" panose="020B0503020204020204" charset="-122"/>
                <a:ea typeface="微软雅黑" panose="020B0503020204020204" charset="-122"/>
                <a:cs typeface="微软雅黑" panose="020B0503020204020204" charset="-122"/>
                <a:sym typeface="+mn-ea"/>
              </a:rPr>
              <a:t>legrest:(</a:t>
            </a:r>
            <a:r>
              <a:rPr lang="zh-CN" altLang="en-US" b="1">
                <a:latin typeface="微软雅黑" panose="020B0503020204020204" charset="-122"/>
                <a:ea typeface="微软雅黑" panose="020B0503020204020204" charset="-122"/>
                <a:cs typeface="微软雅黑" panose="020B0503020204020204" charset="-122"/>
                <a:sym typeface="+mn-ea"/>
              </a:rPr>
              <a:t>remove</a:t>
            </a:r>
            <a:r>
              <a:rPr lang="en-US" altLang="zh-CN" b="1">
                <a:latin typeface="微软雅黑" panose="020B0503020204020204" charset="-122"/>
                <a:ea typeface="微软雅黑" panose="020B0503020204020204" charset="-122"/>
                <a:cs typeface="微软雅黑" panose="020B0503020204020204" charset="-122"/>
                <a:sym typeface="+mn-ea"/>
              </a:rPr>
              <a:t> the legrest first)</a:t>
            </a:r>
            <a:endParaRPr lang="en-US" altLang="zh-CN" b="1"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object 43"/>
          <p:cNvSpPr txBox="1"/>
          <p:nvPr>
            <p:custDataLst>
              <p:tags r:id="rId1"/>
            </p:custDataLst>
          </p:nvPr>
        </p:nvSpPr>
        <p:spPr>
          <a:xfrm>
            <a:off x="1922145" y="3595370"/>
            <a:ext cx="2021205"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6.</a:t>
            </a:r>
            <a:r>
              <a:rPr lang="zh-CN" altLang="en-US" sz="1400" dirty="0">
                <a:latin typeface="微软雅黑" panose="020B0503020204020204" charset="-122"/>
                <a:ea typeface="微软雅黑" panose="020B0503020204020204" charset="-122"/>
                <a:cs typeface="微软雅黑" panose="020B0503020204020204" charset="-122"/>
              </a:rPr>
              <a:t>Unplug the terminal</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20" name="object 43"/>
          <p:cNvSpPr txBox="1"/>
          <p:nvPr>
            <p:custDataLst>
              <p:tags r:id="rId2"/>
            </p:custDataLst>
          </p:nvPr>
        </p:nvSpPr>
        <p:spPr>
          <a:xfrm>
            <a:off x="5342255" y="3596640"/>
            <a:ext cx="1852930"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7.</a:t>
            </a:r>
            <a:r>
              <a:rPr lang="zh-CN" sz="1400" dirty="0">
                <a:latin typeface="微软雅黑" panose="020B0503020204020204" charset="-122"/>
                <a:ea typeface="微软雅黑" panose="020B0503020204020204" charset="-122"/>
                <a:cs typeface="微软雅黑" panose="020B0503020204020204" charset="-122"/>
              </a:rPr>
              <a:t>Remove the spring</a:t>
            </a:r>
            <a:endParaRPr lang="zh-CN" sz="1400" dirty="0">
              <a:latin typeface="微软雅黑" panose="020B0503020204020204" charset="-122"/>
              <a:ea typeface="微软雅黑" panose="020B0503020204020204" charset="-122"/>
              <a:cs typeface="微软雅黑" panose="020B0503020204020204" charset="-122"/>
            </a:endParaRPr>
          </a:p>
        </p:txBody>
      </p:sp>
      <p:sp>
        <p:nvSpPr>
          <p:cNvPr id="35" name="object 43"/>
          <p:cNvSpPr txBox="1"/>
          <p:nvPr/>
        </p:nvSpPr>
        <p:spPr>
          <a:xfrm>
            <a:off x="5427345" y="6377940"/>
            <a:ext cx="2185670"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9.</a:t>
            </a:r>
            <a:r>
              <a:rPr lang="en-US" altLang="zh-CN" sz="1400">
                <a:sym typeface="+mn-ea"/>
              </a:rPr>
              <a:t>remove the screws</a:t>
            </a:r>
            <a:endParaRPr sz="1400" dirty="0">
              <a:latin typeface="微软雅黑" panose="020B0503020204020204" charset="-122"/>
              <a:ea typeface="微软雅黑" panose="020B0503020204020204" charset="-122"/>
              <a:cs typeface="微软雅黑" panose="020B0503020204020204" charset="-122"/>
            </a:endParaRPr>
          </a:p>
        </p:txBody>
      </p:sp>
      <p:grpSp>
        <p:nvGrpSpPr>
          <p:cNvPr id="1073742913" name="组合 1073742912"/>
          <p:cNvGrpSpPr/>
          <p:nvPr>
            <p:custDataLst>
              <p:tags r:id="rId3"/>
            </p:custDataLst>
          </p:nvPr>
        </p:nvGrpSpPr>
        <p:grpSpPr>
          <a:xfrm rot="0">
            <a:off x="1491615" y="1294130"/>
            <a:ext cx="2881630" cy="2302687"/>
            <a:chOff x="9812" y="28168"/>
            <a:chExt cx="3832" cy="2835"/>
          </a:xfrm>
        </p:grpSpPr>
        <p:pic>
          <p:nvPicPr>
            <p:cNvPr id="1073742910" name="图片 1073742909" descr="IMG_20180306_102414"/>
            <p:cNvPicPr>
              <a:picLocks noChangeAspect="1"/>
            </p:cNvPicPr>
            <p:nvPr>
              <p:custDataLst>
                <p:tags r:id="rId4"/>
              </p:custDataLst>
            </p:nvPr>
          </p:nvPicPr>
          <p:blipFill>
            <a:blip r:embed="rId5"/>
            <a:stretch>
              <a:fillRect/>
            </a:stretch>
          </p:blipFill>
          <p:spPr>
            <a:xfrm>
              <a:off x="9812" y="28168"/>
              <a:ext cx="3832" cy="2835"/>
            </a:xfrm>
            <a:prstGeom prst="rect">
              <a:avLst/>
            </a:prstGeom>
            <a:noFill/>
            <a:ln w="9525">
              <a:noFill/>
            </a:ln>
          </p:spPr>
        </p:pic>
        <p:sp>
          <p:nvSpPr>
            <p:cNvPr id="1073742911" name="矩形 1073742910"/>
            <p:cNvSpPr/>
            <p:nvPr>
              <p:custDataLst>
                <p:tags r:id="rId6"/>
              </p:custDataLst>
            </p:nvPr>
          </p:nvSpPr>
          <p:spPr>
            <a:xfrm>
              <a:off x="11082" y="28759"/>
              <a:ext cx="1690" cy="1799"/>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grpSp>
        <p:nvGrpSpPr>
          <p:cNvPr id="1073742919" name="组合 1073742918"/>
          <p:cNvGrpSpPr/>
          <p:nvPr>
            <p:custDataLst>
              <p:tags r:id="rId7"/>
            </p:custDataLst>
          </p:nvPr>
        </p:nvGrpSpPr>
        <p:grpSpPr>
          <a:xfrm rot="0">
            <a:off x="4716780" y="1292225"/>
            <a:ext cx="2881630" cy="2303958"/>
            <a:chOff x="4964" y="36476"/>
            <a:chExt cx="3436" cy="2835"/>
          </a:xfrm>
        </p:grpSpPr>
        <p:pic>
          <p:nvPicPr>
            <p:cNvPr id="1073742915" name="图片 1073742914" descr="IMG_20180306_101750"/>
            <p:cNvPicPr>
              <a:picLocks noChangeAspect="1"/>
            </p:cNvPicPr>
            <p:nvPr>
              <p:custDataLst>
                <p:tags r:id="rId8"/>
              </p:custDataLst>
            </p:nvPr>
          </p:nvPicPr>
          <p:blipFill>
            <a:blip r:embed="rId9"/>
            <a:srcRect/>
            <a:stretch>
              <a:fillRect/>
            </a:stretch>
          </p:blipFill>
          <p:spPr>
            <a:xfrm>
              <a:off x="4964" y="36476"/>
              <a:ext cx="3436" cy="2835"/>
            </a:xfrm>
            <a:prstGeom prst="rect">
              <a:avLst/>
            </a:prstGeom>
            <a:noFill/>
            <a:ln w="9525">
              <a:noFill/>
            </a:ln>
          </p:spPr>
        </p:pic>
        <p:sp>
          <p:nvSpPr>
            <p:cNvPr id="1073742907" name="矩形 1073742906"/>
            <p:cNvSpPr/>
            <p:nvPr>
              <p:custDataLst>
                <p:tags r:id="rId10"/>
              </p:custDataLst>
            </p:nvPr>
          </p:nvSpPr>
          <p:spPr>
            <a:xfrm>
              <a:off x="5811" y="37175"/>
              <a:ext cx="328"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916" name="矩形 1073742915"/>
            <p:cNvSpPr/>
            <p:nvPr>
              <p:custDataLst>
                <p:tags r:id="rId11"/>
              </p:custDataLst>
            </p:nvPr>
          </p:nvSpPr>
          <p:spPr>
            <a:xfrm>
              <a:off x="5437" y="36856"/>
              <a:ext cx="340" cy="738"/>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917" name="矩形 1073742916"/>
            <p:cNvSpPr/>
            <p:nvPr>
              <p:custDataLst>
                <p:tags r:id="rId12"/>
              </p:custDataLst>
            </p:nvPr>
          </p:nvSpPr>
          <p:spPr>
            <a:xfrm>
              <a:off x="7409" y="36932"/>
              <a:ext cx="340" cy="738"/>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grpSp>
        <p:nvGrpSpPr>
          <p:cNvPr id="1073742923" name="组合 1073742922"/>
          <p:cNvGrpSpPr/>
          <p:nvPr>
            <p:custDataLst>
              <p:tags r:id="rId13"/>
            </p:custDataLst>
          </p:nvPr>
        </p:nvGrpSpPr>
        <p:grpSpPr>
          <a:xfrm rot="0">
            <a:off x="7934325" y="1292225"/>
            <a:ext cx="2773045" cy="2303322"/>
            <a:chOff x="9810" y="36381"/>
            <a:chExt cx="3702" cy="2835"/>
          </a:xfrm>
        </p:grpSpPr>
        <p:pic>
          <p:nvPicPr>
            <p:cNvPr id="1073742920" name="图片 1073742919" descr="IMG_20180306_102737"/>
            <p:cNvPicPr>
              <a:picLocks noChangeAspect="1"/>
            </p:cNvPicPr>
            <p:nvPr>
              <p:custDataLst>
                <p:tags r:id="rId14"/>
              </p:custDataLst>
            </p:nvPr>
          </p:nvPicPr>
          <p:blipFill>
            <a:blip r:embed="rId15"/>
            <a:stretch>
              <a:fillRect/>
            </a:stretch>
          </p:blipFill>
          <p:spPr>
            <a:xfrm>
              <a:off x="9810" y="36381"/>
              <a:ext cx="3702" cy="2835"/>
            </a:xfrm>
            <a:prstGeom prst="rect">
              <a:avLst/>
            </a:prstGeom>
            <a:noFill/>
            <a:ln w="9525">
              <a:noFill/>
            </a:ln>
          </p:spPr>
        </p:pic>
        <p:sp>
          <p:nvSpPr>
            <p:cNvPr id="1073742922" name="矩形 1073742921"/>
            <p:cNvSpPr/>
            <p:nvPr>
              <p:custDataLst>
                <p:tags r:id="rId16"/>
              </p:custDataLst>
            </p:nvPr>
          </p:nvSpPr>
          <p:spPr>
            <a:xfrm>
              <a:off x="11479" y="37319"/>
              <a:ext cx="559" cy="1065"/>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grpSp>
        <p:nvGrpSpPr>
          <p:cNvPr id="36" name="组合 35"/>
          <p:cNvGrpSpPr/>
          <p:nvPr/>
        </p:nvGrpSpPr>
        <p:grpSpPr>
          <a:xfrm>
            <a:off x="2437130" y="3838575"/>
            <a:ext cx="7485380" cy="2484347"/>
            <a:chOff x="1228" y="6830"/>
            <a:chExt cx="10638" cy="4010"/>
          </a:xfrm>
        </p:grpSpPr>
        <p:grpSp>
          <p:nvGrpSpPr>
            <p:cNvPr id="1073743024" name="组合 1073743023"/>
            <p:cNvGrpSpPr/>
            <p:nvPr/>
          </p:nvGrpSpPr>
          <p:grpSpPr>
            <a:xfrm>
              <a:off x="9479" y="7522"/>
              <a:ext cx="2387" cy="1902"/>
              <a:chOff x="9184" y="53991"/>
              <a:chExt cx="4037" cy="1969"/>
            </a:xfrm>
          </p:grpSpPr>
          <p:pic>
            <p:nvPicPr>
              <p:cNvPr id="1073743025" name="图片 1073743024" descr="IMG_20180306_102658"/>
              <p:cNvPicPr>
                <a:picLocks noChangeAspect="1"/>
              </p:cNvPicPr>
              <p:nvPr/>
            </p:nvPicPr>
            <p:blipFill>
              <a:blip r:embed="rId17"/>
              <a:srcRect/>
              <a:stretch>
                <a:fillRect/>
              </a:stretch>
            </p:blipFill>
            <p:spPr>
              <a:xfrm>
                <a:off x="9184" y="53991"/>
                <a:ext cx="4037" cy="1969"/>
              </a:xfrm>
              <a:prstGeom prst="rect">
                <a:avLst/>
              </a:prstGeom>
              <a:noFill/>
              <a:ln w="9525">
                <a:noFill/>
              </a:ln>
            </p:spPr>
          </p:pic>
          <p:sp>
            <p:nvSpPr>
              <p:cNvPr id="1073743026" name="矩形 1073743025"/>
              <p:cNvSpPr/>
              <p:nvPr/>
            </p:nvSpPr>
            <p:spPr>
              <a:xfrm>
                <a:off x="10300" y="54107"/>
                <a:ext cx="328"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3027" name="矩形 1073743026"/>
              <p:cNvSpPr/>
              <p:nvPr/>
            </p:nvSpPr>
            <p:spPr>
              <a:xfrm>
                <a:off x="10341" y="54665"/>
                <a:ext cx="328"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grpSp>
          <p:nvGrpSpPr>
            <p:cNvPr id="1073743020" name="组合 1073743019"/>
            <p:cNvGrpSpPr/>
            <p:nvPr/>
          </p:nvGrpSpPr>
          <p:grpSpPr>
            <a:xfrm>
              <a:off x="1228" y="7302"/>
              <a:ext cx="2752" cy="2342"/>
              <a:chOff x="5165" y="53777"/>
              <a:chExt cx="3787" cy="2425"/>
            </a:xfrm>
          </p:grpSpPr>
          <p:pic>
            <p:nvPicPr>
              <p:cNvPr id="1073743021" name="图片 1073743020" descr="IMG_20180306_102652"/>
              <p:cNvPicPr>
                <a:picLocks noChangeAspect="1"/>
              </p:cNvPicPr>
              <p:nvPr/>
            </p:nvPicPr>
            <p:blipFill>
              <a:blip r:embed="rId18"/>
              <a:srcRect/>
              <a:stretch>
                <a:fillRect/>
              </a:stretch>
            </p:blipFill>
            <p:spPr>
              <a:xfrm>
                <a:off x="5165" y="53777"/>
                <a:ext cx="3787" cy="2425"/>
              </a:xfrm>
              <a:prstGeom prst="rect">
                <a:avLst/>
              </a:prstGeom>
              <a:noFill/>
              <a:ln w="9525">
                <a:noFill/>
              </a:ln>
            </p:spPr>
          </p:pic>
          <p:sp>
            <p:nvSpPr>
              <p:cNvPr id="1073743022" name="矩形 1073743021"/>
              <p:cNvSpPr/>
              <p:nvPr/>
            </p:nvSpPr>
            <p:spPr>
              <a:xfrm>
                <a:off x="7265" y="54248"/>
                <a:ext cx="328"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3023" name="矩形 1073743022"/>
              <p:cNvSpPr/>
              <p:nvPr/>
            </p:nvSpPr>
            <p:spPr>
              <a:xfrm>
                <a:off x="7259" y="54679"/>
                <a:ext cx="328"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cxnSp>
          <p:nvCxnSpPr>
            <p:cNvPr id="37" name="直接箭头连接符 36"/>
            <p:cNvCxnSpPr>
              <a:endCxn id="1073743023" idx="2"/>
            </p:cNvCxnSpPr>
            <p:nvPr/>
          </p:nvCxnSpPr>
          <p:spPr>
            <a:xfrm flipH="1">
              <a:off x="2869" y="7162"/>
              <a:ext cx="1593" cy="12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endCxn id="1073743027" idx="1"/>
            </p:cNvCxnSpPr>
            <p:nvPr/>
          </p:nvCxnSpPr>
          <p:spPr>
            <a:xfrm>
              <a:off x="8647" y="7634"/>
              <a:ext cx="1516" cy="6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rot="0">
              <a:off x="4418" y="6830"/>
              <a:ext cx="4308" cy="4010"/>
              <a:chOff x="5095" y="40391"/>
              <a:chExt cx="3436" cy="2882"/>
            </a:xfrm>
          </p:grpSpPr>
          <p:pic>
            <p:nvPicPr>
              <p:cNvPr id="40" name="图片 39" descr="IMG_20180306_101750"/>
              <p:cNvPicPr>
                <a:picLocks noChangeAspect="1"/>
              </p:cNvPicPr>
              <p:nvPr/>
            </p:nvPicPr>
            <p:blipFill>
              <a:blip r:embed="rId19"/>
              <a:srcRect/>
              <a:stretch>
                <a:fillRect/>
              </a:stretch>
            </p:blipFill>
            <p:spPr>
              <a:xfrm>
                <a:off x="5095" y="40438"/>
                <a:ext cx="3436" cy="2835"/>
              </a:xfrm>
              <a:prstGeom prst="rect">
                <a:avLst/>
              </a:prstGeom>
              <a:noFill/>
              <a:ln w="9525">
                <a:noFill/>
              </a:ln>
            </p:spPr>
          </p:pic>
          <p:sp>
            <p:nvSpPr>
              <p:cNvPr id="41" name="矩形 40"/>
              <p:cNvSpPr/>
              <p:nvPr/>
            </p:nvSpPr>
            <p:spPr>
              <a:xfrm>
                <a:off x="5104" y="40423"/>
                <a:ext cx="381" cy="1256"/>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42" name="矩形 41"/>
              <p:cNvSpPr/>
              <p:nvPr/>
            </p:nvSpPr>
            <p:spPr>
              <a:xfrm>
                <a:off x="8098" y="40391"/>
                <a:ext cx="381" cy="1256"/>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grpSp>
      <p:sp>
        <p:nvSpPr>
          <p:cNvPr id="43" name="object 43"/>
          <p:cNvSpPr txBox="1"/>
          <p:nvPr>
            <p:custDataLst>
              <p:tags r:id="rId20"/>
            </p:custDataLst>
          </p:nvPr>
        </p:nvSpPr>
        <p:spPr>
          <a:xfrm>
            <a:off x="8594090" y="3611245"/>
            <a:ext cx="2232025"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8.</a:t>
            </a:r>
            <a:r>
              <a:rPr lang="zh-CN" altLang="en-US" sz="1400" dirty="0">
                <a:latin typeface="微软雅黑" panose="020B0503020204020204" charset="-122"/>
                <a:ea typeface="微软雅黑" panose="020B0503020204020204" charset="-122"/>
                <a:cs typeface="微软雅黑" panose="020B0503020204020204" charset="-122"/>
                <a:sym typeface="+mn-ea"/>
              </a:rPr>
              <a:t>Unplug the terminal</a:t>
            </a:r>
            <a:endParaRPr lang="zh-CN" sz="1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88745" y="1177925"/>
            <a:ext cx="10074275" cy="4386580"/>
          </a:xfrm>
          <a:prstGeom prst="rect">
            <a:avLst/>
          </a:prstGeom>
          <a:noFill/>
        </p:spPr>
        <p:txBody>
          <a:bodyPr wrap="square" rtlCol="0">
            <a:noAutofit/>
          </a:bodyPr>
          <a:p>
            <a:r>
              <a:rPr lang="en-US" altLang="zh-CN" sz="1435" b="1"/>
              <a:t>2.1、Function of the test gears </a:t>
            </a:r>
            <a:endParaRPr lang="en-US" altLang="zh-CN" sz="1435" b="1"/>
          </a:p>
          <a:p>
            <a:r>
              <a:rPr lang="zh-CN" altLang="en-US" sz="1435" b="1">
                <a:sym typeface="+mn-ea"/>
              </a:rPr>
              <a:t>Data hold switch</a:t>
            </a:r>
            <a:r>
              <a:rPr lang="en-US" altLang="zh-CN" sz="1435"/>
              <a:t>：Memorize the measured data for comparison。</a:t>
            </a:r>
            <a:endParaRPr lang="en-US" altLang="zh-CN" sz="1435"/>
          </a:p>
          <a:p>
            <a:r>
              <a:rPr lang="zh-CN" altLang="en-US" sz="1435" b="1">
                <a:sym typeface="+mn-ea"/>
              </a:rPr>
              <a:t>Buzzer (diode test gear）</a:t>
            </a:r>
            <a:r>
              <a:rPr lang="en-US" altLang="zh-CN" sz="1435"/>
              <a:t>：</a:t>
            </a:r>
            <a:r>
              <a:rPr sz="1435"/>
              <a:t>Measure the quality of diode, the on-off and alarm function of circuit</a:t>
            </a:r>
            <a:endParaRPr lang="en-US" altLang="zh-CN" sz="1435"/>
          </a:p>
          <a:p>
            <a:r>
              <a:rPr sz="1435" b="1">
                <a:sym typeface="+mn-ea"/>
              </a:rPr>
              <a:t>Resistance gear test gear</a:t>
            </a:r>
            <a:r>
              <a:rPr lang="en-US" altLang="zh-CN" sz="1435"/>
              <a:t>：Measure the quality and value of resistance</a:t>
            </a:r>
            <a:endParaRPr lang="en-US" altLang="zh-CN" sz="1435"/>
          </a:p>
          <a:p>
            <a:r>
              <a:rPr lang="zh-CN" altLang="en-US" sz="1435" b="1">
                <a:sym typeface="+mn-ea"/>
              </a:rPr>
              <a:t>DC voltage Test gear V-</a:t>
            </a:r>
            <a:r>
              <a:rPr lang="en-US" altLang="zh-CN" sz="1435"/>
              <a:t>：Measure DC voltage</a:t>
            </a:r>
            <a:endParaRPr lang="en-US" altLang="zh-CN" sz="1435"/>
          </a:p>
          <a:p>
            <a:r>
              <a:rPr lang="zh-CN" altLang="en-US" sz="1435" b="1">
                <a:sym typeface="+mn-ea"/>
              </a:rPr>
              <a:t>AC voltage test gear V~</a:t>
            </a:r>
            <a:r>
              <a:rPr lang="en-US" altLang="zh-CN" sz="1435"/>
              <a:t>：Measure AC voltage</a:t>
            </a:r>
            <a:endParaRPr lang="en-US" altLang="zh-CN" sz="1435"/>
          </a:p>
          <a:p>
            <a:r>
              <a:rPr lang="en-US" altLang="zh-CN" sz="1435" b="1"/>
              <a:t>VΩ / COM</a:t>
            </a:r>
            <a:r>
              <a:rPr lang="en-US" altLang="zh-CN" sz="1435"/>
              <a:t>：VΩ </a:t>
            </a:r>
            <a:r>
              <a:rPr sz="1435"/>
              <a:t>Red pen port (+ pole) during test, black pen port (- pole) during com test</a:t>
            </a:r>
            <a:endParaRPr sz="1435"/>
          </a:p>
          <a:p>
            <a:r>
              <a:rPr lang="en-US" altLang="zh-CN" sz="1435">
                <a:solidFill>
                  <a:srgbClr val="FF0000"/>
                </a:solidFill>
              </a:rPr>
              <a:t>Note: when carrying out resistance or voltage test, it is necessary to select a suitable range. If the range is too small to be measured, and the range is too large, the test error range is large; if the voltage is not known, it is necessary to select a range measurement with a large windlass.</a:t>
            </a:r>
            <a:endParaRPr lang="en-US" altLang="zh-CN" sz="1435">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object 43"/>
          <p:cNvSpPr txBox="1"/>
          <p:nvPr/>
        </p:nvSpPr>
        <p:spPr>
          <a:xfrm>
            <a:off x="5039995" y="6397625"/>
            <a:ext cx="4375150"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12.</a:t>
            </a:r>
            <a:r>
              <a:rPr lang="zh-CN" altLang="en-US" sz="1400" dirty="0">
                <a:latin typeface="微软雅黑" panose="020B0503020204020204" charset="-122"/>
                <a:ea typeface="微软雅黑" panose="020B0503020204020204" charset="-122"/>
                <a:cs typeface="微软雅黑" panose="020B0503020204020204" charset="-122"/>
              </a:rPr>
              <a:t>Unplug all the air hose to replace all the airbags</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4" name="object 43"/>
          <p:cNvSpPr txBox="1"/>
          <p:nvPr/>
        </p:nvSpPr>
        <p:spPr>
          <a:xfrm>
            <a:off x="2687955" y="3766820"/>
            <a:ext cx="6496050"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10.</a:t>
            </a:r>
            <a:r>
              <a:rPr lang="zh-CN" sz="1400" dirty="0">
                <a:latin typeface="微软雅黑" panose="020B0503020204020204" charset="-122"/>
                <a:ea typeface="微软雅黑" panose="020B0503020204020204" charset="-122"/>
                <a:cs typeface="微软雅黑" panose="020B0503020204020204" charset="-122"/>
              </a:rPr>
              <a:t>Tear off the sticky fur buckle to replace the </a:t>
            </a:r>
            <a:r>
              <a:rPr lang="en-US" altLang="zh-CN" sz="1400" dirty="0">
                <a:latin typeface="微软雅黑" panose="020B0503020204020204" charset="-122"/>
                <a:ea typeface="微软雅黑" panose="020B0503020204020204" charset="-122"/>
                <a:cs typeface="微软雅黑" panose="020B0503020204020204" charset="-122"/>
              </a:rPr>
              <a:t>upper legrest</a:t>
            </a:r>
            <a:r>
              <a:rPr lang="zh-CN" sz="1400" dirty="0">
                <a:latin typeface="微软雅黑" panose="020B0503020204020204" charset="-122"/>
                <a:ea typeface="微软雅黑" panose="020B0503020204020204" charset="-122"/>
                <a:cs typeface="微软雅黑" panose="020B0503020204020204" charset="-122"/>
              </a:rPr>
              <a:t> leather cover</a:t>
            </a:r>
            <a:endParaRPr lang="zh-CN" sz="1400" dirty="0">
              <a:latin typeface="微软雅黑" panose="020B0503020204020204" charset="-122"/>
              <a:ea typeface="微软雅黑" panose="020B0503020204020204" charset="-122"/>
              <a:cs typeface="微软雅黑" panose="020B0503020204020204" charset="-122"/>
            </a:endParaRPr>
          </a:p>
        </p:txBody>
      </p:sp>
      <p:sp>
        <p:nvSpPr>
          <p:cNvPr id="5" name="object 43"/>
          <p:cNvSpPr txBox="1"/>
          <p:nvPr/>
        </p:nvSpPr>
        <p:spPr>
          <a:xfrm>
            <a:off x="1317625" y="6397625"/>
            <a:ext cx="1847850"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11.</a:t>
            </a:r>
            <a:r>
              <a:rPr lang="en-US" altLang="zh-CN" sz="1400">
                <a:sym typeface="+mn-ea"/>
              </a:rPr>
              <a:t>remove the screws</a:t>
            </a:r>
            <a:endParaRPr lang="zh-CN" sz="1400" dirty="0">
              <a:latin typeface="微软雅黑" panose="020B0503020204020204" charset="-122"/>
              <a:ea typeface="微软雅黑" panose="020B0503020204020204" charset="-122"/>
              <a:cs typeface="微软雅黑" panose="020B0503020204020204" charset="-122"/>
            </a:endParaRPr>
          </a:p>
        </p:txBody>
      </p:sp>
      <p:pic>
        <p:nvPicPr>
          <p:cNvPr id="1073742965" name="图片 1073742964" descr="IMG_20180306_103152"/>
          <p:cNvPicPr>
            <a:picLocks noChangeAspect="1"/>
          </p:cNvPicPr>
          <p:nvPr/>
        </p:nvPicPr>
        <p:blipFill>
          <a:blip r:embed="rId1"/>
          <a:srcRect/>
          <a:stretch>
            <a:fillRect/>
          </a:stretch>
        </p:blipFill>
        <p:spPr>
          <a:xfrm>
            <a:off x="8606790" y="1151890"/>
            <a:ext cx="2440305" cy="2446655"/>
          </a:xfrm>
          <a:prstGeom prst="rect">
            <a:avLst/>
          </a:prstGeom>
          <a:noFill/>
          <a:ln w="9525">
            <a:noFill/>
          </a:ln>
        </p:spPr>
      </p:pic>
      <p:grpSp>
        <p:nvGrpSpPr>
          <p:cNvPr id="13" name="组合 12"/>
          <p:cNvGrpSpPr/>
          <p:nvPr/>
        </p:nvGrpSpPr>
        <p:grpSpPr>
          <a:xfrm rot="0">
            <a:off x="885190" y="4170680"/>
            <a:ext cx="2450465" cy="2207895"/>
            <a:chOff x="714" y="7532"/>
            <a:chExt cx="4824" cy="3176"/>
          </a:xfrm>
        </p:grpSpPr>
        <p:pic>
          <p:nvPicPr>
            <p:cNvPr id="33" name="图片 32" descr="IMG_20200411_114910"/>
            <p:cNvPicPr>
              <a:picLocks noChangeAspect="1"/>
            </p:cNvPicPr>
            <p:nvPr/>
          </p:nvPicPr>
          <p:blipFill>
            <a:blip r:embed="rId2"/>
            <a:srcRect/>
            <a:stretch>
              <a:fillRect/>
            </a:stretch>
          </p:blipFill>
          <p:spPr>
            <a:xfrm>
              <a:off x="714" y="7532"/>
              <a:ext cx="4824" cy="3176"/>
            </a:xfrm>
            <a:prstGeom prst="rect">
              <a:avLst/>
            </a:prstGeom>
          </p:spPr>
        </p:pic>
        <p:sp>
          <p:nvSpPr>
            <p:cNvPr id="34" name="椭圆 33"/>
            <p:cNvSpPr/>
            <p:nvPr/>
          </p:nvSpPr>
          <p:spPr>
            <a:xfrm flipH="1">
              <a:off x="1763" y="9708"/>
              <a:ext cx="407" cy="394"/>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35" name="椭圆 34"/>
            <p:cNvSpPr/>
            <p:nvPr/>
          </p:nvSpPr>
          <p:spPr>
            <a:xfrm flipH="1">
              <a:off x="2013" y="8923"/>
              <a:ext cx="407" cy="394"/>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36" name="椭圆 35"/>
            <p:cNvSpPr/>
            <p:nvPr/>
          </p:nvSpPr>
          <p:spPr>
            <a:xfrm flipH="1">
              <a:off x="2420" y="8944"/>
              <a:ext cx="427" cy="373"/>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37" name="椭圆 36"/>
            <p:cNvSpPr/>
            <p:nvPr/>
          </p:nvSpPr>
          <p:spPr>
            <a:xfrm flipH="1">
              <a:off x="2577" y="9729"/>
              <a:ext cx="427" cy="373"/>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38" name="椭圆 37"/>
            <p:cNvSpPr/>
            <p:nvPr/>
          </p:nvSpPr>
          <p:spPr>
            <a:xfrm flipH="1">
              <a:off x="3327" y="9080"/>
              <a:ext cx="427" cy="373"/>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39" name="椭圆 38"/>
            <p:cNvSpPr/>
            <p:nvPr/>
          </p:nvSpPr>
          <p:spPr>
            <a:xfrm flipH="1">
              <a:off x="3327" y="9729"/>
              <a:ext cx="427" cy="373"/>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40" name="椭圆 39"/>
            <p:cNvSpPr/>
            <p:nvPr/>
          </p:nvSpPr>
          <p:spPr>
            <a:xfrm flipH="1">
              <a:off x="4098" y="8933"/>
              <a:ext cx="427" cy="373"/>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41" name="椭圆 40"/>
            <p:cNvSpPr/>
            <p:nvPr/>
          </p:nvSpPr>
          <p:spPr>
            <a:xfrm flipH="1">
              <a:off x="4098" y="9708"/>
              <a:ext cx="427" cy="373"/>
            </a:xfrm>
            <a:prstGeom prst="ellipse">
              <a:avLst/>
            </a:prstGeom>
            <a:noFill/>
            <a:ln w="38100" cap="flat" cmpd="sng">
              <a:solidFill>
                <a:srgbClr val="FF0000"/>
              </a:solidFill>
              <a:prstDash val="solid"/>
              <a:headEnd type="none" w="med" len="med"/>
              <a:tailEnd type="none" w="med" len="med"/>
            </a:ln>
          </p:spPr>
          <p:txBody>
            <a:bodyPr/>
            <a:p>
              <a:endParaRPr lang="zh-CN" altLang="en-US"/>
            </a:p>
          </p:txBody>
        </p:sp>
      </p:grpSp>
      <p:grpSp>
        <p:nvGrpSpPr>
          <p:cNvPr id="50" name="组合 49"/>
          <p:cNvGrpSpPr/>
          <p:nvPr/>
        </p:nvGrpSpPr>
        <p:grpSpPr>
          <a:xfrm>
            <a:off x="885190" y="1151890"/>
            <a:ext cx="7569835" cy="2446020"/>
            <a:chOff x="754" y="2783"/>
            <a:chExt cx="11921" cy="3866"/>
          </a:xfrm>
        </p:grpSpPr>
        <p:pic>
          <p:nvPicPr>
            <p:cNvPr id="42" name="图片 41" descr="IMG_20200411_114016"/>
            <p:cNvPicPr>
              <a:picLocks noChangeAspect="1"/>
            </p:cNvPicPr>
            <p:nvPr/>
          </p:nvPicPr>
          <p:blipFill>
            <a:blip r:embed="rId3"/>
            <a:srcRect/>
            <a:stretch>
              <a:fillRect/>
            </a:stretch>
          </p:blipFill>
          <p:spPr>
            <a:xfrm>
              <a:off x="754" y="2783"/>
              <a:ext cx="3858" cy="3866"/>
            </a:xfrm>
            <a:prstGeom prst="rect">
              <a:avLst/>
            </a:prstGeom>
          </p:spPr>
        </p:pic>
        <p:pic>
          <p:nvPicPr>
            <p:cNvPr id="43" name="图片 42" descr="IMG_20200411_114027"/>
            <p:cNvPicPr>
              <a:picLocks noChangeAspect="1"/>
            </p:cNvPicPr>
            <p:nvPr/>
          </p:nvPicPr>
          <p:blipFill>
            <a:blip r:embed="rId4"/>
            <a:stretch>
              <a:fillRect/>
            </a:stretch>
          </p:blipFill>
          <p:spPr>
            <a:xfrm>
              <a:off x="4795" y="2784"/>
              <a:ext cx="3895" cy="3865"/>
            </a:xfrm>
            <a:prstGeom prst="rect">
              <a:avLst/>
            </a:prstGeom>
          </p:spPr>
        </p:pic>
        <p:pic>
          <p:nvPicPr>
            <p:cNvPr id="44" name="图片 43" descr="IMG_20200411_114516"/>
            <p:cNvPicPr>
              <a:picLocks noChangeAspect="1"/>
            </p:cNvPicPr>
            <p:nvPr/>
          </p:nvPicPr>
          <p:blipFill>
            <a:blip r:embed="rId5"/>
            <a:stretch>
              <a:fillRect/>
            </a:stretch>
          </p:blipFill>
          <p:spPr>
            <a:xfrm>
              <a:off x="9030" y="2783"/>
              <a:ext cx="3645" cy="3865"/>
            </a:xfrm>
            <a:prstGeom prst="rect">
              <a:avLst/>
            </a:prstGeom>
          </p:spPr>
        </p:pic>
      </p:grpSp>
      <p:grpSp>
        <p:nvGrpSpPr>
          <p:cNvPr id="65" name="组合 64"/>
          <p:cNvGrpSpPr/>
          <p:nvPr/>
        </p:nvGrpSpPr>
        <p:grpSpPr>
          <a:xfrm>
            <a:off x="3451225" y="4163060"/>
            <a:ext cx="7595235" cy="2243455"/>
            <a:chOff x="4927" y="7538"/>
            <a:chExt cx="11151" cy="3503"/>
          </a:xfrm>
        </p:grpSpPr>
        <p:grpSp>
          <p:nvGrpSpPr>
            <p:cNvPr id="45" name="组合 44"/>
            <p:cNvGrpSpPr/>
            <p:nvPr/>
          </p:nvGrpSpPr>
          <p:grpSpPr>
            <a:xfrm>
              <a:off x="8721" y="7947"/>
              <a:ext cx="3357" cy="2673"/>
              <a:chOff x="4724" y="3970"/>
              <a:chExt cx="11100" cy="6356"/>
            </a:xfrm>
          </p:grpSpPr>
          <p:pic>
            <p:nvPicPr>
              <p:cNvPr id="46" name="图片 45" descr="IMG_20200411_114027"/>
              <p:cNvPicPr>
                <a:picLocks noChangeAspect="1"/>
              </p:cNvPicPr>
              <p:nvPr/>
            </p:nvPicPr>
            <p:blipFill>
              <a:blip r:embed="rId6"/>
              <a:stretch>
                <a:fillRect/>
              </a:stretch>
            </p:blipFill>
            <p:spPr>
              <a:xfrm>
                <a:off x="4724" y="3970"/>
                <a:ext cx="11100" cy="6356"/>
              </a:xfrm>
              <a:prstGeom prst="rect">
                <a:avLst/>
              </a:prstGeom>
            </p:spPr>
          </p:pic>
          <p:sp>
            <p:nvSpPr>
              <p:cNvPr id="47" name="椭圆 46"/>
              <p:cNvSpPr/>
              <p:nvPr/>
            </p:nvSpPr>
            <p:spPr>
              <a:xfrm flipH="1">
                <a:off x="11066" y="5781"/>
                <a:ext cx="772" cy="656"/>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48" name="椭圆 47"/>
              <p:cNvSpPr/>
              <p:nvPr/>
            </p:nvSpPr>
            <p:spPr>
              <a:xfrm flipH="1">
                <a:off x="7688" y="6436"/>
                <a:ext cx="830" cy="655"/>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49" name="椭圆 48"/>
              <p:cNvSpPr/>
              <p:nvPr/>
            </p:nvSpPr>
            <p:spPr>
              <a:xfrm flipH="1">
                <a:off x="12611" y="6436"/>
                <a:ext cx="750" cy="655"/>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51" name="椭圆 50"/>
              <p:cNvSpPr/>
              <p:nvPr/>
            </p:nvSpPr>
            <p:spPr>
              <a:xfrm flipH="1">
                <a:off x="9103" y="5781"/>
                <a:ext cx="750" cy="655"/>
              </a:xfrm>
              <a:prstGeom prst="ellipse">
                <a:avLst/>
              </a:prstGeom>
              <a:noFill/>
              <a:ln w="38100" cap="flat" cmpd="sng">
                <a:solidFill>
                  <a:srgbClr val="FF0000"/>
                </a:solidFill>
                <a:prstDash val="solid"/>
                <a:headEnd type="none" w="med" len="med"/>
                <a:tailEnd type="none" w="med" len="med"/>
              </a:ln>
            </p:spPr>
            <p:txBody>
              <a:bodyPr/>
              <a:p>
                <a:endParaRPr lang="zh-CN" altLang="en-US"/>
              </a:p>
            </p:txBody>
          </p:sp>
        </p:grpSp>
        <p:grpSp>
          <p:nvGrpSpPr>
            <p:cNvPr id="52" name="组合 51"/>
            <p:cNvGrpSpPr/>
            <p:nvPr/>
          </p:nvGrpSpPr>
          <p:grpSpPr>
            <a:xfrm>
              <a:off x="12506" y="7538"/>
              <a:ext cx="3572" cy="3489"/>
              <a:chOff x="5660" y="2601"/>
              <a:chExt cx="7461" cy="5581"/>
            </a:xfrm>
          </p:grpSpPr>
          <p:pic>
            <p:nvPicPr>
              <p:cNvPr id="53" name="图片 52" descr="IMG_20200411_114538"/>
              <p:cNvPicPr>
                <a:picLocks noChangeAspect="1"/>
              </p:cNvPicPr>
              <p:nvPr/>
            </p:nvPicPr>
            <p:blipFill>
              <a:blip r:embed="rId7"/>
              <a:stretch>
                <a:fillRect/>
              </a:stretch>
            </p:blipFill>
            <p:spPr>
              <a:xfrm>
                <a:off x="5660" y="2601"/>
                <a:ext cx="7461" cy="5581"/>
              </a:xfrm>
              <a:prstGeom prst="rect">
                <a:avLst/>
              </a:prstGeom>
            </p:spPr>
          </p:pic>
          <p:sp>
            <p:nvSpPr>
              <p:cNvPr id="54" name="椭圆 53"/>
              <p:cNvSpPr/>
              <p:nvPr/>
            </p:nvSpPr>
            <p:spPr>
              <a:xfrm flipH="1">
                <a:off x="10901" y="6188"/>
                <a:ext cx="634" cy="709"/>
              </a:xfrm>
              <a:prstGeom prst="ellipse">
                <a:avLst/>
              </a:prstGeom>
              <a:noFill/>
              <a:ln w="38100" cap="flat" cmpd="sng">
                <a:solidFill>
                  <a:srgbClr val="FF0000"/>
                </a:solidFill>
                <a:prstDash val="solid"/>
                <a:headEnd type="none" w="med" len="med"/>
                <a:tailEnd type="none" w="med" len="med"/>
              </a:ln>
            </p:spPr>
            <p:txBody>
              <a:bodyPr/>
              <a:p>
                <a:endParaRPr lang="zh-CN" altLang="en-US"/>
              </a:p>
            </p:txBody>
          </p:sp>
        </p:grpSp>
        <p:grpSp>
          <p:nvGrpSpPr>
            <p:cNvPr id="55" name="组合 54"/>
            <p:cNvGrpSpPr/>
            <p:nvPr/>
          </p:nvGrpSpPr>
          <p:grpSpPr>
            <a:xfrm rot="0">
              <a:off x="4927" y="7550"/>
              <a:ext cx="3594" cy="3491"/>
              <a:chOff x="5030" y="7590"/>
              <a:chExt cx="4404" cy="3294"/>
            </a:xfrm>
          </p:grpSpPr>
          <p:pic>
            <p:nvPicPr>
              <p:cNvPr id="56" name="图片 55" descr="IMG_20200411_115159"/>
              <p:cNvPicPr>
                <a:picLocks noChangeAspect="1"/>
              </p:cNvPicPr>
              <p:nvPr/>
            </p:nvPicPr>
            <p:blipFill>
              <a:blip r:embed="rId8"/>
              <a:stretch>
                <a:fillRect/>
              </a:stretch>
            </p:blipFill>
            <p:spPr>
              <a:xfrm>
                <a:off x="5030" y="7590"/>
                <a:ext cx="4404" cy="3294"/>
              </a:xfrm>
              <a:prstGeom prst="rect">
                <a:avLst/>
              </a:prstGeom>
            </p:spPr>
          </p:pic>
          <p:sp>
            <p:nvSpPr>
              <p:cNvPr id="57" name="椭圆 56"/>
              <p:cNvSpPr/>
              <p:nvPr/>
            </p:nvSpPr>
            <p:spPr>
              <a:xfrm flipH="1">
                <a:off x="7041" y="9937"/>
                <a:ext cx="489" cy="479"/>
              </a:xfrm>
              <a:prstGeom prst="ellipse">
                <a:avLst/>
              </a:prstGeom>
              <a:noFill/>
              <a:ln w="38100" cap="flat" cmpd="sng">
                <a:solidFill>
                  <a:srgbClr val="FF0000"/>
                </a:solidFill>
                <a:prstDash val="solid"/>
                <a:headEnd type="none" w="med" len="med"/>
                <a:tailEnd type="none" w="med" len="med"/>
              </a:ln>
            </p:spPr>
            <p:txBody>
              <a:bodyPr/>
              <a:p>
                <a:endParaRPr lang="zh-CN" altLang="en-US"/>
              </a:p>
            </p:txBody>
          </p:sp>
        </p:gr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object 43"/>
          <p:cNvSpPr txBox="1"/>
          <p:nvPr/>
        </p:nvSpPr>
        <p:spPr>
          <a:xfrm>
            <a:off x="1673225" y="3312795"/>
            <a:ext cx="3606800" cy="442595"/>
          </a:xfrm>
          <a:prstGeom prst="rect">
            <a:avLst/>
          </a:prstGeom>
        </p:spPr>
        <p:txBody>
          <a:bodyPr vert="horz" wrap="square" lIns="0" tIns="12065" rIns="0" bIns="0" rtlCol="0">
            <a:spAutoFit/>
          </a:bodyPr>
          <a:p>
            <a:pPr marL="12700">
              <a:lnSpc>
                <a:spcPct val="100000"/>
              </a:lnSpc>
              <a:spcBef>
                <a:spcPts val="95"/>
              </a:spcBef>
            </a:pPr>
            <a:r>
              <a:rPr lang="en-US" sz="1400" dirty="0">
                <a:latin typeface="微软雅黑" panose="020B0503020204020204" charset="-122"/>
                <a:ea typeface="微软雅黑" panose="020B0503020204020204" charset="-122"/>
                <a:cs typeface="微软雅黑" panose="020B0503020204020204" charset="-122"/>
              </a:rPr>
              <a:t>1.</a:t>
            </a:r>
            <a:r>
              <a:rPr sz="1400" dirty="0">
                <a:latin typeface="微软雅黑" panose="020B0503020204020204" charset="-122"/>
                <a:ea typeface="微软雅黑" panose="020B0503020204020204" charset="-122"/>
                <a:cs typeface="微软雅黑" panose="020B0503020204020204" charset="-122"/>
              </a:rPr>
              <a:t>Prise open the left side decorative cover of the upper legrest</a:t>
            </a:r>
            <a:endParaRPr sz="1400" dirty="0">
              <a:latin typeface="微软雅黑" panose="020B0503020204020204" charset="-122"/>
              <a:ea typeface="微软雅黑" panose="020B0503020204020204" charset="-122"/>
              <a:cs typeface="微软雅黑" panose="020B0503020204020204" charset="-122"/>
            </a:endParaRPr>
          </a:p>
        </p:txBody>
      </p:sp>
      <p:sp>
        <p:nvSpPr>
          <p:cNvPr id="6" name="object 5"/>
          <p:cNvSpPr txBox="1"/>
          <p:nvPr/>
        </p:nvSpPr>
        <p:spPr>
          <a:xfrm>
            <a:off x="496570" y="694690"/>
            <a:ext cx="5019675" cy="289560"/>
          </a:xfrm>
          <a:prstGeom prst="rect">
            <a:avLst/>
          </a:prstGeom>
        </p:spPr>
        <p:txBody>
          <a:bodyPr vert="horz" wrap="square" lIns="0" tIns="12700" rIns="0" bIns="0" rtlCol="0">
            <a:spAutoFit/>
          </a:bodyPr>
          <a:p>
            <a:pPr marL="12700">
              <a:lnSpc>
                <a:spcPct val="100000"/>
              </a:lnSpc>
              <a:spcBef>
                <a:spcPts val="100"/>
              </a:spcBef>
            </a:pPr>
            <a:r>
              <a:rPr lang="en-US" b="1" dirty="0">
                <a:latin typeface="宋体" panose="02010600030101010101" pitchFamily="2" charset="-122"/>
                <a:cs typeface="宋体" panose="02010600030101010101" pitchFamily="2" charset="-122"/>
              </a:rPr>
              <a:t>22</a:t>
            </a:r>
            <a:r>
              <a:rPr b="1" dirty="0">
                <a:latin typeface="宋体" panose="02010600030101010101" pitchFamily="2" charset="-122"/>
                <a:cs typeface="宋体" panose="02010600030101010101" pitchFamily="2" charset="-122"/>
              </a:rPr>
              <a:t>、</a:t>
            </a:r>
            <a:r>
              <a:rPr lang="en-US" altLang="zh-CN" b="1">
                <a:latin typeface="微软雅黑" panose="020B0503020204020204" charset="-122"/>
                <a:ea typeface="微软雅黑" panose="020B0503020204020204" charset="-122"/>
                <a:cs typeface="微软雅黑" panose="020B0503020204020204" charset="-122"/>
                <a:sym typeface="+mn-ea"/>
              </a:rPr>
              <a:t>disassembly of legrest PCB</a:t>
            </a:r>
            <a:endParaRPr lang="zh-CN" b="1" dirty="0">
              <a:latin typeface="宋体" panose="02010600030101010101" pitchFamily="2" charset="-122"/>
              <a:cs typeface="宋体" panose="02010600030101010101" pitchFamily="2" charset="-122"/>
            </a:endParaRPr>
          </a:p>
        </p:txBody>
      </p:sp>
      <p:sp>
        <p:nvSpPr>
          <p:cNvPr id="17" name="object 43"/>
          <p:cNvSpPr txBox="1"/>
          <p:nvPr/>
        </p:nvSpPr>
        <p:spPr>
          <a:xfrm>
            <a:off x="6967220" y="3370580"/>
            <a:ext cx="1821815"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宋体" panose="02010600030101010101" pitchFamily="2" charset="-122"/>
                <a:cs typeface="宋体" panose="02010600030101010101" pitchFamily="2" charset="-122"/>
              </a:rPr>
              <a:t>2.</a:t>
            </a:r>
            <a:r>
              <a:rPr lang="en-US" altLang="zh-CN" sz="1400">
                <a:sym typeface="+mn-ea"/>
              </a:rPr>
              <a:t>remove the screws</a:t>
            </a:r>
            <a:endParaRPr lang="zh-CN" altLang="en-US" sz="1400" dirty="0">
              <a:latin typeface="宋体" panose="02010600030101010101" pitchFamily="2" charset="-122"/>
              <a:cs typeface="宋体" panose="02010600030101010101" pitchFamily="2" charset="-122"/>
            </a:endParaRPr>
          </a:p>
        </p:txBody>
      </p:sp>
      <p:sp>
        <p:nvSpPr>
          <p:cNvPr id="26" name="object 43"/>
          <p:cNvSpPr txBox="1"/>
          <p:nvPr/>
        </p:nvSpPr>
        <p:spPr>
          <a:xfrm>
            <a:off x="2832735" y="6337300"/>
            <a:ext cx="1699895"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3.</a:t>
            </a:r>
            <a:r>
              <a:rPr lang="en-US" altLang="zh-CN" sz="1400">
                <a:sym typeface="+mn-ea"/>
              </a:rPr>
              <a:t>remove the screws</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27" name="object 43"/>
          <p:cNvSpPr txBox="1"/>
          <p:nvPr/>
        </p:nvSpPr>
        <p:spPr>
          <a:xfrm>
            <a:off x="6207125" y="6254115"/>
            <a:ext cx="3691255" cy="442595"/>
          </a:xfrm>
          <a:prstGeom prst="rect">
            <a:avLst/>
          </a:prstGeom>
        </p:spPr>
        <p:txBody>
          <a:bodyPr vert="horz" wrap="square" lIns="0" tIns="12065" rIns="0" bIns="0" rtlCol="0">
            <a:spAutoFit/>
          </a:bodyPr>
          <a:p>
            <a:pPr marL="12700" algn="ctr">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4.r</a:t>
            </a:r>
            <a:r>
              <a:rPr lang="zh-CN" altLang="en-US" sz="1400" dirty="0">
                <a:latin typeface="微软雅黑" panose="020B0503020204020204" charset="-122"/>
                <a:ea typeface="微软雅黑" panose="020B0503020204020204" charset="-122"/>
                <a:cs typeface="微软雅黑" panose="020B0503020204020204" charset="-122"/>
              </a:rPr>
              <a:t>emove the screws and unplug all the terminals</a:t>
            </a:r>
            <a:endParaRPr lang="zh-CN" altLang="en-US" sz="1400" dirty="0">
              <a:latin typeface="微软雅黑" panose="020B0503020204020204" charset="-122"/>
              <a:ea typeface="微软雅黑" panose="020B0503020204020204" charset="-122"/>
              <a:cs typeface="微软雅黑" panose="020B0503020204020204" charset="-122"/>
            </a:endParaRPr>
          </a:p>
        </p:txBody>
      </p:sp>
      <p:grpSp>
        <p:nvGrpSpPr>
          <p:cNvPr id="8" name="组合 7"/>
          <p:cNvGrpSpPr/>
          <p:nvPr/>
        </p:nvGrpSpPr>
        <p:grpSpPr>
          <a:xfrm rot="0">
            <a:off x="1673225" y="984885"/>
            <a:ext cx="3606938" cy="2272154"/>
            <a:chOff x="749" y="3521"/>
            <a:chExt cx="4665" cy="2995"/>
          </a:xfrm>
        </p:grpSpPr>
        <p:pic>
          <p:nvPicPr>
            <p:cNvPr id="1073742924" name="图片 1073742923" descr="IMG_20180306_101855"/>
            <p:cNvPicPr>
              <a:picLocks noChangeAspect="1"/>
            </p:cNvPicPr>
            <p:nvPr/>
          </p:nvPicPr>
          <p:blipFill>
            <a:blip r:embed="rId1"/>
            <a:srcRect/>
            <a:stretch>
              <a:fillRect/>
            </a:stretch>
          </p:blipFill>
          <p:spPr>
            <a:xfrm>
              <a:off x="749" y="3521"/>
              <a:ext cx="4665" cy="2995"/>
            </a:xfrm>
            <a:prstGeom prst="rect">
              <a:avLst/>
            </a:prstGeom>
            <a:noFill/>
            <a:ln w="9525">
              <a:noFill/>
            </a:ln>
          </p:spPr>
        </p:pic>
        <p:sp>
          <p:nvSpPr>
            <p:cNvPr id="1073742918" name="矩形 1073742917"/>
            <p:cNvSpPr/>
            <p:nvPr/>
          </p:nvSpPr>
          <p:spPr>
            <a:xfrm rot="16200000">
              <a:off x="4189" y="4140"/>
              <a:ext cx="1442" cy="497"/>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grpSp>
        <p:nvGrpSpPr>
          <p:cNvPr id="15" name="组合 14"/>
          <p:cNvGrpSpPr/>
          <p:nvPr/>
        </p:nvGrpSpPr>
        <p:grpSpPr>
          <a:xfrm rot="0">
            <a:off x="6292215" y="984250"/>
            <a:ext cx="3606548" cy="2272353"/>
            <a:chOff x="3583" y="1839"/>
            <a:chExt cx="9415" cy="7045"/>
          </a:xfrm>
        </p:grpSpPr>
        <p:pic>
          <p:nvPicPr>
            <p:cNvPr id="11" name="图片 10" descr="IMG_20200411_110339"/>
            <p:cNvPicPr>
              <a:picLocks noChangeAspect="1"/>
            </p:cNvPicPr>
            <p:nvPr/>
          </p:nvPicPr>
          <p:blipFill>
            <a:blip r:embed="rId2"/>
            <a:stretch>
              <a:fillRect/>
            </a:stretch>
          </p:blipFill>
          <p:spPr>
            <a:xfrm>
              <a:off x="3583" y="1839"/>
              <a:ext cx="9415" cy="7045"/>
            </a:xfrm>
            <a:prstGeom prst="rect">
              <a:avLst/>
            </a:prstGeom>
          </p:spPr>
        </p:pic>
        <p:sp>
          <p:nvSpPr>
            <p:cNvPr id="12" name="椭圆 11"/>
            <p:cNvSpPr/>
            <p:nvPr/>
          </p:nvSpPr>
          <p:spPr>
            <a:xfrm>
              <a:off x="7421" y="6021"/>
              <a:ext cx="621" cy="569"/>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9" name="椭圆 8"/>
            <p:cNvSpPr/>
            <p:nvPr/>
          </p:nvSpPr>
          <p:spPr>
            <a:xfrm>
              <a:off x="8723" y="6041"/>
              <a:ext cx="621" cy="549"/>
            </a:xfrm>
            <a:prstGeom prst="ellipse">
              <a:avLst/>
            </a:prstGeom>
            <a:noFill/>
            <a:ln w="38100" cap="flat" cmpd="sng">
              <a:solidFill>
                <a:srgbClr val="FF0000"/>
              </a:solidFill>
              <a:prstDash val="solid"/>
              <a:headEnd type="none" w="med" len="med"/>
              <a:tailEnd type="none" w="med" len="med"/>
            </a:ln>
          </p:spPr>
          <p:txBody>
            <a:bodyPr/>
            <a:p>
              <a:endParaRPr lang="zh-CN" altLang="en-US"/>
            </a:p>
          </p:txBody>
        </p:sp>
      </p:grpSp>
      <p:grpSp>
        <p:nvGrpSpPr>
          <p:cNvPr id="25" name="组合 24"/>
          <p:cNvGrpSpPr/>
          <p:nvPr/>
        </p:nvGrpSpPr>
        <p:grpSpPr>
          <a:xfrm rot="0">
            <a:off x="1673860" y="3795395"/>
            <a:ext cx="3606165" cy="2501900"/>
            <a:chOff x="5725" y="2200"/>
            <a:chExt cx="10143" cy="9460"/>
          </a:xfrm>
        </p:grpSpPr>
        <p:pic>
          <p:nvPicPr>
            <p:cNvPr id="18" name="图片 17" descr="IMG_20200411_114516"/>
            <p:cNvPicPr>
              <a:picLocks noChangeAspect="1"/>
            </p:cNvPicPr>
            <p:nvPr/>
          </p:nvPicPr>
          <p:blipFill>
            <a:blip r:embed="rId3"/>
            <a:srcRect/>
            <a:stretch>
              <a:fillRect/>
            </a:stretch>
          </p:blipFill>
          <p:spPr>
            <a:xfrm>
              <a:off x="5725" y="2200"/>
              <a:ext cx="10143" cy="9460"/>
            </a:xfrm>
            <a:prstGeom prst="rect">
              <a:avLst/>
            </a:prstGeom>
          </p:spPr>
        </p:pic>
        <p:sp>
          <p:nvSpPr>
            <p:cNvPr id="20" name="椭圆 19"/>
            <p:cNvSpPr/>
            <p:nvPr/>
          </p:nvSpPr>
          <p:spPr>
            <a:xfrm>
              <a:off x="7630" y="5128"/>
              <a:ext cx="813" cy="762"/>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21" name="椭圆 20"/>
            <p:cNvSpPr/>
            <p:nvPr/>
          </p:nvSpPr>
          <p:spPr>
            <a:xfrm>
              <a:off x="11858" y="5828"/>
              <a:ext cx="813" cy="762"/>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23" name="椭圆 22"/>
            <p:cNvSpPr/>
            <p:nvPr/>
          </p:nvSpPr>
          <p:spPr>
            <a:xfrm>
              <a:off x="7123" y="8992"/>
              <a:ext cx="813" cy="762"/>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24" name="椭圆 23"/>
            <p:cNvSpPr/>
            <p:nvPr/>
          </p:nvSpPr>
          <p:spPr>
            <a:xfrm>
              <a:off x="11315" y="9754"/>
              <a:ext cx="813" cy="762"/>
            </a:xfrm>
            <a:prstGeom prst="ellipse">
              <a:avLst/>
            </a:prstGeom>
            <a:noFill/>
            <a:ln w="38100" cap="flat" cmpd="sng">
              <a:solidFill>
                <a:srgbClr val="FF0000"/>
              </a:solidFill>
              <a:prstDash val="solid"/>
              <a:headEnd type="none" w="med" len="med"/>
              <a:tailEnd type="none" w="med" len="med"/>
            </a:ln>
          </p:spPr>
          <p:txBody>
            <a:bodyPr/>
            <a:p>
              <a:endParaRPr lang="zh-CN" altLang="en-US"/>
            </a:p>
          </p:txBody>
        </p:sp>
      </p:grpSp>
      <p:grpSp>
        <p:nvGrpSpPr>
          <p:cNvPr id="10" name="组合 9"/>
          <p:cNvGrpSpPr/>
          <p:nvPr/>
        </p:nvGrpSpPr>
        <p:grpSpPr>
          <a:xfrm rot="0">
            <a:off x="6292215" y="3711575"/>
            <a:ext cx="3607592" cy="2502535"/>
            <a:chOff x="9743" y="7534"/>
            <a:chExt cx="4553" cy="3559"/>
          </a:xfrm>
        </p:grpSpPr>
        <p:pic>
          <p:nvPicPr>
            <p:cNvPr id="1073743966" name="图片 25"/>
            <p:cNvPicPr>
              <a:picLocks noChangeAspect="1"/>
            </p:cNvPicPr>
            <p:nvPr/>
          </p:nvPicPr>
          <p:blipFill>
            <a:blip r:embed="rId4"/>
            <a:stretch>
              <a:fillRect/>
            </a:stretch>
          </p:blipFill>
          <p:spPr>
            <a:xfrm>
              <a:off x="9743" y="7534"/>
              <a:ext cx="4553" cy="3532"/>
            </a:xfrm>
            <a:prstGeom prst="rect">
              <a:avLst/>
            </a:prstGeom>
            <a:noFill/>
            <a:ln w="9525">
              <a:noFill/>
            </a:ln>
          </p:spPr>
        </p:pic>
        <p:sp>
          <p:nvSpPr>
            <p:cNvPr id="29" name="椭圆 28"/>
            <p:cNvSpPr/>
            <p:nvPr/>
          </p:nvSpPr>
          <p:spPr>
            <a:xfrm>
              <a:off x="10066" y="7534"/>
              <a:ext cx="599" cy="688"/>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30" name="椭圆 29"/>
            <p:cNvSpPr/>
            <p:nvPr/>
          </p:nvSpPr>
          <p:spPr>
            <a:xfrm>
              <a:off x="13523" y="7534"/>
              <a:ext cx="599" cy="688"/>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16" name="椭圆 15"/>
            <p:cNvSpPr/>
            <p:nvPr/>
          </p:nvSpPr>
          <p:spPr>
            <a:xfrm>
              <a:off x="9900" y="10378"/>
              <a:ext cx="599" cy="688"/>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32" name="椭圆 31"/>
            <p:cNvSpPr/>
            <p:nvPr/>
          </p:nvSpPr>
          <p:spPr>
            <a:xfrm>
              <a:off x="13523" y="10405"/>
              <a:ext cx="599" cy="688"/>
            </a:xfrm>
            <a:prstGeom prst="ellipse">
              <a:avLst/>
            </a:prstGeom>
            <a:noFill/>
            <a:ln w="38100" cap="flat" cmpd="sng">
              <a:solidFill>
                <a:srgbClr val="FF0000"/>
              </a:solidFill>
              <a:prstDash val="solid"/>
              <a:headEnd type="none" w="med" len="med"/>
              <a:tailEnd type="none" w="med" len="med"/>
            </a:ln>
          </p:spPr>
          <p:txBody>
            <a:bodyPr/>
            <a:p>
              <a:endParaRPr lang="zh-CN" altLang="en-US"/>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object 5"/>
          <p:cNvSpPr txBox="1"/>
          <p:nvPr/>
        </p:nvSpPr>
        <p:spPr>
          <a:xfrm>
            <a:off x="476250" y="762635"/>
            <a:ext cx="11384915" cy="289560"/>
          </a:xfrm>
          <a:prstGeom prst="rect">
            <a:avLst/>
          </a:prstGeom>
        </p:spPr>
        <p:txBody>
          <a:bodyPr vert="horz" wrap="square" lIns="0" tIns="12700" rIns="0" bIns="0" rtlCol="0">
            <a:spAutoFit/>
          </a:bodyPr>
          <a:p>
            <a:pPr marL="12700">
              <a:lnSpc>
                <a:spcPct val="100000"/>
              </a:lnSpc>
              <a:spcBef>
                <a:spcPts val="100"/>
              </a:spcBef>
            </a:pPr>
            <a:r>
              <a:rPr lang="en-US" b="1" dirty="0">
                <a:latin typeface="宋体" panose="02010600030101010101" pitchFamily="2" charset="-122"/>
                <a:cs typeface="宋体" panose="02010600030101010101" pitchFamily="2" charset="-122"/>
              </a:rPr>
              <a:t>23</a:t>
            </a:r>
            <a:r>
              <a:rPr b="1" dirty="0">
                <a:latin typeface="宋体" panose="02010600030101010101" pitchFamily="2" charset="-122"/>
                <a:cs typeface="宋体" panose="02010600030101010101" pitchFamily="2" charset="-122"/>
              </a:rPr>
              <a:t>、</a:t>
            </a:r>
            <a:r>
              <a:rPr lang="en-US" altLang="zh-CN" b="1">
                <a:latin typeface="微软雅黑" panose="020B0503020204020204" charset="-122"/>
                <a:ea typeface="微软雅黑" panose="020B0503020204020204" charset="-122"/>
                <a:cs typeface="微软雅黑" panose="020B0503020204020204" charset="-122"/>
                <a:sym typeface="+mn-ea"/>
              </a:rPr>
              <a:t>disassembly of legrest air valve</a:t>
            </a:r>
            <a:r>
              <a:rPr lang="en-US" altLang="zh-CN" b="1" dirty="0">
                <a:latin typeface="宋体" panose="02010600030101010101" pitchFamily="2" charset="-122"/>
                <a:cs typeface="宋体" panose="02010600030101010101" pitchFamily="2" charset="-122"/>
              </a:rPr>
              <a:t>:(</a:t>
            </a:r>
            <a:r>
              <a:rPr lang="zh-CN" altLang="en-US" b="1">
                <a:latin typeface="微软雅黑" panose="020B0503020204020204" charset="-122"/>
                <a:ea typeface="微软雅黑" panose="020B0503020204020204" charset="-122"/>
                <a:cs typeface="微软雅黑" panose="020B0503020204020204" charset="-122"/>
                <a:sym typeface="+mn-ea"/>
              </a:rPr>
              <a:t>remove</a:t>
            </a:r>
            <a:r>
              <a:rPr lang="en-US" altLang="zh-CN" b="1">
                <a:latin typeface="微软雅黑" panose="020B0503020204020204" charset="-122"/>
                <a:ea typeface="微软雅黑" panose="020B0503020204020204" charset="-122"/>
                <a:cs typeface="微软雅黑" panose="020B0503020204020204" charset="-122"/>
                <a:sym typeface="+mn-ea"/>
              </a:rPr>
              <a:t> the legrest first)</a:t>
            </a:r>
            <a:endParaRPr lang="en-US" altLang="zh-CN" b="1" dirty="0">
              <a:latin typeface="宋体" panose="02010600030101010101" pitchFamily="2" charset="-122"/>
              <a:cs typeface="宋体" panose="02010600030101010101" pitchFamily="2" charset="-122"/>
            </a:endParaRPr>
          </a:p>
        </p:txBody>
      </p:sp>
      <p:sp>
        <p:nvSpPr>
          <p:cNvPr id="3" name="object 43"/>
          <p:cNvSpPr txBox="1"/>
          <p:nvPr/>
        </p:nvSpPr>
        <p:spPr>
          <a:xfrm>
            <a:off x="6096635" y="3423285"/>
            <a:ext cx="5952490"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2.</a:t>
            </a:r>
            <a:r>
              <a:rPr lang="zh-CN" altLang="en-US" sz="1400" dirty="0">
                <a:latin typeface="微软雅黑" panose="020B0503020204020204" charset="-122"/>
                <a:ea typeface="微软雅黑" panose="020B0503020204020204" charset="-122"/>
                <a:cs typeface="微软雅黑" panose="020B0503020204020204" charset="-122"/>
              </a:rPr>
              <a:t>Cut off the cable tie and disconnect the air valve connection line</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4" name="object 43"/>
          <p:cNvSpPr txBox="1"/>
          <p:nvPr/>
        </p:nvSpPr>
        <p:spPr>
          <a:xfrm>
            <a:off x="939165" y="6321425"/>
            <a:ext cx="5445125" cy="442595"/>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3.</a:t>
            </a:r>
            <a:r>
              <a:rPr lang="zh-CN" altLang="en-US" sz="1400" dirty="0">
                <a:latin typeface="微软雅黑" panose="020B0503020204020204" charset="-122"/>
                <a:ea typeface="微软雅黑" panose="020B0503020204020204" charset="-122"/>
                <a:cs typeface="微软雅黑" panose="020B0503020204020204" charset="-122"/>
              </a:rPr>
              <a:t>Use needle-nose pliers to remove the metal cable tie and then unplug the air </a:t>
            </a:r>
            <a:r>
              <a:rPr lang="en-US" altLang="zh-CN" sz="1400" dirty="0">
                <a:latin typeface="微软雅黑" panose="020B0503020204020204" charset="-122"/>
                <a:ea typeface="微软雅黑" panose="020B0503020204020204" charset="-122"/>
                <a:cs typeface="微软雅黑" panose="020B0503020204020204" charset="-122"/>
              </a:rPr>
              <a:t>hose</a:t>
            </a:r>
            <a:endParaRPr lang="en-US" altLang="zh-CN" sz="1400" dirty="0">
              <a:latin typeface="微软雅黑" panose="020B0503020204020204" charset="-122"/>
              <a:ea typeface="微软雅黑" panose="020B0503020204020204" charset="-122"/>
              <a:cs typeface="微软雅黑" panose="020B0503020204020204" charset="-122"/>
            </a:endParaRPr>
          </a:p>
        </p:txBody>
      </p:sp>
      <p:sp>
        <p:nvSpPr>
          <p:cNvPr id="5" name="object 43"/>
          <p:cNvSpPr txBox="1"/>
          <p:nvPr/>
        </p:nvSpPr>
        <p:spPr>
          <a:xfrm>
            <a:off x="7284085" y="6306185"/>
            <a:ext cx="1817370"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4.</a:t>
            </a:r>
            <a:r>
              <a:rPr lang="en-US" altLang="zh-CN" sz="1400">
                <a:sym typeface="+mn-ea"/>
              </a:rPr>
              <a:t>remove the screws</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31" name="object 43"/>
          <p:cNvSpPr txBox="1"/>
          <p:nvPr/>
        </p:nvSpPr>
        <p:spPr>
          <a:xfrm>
            <a:off x="476250" y="3423285"/>
            <a:ext cx="5796915" cy="227330"/>
          </a:xfrm>
          <a:prstGeom prst="rect">
            <a:avLst/>
          </a:prstGeom>
        </p:spPr>
        <p:txBody>
          <a:bodyPr vert="horz" wrap="square" lIns="0" tIns="12065" rIns="0" bIns="0" rtlCol="0">
            <a:spAutoFit/>
          </a:bodyPr>
          <a:p>
            <a:pPr marL="12700">
              <a:lnSpc>
                <a:spcPct val="100000"/>
              </a:lnSpc>
              <a:spcBef>
                <a:spcPts val="95"/>
              </a:spcBef>
            </a:pPr>
            <a:r>
              <a:rPr lang="en-US" sz="1400" dirty="0">
                <a:latin typeface="微软雅黑" panose="020B0503020204020204" charset="-122"/>
                <a:ea typeface="微软雅黑" panose="020B0503020204020204" charset="-122"/>
                <a:cs typeface="微软雅黑" panose="020B0503020204020204" charset="-122"/>
              </a:rPr>
              <a:t>1.</a:t>
            </a:r>
            <a:r>
              <a:rPr sz="1400" dirty="0">
                <a:latin typeface="微软雅黑" panose="020B0503020204020204" charset="-122"/>
                <a:ea typeface="微软雅黑" panose="020B0503020204020204" charset="-122"/>
                <a:cs typeface="微软雅黑" panose="020B0503020204020204" charset="-122"/>
                <a:sym typeface="+mn-ea"/>
              </a:rPr>
              <a:t>Prise open the left side decorative cover of the upper legrest</a:t>
            </a:r>
            <a:endParaRPr sz="1400" dirty="0">
              <a:latin typeface="微软雅黑" panose="020B0503020204020204" charset="-122"/>
              <a:ea typeface="微软雅黑" panose="020B0503020204020204" charset="-122"/>
              <a:cs typeface="微软雅黑" panose="020B0503020204020204" charset="-122"/>
            </a:endParaRPr>
          </a:p>
        </p:txBody>
      </p:sp>
      <p:grpSp>
        <p:nvGrpSpPr>
          <p:cNvPr id="7" name="组合 6"/>
          <p:cNvGrpSpPr/>
          <p:nvPr/>
        </p:nvGrpSpPr>
        <p:grpSpPr>
          <a:xfrm rot="0">
            <a:off x="1955800" y="1201420"/>
            <a:ext cx="3316605" cy="2221865"/>
            <a:chOff x="960" y="3228"/>
            <a:chExt cx="4286" cy="3858"/>
          </a:xfrm>
        </p:grpSpPr>
        <p:pic>
          <p:nvPicPr>
            <p:cNvPr id="1073743961" name="图片 4"/>
            <p:cNvPicPr>
              <a:picLocks noChangeAspect="1"/>
            </p:cNvPicPr>
            <p:nvPr/>
          </p:nvPicPr>
          <p:blipFill>
            <a:blip r:embed="rId1"/>
            <a:stretch>
              <a:fillRect/>
            </a:stretch>
          </p:blipFill>
          <p:spPr>
            <a:xfrm>
              <a:off x="960" y="3228"/>
              <a:ext cx="4286" cy="3858"/>
            </a:xfrm>
            <a:prstGeom prst="rect">
              <a:avLst/>
            </a:prstGeom>
            <a:noFill/>
            <a:ln w="9525">
              <a:noFill/>
            </a:ln>
          </p:spPr>
        </p:pic>
        <p:sp>
          <p:nvSpPr>
            <p:cNvPr id="13" name="矩形 12"/>
            <p:cNvSpPr/>
            <p:nvPr/>
          </p:nvSpPr>
          <p:spPr>
            <a:xfrm rot="16200000">
              <a:off x="3316" y="4829"/>
              <a:ext cx="1875" cy="697"/>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grpSp>
        <p:nvGrpSpPr>
          <p:cNvPr id="19" name="组合 18"/>
          <p:cNvGrpSpPr/>
          <p:nvPr/>
        </p:nvGrpSpPr>
        <p:grpSpPr>
          <a:xfrm rot="0">
            <a:off x="6384290" y="1201420"/>
            <a:ext cx="3318119" cy="2221865"/>
            <a:chOff x="500" y="1495"/>
            <a:chExt cx="13619" cy="8910"/>
          </a:xfrm>
        </p:grpSpPr>
        <p:pic>
          <p:nvPicPr>
            <p:cNvPr id="22" name="图片 21" descr="IMG_20180306_102032_HHT"/>
            <p:cNvPicPr>
              <a:picLocks noChangeAspect="1"/>
            </p:cNvPicPr>
            <p:nvPr/>
          </p:nvPicPr>
          <p:blipFill>
            <a:blip r:embed="rId2"/>
            <a:srcRect/>
            <a:stretch>
              <a:fillRect/>
            </a:stretch>
          </p:blipFill>
          <p:spPr>
            <a:xfrm>
              <a:off x="500" y="1495"/>
              <a:ext cx="13619" cy="8910"/>
            </a:xfrm>
            <a:prstGeom prst="rect">
              <a:avLst/>
            </a:prstGeom>
          </p:spPr>
        </p:pic>
        <p:sp>
          <p:nvSpPr>
            <p:cNvPr id="28" name="椭圆 27"/>
            <p:cNvSpPr/>
            <p:nvPr/>
          </p:nvSpPr>
          <p:spPr>
            <a:xfrm>
              <a:off x="8916" y="4381"/>
              <a:ext cx="2032" cy="1446"/>
            </a:xfrm>
            <a:prstGeom prst="ellipse">
              <a:avLst/>
            </a:prstGeom>
            <a:noFill/>
            <a:ln w="38100" cap="flat" cmpd="sng">
              <a:solidFill>
                <a:srgbClr val="FF0000"/>
              </a:solidFill>
              <a:prstDash val="solid"/>
              <a:headEnd type="none" w="med" len="med"/>
              <a:tailEnd type="none" w="med" len="med"/>
            </a:ln>
          </p:spPr>
          <p:txBody>
            <a:bodyPr/>
            <a:p>
              <a:endParaRPr lang="zh-CN" altLang="en-US"/>
            </a:p>
          </p:txBody>
        </p:sp>
      </p:grpSp>
      <p:grpSp>
        <p:nvGrpSpPr>
          <p:cNvPr id="33" name="组合 32"/>
          <p:cNvGrpSpPr/>
          <p:nvPr/>
        </p:nvGrpSpPr>
        <p:grpSpPr>
          <a:xfrm rot="0">
            <a:off x="1955800" y="3798570"/>
            <a:ext cx="3317240" cy="2507615"/>
            <a:chOff x="3263" y="4572"/>
            <a:chExt cx="7236" cy="5543"/>
          </a:xfrm>
        </p:grpSpPr>
        <p:pic>
          <p:nvPicPr>
            <p:cNvPr id="1073743959" name="图片 7"/>
            <p:cNvPicPr>
              <a:picLocks noChangeAspect="1"/>
            </p:cNvPicPr>
            <p:nvPr/>
          </p:nvPicPr>
          <p:blipFill>
            <a:blip r:embed="rId3"/>
            <a:stretch>
              <a:fillRect/>
            </a:stretch>
          </p:blipFill>
          <p:spPr>
            <a:xfrm>
              <a:off x="3263" y="4572"/>
              <a:ext cx="7236" cy="5543"/>
            </a:xfrm>
            <a:prstGeom prst="rect">
              <a:avLst/>
            </a:prstGeom>
            <a:noFill/>
            <a:ln w="9525">
              <a:noFill/>
            </a:ln>
          </p:spPr>
        </p:pic>
        <p:sp>
          <p:nvSpPr>
            <p:cNvPr id="34" name="椭圆 33"/>
            <p:cNvSpPr/>
            <p:nvPr/>
          </p:nvSpPr>
          <p:spPr>
            <a:xfrm>
              <a:off x="6093" y="6371"/>
              <a:ext cx="642" cy="1470"/>
            </a:xfrm>
            <a:prstGeom prst="ellipse">
              <a:avLst/>
            </a:prstGeom>
            <a:noFill/>
            <a:ln w="38100" cap="flat" cmpd="sng">
              <a:solidFill>
                <a:srgbClr val="FF0000"/>
              </a:solidFill>
              <a:prstDash val="solid"/>
              <a:headEnd type="none" w="med" len="med"/>
              <a:tailEnd type="none" w="med" len="med"/>
            </a:ln>
          </p:spPr>
          <p:txBody>
            <a:bodyPr/>
            <a:p>
              <a:endParaRPr lang="zh-CN" altLang="en-US"/>
            </a:p>
          </p:txBody>
        </p:sp>
      </p:grpSp>
      <p:grpSp>
        <p:nvGrpSpPr>
          <p:cNvPr id="35" name="组合 34"/>
          <p:cNvGrpSpPr/>
          <p:nvPr/>
        </p:nvGrpSpPr>
        <p:grpSpPr>
          <a:xfrm rot="0">
            <a:off x="6555740" y="3798570"/>
            <a:ext cx="3317875" cy="2522220"/>
            <a:chOff x="3263" y="4572"/>
            <a:chExt cx="7236" cy="5543"/>
          </a:xfrm>
        </p:grpSpPr>
        <p:pic>
          <p:nvPicPr>
            <p:cNvPr id="36" name="图片 7"/>
            <p:cNvPicPr>
              <a:picLocks noChangeAspect="1"/>
            </p:cNvPicPr>
            <p:nvPr/>
          </p:nvPicPr>
          <p:blipFill>
            <a:blip r:embed="rId3"/>
            <a:stretch>
              <a:fillRect/>
            </a:stretch>
          </p:blipFill>
          <p:spPr>
            <a:xfrm>
              <a:off x="3263" y="4572"/>
              <a:ext cx="7236" cy="5543"/>
            </a:xfrm>
            <a:prstGeom prst="rect">
              <a:avLst/>
            </a:prstGeom>
            <a:noFill/>
            <a:ln w="9525">
              <a:noFill/>
            </a:ln>
          </p:spPr>
        </p:pic>
        <p:sp>
          <p:nvSpPr>
            <p:cNvPr id="37" name="椭圆 36"/>
            <p:cNvSpPr/>
            <p:nvPr/>
          </p:nvSpPr>
          <p:spPr>
            <a:xfrm>
              <a:off x="6735" y="6115"/>
              <a:ext cx="642" cy="570"/>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38" name="椭圆 37"/>
            <p:cNvSpPr/>
            <p:nvPr/>
          </p:nvSpPr>
          <p:spPr>
            <a:xfrm>
              <a:off x="7042" y="7665"/>
              <a:ext cx="642" cy="528"/>
            </a:xfrm>
            <a:prstGeom prst="ellipse">
              <a:avLst/>
            </a:prstGeom>
            <a:noFill/>
            <a:ln w="38100" cap="flat" cmpd="sng">
              <a:solidFill>
                <a:srgbClr val="FF0000"/>
              </a:solidFill>
              <a:prstDash val="solid"/>
              <a:headEnd type="none" w="med" len="med"/>
              <a:tailEnd type="none" w="med" len="med"/>
            </a:ln>
          </p:spPr>
          <p:txBody>
            <a:bodyPr/>
            <a:p>
              <a:endParaRPr lang="zh-CN" altLang="en-US"/>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object 5"/>
          <p:cNvSpPr txBox="1"/>
          <p:nvPr/>
        </p:nvSpPr>
        <p:spPr>
          <a:xfrm>
            <a:off x="593090" y="711835"/>
            <a:ext cx="8244840" cy="289560"/>
          </a:xfrm>
          <a:prstGeom prst="rect">
            <a:avLst/>
          </a:prstGeom>
        </p:spPr>
        <p:txBody>
          <a:bodyPr vert="horz" wrap="square" lIns="0" tIns="12700" rIns="0" bIns="0" rtlCol="0">
            <a:spAutoFit/>
          </a:bodyPr>
          <a:p>
            <a:pPr marL="12700">
              <a:lnSpc>
                <a:spcPct val="100000"/>
              </a:lnSpc>
              <a:spcBef>
                <a:spcPts val="100"/>
              </a:spcBef>
            </a:pPr>
            <a:r>
              <a:rPr lang="en-US" b="1" dirty="0">
                <a:latin typeface="宋体" panose="02010600030101010101" pitchFamily="2" charset="-122"/>
                <a:cs typeface="宋体" panose="02010600030101010101" pitchFamily="2" charset="-122"/>
              </a:rPr>
              <a:t>24</a:t>
            </a:r>
            <a:r>
              <a:rPr b="1" dirty="0">
                <a:latin typeface="宋体" panose="02010600030101010101" pitchFamily="2" charset="-122"/>
                <a:cs typeface="宋体" panose="02010600030101010101" pitchFamily="2" charset="-122"/>
              </a:rPr>
              <a:t>、</a:t>
            </a:r>
            <a:r>
              <a:rPr lang="en-US" altLang="zh-CN" b="1">
                <a:latin typeface="微软雅黑" panose="020B0503020204020204" charset="-122"/>
                <a:ea typeface="微软雅黑" panose="020B0503020204020204" charset="-122"/>
                <a:cs typeface="微软雅黑" panose="020B0503020204020204" charset="-122"/>
                <a:sym typeface="+mn-ea"/>
              </a:rPr>
              <a:t>disassembly of foot massage</a:t>
            </a:r>
            <a:r>
              <a:rPr lang="en-US" altLang="zh-CN" b="1" dirty="0">
                <a:latin typeface="宋体" panose="02010600030101010101" pitchFamily="2" charset="-122"/>
                <a:cs typeface="宋体" panose="02010600030101010101" pitchFamily="2" charset="-122"/>
                <a:sym typeface="+mn-ea"/>
              </a:rPr>
              <a:t>:</a:t>
            </a:r>
            <a:r>
              <a:rPr lang="zh-CN" altLang="en-US" b="1">
                <a:latin typeface="微软雅黑" panose="020B0503020204020204" charset="-122"/>
                <a:ea typeface="微软雅黑" panose="020B0503020204020204" charset="-122"/>
                <a:cs typeface="微软雅黑" panose="020B0503020204020204" charset="-122"/>
                <a:sym typeface="+mn-ea"/>
              </a:rPr>
              <a:t>remove</a:t>
            </a:r>
            <a:r>
              <a:rPr lang="en-US" altLang="zh-CN" b="1">
                <a:latin typeface="微软雅黑" panose="020B0503020204020204" charset="-122"/>
                <a:ea typeface="微软雅黑" panose="020B0503020204020204" charset="-122"/>
                <a:cs typeface="微软雅黑" panose="020B0503020204020204" charset="-122"/>
                <a:sym typeface="+mn-ea"/>
              </a:rPr>
              <a:t> the legrest first</a:t>
            </a:r>
            <a:endParaRPr lang="zh-CN" b="1" dirty="0">
              <a:latin typeface="宋体" panose="02010600030101010101" pitchFamily="2" charset="-122"/>
              <a:cs typeface="宋体" panose="02010600030101010101" pitchFamily="2" charset="-122"/>
              <a:sym typeface="+mn-ea"/>
            </a:endParaRPr>
          </a:p>
        </p:txBody>
      </p:sp>
      <p:sp>
        <p:nvSpPr>
          <p:cNvPr id="14" name="object 43"/>
          <p:cNvSpPr txBox="1"/>
          <p:nvPr/>
        </p:nvSpPr>
        <p:spPr>
          <a:xfrm>
            <a:off x="1854200" y="6195695"/>
            <a:ext cx="1932305"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4.</a:t>
            </a:r>
            <a:r>
              <a:rPr lang="en-US" altLang="zh-CN" sz="1400">
                <a:sym typeface="+mn-ea"/>
              </a:rPr>
              <a:t>remove the screws</a:t>
            </a:r>
            <a:endParaRPr lang="zh-CN" sz="1400" dirty="0">
              <a:latin typeface="微软雅黑" panose="020B0503020204020204" charset="-122"/>
              <a:ea typeface="微软雅黑" panose="020B0503020204020204" charset="-122"/>
              <a:cs typeface="微软雅黑" panose="020B0503020204020204" charset="-122"/>
            </a:endParaRPr>
          </a:p>
        </p:txBody>
      </p:sp>
      <p:sp>
        <p:nvSpPr>
          <p:cNvPr id="8" name="object 43"/>
          <p:cNvSpPr txBox="1"/>
          <p:nvPr/>
        </p:nvSpPr>
        <p:spPr>
          <a:xfrm>
            <a:off x="1922780" y="3484880"/>
            <a:ext cx="1988820"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宋体" panose="02010600030101010101" pitchFamily="2" charset="-122"/>
                <a:cs typeface="宋体" panose="02010600030101010101" pitchFamily="2" charset="-122"/>
              </a:rPr>
              <a:t>1.</a:t>
            </a:r>
            <a:r>
              <a:rPr lang="en-US" altLang="zh-CN" sz="1400" dirty="0">
                <a:latin typeface="微软雅黑" panose="020B0503020204020204" charset="-122"/>
                <a:ea typeface="微软雅黑" panose="020B0503020204020204" charset="-122"/>
                <a:cs typeface="微软雅黑" panose="020B0503020204020204" charset="-122"/>
                <a:sym typeface="+mn-ea"/>
              </a:rPr>
              <a:t>e</a:t>
            </a:r>
            <a:r>
              <a:rPr lang="zh-CN" sz="1400" dirty="0">
                <a:latin typeface="微软雅黑" panose="020B0503020204020204" charset="-122"/>
                <a:ea typeface="微软雅黑" panose="020B0503020204020204" charset="-122"/>
                <a:cs typeface="微软雅黑" panose="020B0503020204020204" charset="-122"/>
                <a:sym typeface="+mn-ea"/>
              </a:rPr>
              <a:t>xtend the legrest</a:t>
            </a:r>
            <a:endParaRPr lang="zh-CN" sz="1400" dirty="0">
              <a:latin typeface="宋体" panose="02010600030101010101" pitchFamily="2" charset="-122"/>
              <a:cs typeface="宋体" panose="02010600030101010101" pitchFamily="2" charset="-122"/>
            </a:endParaRPr>
          </a:p>
        </p:txBody>
      </p:sp>
      <p:sp>
        <p:nvSpPr>
          <p:cNvPr id="9" name="object 43"/>
          <p:cNvSpPr txBox="1"/>
          <p:nvPr/>
        </p:nvSpPr>
        <p:spPr>
          <a:xfrm>
            <a:off x="5630545" y="3484880"/>
            <a:ext cx="1510665" cy="227330"/>
          </a:xfrm>
          <a:prstGeom prst="rect">
            <a:avLst/>
          </a:prstGeom>
        </p:spPr>
        <p:txBody>
          <a:bodyPr vert="horz" wrap="square" lIns="0" tIns="12065" rIns="0" bIns="0" rtlCol="0">
            <a:spAutoFit/>
          </a:bodyPr>
          <a:p>
            <a:pPr marL="12700">
              <a:lnSpc>
                <a:spcPct val="100000"/>
              </a:lnSpc>
              <a:spcBef>
                <a:spcPts val="95"/>
              </a:spcBef>
            </a:pPr>
            <a:r>
              <a:rPr lang="en-US" sz="1400" dirty="0">
                <a:latin typeface="微软雅黑" panose="020B0503020204020204" charset="-122"/>
                <a:ea typeface="微软雅黑" panose="020B0503020204020204" charset="-122"/>
                <a:cs typeface="微软雅黑" panose="020B0503020204020204" charset="-122"/>
              </a:rPr>
              <a:t>2.</a:t>
            </a:r>
            <a:r>
              <a:rPr lang="zh-CN" altLang="en-US" sz="1400">
                <a:sym typeface="+mn-ea"/>
              </a:rPr>
              <a:t>unzip the zipper</a:t>
            </a:r>
            <a:endParaRPr lang="en-US" sz="1400" dirty="0">
              <a:latin typeface="微软雅黑" panose="020B0503020204020204" charset="-122"/>
              <a:ea typeface="微软雅黑" panose="020B0503020204020204" charset="-122"/>
              <a:cs typeface="微软雅黑" panose="020B0503020204020204" charset="-122"/>
            </a:endParaRPr>
          </a:p>
        </p:txBody>
      </p:sp>
      <p:sp>
        <p:nvSpPr>
          <p:cNvPr id="10" name="object 43"/>
          <p:cNvSpPr txBox="1"/>
          <p:nvPr/>
        </p:nvSpPr>
        <p:spPr>
          <a:xfrm>
            <a:off x="8481695" y="3484880"/>
            <a:ext cx="1932305"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3.</a:t>
            </a:r>
            <a:r>
              <a:rPr lang="en-US" altLang="zh-CN" sz="1400">
                <a:sym typeface="+mn-ea"/>
              </a:rPr>
              <a:t>remove the screws</a:t>
            </a:r>
            <a:endParaRPr lang="zh-CN" sz="1400" dirty="0">
              <a:latin typeface="微软雅黑" panose="020B0503020204020204" charset="-122"/>
              <a:ea typeface="微软雅黑" panose="020B0503020204020204" charset="-122"/>
              <a:cs typeface="微软雅黑" panose="020B0503020204020204" charset="-122"/>
            </a:endParaRPr>
          </a:p>
        </p:txBody>
      </p:sp>
      <p:sp>
        <p:nvSpPr>
          <p:cNvPr id="16" name="object 43"/>
          <p:cNvSpPr txBox="1"/>
          <p:nvPr/>
        </p:nvSpPr>
        <p:spPr>
          <a:xfrm>
            <a:off x="5291455" y="6264275"/>
            <a:ext cx="1868170"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5.</a:t>
            </a:r>
            <a:r>
              <a:rPr lang="en-US" altLang="zh-CN" sz="1400">
                <a:sym typeface="+mn-ea"/>
              </a:rPr>
              <a:t>remove the screws</a:t>
            </a:r>
            <a:endParaRPr lang="zh-CN" sz="1400" dirty="0">
              <a:latin typeface="微软雅黑" panose="020B0503020204020204" charset="-122"/>
              <a:ea typeface="微软雅黑" panose="020B0503020204020204" charset="-122"/>
              <a:cs typeface="微软雅黑" panose="020B0503020204020204" charset="-122"/>
            </a:endParaRPr>
          </a:p>
        </p:txBody>
      </p:sp>
      <p:sp>
        <p:nvSpPr>
          <p:cNvPr id="17" name="object 43"/>
          <p:cNvSpPr txBox="1"/>
          <p:nvPr/>
        </p:nvSpPr>
        <p:spPr>
          <a:xfrm>
            <a:off x="8736330" y="6350635"/>
            <a:ext cx="2023110" cy="242570"/>
          </a:xfrm>
          <a:prstGeom prst="rect">
            <a:avLst/>
          </a:prstGeom>
        </p:spPr>
        <p:txBody>
          <a:bodyPr vert="horz" wrap="square" lIns="0" tIns="12065" rIns="0" bIns="0" rtlCol="0">
            <a:spAutoFit/>
          </a:bodyPr>
          <a:p>
            <a:pPr marL="12700">
              <a:lnSpc>
                <a:spcPct val="100000"/>
              </a:lnSpc>
              <a:spcBef>
                <a:spcPts val="95"/>
              </a:spcBef>
            </a:pPr>
            <a:r>
              <a:rPr lang="en-US" altLang="zh-CN" sz="1500" dirty="0">
                <a:latin typeface="宋体" panose="02010600030101010101" pitchFamily="2" charset="-122"/>
                <a:cs typeface="宋体" panose="02010600030101010101" pitchFamily="2" charset="-122"/>
              </a:rPr>
              <a:t>6.</a:t>
            </a:r>
            <a:r>
              <a:rPr lang="en-US" altLang="zh-CN" sz="1500">
                <a:sym typeface="+mn-ea"/>
              </a:rPr>
              <a:t>remove 6 screws</a:t>
            </a:r>
            <a:endParaRPr lang="zh-CN" altLang="en-US" sz="1500" dirty="0">
              <a:latin typeface="宋体" panose="02010600030101010101" pitchFamily="2" charset="-122"/>
              <a:cs typeface="宋体" panose="02010600030101010101" pitchFamily="2" charset="-122"/>
            </a:endParaRPr>
          </a:p>
        </p:txBody>
      </p:sp>
      <p:pic>
        <p:nvPicPr>
          <p:cNvPr id="1073742904" name="图片 1073742903" descr="IMG_20180306_101833"/>
          <p:cNvPicPr>
            <a:picLocks noChangeAspect="1"/>
          </p:cNvPicPr>
          <p:nvPr/>
        </p:nvPicPr>
        <p:blipFill>
          <a:blip r:embed="rId1"/>
          <a:srcRect/>
          <a:stretch>
            <a:fillRect/>
          </a:stretch>
        </p:blipFill>
        <p:spPr>
          <a:xfrm>
            <a:off x="1525270" y="1200785"/>
            <a:ext cx="2805430" cy="2282825"/>
          </a:xfrm>
          <a:prstGeom prst="rect">
            <a:avLst/>
          </a:prstGeom>
          <a:noFill/>
          <a:ln w="9525">
            <a:noFill/>
          </a:ln>
        </p:spPr>
      </p:pic>
      <p:grpSp>
        <p:nvGrpSpPr>
          <p:cNvPr id="1073742927" name="组合 1073742926"/>
          <p:cNvGrpSpPr/>
          <p:nvPr/>
        </p:nvGrpSpPr>
        <p:grpSpPr>
          <a:xfrm rot="0">
            <a:off x="4724400" y="1200785"/>
            <a:ext cx="2804795" cy="2284328"/>
            <a:chOff x="9401" y="2764"/>
            <a:chExt cx="4322" cy="2631"/>
          </a:xfrm>
        </p:grpSpPr>
        <p:pic>
          <p:nvPicPr>
            <p:cNvPr id="1073742924" name="图片 1073742923" descr="IMG_20180306_101855"/>
            <p:cNvPicPr>
              <a:picLocks noChangeAspect="1"/>
            </p:cNvPicPr>
            <p:nvPr/>
          </p:nvPicPr>
          <p:blipFill>
            <a:blip r:embed="rId2"/>
            <a:srcRect/>
            <a:stretch>
              <a:fillRect/>
            </a:stretch>
          </p:blipFill>
          <p:spPr>
            <a:xfrm>
              <a:off x="9401" y="2764"/>
              <a:ext cx="4322" cy="2631"/>
            </a:xfrm>
            <a:prstGeom prst="rect">
              <a:avLst/>
            </a:prstGeom>
            <a:noFill/>
            <a:ln w="9525">
              <a:noFill/>
            </a:ln>
          </p:spPr>
        </p:pic>
        <p:sp>
          <p:nvSpPr>
            <p:cNvPr id="1073742918" name="矩形 1073742917"/>
            <p:cNvSpPr/>
            <p:nvPr/>
          </p:nvSpPr>
          <p:spPr>
            <a:xfrm>
              <a:off x="11465" y="4050"/>
              <a:ext cx="1157" cy="437"/>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grpSp>
        <p:nvGrpSpPr>
          <p:cNvPr id="1073742903" name="组合 1073742902"/>
          <p:cNvGrpSpPr/>
          <p:nvPr/>
        </p:nvGrpSpPr>
        <p:grpSpPr>
          <a:xfrm rot="0">
            <a:off x="7934325" y="1202055"/>
            <a:ext cx="2825115" cy="2280920"/>
            <a:chOff x="4311" y="11303"/>
            <a:chExt cx="3645" cy="2835"/>
          </a:xfrm>
        </p:grpSpPr>
        <p:pic>
          <p:nvPicPr>
            <p:cNvPr id="1073742880" name="图片 1073742879" descr="IMG_20180306_101616"/>
            <p:cNvPicPr>
              <a:picLocks noChangeAspect="1"/>
            </p:cNvPicPr>
            <p:nvPr/>
          </p:nvPicPr>
          <p:blipFill>
            <a:blip r:embed="rId3"/>
            <a:srcRect/>
            <a:stretch>
              <a:fillRect/>
            </a:stretch>
          </p:blipFill>
          <p:spPr>
            <a:xfrm>
              <a:off x="4311" y="11303"/>
              <a:ext cx="3645" cy="2835"/>
            </a:xfrm>
            <a:prstGeom prst="rect">
              <a:avLst/>
            </a:prstGeom>
            <a:noFill/>
            <a:ln w="9525">
              <a:noFill/>
            </a:ln>
          </p:spPr>
        </p:pic>
        <p:sp>
          <p:nvSpPr>
            <p:cNvPr id="1073742881" name="矩形 1073742880"/>
            <p:cNvSpPr/>
            <p:nvPr/>
          </p:nvSpPr>
          <p:spPr>
            <a:xfrm>
              <a:off x="6904" y="13744"/>
              <a:ext cx="302" cy="300"/>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84" name="矩形 1073742883"/>
            <p:cNvSpPr/>
            <p:nvPr/>
          </p:nvSpPr>
          <p:spPr>
            <a:xfrm>
              <a:off x="5017" y="13737"/>
              <a:ext cx="328"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85" name="矩形 1073742884"/>
            <p:cNvSpPr/>
            <p:nvPr/>
          </p:nvSpPr>
          <p:spPr>
            <a:xfrm>
              <a:off x="5772" y="13770"/>
              <a:ext cx="328"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86" name="矩形 1073742885"/>
            <p:cNvSpPr/>
            <p:nvPr/>
          </p:nvSpPr>
          <p:spPr>
            <a:xfrm>
              <a:off x="6204" y="13751"/>
              <a:ext cx="328" cy="27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grpSp>
        <p:nvGrpSpPr>
          <p:cNvPr id="1073742866" name="组合 1073742865"/>
          <p:cNvGrpSpPr/>
          <p:nvPr/>
        </p:nvGrpSpPr>
        <p:grpSpPr>
          <a:xfrm rot="0">
            <a:off x="1514475" y="3915410"/>
            <a:ext cx="2816225" cy="2280285"/>
            <a:chOff x="4625" y="2759"/>
            <a:chExt cx="4629" cy="3000"/>
          </a:xfrm>
        </p:grpSpPr>
        <p:pic>
          <p:nvPicPr>
            <p:cNvPr id="1073742850" name="图片 1073742849" descr="IMG_20180306_102110"/>
            <p:cNvPicPr>
              <a:picLocks noChangeAspect="1"/>
            </p:cNvPicPr>
            <p:nvPr/>
          </p:nvPicPr>
          <p:blipFill>
            <a:blip r:embed="rId4"/>
            <a:srcRect/>
            <a:stretch>
              <a:fillRect/>
            </a:stretch>
          </p:blipFill>
          <p:spPr>
            <a:xfrm>
              <a:off x="4625" y="2759"/>
              <a:ext cx="4629" cy="3000"/>
            </a:xfrm>
            <a:prstGeom prst="rect">
              <a:avLst/>
            </a:prstGeom>
            <a:noFill/>
            <a:ln w="9525">
              <a:noFill/>
            </a:ln>
          </p:spPr>
        </p:pic>
        <p:sp>
          <p:nvSpPr>
            <p:cNvPr id="1073742853" name="矩形 1073742852"/>
            <p:cNvSpPr/>
            <p:nvPr/>
          </p:nvSpPr>
          <p:spPr>
            <a:xfrm>
              <a:off x="8223" y="5124"/>
              <a:ext cx="342" cy="31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56" name="矩形 1073742855"/>
            <p:cNvSpPr/>
            <p:nvPr/>
          </p:nvSpPr>
          <p:spPr>
            <a:xfrm>
              <a:off x="6571" y="5380"/>
              <a:ext cx="342" cy="31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57" name="矩形 1073742856"/>
            <p:cNvSpPr/>
            <p:nvPr/>
          </p:nvSpPr>
          <p:spPr>
            <a:xfrm>
              <a:off x="7007" y="5352"/>
              <a:ext cx="342" cy="31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58" name="矩形 1073742857"/>
            <p:cNvSpPr/>
            <p:nvPr/>
          </p:nvSpPr>
          <p:spPr>
            <a:xfrm>
              <a:off x="8359" y="4101"/>
              <a:ext cx="342" cy="31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59" name="矩形 1073742858"/>
            <p:cNvSpPr/>
            <p:nvPr/>
          </p:nvSpPr>
          <p:spPr>
            <a:xfrm>
              <a:off x="8265" y="3078"/>
              <a:ext cx="342" cy="31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63" name="矩形 1073742862"/>
            <p:cNvSpPr/>
            <p:nvPr/>
          </p:nvSpPr>
          <p:spPr>
            <a:xfrm>
              <a:off x="5235" y="3048"/>
              <a:ext cx="342" cy="31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62" name="矩形 1073742861"/>
            <p:cNvSpPr/>
            <p:nvPr/>
          </p:nvSpPr>
          <p:spPr>
            <a:xfrm>
              <a:off x="6770" y="3070"/>
              <a:ext cx="342" cy="31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65" name="矩形 1073742864"/>
            <p:cNvSpPr/>
            <p:nvPr/>
          </p:nvSpPr>
          <p:spPr>
            <a:xfrm>
              <a:off x="5259" y="5173"/>
              <a:ext cx="342" cy="31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2864" name="矩形 1073742863"/>
            <p:cNvSpPr/>
            <p:nvPr/>
          </p:nvSpPr>
          <p:spPr>
            <a:xfrm>
              <a:off x="5131" y="4144"/>
              <a:ext cx="342" cy="314"/>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grpSp>
        <p:nvGrpSpPr>
          <p:cNvPr id="1073745211" name="组合 1073745210"/>
          <p:cNvGrpSpPr/>
          <p:nvPr/>
        </p:nvGrpSpPr>
        <p:grpSpPr>
          <a:xfrm rot="0">
            <a:off x="4724400" y="3844290"/>
            <a:ext cx="2808605" cy="2420184"/>
            <a:chOff x="6443" y="299882"/>
            <a:chExt cx="3698" cy="2901"/>
          </a:xfrm>
        </p:grpSpPr>
        <p:pic>
          <p:nvPicPr>
            <p:cNvPr id="15" name="图片 58"/>
            <p:cNvPicPr>
              <a:picLocks noChangeAspect="1"/>
            </p:cNvPicPr>
            <p:nvPr/>
          </p:nvPicPr>
          <p:blipFill>
            <a:blip r:embed="rId5"/>
            <a:stretch>
              <a:fillRect/>
            </a:stretch>
          </p:blipFill>
          <p:spPr>
            <a:xfrm>
              <a:off x="6443" y="299882"/>
              <a:ext cx="3698" cy="2901"/>
            </a:xfrm>
            <a:prstGeom prst="rect">
              <a:avLst/>
            </a:prstGeom>
            <a:noFill/>
            <a:ln w="9525">
              <a:noFill/>
            </a:ln>
          </p:spPr>
        </p:pic>
        <p:sp>
          <p:nvSpPr>
            <p:cNvPr id="1073743947" name="矩形 1073743946"/>
            <p:cNvSpPr/>
            <p:nvPr/>
          </p:nvSpPr>
          <p:spPr>
            <a:xfrm>
              <a:off x="7197" y="300414"/>
              <a:ext cx="699" cy="419"/>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3948" name="矩形 1073743947"/>
            <p:cNvSpPr/>
            <p:nvPr/>
          </p:nvSpPr>
          <p:spPr>
            <a:xfrm>
              <a:off x="8758" y="300414"/>
              <a:ext cx="699" cy="419"/>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3945" name="矩形 1073743944"/>
            <p:cNvSpPr/>
            <p:nvPr/>
          </p:nvSpPr>
          <p:spPr>
            <a:xfrm>
              <a:off x="8669" y="301875"/>
              <a:ext cx="699" cy="419"/>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sp>
          <p:nvSpPr>
            <p:cNvPr id="1073743946" name="矩形 1073743945"/>
            <p:cNvSpPr/>
            <p:nvPr/>
          </p:nvSpPr>
          <p:spPr>
            <a:xfrm>
              <a:off x="7320" y="301800"/>
              <a:ext cx="699" cy="419"/>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grpSp>
        <p:nvGrpSpPr>
          <p:cNvPr id="1073745212" name="组合 1073745211"/>
          <p:cNvGrpSpPr/>
          <p:nvPr/>
        </p:nvGrpSpPr>
        <p:grpSpPr>
          <a:xfrm rot="0">
            <a:off x="7934325" y="3929380"/>
            <a:ext cx="2824480" cy="2421455"/>
            <a:chOff x="10239" y="299912"/>
            <a:chExt cx="3698" cy="2901"/>
          </a:xfrm>
        </p:grpSpPr>
        <p:pic>
          <p:nvPicPr>
            <p:cNvPr id="1073743970" name="图片 58"/>
            <p:cNvPicPr>
              <a:picLocks noChangeAspect="1"/>
            </p:cNvPicPr>
            <p:nvPr/>
          </p:nvPicPr>
          <p:blipFill>
            <a:blip r:embed="rId5"/>
            <a:stretch>
              <a:fillRect/>
            </a:stretch>
          </p:blipFill>
          <p:spPr>
            <a:xfrm>
              <a:off x="10239" y="299912"/>
              <a:ext cx="3698" cy="2901"/>
            </a:xfrm>
            <a:prstGeom prst="rect">
              <a:avLst/>
            </a:prstGeom>
            <a:noFill/>
            <a:ln w="9525">
              <a:noFill/>
            </a:ln>
          </p:spPr>
        </p:pic>
        <p:sp>
          <p:nvSpPr>
            <p:cNvPr id="1073743937" name="椭圆 1073743936"/>
            <p:cNvSpPr/>
            <p:nvPr/>
          </p:nvSpPr>
          <p:spPr>
            <a:xfrm>
              <a:off x="11957" y="300010"/>
              <a:ext cx="462" cy="279"/>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1073743944" name="椭圆 1073743943"/>
            <p:cNvSpPr/>
            <p:nvPr/>
          </p:nvSpPr>
          <p:spPr>
            <a:xfrm>
              <a:off x="10371" y="300867"/>
              <a:ext cx="328" cy="383"/>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1073743943" name="椭圆 1073743942"/>
            <p:cNvSpPr/>
            <p:nvPr/>
          </p:nvSpPr>
          <p:spPr>
            <a:xfrm>
              <a:off x="10395" y="301610"/>
              <a:ext cx="328" cy="383"/>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1073743941" name="椭圆 1073743940"/>
            <p:cNvSpPr/>
            <p:nvPr/>
          </p:nvSpPr>
          <p:spPr>
            <a:xfrm>
              <a:off x="13425" y="301597"/>
              <a:ext cx="328" cy="383"/>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1073743942" name="椭圆 1073743941"/>
            <p:cNvSpPr/>
            <p:nvPr/>
          </p:nvSpPr>
          <p:spPr>
            <a:xfrm>
              <a:off x="13500" y="300912"/>
              <a:ext cx="328" cy="368"/>
            </a:xfrm>
            <a:prstGeom prst="ellipse">
              <a:avLst/>
            </a:prstGeom>
            <a:noFill/>
            <a:ln w="38100" cap="flat" cmpd="sng">
              <a:solidFill>
                <a:srgbClr val="FF0000"/>
              </a:solidFill>
              <a:prstDash val="solid"/>
              <a:headEnd type="none" w="med" len="med"/>
              <a:tailEnd type="none" w="med" len="med"/>
            </a:ln>
          </p:spPr>
          <p:txBody>
            <a:bodyPr/>
            <a:p>
              <a:endParaRPr lang="zh-CN" altLang="en-US"/>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object 43"/>
          <p:cNvSpPr txBox="1"/>
          <p:nvPr/>
        </p:nvSpPr>
        <p:spPr>
          <a:xfrm>
            <a:off x="3427095" y="3872230"/>
            <a:ext cx="5669915"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宋体" panose="02010600030101010101" pitchFamily="2" charset="-122"/>
              </a:rPr>
              <a:t>7 c</a:t>
            </a:r>
            <a:r>
              <a:rPr lang="zh-CN" altLang="en-US" sz="1400" dirty="0">
                <a:latin typeface="微软雅黑" panose="020B0503020204020204" charset="-122"/>
                <a:ea typeface="微软雅黑" panose="020B0503020204020204" charset="-122"/>
                <a:cs typeface="宋体" panose="02010600030101010101" pitchFamily="2" charset="-122"/>
              </a:rPr>
              <a:t>ut off the cable tie, disconnect the connection line</a:t>
            </a:r>
            <a:endParaRPr lang="zh-CN" altLang="en-US" sz="1400" dirty="0">
              <a:latin typeface="微软雅黑" panose="020B0503020204020204" charset="-122"/>
              <a:ea typeface="微软雅黑" panose="020B0503020204020204" charset="-122"/>
              <a:cs typeface="宋体" panose="02010600030101010101" pitchFamily="2" charset="-122"/>
            </a:endParaRPr>
          </a:p>
        </p:txBody>
      </p:sp>
      <p:sp>
        <p:nvSpPr>
          <p:cNvPr id="11" name="object 43"/>
          <p:cNvSpPr txBox="1"/>
          <p:nvPr/>
        </p:nvSpPr>
        <p:spPr>
          <a:xfrm>
            <a:off x="3092450" y="6414135"/>
            <a:ext cx="2783205" cy="227330"/>
          </a:xfrm>
          <a:prstGeom prst="rect">
            <a:avLst/>
          </a:prstGeom>
        </p:spPr>
        <p:txBody>
          <a:bodyPr vert="horz" wrap="square" lIns="0" tIns="12065" rIns="0" bIns="0" rtlCol="0">
            <a:spAutoFit/>
          </a:bodyPr>
          <a:p>
            <a:pPr marL="12700">
              <a:lnSpc>
                <a:spcPct val="100000"/>
              </a:lnSpc>
              <a:spcBef>
                <a:spcPts val="95"/>
              </a:spcBef>
            </a:pPr>
            <a:r>
              <a:rPr lang="en-US" sz="1400" dirty="0">
                <a:latin typeface="微软雅黑" panose="020B0503020204020204" charset="-122"/>
                <a:ea typeface="微软雅黑" panose="020B0503020204020204" charset="-122"/>
                <a:cs typeface="微软雅黑" panose="020B0503020204020204" charset="-122"/>
              </a:rPr>
              <a:t>8.</a:t>
            </a:r>
            <a:r>
              <a:rPr lang="en-US" altLang="zh-CN" sz="1400">
                <a:sym typeface="+mn-ea"/>
              </a:rPr>
              <a:t>remove the screws</a:t>
            </a:r>
            <a:endParaRPr lang="zh-CN" altLang="en-US" sz="1400" dirty="0">
              <a:latin typeface="微软雅黑" panose="020B0503020204020204" charset="-122"/>
              <a:ea typeface="微软雅黑" panose="020B0503020204020204" charset="-122"/>
              <a:cs typeface="微软雅黑" panose="020B0503020204020204" charset="-122"/>
            </a:endParaRPr>
          </a:p>
        </p:txBody>
      </p:sp>
      <p:pic>
        <p:nvPicPr>
          <p:cNvPr id="1073743975" name="图片 17" descr="IMG_4789"/>
          <p:cNvPicPr>
            <a:picLocks noChangeAspect="1"/>
          </p:cNvPicPr>
          <p:nvPr/>
        </p:nvPicPr>
        <p:blipFill>
          <a:blip r:embed="rId1"/>
          <a:srcRect/>
          <a:stretch>
            <a:fillRect/>
          </a:stretch>
        </p:blipFill>
        <p:spPr>
          <a:xfrm>
            <a:off x="6226175" y="4173855"/>
            <a:ext cx="3308350" cy="2254250"/>
          </a:xfrm>
          <a:prstGeom prst="rect">
            <a:avLst/>
          </a:prstGeom>
          <a:noFill/>
          <a:ln w="9525">
            <a:noFill/>
          </a:ln>
        </p:spPr>
      </p:pic>
      <p:grpSp>
        <p:nvGrpSpPr>
          <p:cNvPr id="2" name="组合 1"/>
          <p:cNvGrpSpPr/>
          <p:nvPr/>
        </p:nvGrpSpPr>
        <p:grpSpPr>
          <a:xfrm rot="0">
            <a:off x="2164715" y="1191895"/>
            <a:ext cx="7369175" cy="2588260"/>
            <a:chOff x="2711" y="3247"/>
            <a:chExt cx="10080" cy="3429"/>
          </a:xfrm>
        </p:grpSpPr>
        <p:pic>
          <p:nvPicPr>
            <p:cNvPr id="1073743973" name="图片 70"/>
            <p:cNvPicPr>
              <a:picLocks noChangeAspect="1"/>
            </p:cNvPicPr>
            <p:nvPr/>
          </p:nvPicPr>
          <p:blipFill>
            <a:blip r:embed="rId2"/>
            <a:stretch>
              <a:fillRect/>
            </a:stretch>
          </p:blipFill>
          <p:spPr>
            <a:xfrm>
              <a:off x="2711" y="3247"/>
              <a:ext cx="4567" cy="3429"/>
            </a:xfrm>
            <a:prstGeom prst="rect">
              <a:avLst/>
            </a:prstGeom>
            <a:noFill/>
            <a:ln w="9525">
              <a:noFill/>
            </a:ln>
          </p:spPr>
        </p:pic>
        <p:grpSp>
          <p:nvGrpSpPr>
            <p:cNvPr id="1073745213" name="组合 1073745212"/>
            <p:cNvGrpSpPr/>
            <p:nvPr/>
          </p:nvGrpSpPr>
          <p:grpSpPr>
            <a:xfrm>
              <a:off x="8421" y="3509"/>
              <a:ext cx="4370" cy="2905"/>
              <a:chOff x="14147" y="311001"/>
              <a:chExt cx="4007" cy="2331"/>
            </a:xfrm>
          </p:grpSpPr>
          <p:pic>
            <p:nvPicPr>
              <p:cNvPr id="1073743974" name="图片 73"/>
              <p:cNvPicPr>
                <a:picLocks noChangeAspect="1"/>
              </p:cNvPicPr>
              <p:nvPr/>
            </p:nvPicPr>
            <p:blipFill>
              <a:blip r:embed="rId3"/>
              <a:stretch>
                <a:fillRect/>
              </a:stretch>
            </p:blipFill>
            <p:spPr>
              <a:xfrm>
                <a:off x="14147" y="311001"/>
                <a:ext cx="4007" cy="2331"/>
              </a:xfrm>
              <a:prstGeom prst="rect">
                <a:avLst/>
              </a:prstGeom>
              <a:noFill/>
              <a:ln w="9525">
                <a:noFill/>
              </a:ln>
            </p:spPr>
          </p:pic>
          <p:sp>
            <p:nvSpPr>
              <p:cNvPr id="1073743951" name="矩形 1073743950"/>
              <p:cNvSpPr/>
              <p:nvPr/>
            </p:nvSpPr>
            <p:spPr>
              <a:xfrm>
                <a:off x="14842" y="311527"/>
                <a:ext cx="2618" cy="1278"/>
              </a:xfrm>
              <a:prstGeom prst="rect">
                <a:avLst/>
              </a:prstGeom>
              <a:noFill/>
              <a:ln w="38100" cap="flat" cmpd="sng">
                <a:solidFill>
                  <a:srgbClr val="FF0000"/>
                </a:solidFill>
                <a:prstDash val="solid"/>
                <a:miter/>
                <a:headEnd type="none" w="med" len="med"/>
                <a:tailEnd type="none" w="med" len="med"/>
              </a:ln>
            </p:spPr>
            <p:txBody>
              <a:bodyPr/>
              <a:p>
                <a:endParaRPr lang="zh-CN" altLang="en-US"/>
              </a:p>
            </p:txBody>
          </p:sp>
        </p:grpSp>
        <p:sp>
          <p:nvSpPr>
            <p:cNvPr id="3" name="椭圆 2"/>
            <p:cNvSpPr/>
            <p:nvPr/>
          </p:nvSpPr>
          <p:spPr>
            <a:xfrm>
              <a:off x="2882" y="3247"/>
              <a:ext cx="813" cy="762"/>
            </a:xfrm>
            <a:prstGeom prst="ellipse">
              <a:avLst/>
            </a:prstGeom>
            <a:noFill/>
            <a:ln w="38100" cap="flat" cmpd="sng">
              <a:solidFill>
                <a:srgbClr val="FF0000"/>
              </a:solidFill>
              <a:prstDash val="solid"/>
              <a:headEnd type="none" w="med" len="med"/>
              <a:tailEnd type="none" w="med" len="med"/>
            </a:ln>
          </p:spPr>
          <p:txBody>
            <a:bodyPr/>
            <a:p>
              <a:endParaRPr lang="zh-CN" altLang="en-US"/>
            </a:p>
          </p:txBody>
        </p:sp>
        <p:cxnSp>
          <p:nvCxnSpPr>
            <p:cNvPr id="4" name="直接箭头连接符 3"/>
            <p:cNvCxnSpPr>
              <a:stCxn id="3" idx="6"/>
              <a:endCxn id="1073743951" idx="1"/>
            </p:cNvCxnSpPr>
            <p:nvPr/>
          </p:nvCxnSpPr>
          <p:spPr>
            <a:xfrm>
              <a:off x="3695" y="3628"/>
              <a:ext cx="5484" cy="13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73745214" name="组合 1073745213"/>
          <p:cNvGrpSpPr/>
          <p:nvPr/>
        </p:nvGrpSpPr>
        <p:grpSpPr>
          <a:xfrm rot="0">
            <a:off x="2165350" y="4173220"/>
            <a:ext cx="3308985" cy="2254614"/>
            <a:chOff x="7924" y="314271"/>
            <a:chExt cx="3710" cy="2257"/>
          </a:xfrm>
        </p:grpSpPr>
        <p:pic>
          <p:nvPicPr>
            <p:cNvPr id="1073743976" name="图片 76"/>
            <p:cNvPicPr>
              <a:picLocks noChangeAspect="1"/>
            </p:cNvPicPr>
            <p:nvPr/>
          </p:nvPicPr>
          <p:blipFill>
            <a:blip r:embed="rId4"/>
            <a:stretch>
              <a:fillRect/>
            </a:stretch>
          </p:blipFill>
          <p:spPr>
            <a:xfrm>
              <a:off x="7924" y="314271"/>
              <a:ext cx="3684" cy="2257"/>
            </a:xfrm>
            <a:prstGeom prst="rect">
              <a:avLst/>
            </a:prstGeom>
            <a:noFill/>
            <a:ln w="9525">
              <a:noFill/>
            </a:ln>
          </p:spPr>
        </p:pic>
        <p:sp>
          <p:nvSpPr>
            <p:cNvPr id="1073743956" name="椭圆 1073743955"/>
            <p:cNvSpPr/>
            <p:nvPr/>
          </p:nvSpPr>
          <p:spPr>
            <a:xfrm>
              <a:off x="8008" y="314796"/>
              <a:ext cx="248" cy="205"/>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1073743954" name="椭圆 1073743953"/>
            <p:cNvSpPr/>
            <p:nvPr/>
          </p:nvSpPr>
          <p:spPr>
            <a:xfrm>
              <a:off x="11386" y="314796"/>
              <a:ext cx="248" cy="205"/>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1073743953" name="椭圆 1073743952"/>
            <p:cNvSpPr/>
            <p:nvPr/>
          </p:nvSpPr>
          <p:spPr>
            <a:xfrm>
              <a:off x="11242" y="315688"/>
              <a:ext cx="248" cy="205"/>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
          <p:nvSpPr>
            <p:cNvPr id="1073743955" name="椭圆 1073743954"/>
            <p:cNvSpPr/>
            <p:nvPr/>
          </p:nvSpPr>
          <p:spPr>
            <a:xfrm>
              <a:off x="8064" y="315584"/>
              <a:ext cx="248" cy="205"/>
            </a:xfrm>
            <a:prstGeom prst="ellipse">
              <a:avLst/>
            </a:prstGeom>
            <a:noFill/>
            <a:ln w="38100" cap="flat" cmpd="sng">
              <a:solidFill>
                <a:srgbClr val="FF0000"/>
              </a:solidFill>
              <a:prstDash val="solid"/>
              <a:headEnd type="none" w="med" len="med"/>
              <a:tailEnd type="none" w="med" len="med"/>
            </a:ln>
          </p:spPr>
          <p:txBody>
            <a:bodyPr/>
            <a:p>
              <a:endParaRPr lang="zh-CN" altLang="en-US"/>
            </a:p>
          </p:txBody>
        </p:sp>
      </p:grpSp>
      <p:sp>
        <p:nvSpPr>
          <p:cNvPr id="5" name="object 43"/>
          <p:cNvSpPr txBox="1"/>
          <p:nvPr/>
        </p:nvSpPr>
        <p:spPr>
          <a:xfrm>
            <a:off x="7313295" y="6428105"/>
            <a:ext cx="2101215" cy="227330"/>
          </a:xfrm>
          <a:prstGeom prst="rect">
            <a:avLst/>
          </a:prstGeom>
        </p:spPr>
        <p:txBody>
          <a:bodyPr vert="horz" wrap="square" lIns="0" tIns="12065" rIns="0" bIns="0" rtlCol="0">
            <a:spAutoFit/>
          </a:bodyPr>
          <a:p>
            <a:pPr marL="12700">
              <a:lnSpc>
                <a:spcPct val="100000"/>
              </a:lnSpc>
              <a:spcBef>
                <a:spcPts val="95"/>
              </a:spcBef>
            </a:pPr>
            <a:r>
              <a:rPr lang="en-US" altLang="zh-CN" sz="1400" dirty="0">
                <a:latin typeface="微软雅黑" panose="020B0503020204020204" charset="-122"/>
                <a:ea typeface="微软雅黑" panose="020B0503020204020204" charset="-122"/>
                <a:cs typeface="微软雅黑" panose="020B0503020204020204" charset="-122"/>
              </a:rPr>
              <a:t>9.</a:t>
            </a:r>
            <a:r>
              <a:rPr lang="en-US" altLang="zh-CN" sz="1400">
                <a:latin typeface="微软雅黑" panose="020B0503020204020204" charset="-122"/>
                <a:ea typeface="微软雅黑" panose="020B0503020204020204" charset="-122"/>
                <a:cs typeface="微软雅黑" panose="020B0503020204020204" charset="-122"/>
                <a:sym typeface="+mn-ea"/>
              </a:rPr>
              <a:t>foot massage</a:t>
            </a:r>
            <a:endParaRPr lang="zh-CN" altLang="en-US" sz="1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31190" y="730250"/>
            <a:ext cx="4630420" cy="368300"/>
          </a:xfrm>
          <a:prstGeom prst="rect">
            <a:avLst/>
          </a:prstGeom>
          <a:noFill/>
        </p:spPr>
        <p:txBody>
          <a:bodyPr wrap="square" rtlCol="0">
            <a:spAutoFit/>
          </a:bodyPr>
          <a:p>
            <a:r>
              <a:rPr lang="en-US" altLang="zh-CN" b="1"/>
              <a:t>25</a:t>
            </a:r>
            <a:r>
              <a:rPr lang="zh-CN" altLang="en-US" b="1"/>
              <a:t>、</a:t>
            </a:r>
            <a:r>
              <a:rPr lang="en-US" altLang="zh-CN" b="1">
                <a:sym typeface="+mn-ea"/>
              </a:rPr>
              <a:t>disassembly of the under seat PCB</a:t>
            </a:r>
            <a:r>
              <a:rPr lang="zh-CN" altLang="en-US" b="1"/>
              <a:t>：</a:t>
            </a:r>
            <a:endParaRPr lang="zh-CN" altLang="en-US" b="1"/>
          </a:p>
        </p:txBody>
      </p:sp>
      <p:pic>
        <p:nvPicPr>
          <p:cNvPr id="9" name="图片 8"/>
          <p:cNvPicPr>
            <a:picLocks noChangeAspect="1"/>
          </p:cNvPicPr>
          <p:nvPr/>
        </p:nvPicPr>
        <p:blipFill>
          <a:blip r:embed="rId1"/>
          <a:stretch>
            <a:fillRect/>
          </a:stretch>
        </p:blipFill>
        <p:spPr>
          <a:xfrm>
            <a:off x="3842385" y="1285875"/>
            <a:ext cx="3136900" cy="2242185"/>
          </a:xfrm>
          <a:prstGeom prst="rect">
            <a:avLst/>
          </a:prstGeom>
        </p:spPr>
      </p:pic>
      <p:pic>
        <p:nvPicPr>
          <p:cNvPr id="10" name="图片 9"/>
          <p:cNvPicPr>
            <a:picLocks noChangeAspect="1"/>
          </p:cNvPicPr>
          <p:nvPr/>
        </p:nvPicPr>
        <p:blipFill>
          <a:blip r:embed="rId2"/>
          <a:stretch>
            <a:fillRect/>
          </a:stretch>
        </p:blipFill>
        <p:spPr>
          <a:xfrm>
            <a:off x="8221980" y="1285875"/>
            <a:ext cx="3129280" cy="2241550"/>
          </a:xfrm>
          <a:prstGeom prst="rect">
            <a:avLst/>
          </a:prstGeom>
        </p:spPr>
      </p:pic>
      <p:pic>
        <p:nvPicPr>
          <p:cNvPr id="11" name="图片 10"/>
          <p:cNvPicPr>
            <a:picLocks noChangeAspect="1"/>
          </p:cNvPicPr>
          <p:nvPr/>
        </p:nvPicPr>
        <p:blipFill>
          <a:blip r:embed="rId3"/>
          <a:stretch>
            <a:fillRect/>
          </a:stretch>
        </p:blipFill>
        <p:spPr>
          <a:xfrm>
            <a:off x="631190" y="3928745"/>
            <a:ext cx="2606675" cy="2047875"/>
          </a:xfrm>
          <a:prstGeom prst="rect">
            <a:avLst/>
          </a:prstGeom>
        </p:spPr>
      </p:pic>
      <p:pic>
        <p:nvPicPr>
          <p:cNvPr id="12" name="图片 11"/>
          <p:cNvPicPr>
            <a:picLocks noChangeAspect="1"/>
          </p:cNvPicPr>
          <p:nvPr/>
        </p:nvPicPr>
        <p:blipFill>
          <a:blip r:embed="rId4"/>
          <a:stretch>
            <a:fillRect/>
          </a:stretch>
        </p:blipFill>
        <p:spPr>
          <a:xfrm>
            <a:off x="3986530" y="3928745"/>
            <a:ext cx="2993390" cy="2125980"/>
          </a:xfrm>
          <a:prstGeom prst="rect">
            <a:avLst/>
          </a:prstGeom>
        </p:spPr>
      </p:pic>
      <p:pic>
        <p:nvPicPr>
          <p:cNvPr id="14" name="图片 13"/>
          <p:cNvPicPr>
            <a:picLocks noChangeAspect="1"/>
          </p:cNvPicPr>
          <p:nvPr/>
        </p:nvPicPr>
        <p:blipFill>
          <a:blip r:embed="rId5"/>
          <a:stretch>
            <a:fillRect/>
          </a:stretch>
        </p:blipFill>
        <p:spPr>
          <a:xfrm>
            <a:off x="8221980" y="3961130"/>
            <a:ext cx="3542030" cy="2014855"/>
          </a:xfrm>
          <a:prstGeom prst="rect">
            <a:avLst/>
          </a:prstGeom>
        </p:spPr>
      </p:pic>
      <p:pic>
        <p:nvPicPr>
          <p:cNvPr id="15" name="图片 14"/>
          <p:cNvPicPr>
            <a:picLocks noChangeAspect="1"/>
          </p:cNvPicPr>
          <p:nvPr/>
        </p:nvPicPr>
        <p:blipFill>
          <a:blip r:embed="rId6"/>
          <a:stretch>
            <a:fillRect/>
          </a:stretch>
        </p:blipFill>
        <p:spPr>
          <a:xfrm>
            <a:off x="913765" y="1285875"/>
            <a:ext cx="1729105" cy="2258060"/>
          </a:xfrm>
          <a:prstGeom prst="rect">
            <a:avLst/>
          </a:prstGeom>
        </p:spPr>
      </p:pic>
      <p:sp>
        <p:nvSpPr>
          <p:cNvPr id="16" name="文本框 15"/>
          <p:cNvSpPr txBox="1"/>
          <p:nvPr/>
        </p:nvSpPr>
        <p:spPr>
          <a:xfrm>
            <a:off x="178435" y="3522345"/>
            <a:ext cx="3499485" cy="368300"/>
          </a:xfrm>
          <a:prstGeom prst="rect">
            <a:avLst/>
          </a:prstGeom>
          <a:noFill/>
        </p:spPr>
        <p:txBody>
          <a:bodyPr wrap="square" rtlCol="0">
            <a:spAutoFit/>
          </a:bodyPr>
          <a:p>
            <a:pPr algn="ctr"/>
            <a:r>
              <a:rPr lang="en-US" altLang="zh-CN"/>
              <a:t>A.</a:t>
            </a:r>
            <a:r>
              <a:rPr lang="en-US" altLang="zh-CN">
                <a:sym typeface="+mn-ea"/>
              </a:rPr>
              <a:t>unzip the zipper</a:t>
            </a:r>
            <a:endParaRPr lang="zh-CN" altLang="en-US"/>
          </a:p>
        </p:txBody>
      </p:sp>
      <p:sp>
        <p:nvSpPr>
          <p:cNvPr id="17" name="文本框 16"/>
          <p:cNvSpPr txBox="1"/>
          <p:nvPr/>
        </p:nvSpPr>
        <p:spPr>
          <a:xfrm>
            <a:off x="3353435" y="3495040"/>
            <a:ext cx="4158615" cy="368300"/>
          </a:xfrm>
          <a:prstGeom prst="rect">
            <a:avLst/>
          </a:prstGeom>
          <a:noFill/>
        </p:spPr>
        <p:txBody>
          <a:bodyPr wrap="square" rtlCol="0">
            <a:spAutoFit/>
          </a:bodyPr>
          <a:p>
            <a:pPr algn="ctr"/>
            <a:r>
              <a:rPr lang="en-US" altLang="zh-CN"/>
              <a:t>B.</a:t>
            </a:r>
            <a:r>
              <a:rPr lang="en-US" altLang="zh-CN">
                <a:sym typeface="+mn-ea"/>
              </a:rPr>
              <a:t>under seat PCB box and air valve</a:t>
            </a:r>
            <a:endParaRPr lang="zh-CN" altLang="en-US"/>
          </a:p>
        </p:txBody>
      </p:sp>
      <p:sp>
        <p:nvSpPr>
          <p:cNvPr id="18" name="文本框 17"/>
          <p:cNvSpPr txBox="1"/>
          <p:nvPr/>
        </p:nvSpPr>
        <p:spPr>
          <a:xfrm>
            <a:off x="8037195" y="3592830"/>
            <a:ext cx="3499485" cy="368300"/>
          </a:xfrm>
          <a:prstGeom prst="rect">
            <a:avLst/>
          </a:prstGeom>
          <a:noFill/>
        </p:spPr>
        <p:txBody>
          <a:bodyPr wrap="square" rtlCol="0">
            <a:spAutoFit/>
          </a:bodyPr>
          <a:p>
            <a:pPr algn="ctr"/>
            <a:r>
              <a:rPr lang="en-US" altLang="zh-CN"/>
              <a:t>C.</a:t>
            </a:r>
            <a:r>
              <a:rPr lang="en-US" altLang="zh-CN">
                <a:sym typeface="+mn-ea"/>
              </a:rPr>
              <a:t>remove 4 screws</a:t>
            </a:r>
            <a:endParaRPr lang="zh-CN" altLang="en-US"/>
          </a:p>
        </p:txBody>
      </p:sp>
      <p:sp>
        <p:nvSpPr>
          <p:cNvPr id="19" name="文本框 18"/>
          <p:cNvSpPr txBox="1"/>
          <p:nvPr/>
        </p:nvSpPr>
        <p:spPr>
          <a:xfrm>
            <a:off x="184785" y="5884545"/>
            <a:ext cx="3499485" cy="368300"/>
          </a:xfrm>
          <a:prstGeom prst="rect">
            <a:avLst/>
          </a:prstGeom>
          <a:noFill/>
        </p:spPr>
        <p:txBody>
          <a:bodyPr wrap="square" rtlCol="0">
            <a:spAutoFit/>
          </a:bodyPr>
          <a:p>
            <a:pPr algn="ctr"/>
            <a:r>
              <a:rPr lang="en-US" altLang="zh-CN"/>
              <a:t>D.</a:t>
            </a:r>
            <a:r>
              <a:rPr lang="en-US" altLang="zh-CN">
                <a:sym typeface="+mn-ea"/>
              </a:rPr>
              <a:t>under seat PCB</a:t>
            </a:r>
            <a:endParaRPr lang="zh-CN" altLang="en-US"/>
          </a:p>
        </p:txBody>
      </p:sp>
      <p:sp>
        <p:nvSpPr>
          <p:cNvPr id="20" name="文本框 19"/>
          <p:cNvSpPr txBox="1"/>
          <p:nvPr/>
        </p:nvSpPr>
        <p:spPr>
          <a:xfrm>
            <a:off x="3677920" y="6054725"/>
            <a:ext cx="3499485" cy="645160"/>
          </a:xfrm>
          <a:prstGeom prst="rect">
            <a:avLst/>
          </a:prstGeom>
          <a:noFill/>
        </p:spPr>
        <p:txBody>
          <a:bodyPr wrap="square" rtlCol="0">
            <a:spAutoFit/>
          </a:bodyPr>
          <a:p>
            <a:pPr algn="ctr"/>
            <a:r>
              <a:rPr lang="en-US" altLang="zh-CN"/>
              <a:t>F.</a:t>
            </a:r>
            <a:r>
              <a:rPr lang="en-US" altLang="zh-CN">
                <a:sym typeface="+mn-ea"/>
              </a:rPr>
              <a:t>disconnect the terminal and remove 4 screws</a:t>
            </a:r>
            <a:endParaRPr lang="zh-CN" altLang="en-US"/>
          </a:p>
        </p:txBody>
      </p:sp>
      <p:sp>
        <p:nvSpPr>
          <p:cNvPr id="21" name="文本框 20"/>
          <p:cNvSpPr txBox="1"/>
          <p:nvPr/>
        </p:nvSpPr>
        <p:spPr>
          <a:xfrm>
            <a:off x="8264525" y="6054725"/>
            <a:ext cx="3499485" cy="368300"/>
          </a:xfrm>
          <a:prstGeom prst="rect">
            <a:avLst/>
          </a:prstGeom>
          <a:noFill/>
        </p:spPr>
        <p:txBody>
          <a:bodyPr wrap="square" rtlCol="0">
            <a:spAutoFit/>
          </a:bodyPr>
          <a:p>
            <a:pPr algn="ctr"/>
            <a:r>
              <a:rPr lang="en-US" altLang="zh-CN"/>
              <a:t>G.</a:t>
            </a:r>
            <a:r>
              <a:rPr lang="zh-CN" altLang="en-US"/>
              <a:t>air valve</a:t>
            </a:r>
            <a:r>
              <a:rPr lang="en-US" altLang="zh-CN"/>
              <a:t>(</a:t>
            </a:r>
            <a:r>
              <a:rPr lang="zh-CN" altLang="en-US"/>
              <a:t>under seat</a:t>
            </a:r>
            <a:r>
              <a:rPr lang="en-US" altLang="zh-CN"/>
              <a:t>)</a:t>
            </a:r>
            <a:endParaRPr lang="en-US" altLang="zh-CN"/>
          </a:p>
        </p:txBody>
      </p:sp>
      <p:sp>
        <p:nvSpPr>
          <p:cNvPr id="22" name="椭圆 21"/>
          <p:cNvSpPr/>
          <p:nvPr/>
        </p:nvSpPr>
        <p:spPr>
          <a:xfrm>
            <a:off x="1538605" y="3304540"/>
            <a:ext cx="479425" cy="28829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椭圆 22"/>
          <p:cNvSpPr/>
          <p:nvPr/>
        </p:nvSpPr>
        <p:spPr>
          <a:xfrm>
            <a:off x="9055100" y="1858645"/>
            <a:ext cx="479425" cy="28829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椭圆 23"/>
          <p:cNvSpPr/>
          <p:nvPr/>
        </p:nvSpPr>
        <p:spPr>
          <a:xfrm>
            <a:off x="9055100" y="2433320"/>
            <a:ext cx="479425" cy="28829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椭圆 24"/>
          <p:cNvSpPr/>
          <p:nvPr/>
        </p:nvSpPr>
        <p:spPr>
          <a:xfrm>
            <a:off x="10119995" y="1858645"/>
            <a:ext cx="479425" cy="28829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椭圆 25"/>
          <p:cNvSpPr/>
          <p:nvPr/>
        </p:nvSpPr>
        <p:spPr>
          <a:xfrm>
            <a:off x="10236200" y="2270760"/>
            <a:ext cx="479425" cy="28829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椭圆 26"/>
          <p:cNvSpPr/>
          <p:nvPr/>
        </p:nvSpPr>
        <p:spPr>
          <a:xfrm>
            <a:off x="4354830" y="4490085"/>
            <a:ext cx="666115" cy="34544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椭圆 27"/>
          <p:cNvSpPr/>
          <p:nvPr/>
        </p:nvSpPr>
        <p:spPr>
          <a:xfrm>
            <a:off x="5260975" y="4947920"/>
            <a:ext cx="550545" cy="56134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椭圆 28"/>
          <p:cNvSpPr/>
          <p:nvPr/>
        </p:nvSpPr>
        <p:spPr>
          <a:xfrm>
            <a:off x="6094730" y="4947920"/>
            <a:ext cx="550545" cy="561340"/>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26840" y="923925"/>
            <a:ext cx="5252085" cy="460375"/>
          </a:xfrm>
          <a:prstGeom prst="rect">
            <a:avLst/>
          </a:prstGeom>
          <a:noFill/>
        </p:spPr>
        <p:txBody>
          <a:bodyPr wrap="none" rtlCol="0" anchor="t">
            <a:spAutoFit/>
          </a:bodyPr>
          <a:p>
            <a:pPr algn="l"/>
            <a:r>
              <a:rPr lang="en-US" altLang="zh-CN" sz="2400" b="1">
                <a:solidFill>
                  <a:schemeClr val="accent1">
                    <a:lumMod val="75000"/>
                  </a:schemeClr>
                </a:solidFill>
                <a:latin typeface="+mn-ea"/>
                <a:cs typeface="+mn-ea"/>
                <a:sym typeface="+mn-ea"/>
              </a:rPr>
              <a:t>5</a:t>
            </a:r>
            <a:r>
              <a:rPr lang="zh-CN" altLang="en-US" sz="2400" b="1">
                <a:solidFill>
                  <a:schemeClr val="accent1">
                    <a:lumMod val="75000"/>
                  </a:schemeClr>
                </a:solidFill>
                <a:latin typeface="+mn-ea"/>
                <a:cs typeface="+mn-ea"/>
                <a:sym typeface="+mn-ea"/>
              </a:rPr>
              <a:t>、Massage chair fault judgment</a:t>
            </a:r>
            <a:endParaRPr lang="zh-CN" altLang="en-US" sz="2400" b="1">
              <a:solidFill>
                <a:schemeClr val="accent1">
                  <a:lumMod val="75000"/>
                </a:schemeClr>
              </a:solidFill>
              <a:latin typeface="+mn-ea"/>
              <a:cs typeface="+mn-ea"/>
              <a:sym typeface="+mn-ea"/>
            </a:endParaRPr>
          </a:p>
        </p:txBody>
      </p:sp>
      <p:graphicFrame>
        <p:nvGraphicFramePr>
          <p:cNvPr id="10" name="表格 9"/>
          <p:cNvGraphicFramePr/>
          <p:nvPr>
            <p:custDataLst>
              <p:tags r:id="rId1"/>
            </p:custDataLst>
          </p:nvPr>
        </p:nvGraphicFramePr>
        <p:xfrm>
          <a:off x="76200" y="1578610"/>
          <a:ext cx="12039600" cy="3924300"/>
        </p:xfrm>
        <a:graphic>
          <a:graphicData uri="http://schemas.openxmlformats.org/drawingml/2006/table">
            <a:tbl>
              <a:tblPr firstRow="1" bandRow="1">
                <a:tableStyleId>{5C22544A-7EE6-4342-B048-85BDC9FD1C3A}</a:tableStyleId>
              </a:tblPr>
              <a:tblGrid>
                <a:gridCol w="704850"/>
                <a:gridCol w="3352800"/>
                <a:gridCol w="2895600"/>
                <a:gridCol w="2809875"/>
                <a:gridCol w="1981200"/>
                <a:gridCol w="295275"/>
              </a:tblGrid>
              <a:tr h="3924300">
                <a:tc>
                  <a:txBody>
                    <a:bodyPr/>
                    <a:p>
                      <a:pPr indent="0">
                        <a:buNone/>
                      </a:pPr>
                      <a:r>
                        <a:rPr lang="en-US" sz="1600">
                          <a:solidFill>
                            <a:srgbClr val="000000"/>
                          </a:solidFill>
                          <a:latin typeface="宋体" panose="02010600030101010101" pitchFamily="2" charset="-122"/>
                          <a:sym typeface="+mn-ea"/>
                        </a:rPr>
                        <a:t>OPEN:</a:t>
                      </a:r>
                      <a:r>
                        <a:rPr lang="en-US" sz="1600" b="1">
                          <a:solidFill>
                            <a:srgbClr val="000000"/>
                          </a:solidFill>
                          <a:latin typeface="宋体" panose="02010600030101010101" pitchFamily="2" charset="-122"/>
                        </a:rPr>
                        <a:t> </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FFFF"/>
                    </a:solidFill>
                  </a:tcPr>
                </a:tc>
                <a:tc>
                  <a:txBody>
                    <a:bodyPr/>
                    <a:p>
                      <a:pPr indent="0">
                        <a:buNone/>
                      </a:pPr>
                      <a:endParaRPr lang="en-US" altLang="en-US" sz="1600" b="1">
                        <a:solidFill>
                          <a:srgbClr val="000000"/>
                        </a:solidFill>
                        <a:latin typeface="宋体" panose="02010600030101010101" pitchFamily="2" charset="-122"/>
                      </a:endParaRPr>
                    </a:p>
                  </a:txBody>
                  <a:tcPr marL="12700" marR="12700" marT="12700" vert="horz" anchor="t">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FFFF"/>
                    </a:solidFill>
                  </a:tcPr>
                </a:tc>
                <a:tc>
                  <a:txBody>
                    <a:bodyPr/>
                    <a:p>
                      <a:pPr indent="0">
                        <a:buNone/>
                      </a:pPr>
                      <a:endParaRPr lang="en-US" altLang="en-US" sz="1600" b="1">
                        <a:solidFill>
                          <a:srgbClr val="000000"/>
                        </a:solidFill>
                        <a:latin typeface="宋体" panose="02010600030101010101" pitchFamily="2" charset="-122"/>
                      </a:endParaRPr>
                    </a:p>
                  </a:txBody>
                  <a:tcPr marL="12700" marR="12700" marT="12700" vert="horz" anchor="t">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FFFF"/>
                    </a:solidFill>
                  </a:tcPr>
                </a:tc>
                <a:tc>
                  <a:txBody>
                    <a:bodyPr/>
                    <a:p>
                      <a:pPr indent="0">
                        <a:buNone/>
                      </a:pPr>
                      <a:r>
                        <a:rPr lang="zh-CN" sz="2200" b="1">
                          <a:solidFill>
                            <a:srgbClr val="000000"/>
                          </a:solidFill>
                          <a:latin typeface="Arial" panose="020B0604020202020204" pitchFamily="34" charset="0"/>
                          <a:ea typeface="宋体" panose="02010600030101010101" pitchFamily="2" charset="-122"/>
                        </a:rPr>
                        <a:t>[0xE0]auto</a:t>
                      </a:r>
                      <a:endParaRPr lang="zh-CN" sz="2200" b="1">
                        <a:solidFill>
                          <a:srgbClr val="000000"/>
                        </a:solidFill>
                        <a:latin typeface="Arial" panose="020B0604020202020204" pitchFamily="34" charset="0"/>
                        <a:ea typeface="宋体" panose="02010600030101010101" pitchFamily="2" charset="-122"/>
                      </a:endParaRPr>
                    </a:p>
                    <a:p>
                      <a:pPr indent="0">
                        <a:buNone/>
                      </a:pPr>
                      <a:endParaRPr lang="en-US" altLang="en-US" sz="2200" b="1">
                        <a:solidFill>
                          <a:srgbClr val="000000"/>
                        </a:solidFill>
                        <a:latin typeface="宋体" panose="02010600030101010101" pitchFamily="2" charset="-122"/>
                      </a:endParaRPr>
                    </a:p>
                  </a:txBody>
                  <a:tcPr marL="12700" marR="12700" marT="12700" vert="horz" anchor="t">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FFFF"/>
                    </a:solidFill>
                  </a:tcPr>
                </a:tc>
                <a:tc>
                  <a:txBody>
                    <a:bodyPr/>
                    <a:p>
                      <a:pPr indent="0">
                        <a:buNone/>
                      </a:pPr>
                      <a:endParaRPr lang="en-US" altLang="en-US" sz="1600" b="1">
                        <a:solidFill>
                          <a:srgbClr val="000000"/>
                        </a:solidFill>
                        <a:latin typeface="宋体" panose="02010600030101010101" pitchFamily="2" charset="-122"/>
                      </a:endParaRPr>
                    </a:p>
                  </a:txBody>
                  <a:tcPr marL="12700" marR="12700" marT="12700" vert="horz" anchor="t">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FFFF"/>
                    </a:solidFill>
                  </a:tcPr>
                </a:tc>
                <a:tc>
                  <a:txBody>
                    <a:bodyPr/>
                    <a:p>
                      <a:pPr indent="0">
                        <a:buNone/>
                      </a:pPr>
                      <a:endParaRPr lang="en-US" altLang="en-US"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cap="flat">
                      <a:noFill/>
                    </a:lnR>
                    <a:lnT cap="flat">
                      <a:noFill/>
                    </a:lnT>
                    <a:lnB cap="flat">
                      <a:noFill/>
                    </a:lnB>
                    <a:lnTlToBr>
                      <a:noFill/>
                    </a:lnTlToBr>
                    <a:lnBlToTr>
                      <a:noFill/>
                    </a:lnBlToTr>
                    <a:noFill/>
                  </a:tcPr>
                </a:tc>
              </a:tr>
            </a:tbl>
          </a:graphicData>
        </a:graphic>
      </p:graphicFrame>
      <p:pic>
        <p:nvPicPr>
          <p:cNvPr id="11" name="图片 10"/>
          <p:cNvPicPr/>
          <p:nvPr/>
        </p:nvPicPr>
        <p:blipFill>
          <a:blip r:embed="rId2"/>
          <a:stretch>
            <a:fillRect/>
          </a:stretch>
        </p:blipFill>
        <p:spPr>
          <a:xfrm>
            <a:off x="76200" y="1911985"/>
            <a:ext cx="5505450" cy="3276600"/>
          </a:xfrm>
          <a:prstGeom prst="rect">
            <a:avLst/>
          </a:prstGeom>
          <a:noFill/>
          <a:ln w="9525">
            <a:noFill/>
          </a:ln>
        </p:spPr>
      </p:pic>
      <p:pic>
        <p:nvPicPr>
          <p:cNvPr id="12" name="图片 11"/>
          <p:cNvPicPr/>
          <p:nvPr/>
        </p:nvPicPr>
        <p:blipFill>
          <a:blip r:embed="rId3"/>
          <a:stretch>
            <a:fillRect/>
          </a:stretch>
        </p:blipFill>
        <p:spPr>
          <a:xfrm>
            <a:off x="5942330" y="1892935"/>
            <a:ext cx="5457825" cy="3295650"/>
          </a:xfrm>
          <a:prstGeom prst="rect">
            <a:avLst/>
          </a:prstGeom>
          <a:noFill/>
          <a:ln w="9525">
            <a:noFill/>
          </a:ln>
        </p:spPr>
      </p:pic>
      <p:sp>
        <p:nvSpPr>
          <p:cNvPr id="3" name="文本框 2"/>
          <p:cNvSpPr txBox="1"/>
          <p:nvPr/>
        </p:nvSpPr>
        <p:spPr>
          <a:xfrm>
            <a:off x="1625918" y="4824730"/>
            <a:ext cx="1362075" cy="27686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vertOverflow="clip" horzOverflow="clip" wrap="square" rtlCol="0" anchor="t"/>
          <a:lstStyle>
            <a:defPPr>
              <a:defRPr lang="zh-CN">
                <a:solidFill>
                  <a:schemeClr val="dk1"/>
                </a:solidFill>
              </a:defRPr>
            </a:defPPr>
            <a:lvl1pPr marL="0" algn="l" defTabSz="914400" rtl="0" eaLnBrk="1" latinLnBrk="0" hangingPunct="1">
              <a:defRPr sz="1100">
                <a:solidFill>
                  <a:schemeClr val="dk1"/>
                </a:solidFill>
                <a:latin typeface="+mn-lt"/>
                <a:ea typeface="+mn-ea"/>
                <a:cs typeface="+mn-cs"/>
              </a:defRPr>
            </a:lvl1pPr>
            <a:lvl2pPr marL="457200" algn="l" defTabSz="914400" rtl="0" eaLnBrk="1" latinLnBrk="0" hangingPunct="1">
              <a:defRPr sz="1100">
                <a:solidFill>
                  <a:schemeClr val="dk1"/>
                </a:solidFill>
                <a:latin typeface="+mn-lt"/>
                <a:ea typeface="+mn-ea"/>
                <a:cs typeface="+mn-cs"/>
              </a:defRPr>
            </a:lvl2pPr>
            <a:lvl3pPr marL="914400" algn="l" defTabSz="914400" rtl="0" eaLnBrk="1" latinLnBrk="0" hangingPunct="1">
              <a:defRPr sz="1100">
                <a:solidFill>
                  <a:schemeClr val="dk1"/>
                </a:solidFill>
                <a:latin typeface="+mn-lt"/>
                <a:ea typeface="+mn-ea"/>
                <a:cs typeface="+mn-cs"/>
              </a:defRPr>
            </a:lvl3pPr>
            <a:lvl4pPr marL="1371600" algn="l" defTabSz="914400" rtl="0" eaLnBrk="1" latinLnBrk="0" hangingPunct="1">
              <a:defRPr sz="1100">
                <a:solidFill>
                  <a:schemeClr val="dk1"/>
                </a:solidFill>
                <a:latin typeface="+mn-lt"/>
                <a:ea typeface="+mn-ea"/>
                <a:cs typeface="+mn-cs"/>
              </a:defRPr>
            </a:lvl4pPr>
            <a:lvl5pPr marL="1828800" algn="l" defTabSz="914400" rtl="0" eaLnBrk="1" latinLnBrk="0" hangingPunct="1">
              <a:defRPr sz="1100">
                <a:solidFill>
                  <a:schemeClr val="dk1"/>
                </a:solidFill>
                <a:latin typeface="+mn-lt"/>
                <a:ea typeface="+mn-ea"/>
                <a:cs typeface="+mn-cs"/>
              </a:defRPr>
            </a:lvl5pPr>
            <a:lvl6pPr marL="2286000" algn="l" defTabSz="914400" rtl="0" eaLnBrk="1" latinLnBrk="0" hangingPunct="1">
              <a:defRPr sz="1100">
                <a:solidFill>
                  <a:schemeClr val="dk1"/>
                </a:solidFill>
                <a:latin typeface="+mn-lt"/>
                <a:ea typeface="+mn-ea"/>
                <a:cs typeface="+mn-cs"/>
              </a:defRPr>
            </a:lvl6pPr>
            <a:lvl7pPr marL="2743200" algn="l" defTabSz="914400" rtl="0" eaLnBrk="1" latinLnBrk="0" hangingPunct="1">
              <a:defRPr sz="1100">
                <a:solidFill>
                  <a:schemeClr val="dk1"/>
                </a:solidFill>
                <a:latin typeface="+mn-lt"/>
                <a:ea typeface="+mn-ea"/>
                <a:cs typeface="+mn-cs"/>
              </a:defRPr>
            </a:lvl7pPr>
            <a:lvl8pPr marL="3200400" algn="l" defTabSz="914400" rtl="0" eaLnBrk="1" latinLnBrk="0" hangingPunct="1">
              <a:defRPr sz="1100">
                <a:solidFill>
                  <a:schemeClr val="dk1"/>
                </a:solidFill>
                <a:latin typeface="+mn-lt"/>
                <a:ea typeface="+mn-ea"/>
                <a:cs typeface="+mn-cs"/>
              </a:defRPr>
            </a:lvl8pPr>
            <a:lvl9pPr marL="3657600" algn="l" defTabSz="914400" rtl="0" eaLnBrk="1" latinLnBrk="0" hangingPunct="1">
              <a:defRPr sz="1100">
                <a:solidFill>
                  <a:schemeClr val="dk1"/>
                </a:solidFill>
                <a:latin typeface="+mn-lt"/>
                <a:ea typeface="+mn-ea"/>
                <a:cs typeface="+mn-cs"/>
              </a:defRPr>
            </a:lvl9pPr>
          </a:lstStyle>
          <a:p>
            <a:pPr algn="l"/>
            <a:r>
              <a:rPr lang="zh-CN" altLang="en-US" sz="1100"/>
              <a:t>Long press this area</a:t>
            </a:r>
            <a:endParaRPr lang="zh-CN" altLang="en-US" sz="11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73780" y="1032510"/>
            <a:ext cx="5252085" cy="460375"/>
          </a:xfrm>
          <a:prstGeom prst="rect">
            <a:avLst/>
          </a:prstGeom>
          <a:noFill/>
        </p:spPr>
        <p:txBody>
          <a:bodyPr wrap="none" rtlCol="0" anchor="t">
            <a:spAutoFit/>
          </a:bodyPr>
          <a:p>
            <a:pPr algn="l"/>
            <a:r>
              <a:rPr lang="en-US" altLang="zh-CN" sz="2400" b="1">
                <a:solidFill>
                  <a:schemeClr val="accent1">
                    <a:lumMod val="75000"/>
                  </a:schemeClr>
                </a:solidFill>
                <a:latin typeface="+mn-ea"/>
                <a:cs typeface="+mn-ea"/>
                <a:sym typeface="+mn-ea"/>
              </a:rPr>
              <a:t>5</a:t>
            </a:r>
            <a:r>
              <a:rPr lang="zh-CN" altLang="en-US" sz="2400" b="1">
                <a:solidFill>
                  <a:schemeClr val="accent1">
                    <a:lumMod val="75000"/>
                  </a:schemeClr>
                </a:solidFill>
                <a:latin typeface="+mn-ea"/>
                <a:cs typeface="+mn-ea"/>
                <a:sym typeface="+mn-ea"/>
              </a:rPr>
              <a:t>、</a:t>
            </a:r>
            <a:r>
              <a:rPr lang="zh-CN" altLang="en-US" sz="2400" b="1">
                <a:solidFill>
                  <a:schemeClr val="accent1">
                    <a:lumMod val="75000"/>
                  </a:schemeClr>
                </a:solidFill>
                <a:latin typeface="+mn-ea"/>
                <a:cs typeface="+mn-ea"/>
                <a:sym typeface="+mn-ea"/>
              </a:rPr>
              <a:t>Massage chair fault judgment</a:t>
            </a:r>
            <a:endParaRPr lang="en-US" altLang="zh-CN" sz="2400" b="1">
              <a:solidFill>
                <a:schemeClr val="accent1">
                  <a:lumMod val="75000"/>
                </a:schemeClr>
              </a:solidFill>
              <a:latin typeface="+mn-ea"/>
              <a:cs typeface="+mn-ea"/>
              <a:sym typeface="+mn-ea"/>
            </a:endParaRPr>
          </a:p>
        </p:txBody>
      </p:sp>
      <p:sp>
        <p:nvSpPr>
          <p:cNvPr id="6" name="文本框 5"/>
          <p:cNvSpPr txBox="1"/>
          <p:nvPr/>
        </p:nvSpPr>
        <p:spPr>
          <a:xfrm>
            <a:off x="1239520" y="1492885"/>
            <a:ext cx="9712325" cy="4799965"/>
          </a:xfrm>
          <a:prstGeom prst="rect">
            <a:avLst/>
          </a:prstGeom>
          <a:noFill/>
        </p:spPr>
        <p:txBody>
          <a:bodyPr wrap="square" rtlCol="0">
            <a:spAutoFit/>
          </a:bodyPr>
          <a:p>
            <a:r>
              <a:rPr lang="zh-CN" altLang="en-US">
                <a:sym typeface="+mn-ea"/>
              </a:rPr>
              <a:t>【Testing process 】 </a:t>
            </a:r>
            <a:endParaRPr lang="zh-CN" altLang="en-US"/>
          </a:p>
          <a:p>
            <a:r>
              <a:rPr lang="zh-CN" altLang="en-US">
                <a:sym typeface="+mn-ea"/>
              </a:rPr>
              <a:t>----------------------------------------------------------------------</a:t>
            </a:r>
            <a:endParaRPr lang="zh-CN" altLang="en-US"/>
          </a:p>
          <a:p>
            <a:r>
              <a:rPr lang="zh-CN" altLang="en-US">
                <a:sym typeface="+mn-ea"/>
              </a:rPr>
              <a:t>Backrest actuator: back to the lowest -- &gt; up to the highest</a:t>
            </a:r>
            <a:endParaRPr lang="zh-CN" altLang="en-US"/>
          </a:p>
          <a:p>
            <a:r>
              <a:rPr lang="zh-CN" altLang="en-US">
                <a:sym typeface="+mn-ea"/>
              </a:rPr>
              <a:t>legrest actuator: up to the highest -- &gt; down to the lowest</a:t>
            </a:r>
            <a:endParaRPr lang="zh-CN" altLang="en-US"/>
          </a:p>
          <a:p>
            <a:r>
              <a:rPr lang="zh-CN" altLang="en-US">
                <a:sym typeface="+mn-ea"/>
              </a:rPr>
              <a:t>legrest extension: extend -- &gt; retract</a:t>
            </a:r>
            <a:endParaRPr lang="zh-CN" altLang="en-US"/>
          </a:p>
          <a:p>
            <a:r>
              <a:rPr lang="zh-CN" altLang="en-US">
                <a:sym typeface="+mn-ea"/>
              </a:rPr>
              <a:t>mechanism up and down: down to the lowest -- &gt; up to the highest</a:t>
            </a:r>
            <a:endParaRPr lang="zh-CN" altLang="en-US"/>
          </a:p>
          <a:p>
            <a:r>
              <a:rPr lang="zh-CN" altLang="en-US">
                <a:sym typeface="+mn-ea"/>
              </a:rPr>
              <a:t>mechanism 3D expansion: strongest -- &gt; weakest</a:t>
            </a:r>
            <a:endParaRPr lang="zh-CN" altLang="en-US"/>
          </a:p>
          <a:p>
            <a:r>
              <a:rPr lang="zh-CN" altLang="en-US">
                <a:sym typeface="+mn-ea"/>
              </a:rPr>
              <a:t>mechanism width: narrowest -- &gt; widest</a:t>
            </a:r>
            <a:endParaRPr lang="zh-CN" altLang="en-US"/>
          </a:p>
          <a:p>
            <a:r>
              <a:rPr lang="zh-CN" altLang="en-US">
                <a:sym typeface="+mn-ea"/>
              </a:rPr>
              <a:t>mechanism knocking: knock all the time first, and then stop knocking after the above steps are completed</a:t>
            </a:r>
            <a:endParaRPr lang="zh-CN" altLang="en-US"/>
          </a:p>
          <a:p>
            <a:r>
              <a:rPr lang="zh-CN" altLang="en-US">
                <a:sym typeface="+mn-ea"/>
              </a:rPr>
              <a:t>Air pump: normally open</a:t>
            </a:r>
            <a:endParaRPr lang="zh-CN" altLang="en-US"/>
          </a:p>
          <a:p>
            <a:r>
              <a:rPr lang="zh-CN" altLang="en-US">
                <a:sym typeface="+mn-ea"/>
              </a:rPr>
              <a:t>Air valve: open 2S -- &gt; Close 2S and keep cycling.</a:t>
            </a:r>
            <a:endParaRPr lang="zh-CN" altLang="en-US"/>
          </a:p>
          <a:p>
            <a:r>
              <a:rPr lang="zh-CN" altLang="en-US">
                <a:sym typeface="+mn-ea"/>
              </a:rPr>
              <a:t>mechanism heating: always on.</a:t>
            </a:r>
            <a:endParaRPr lang="zh-CN" altLang="en-US"/>
          </a:p>
          <a:p>
            <a:r>
              <a:rPr lang="zh-CN" altLang="en-US">
                <a:sym typeface="+mn-ea"/>
              </a:rPr>
              <a:t>Projector: always on.</a:t>
            </a:r>
            <a:endParaRPr lang="zh-CN" altLang="en-US"/>
          </a:p>
          <a:p>
            <a:r>
              <a:rPr lang="zh-CN" altLang="en-US">
                <a:sym typeface="+mn-ea"/>
              </a:rPr>
              <a:t>Logo light: always on.</a:t>
            </a:r>
            <a:endParaRPr lang="zh-CN" altLang="en-US"/>
          </a:p>
          <a:p>
            <a:r>
              <a:rPr lang="zh-CN" altLang="en-US">
                <a:sym typeface="+mn-ea"/>
              </a:rPr>
              <a:t>leg kneading: keep it open.</a:t>
            </a:r>
            <a:endParaRPr lang="zh-CN" altLang="en-US"/>
          </a:p>
          <a:p>
            <a:r>
              <a:rPr lang="zh-CN" altLang="en-US">
                <a:sym typeface="+mn-ea"/>
              </a:rPr>
              <a:t>Foot kneading: keep it open.</a:t>
            </a:r>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41725" y="486410"/>
            <a:ext cx="5252085" cy="460375"/>
          </a:xfrm>
          <a:prstGeom prst="rect">
            <a:avLst/>
          </a:prstGeom>
          <a:noFill/>
        </p:spPr>
        <p:txBody>
          <a:bodyPr wrap="none" rtlCol="0" anchor="t">
            <a:spAutoFit/>
          </a:bodyPr>
          <a:p>
            <a:pPr algn="l"/>
            <a:r>
              <a:rPr lang="en-US" altLang="zh-CN" sz="2400" b="1">
                <a:solidFill>
                  <a:schemeClr val="accent1">
                    <a:lumMod val="75000"/>
                  </a:schemeClr>
                </a:solidFill>
                <a:latin typeface="+mn-ea"/>
                <a:cs typeface="+mn-ea"/>
                <a:sym typeface="+mn-ea"/>
              </a:rPr>
              <a:t>5</a:t>
            </a:r>
            <a:r>
              <a:rPr lang="zh-CN" altLang="en-US" sz="2400" b="1">
                <a:solidFill>
                  <a:schemeClr val="accent1">
                    <a:lumMod val="75000"/>
                  </a:schemeClr>
                </a:solidFill>
                <a:latin typeface="+mn-ea"/>
                <a:cs typeface="+mn-ea"/>
                <a:sym typeface="+mn-ea"/>
              </a:rPr>
              <a:t>、</a:t>
            </a:r>
            <a:r>
              <a:rPr lang="zh-CN" altLang="en-US" sz="2400" b="1">
                <a:solidFill>
                  <a:schemeClr val="accent1">
                    <a:lumMod val="75000"/>
                  </a:schemeClr>
                </a:solidFill>
                <a:latin typeface="+mn-ea"/>
                <a:cs typeface="+mn-ea"/>
                <a:sym typeface="+mn-ea"/>
              </a:rPr>
              <a:t>Massage chair fault judgment</a:t>
            </a:r>
            <a:endParaRPr lang="en-US" altLang="zh-CN" sz="2400" b="1">
              <a:solidFill>
                <a:schemeClr val="accent1">
                  <a:lumMod val="75000"/>
                </a:schemeClr>
              </a:solidFill>
              <a:latin typeface="+mn-ea"/>
              <a:cs typeface="+mn-ea"/>
              <a:sym typeface="+mn-ea"/>
            </a:endParaRPr>
          </a:p>
        </p:txBody>
      </p:sp>
      <p:graphicFrame>
        <p:nvGraphicFramePr>
          <p:cNvPr id="5" name="表格 4"/>
          <p:cNvGraphicFramePr/>
          <p:nvPr>
            <p:custDataLst>
              <p:tags r:id="rId1"/>
            </p:custDataLst>
          </p:nvPr>
        </p:nvGraphicFramePr>
        <p:xfrm>
          <a:off x="1328738" y="1492758"/>
          <a:ext cx="11744325" cy="5575300"/>
        </p:xfrm>
        <a:graphic>
          <a:graphicData uri="http://schemas.openxmlformats.org/drawingml/2006/table">
            <a:tbl>
              <a:tblPr firstRow="1" bandRow="1">
                <a:tableStyleId>{5C22544A-7EE6-4342-B048-85BDC9FD1C3A}</a:tableStyleId>
              </a:tblPr>
              <a:tblGrid>
                <a:gridCol w="572135"/>
                <a:gridCol w="2722245"/>
                <a:gridCol w="2350770"/>
                <a:gridCol w="2280920"/>
                <a:gridCol w="1608455"/>
              </a:tblGrid>
              <a:tr h="401955">
                <a:tc>
                  <a:txBody>
                    <a:bodyPr/>
                    <a:p>
                      <a:pPr indent="0" algn="ctr">
                        <a:buNone/>
                      </a:pPr>
                      <a:r>
                        <a:rPr lang="en-US" sz="1400" b="1">
                          <a:solidFill>
                            <a:srgbClr val="000000"/>
                          </a:solidFill>
                          <a:latin typeface="宋体" panose="02010600030101010101" pitchFamily="2" charset="-122"/>
                        </a:rPr>
                        <a:t>1</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400" b="1">
                          <a:solidFill>
                            <a:srgbClr val="000000"/>
                          </a:solidFill>
                          <a:latin typeface="Arial" panose="020B0604020202020204" pitchFamily="34" charset="0"/>
                          <a:ea typeface="宋体" panose="02010600030101010101" pitchFamily="2" charset="-122"/>
                        </a:rPr>
                        <a:t>remote control tested any key pressed more than 40 seconds</a:t>
                      </a:r>
                      <a:endParaRPr lang="zh-CN" sz="1400" b="1">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latin typeface="Arial" panose="020B0604020202020204" pitchFamily="34" charset="0"/>
                          <a:ea typeface="宋体" panose="02010600030101010101" pitchFamily="2" charset="-122"/>
                        </a:rPr>
                        <a:t>one of the KEY has been blocked</a:t>
                      </a:r>
                      <a:endParaRPr lang="zh-CN" sz="1400" b="1">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latin typeface="Arial" panose="020B0604020202020204" pitchFamily="34" charset="0"/>
                          <a:ea typeface="宋体" panose="02010600030101010101" pitchFamily="2" charset="-122"/>
                        </a:rPr>
                        <a:t>Detect remote control buttons</a:t>
                      </a:r>
                      <a:endParaRPr lang="zh-CN" sz="1400" b="1">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sz="1400" b="1">
                          <a:solidFill>
                            <a:srgbClr val="000000"/>
                          </a:solidFill>
                        </a:rPr>
                        <a:t>turn on the chair</a:t>
                      </a:r>
                      <a:endParaRPr sz="1400" b="1">
                        <a:solidFill>
                          <a:srgbClr val="000000"/>
                        </a:solidFill>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w="6350" cap="flat" cmpd="sng">
                      <a:solidFill>
                        <a:srgbClr val="000000"/>
                      </a:solidFill>
                      <a:prstDash val="solid"/>
                      <a:headEnd type="none" w="med" len="med"/>
                      <a:tailEnd type="none" w="med" len="med"/>
                    </a:lnB>
                    <a:lnTlToBr>
                      <a:noFill/>
                    </a:lnTlToBr>
                    <a:lnBlToTr>
                      <a:noFill/>
                    </a:lnBlToTr>
                    <a:noFill/>
                  </a:tcPr>
                </a:tc>
              </a:tr>
              <a:tr h="824865">
                <a:tc>
                  <a:txBody>
                    <a:bodyPr/>
                    <a:p>
                      <a:pPr indent="0" algn="ctr">
                        <a:buNone/>
                      </a:pPr>
                      <a:r>
                        <a:rPr lang="en-US" sz="1400" b="1">
                          <a:solidFill>
                            <a:srgbClr val="000000"/>
                          </a:solidFill>
                          <a:latin typeface="宋体" panose="02010600030101010101" pitchFamily="2" charset="-122"/>
                        </a:rPr>
                        <a:t>2</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remote control did not connected more than 4 seconds</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1.remote control wire is broken or the remote control is disconnected</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1.reconnecte the remote control or change the remote control wire.</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turn on the chair</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24865">
                <a:tc>
                  <a:txBody>
                    <a:bodyPr/>
                    <a:p>
                      <a:pPr indent="0" algn="ctr">
                        <a:buNone/>
                      </a:pPr>
                      <a:r>
                        <a:rPr lang="en-US" sz="1400" b="1">
                          <a:solidFill>
                            <a:srgbClr val="000000"/>
                          </a:solidFill>
                          <a:latin typeface="宋体" panose="02010600030101010101" pitchFamily="2" charset="-122"/>
                        </a:rPr>
                        <a:t>3</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backrest signal is abnormity</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1.backrest wire is not well connected.</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2.backrest wire is broken</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1.check whether the backrest wire is well connected</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2.change the backrest wire</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turn on the chair</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24865">
                <a:tc>
                  <a:txBody>
                    <a:bodyPr/>
                    <a:p>
                      <a:pPr indent="0" algn="ctr">
                        <a:buNone/>
                      </a:pPr>
                      <a:r>
                        <a:rPr lang="en-US" sz="1400" b="1">
                          <a:solidFill>
                            <a:srgbClr val="000000"/>
                          </a:solidFill>
                          <a:latin typeface="宋体" panose="02010600030101010101" pitchFamily="2" charset="-122"/>
                        </a:rPr>
                        <a:t>5</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Side panel controller tested any key pressed more than 45 seconds</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1.one of the KEY has been blocked.</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1.check remote control or side panel controller</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enter auto-check model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24865">
                <a:tc>
                  <a:txBody>
                    <a:bodyPr/>
                    <a:p>
                      <a:pPr indent="0" algn="ctr">
                        <a:buNone/>
                      </a:pPr>
                      <a:r>
                        <a:rPr lang="en-US" sz="1400" b="1">
                          <a:solidFill>
                            <a:srgbClr val="000000"/>
                          </a:solidFill>
                          <a:latin typeface="宋体" panose="02010600030101010101" pitchFamily="2" charset="-122"/>
                        </a:rPr>
                        <a:t>6</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leg rest tested more than 4 seconds</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1.connector of leg rest wire not well</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2.wire of leg rest broken</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1.check the connector of leg rest wire</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2.change the wire of leg rest</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enter auto-check model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24865">
                <a:tc>
                  <a:txBody>
                    <a:bodyPr/>
                    <a:p>
                      <a:pPr indent="0" algn="ctr">
                        <a:buNone/>
                      </a:pPr>
                      <a:r>
                        <a:rPr lang="en-US" sz="1400" b="1">
                          <a:solidFill>
                            <a:srgbClr val="000000"/>
                          </a:solidFill>
                          <a:latin typeface="宋体" panose="02010600030101010101" pitchFamily="2" charset="-122"/>
                        </a:rPr>
                        <a:t>32</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Side panel controller fails to communicate with main PCB more than 4S</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connector of wire not well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1.check the connector of  wire</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2.change the wire</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enter auto-check model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custDataLst>
              <p:tags r:id="rId2"/>
            </p:custDataLst>
          </p:nvPr>
        </p:nvGraphicFramePr>
        <p:xfrm>
          <a:off x="1329690" y="946785"/>
          <a:ext cx="9533890" cy="546100"/>
        </p:xfrm>
        <a:graphic>
          <a:graphicData uri="http://schemas.openxmlformats.org/drawingml/2006/table">
            <a:tbl>
              <a:tblPr firstRow="1" bandRow="1">
                <a:tableStyleId>{5C22544A-7EE6-4342-B048-85BDC9FD1C3A}</a:tableStyleId>
              </a:tblPr>
              <a:tblGrid>
                <a:gridCol w="571500"/>
                <a:gridCol w="2722880"/>
                <a:gridCol w="2350135"/>
                <a:gridCol w="2280920"/>
                <a:gridCol w="1608455"/>
              </a:tblGrid>
              <a:tr h="546100">
                <a:tc>
                  <a:txBody>
                    <a:bodyPr/>
                    <a:p>
                      <a:pPr indent="0" algn="ctr">
                        <a:buNone/>
                      </a:pPr>
                      <a:r>
                        <a:rPr lang="en-US" sz="1600">
                          <a:solidFill>
                            <a:srgbClr val="000000"/>
                          </a:solidFill>
                          <a:latin typeface="宋体" panose="02010600030101010101" pitchFamily="2" charset="-122"/>
                          <a:sym typeface="+mn-ea"/>
                        </a:rPr>
                        <a:t>No.</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a:solidFill>
                            <a:srgbClr val="000000"/>
                          </a:solidFill>
                          <a:latin typeface="宋体" panose="02010600030101010101" pitchFamily="2" charset="-122"/>
                          <a:sym typeface="+mn-ea"/>
                        </a:rPr>
                        <a:t>problem description</a:t>
                      </a:r>
                      <a:endParaRPr lang="en-US" sz="1600">
                        <a:solidFill>
                          <a:srgbClr val="000000"/>
                        </a:solidFill>
                        <a:latin typeface="宋体" panose="02010600030101010101" pitchFamily="2" charset="-122"/>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a:solidFill>
                            <a:srgbClr val="000000"/>
                          </a:solidFill>
                          <a:latin typeface="宋体" panose="02010600030101010101" pitchFamily="2" charset="-122"/>
                          <a:sym typeface="+mn-ea"/>
                        </a:rPr>
                        <a:t>steps of shooting the trouble</a:t>
                      </a:r>
                      <a:endParaRPr lang="en-US" sz="1600">
                        <a:solidFill>
                          <a:srgbClr val="000000"/>
                        </a:solidFill>
                        <a:latin typeface="宋体" panose="02010600030101010101" pitchFamily="2" charset="-122"/>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a:solidFill>
                            <a:srgbClr val="000000"/>
                          </a:solidFill>
                          <a:latin typeface="宋体" panose="02010600030101010101" pitchFamily="2" charset="-122"/>
                          <a:sym typeface="+mn-ea"/>
                        </a:rPr>
                        <a:t>steps of shooting the trouble </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a:solidFill>
                            <a:srgbClr val="000000"/>
                          </a:solidFill>
                          <a:latin typeface="宋体" panose="02010600030101010101" pitchFamily="2" charset="-122"/>
                          <a:sym typeface="+mn-ea"/>
                        </a:rPr>
                        <a:t>remark</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69030" y="572135"/>
            <a:ext cx="5252085" cy="460375"/>
          </a:xfrm>
          <a:prstGeom prst="rect">
            <a:avLst/>
          </a:prstGeom>
          <a:noFill/>
        </p:spPr>
        <p:txBody>
          <a:bodyPr wrap="none" rtlCol="0" anchor="t">
            <a:spAutoFit/>
          </a:bodyPr>
          <a:p>
            <a:pPr algn="l"/>
            <a:r>
              <a:rPr lang="en-US" altLang="zh-CN" sz="2400" b="1">
                <a:solidFill>
                  <a:schemeClr val="accent1">
                    <a:lumMod val="75000"/>
                  </a:schemeClr>
                </a:solidFill>
                <a:latin typeface="+mn-ea"/>
                <a:cs typeface="+mn-ea"/>
                <a:sym typeface="+mn-ea"/>
              </a:rPr>
              <a:t>5</a:t>
            </a:r>
            <a:r>
              <a:rPr lang="zh-CN" altLang="en-US" sz="2400" b="1">
                <a:solidFill>
                  <a:schemeClr val="accent1">
                    <a:lumMod val="75000"/>
                  </a:schemeClr>
                </a:solidFill>
                <a:latin typeface="+mn-ea"/>
                <a:cs typeface="+mn-ea"/>
                <a:sym typeface="+mn-ea"/>
              </a:rPr>
              <a:t>、Massage chair fault judgment</a:t>
            </a:r>
            <a:endParaRPr lang="en-US" altLang="zh-CN" sz="2400" b="1">
              <a:solidFill>
                <a:schemeClr val="accent1">
                  <a:lumMod val="75000"/>
                </a:schemeClr>
              </a:solidFill>
              <a:latin typeface="+mn-ea"/>
              <a:cs typeface="+mn-ea"/>
              <a:sym typeface="+mn-ea"/>
            </a:endParaRPr>
          </a:p>
        </p:txBody>
      </p:sp>
      <p:graphicFrame>
        <p:nvGraphicFramePr>
          <p:cNvPr id="7" name="表格 6"/>
          <p:cNvGraphicFramePr/>
          <p:nvPr>
            <p:custDataLst>
              <p:tags r:id="rId1"/>
            </p:custDataLst>
          </p:nvPr>
        </p:nvGraphicFramePr>
        <p:xfrm>
          <a:off x="842010" y="1032510"/>
          <a:ext cx="10905490" cy="5790565"/>
        </p:xfrm>
        <a:graphic>
          <a:graphicData uri="http://schemas.openxmlformats.org/drawingml/2006/table">
            <a:tbl>
              <a:tblPr firstRow="1" bandRow="1">
                <a:tableStyleId>{5C22544A-7EE6-4342-B048-85BDC9FD1C3A}</a:tableStyleId>
              </a:tblPr>
              <a:tblGrid>
                <a:gridCol w="654685"/>
                <a:gridCol w="3112770"/>
                <a:gridCol w="2689225"/>
                <a:gridCol w="2609215"/>
                <a:gridCol w="1839595"/>
              </a:tblGrid>
              <a:tr h="1720215">
                <a:tc>
                  <a:txBody>
                    <a:bodyPr/>
                    <a:p>
                      <a:pPr indent="0" algn="ctr">
                        <a:buNone/>
                      </a:pPr>
                      <a:r>
                        <a:rPr lang="en-US" sz="1300" b="1">
                          <a:solidFill>
                            <a:srgbClr val="000000"/>
                          </a:solidFill>
                          <a:latin typeface="宋体" panose="02010600030101010101" pitchFamily="2" charset="-122"/>
                        </a:rPr>
                        <a:t>40</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The position sensor of the rolling motor is abnormal, no change of the position code disk is detected after 8s.</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 Position sensor is broken</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 The connection between the main  PCB and the 3D PCB is abnormal</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3. rolling motor is broken or locked</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4. Drive circuit components are damaged</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1.change the sensor</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2.check the wire</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3.check or change the motor         </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4.change main PCB</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enter auto-check model</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79830">
                <a:tc>
                  <a:txBody>
                    <a:bodyPr/>
                    <a:p>
                      <a:pPr indent="0" algn="ctr">
                        <a:buNone/>
                      </a:pPr>
                      <a:r>
                        <a:rPr lang="en-US" sz="1300" b="1">
                          <a:solidFill>
                            <a:srgbClr val="000000"/>
                          </a:solidFill>
                          <a:latin typeface="宋体" panose="02010600030101010101" pitchFamily="2" charset="-122"/>
                        </a:rPr>
                        <a:t>41</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300" b="1">
                          <a:solidFill>
                            <a:srgbClr val="000000"/>
                          </a:solidFill>
                          <a:latin typeface="Arial" panose="020B0604020202020204" pitchFamily="34" charset="0"/>
                          <a:ea typeface="宋体" panose="02010600030101010101" pitchFamily="2" charset="-122"/>
                        </a:rPr>
                        <a:t>The position coding of rolling motor is abnormal，the code disk is in an incorrect position</a:t>
                      </a:r>
                      <a:endParaRPr lang="zh-CN" altLang="en-US" sz="1300" b="1">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1.position sensor broken</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2.Incorrect initial position of code disk</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2.mechanism overshoot</a:t>
                      </a:r>
                      <a:endParaRPr lang="en-US" sz="1300" b="1">
                        <a:solidFill>
                          <a:srgbClr val="000000"/>
                        </a:solidFill>
                        <a:latin typeface="宋体" panose="02010600030101010101" pitchFamily="2" charset="-122"/>
                      </a:endParaRPr>
                    </a:p>
                    <a:p>
                      <a:pPr indent="0">
                        <a:buNone/>
                      </a:pP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1.change the sensor</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2.the mechanism to the initial height position, and then turn the code disk to the correct initial position.</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enter auto-check model</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445260">
                <a:tc>
                  <a:txBody>
                    <a:bodyPr/>
                    <a:p>
                      <a:pPr indent="0" algn="ctr">
                        <a:buNone/>
                      </a:pPr>
                      <a:r>
                        <a:rPr lang="en-US" sz="1300" b="1">
                          <a:solidFill>
                            <a:srgbClr val="000000"/>
                          </a:solidFill>
                          <a:latin typeface="宋体" panose="02010600030101010101" pitchFamily="2" charset="-122"/>
                        </a:rPr>
                        <a:t>42</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The rotation speed sensor of the core massage (rolling) motor is abnormal, that is, no change of the rotation speed code disk is detected more than 4S.</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1.position sensor is broken</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2.The connection between the main  PCB and the 3D PCB is abnormal</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3.motor is broken or locked                4.Drive circuit components are damaged</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1.change the sensor</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2.check the wire</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3.check or change the motor         </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4.change main PCB</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enter auto-check model</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445260">
                <a:tc>
                  <a:txBody>
                    <a:bodyPr/>
                    <a:p>
                      <a:pPr indent="0" algn="ctr">
                        <a:buNone/>
                      </a:pPr>
                      <a:r>
                        <a:rPr lang="en-US" sz="1300" b="1">
                          <a:solidFill>
                            <a:srgbClr val="000000"/>
                          </a:solidFill>
                          <a:latin typeface="宋体" panose="02010600030101010101" pitchFamily="2" charset="-122"/>
                        </a:rPr>
                        <a:t>44</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The position sensor of the core kneading motor is abnormal, that is, no change of the position code plate is detected after 8s.</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1.position sensor is broken</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2.The connection between the main  PCB and the 3D PCB is abnormal</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3.motor is broken or locked                4.Drive circuit components are damaged</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1.change the sensor</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2.check the wire</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3.check or change the motor         </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4.change main PCB</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enter auto-check model</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74470" y="1844675"/>
            <a:ext cx="3452495" cy="312420"/>
          </a:xfrm>
          <a:prstGeom prst="rect">
            <a:avLst/>
          </a:prstGeom>
          <a:noFill/>
        </p:spPr>
        <p:txBody>
          <a:bodyPr wrap="square" rtlCol="0">
            <a:spAutoFit/>
          </a:bodyPr>
          <a:p>
            <a:r>
              <a:rPr lang="zh-CN" altLang="en-US" sz="1435" b="1"/>
              <a:t>2.2、On / off measurement of lines</a:t>
            </a:r>
            <a:endParaRPr lang="zh-CN" altLang="en-US" sz="1435" b="1"/>
          </a:p>
        </p:txBody>
      </p:sp>
      <p:sp>
        <p:nvSpPr>
          <p:cNvPr id="3" name="右箭头 2"/>
          <p:cNvSpPr/>
          <p:nvPr/>
        </p:nvSpPr>
        <p:spPr>
          <a:xfrm>
            <a:off x="4108005" y="2654122"/>
            <a:ext cx="561572" cy="336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35"/>
          </a:p>
        </p:txBody>
      </p:sp>
      <p:sp>
        <p:nvSpPr>
          <p:cNvPr id="4" name="右箭头 3"/>
          <p:cNvSpPr/>
          <p:nvPr/>
        </p:nvSpPr>
        <p:spPr>
          <a:xfrm>
            <a:off x="4108005" y="4556188"/>
            <a:ext cx="561572" cy="336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35"/>
          </a:p>
        </p:txBody>
      </p:sp>
      <p:sp>
        <p:nvSpPr>
          <p:cNvPr id="5" name="文本框 4"/>
          <p:cNvSpPr txBox="1"/>
          <p:nvPr/>
        </p:nvSpPr>
        <p:spPr>
          <a:xfrm>
            <a:off x="4927364" y="2009180"/>
            <a:ext cx="5638466" cy="1639570"/>
          </a:xfrm>
          <a:prstGeom prst="rect">
            <a:avLst/>
          </a:prstGeom>
          <a:noFill/>
        </p:spPr>
        <p:txBody>
          <a:bodyPr wrap="square" rtlCol="0">
            <a:spAutoFit/>
          </a:bodyPr>
          <a:p>
            <a:r>
              <a:rPr lang="zh-CN" altLang="en-US" sz="1435" b="1"/>
              <a:t>As shown in the left picture, first set the multimeter to the buzzer and power it</a:t>
            </a:r>
            <a:endParaRPr lang="zh-CN" altLang="en-US" sz="1435" b="1"/>
          </a:p>
          <a:p>
            <a:r>
              <a:rPr lang="zh-CN" altLang="en-US" sz="1435" b="1"/>
              <a:t>When the switch is on, the multimeter will display "0."; then contact the two probes with the ends of the red wire</a:t>
            </a:r>
            <a:endParaRPr lang="zh-CN" altLang="en-US" sz="1435" b="1"/>
          </a:p>
          <a:p>
            <a:r>
              <a:rPr lang="zh-CN" altLang="en-US" sz="1435" b="1"/>
              <a:t>At this time, the multimeter still shows "1." there is no change, which means there is an open circuit in the middle of the wire, that is, the line is open.</a:t>
            </a:r>
            <a:endParaRPr lang="zh-CN" altLang="en-US" sz="1435" b="1"/>
          </a:p>
        </p:txBody>
      </p:sp>
      <p:sp>
        <p:nvSpPr>
          <p:cNvPr id="6" name="文本框 5"/>
          <p:cNvSpPr txBox="1"/>
          <p:nvPr/>
        </p:nvSpPr>
        <p:spPr>
          <a:xfrm>
            <a:off x="4927364" y="4357540"/>
            <a:ext cx="5638466" cy="755015"/>
          </a:xfrm>
          <a:prstGeom prst="rect">
            <a:avLst/>
          </a:prstGeom>
          <a:noFill/>
        </p:spPr>
        <p:txBody>
          <a:bodyPr wrap="square" rtlCol="0">
            <a:spAutoFit/>
          </a:bodyPr>
          <a:p>
            <a:r>
              <a:rPr lang="zh-CN" altLang="en-US" sz="1435" b="1"/>
              <a:t>As shown in the picture on the left, if the multimeter shows the number of ". 002" or ". 00n" and gives an alarm, it means that the wire is connected.</a:t>
            </a:r>
            <a:endParaRPr lang="zh-CN" altLang="en-US" sz="1435" b="1"/>
          </a:p>
        </p:txBody>
      </p:sp>
      <p:pic>
        <p:nvPicPr>
          <p:cNvPr id="13" name="图片 12"/>
          <p:cNvPicPr>
            <a:picLocks noChangeAspect="1"/>
          </p:cNvPicPr>
          <p:nvPr/>
        </p:nvPicPr>
        <p:blipFill>
          <a:blip r:embed="rId1"/>
          <a:stretch>
            <a:fillRect/>
          </a:stretch>
        </p:blipFill>
        <p:spPr>
          <a:xfrm>
            <a:off x="1838325" y="2319020"/>
            <a:ext cx="2110740" cy="1215390"/>
          </a:xfrm>
          <a:prstGeom prst="rect">
            <a:avLst/>
          </a:prstGeom>
        </p:spPr>
      </p:pic>
      <p:pic>
        <p:nvPicPr>
          <p:cNvPr id="14" name="图片 13"/>
          <p:cNvPicPr>
            <a:picLocks noChangeAspect="1"/>
          </p:cNvPicPr>
          <p:nvPr/>
        </p:nvPicPr>
        <p:blipFill>
          <a:blip r:embed="rId2"/>
          <a:stretch>
            <a:fillRect/>
          </a:stretch>
        </p:blipFill>
        <p:spPr>
          <a:xfrm>
            <a:off x="1841500" y="4188460"/>
            <a:ext cx="2071370" cy="1176020"/>
          </a:xfrm>
          <a:prstGeom prst="rect">
            <a:avLst/>
          </a:prstGeom>
        </p:spPr>
      </p:pic>
      <p:sp>
        <p:nvSpPr>
          <p:cNvPr id="16" name="文本框 15"/>
          <p:cNvSpPr txBox="1"/>
          <p:nvPr/>
        </p:nvSpPr>
        <p:spPr>
          <a:xfrm>
            <a:off x="2205958" y="3533311"/>
            <a:ext cx="1323191" cy="312420"/>
          </a:xfrm>
          <a:prstGeom prst="rect">
            <a:avLst/>
          </a:prstGeom>
          <a:noFill/>
        </p:spPr>
        <p:txBody>
          <a:bodyPr wrap="square" rtlCol="0">
            <a:spAutoFit/>
          </a:bodyPr>
          <a:p>
            <a:r>
              <a:rPr lang="en-US" altLang="zh-CN" sz="1435" b="1"/>
              <a:t>open circuit</a:t>
            </a:r>
            <a:endParaRPr lang="en-US" altLang="zh-CN" sz="1435" b="1"/>
          </a:p>
        </p:txBody>
      </p:sp>
      <p:sp>
        <p:nvSpPr>
          <p:cNvPr id="20" name="文本框 19"/>
          <p:cNvSpPr txBox="1"/>
          <p:nvPr/>
        </p:nvSpPr>
        <p:spPr>
          <a:xfrm>
            <a:off x="2302201" y="5364224"/>
            <a:ext cx="1104196" cy="533400"/>
          </a:xfrm>
          <a:prstGeom prst="rect">
            <a:avLst/>
          </a:prstGeom>
          <a:noFill/>
        </p:spPr>
        <p:txBody>
          <a:bodyPr wrap="square" rtlCol="0">
            <a:spAutoFit/>
          </a:bodyPr>
          <a:p>
            <a:r>
              <a:rPr lang="en-US" altLang="zh-CN" sz="1435" b="1"/>
              <a:t>close c</a:t>
            </a:r>
            <a:r>
              <a:rPr lang="zh-CN" altLang="en-US" sz="1435" b="1"/>
              <a:t>ircuit </a:t>
            </a:r>
            <a:endParaRPr lang="zh-CN" altLang="en-US" sz="1435" b="1"/>
          </a:p>
        </p:txBody>
      </p:sp>
      <p:cxnSp>
        <p:nvCxnSpPr>
          <p:cNvPr id="21" name="直接连接符 20"/>
          <p:cNvCxnSpPr/>
          <p:nvPr/>
        </p:nvCxnSpPr>
        <p:spPr>
          <a:xfrm flipV="1">
            <a:off x="1473519" y="3928905"/>
            <a:ext cx="9244455" cy="3386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69640" y="490220"/>
            <a:ext cx="5252085" cy="460375"/>
          </a:xfrm>
          <a:prstGeom prst="rect">
            <a:avLst/>
          </a:prstGeom>
          <a:noFill/>
        </p:spPr>
        <p:txBody>
          <a:bodyPr wrap="none" rtlCol="0" anchor="t">
            <a:spAutoFit/>
          </a:bodyPr>
          <a:p>
            <a:pPr algn="l"/>
            <a:r>
              <a:rPr lang="en-US" altLang="zh-CN" sz="2400" b="1">
                <a:solidFill>
                  <a:schemeClr val="accent1">
                    <a:lumMod val="75000"/>
                  </a:schemeClr>
                </a:solidFill>
                <a:latin typeface="+mn-ea"/>
                <a:cs typeface="+mn-ea"/>
                <a:sym typeface="+mn-ea"/>
              </a:rPr>
              <a:t>5</a:t>
            </a:r>
            <a:r>
              <a:rPr lang="zh-CN" altLang="en-US" sz="2400" b="1">
                <a:solidFill>
                  <a:schemeClr val="accent1">
                    <a:lumMod val="75000"/>
                  </a:schemeClr>
                </a:solidFill>
                <a:latin typeface="+mn-ea"/>
                <a:cs typeface="+mn-ea"/>
                <a:sym typeface="+mn-ea"/>
              </a:rPr>
              <a:t>、Massage chair fault judgment</a:t>
            </a:r>
            <a:endParaRPr lang="en-US" altLang="zh-CN" sz="2400" b="1">
              <a:solidFill>
                <a:schemeClr val="accent1">
                  <a:lumMod val="75000"/>
                </a:schemeClr>
              </a:solidFill>
              <a:latin typeface="+mn-ea"/>
              <a:cs typeface="+mn-ea"/>
              <a:sym typeface="+mn-ea"/>
            </a:endParaRPr>
          </a:p>
        </p:txBody>
      </p:sp>
      <p:graphicFrame>
        <p:nvGraphicFramePr>
          <p:cNvPr id="5" name="表格 4"/>
          <p:cNvGraphicFramePr/>
          <p:nvPr>
            <p:custDataLst>
              <p:tags r:id="rId1"/>
            </p:custDataLst>
          </p:nvPr>
        </p:nvGraphicFramePr>
        <p:xfrm>
          <a:off x="609600" y="950468"/>
          <a:ext cx="11744325" cy="4993005"/>
        </p:xfrm>
        <a:graphic>
          <a:graphicData uri="http://schemas.openxmlformats.org/drawingml/2006/table">
            <a:tbl>
              <a:tblPr firstRow="1" bandRow="1">
                <a:tableStyleId>{5C22544A-7EE6-4342-B048-85BDC9FD1C3A}</a:tableStyleId>
              </a:tblPr>
              <a:tblGrid>
                <a:gridCol w="658495"/>
                <a:gridCol w="3132455"/>
                <a:gridCol w="2705735"/>
                <a:gridCol w="2625090"/>
                <a:gridCol w="1851025"/>
              </a:tblGrid>
              <a:tr h="1551940">
                <a:tc>
                  <a:txBody>
                    <a:bodyPr/>
                    <a:p>
                      <a:pPr indent="0" algn="ctr">
                        <a:buNone/>
                      </a:pPr>
                      <a:r>
                        <a:rPr lang="en-US" sz="1300" b="1">
                          <a:solidFill>
                            <a:srgbClr val="000000"/>
                          </a:solidFill>
                          <a:latin typeface="宋体" panose="02010600030101010101" pitchFamily="2" charset="-122"/>
                        </a:rPr>
                        <a:t>46</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The rotation speed sensor of the core kneading motor is abnormal, that is, no change of the rotation speed code disk is detected after 5S.</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1.position sensor is broken</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2.The connection between the main  PCB and the 3D PCB is abnormal</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3.motor is broken or locked                4.Drive circuit components are damaged</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1.change the sensor</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2.check the wire</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3.check or change the motor         </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4.change main PCB</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enter auto-check model</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49325">
                <a:tc>
                  <a:txBody>
                    <a:bodyPr/>
                    <a:p>
                      <a:pPr indent="0" algn="ctr">
                        <a:buNone/>
                      </a:pPr>
                      <a:r>
                        <a:rPr lang="en-US" sz="1300" b="1">
                          <a:solidFill>
                            <a:srgbClr val="000000"/>
                          </a:solidFill>
                          <a:latin typeface="宋体" panose="02010600030101010101" pitchFamily="2" charset="-122"/>
                        </a:rPr>
                        <a:t>48</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The position sensor of the core expansion motor is abnormal, i.e. no change of the position code disk is detected after 10s.</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1.position sensor is broken</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2.The connection between the main  PCB and the 3D PCB is abnormal</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3.motor is broken or locked                4.Drive circuit components are damaged</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1.change the sensor</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2.check the wire</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3.check or change the motor         </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4.change main PCB</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enter auto-check model</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245870">
                <a:tc>
                  <a:txBody>
                    <a:bodyPr/>
                    <a:p>
                      <a:pPr indent="0" algn="ctr">
                        <a:buNone/>
                      </a:pPr>
                      <a:r>
                        <a:rPr lang="en-US" sz="1300" b="1">
                          <a:solidFill>
                            <a:srgbClr val="000000"/>
                          </a:solidFill>
                          <a:latin typeface="宋体" panose="02010600030101010101" pitchFamily="2" charset="-122"/>
                        </a:rPr>
                        <a:t>49</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The position coding of the core expansion motor is abnormal, that is, the code disk is in an incorrect position.</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1.position sensor is broken</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2.Incorrect initial position of code disk</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2.mechanism overshoot</a:t>
                      </a:r>
                      <a:endParaRPr lang="en-US" sz="1300" b="1">
                        <a:solidFill>
                          <a:srgbClr val="000000"/>
                        </a:solidFill>
                        <a:latin typeface="宋体" panose="02010600030101010101" pitchFamily="2" charset="-122"/>
                      </a:endParaRPr>
                    </a:p>
                    <a:p>
                      <a:pPr indent="0">
                        <a:buNone/>
                      </a:pP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1.change the sensor</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2.Move the mechanism to the initial retraction position</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enter auto-check model</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245870">
                <a:tc>
                  <a:txBody>
                    <a:bodyPr/>
                    <a:p>
                      <a:pPr indent="0" algn="ctr">
                        <a:buNone/>
                      </a:pPr>
                      <a:r>
                        <a:rPr lang="en-US" sz="1300" b="1">
                          <a:solidFill>
                            <a:srgbClr val="000000"/>
                          </a:solidFill>
                          <a:latin typeface="宋体" panose="02010600030101010101" pitchFamily="2" charset="-122"/>
                        </a:rPr>
                        <a:t>50</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Abnormal rotation speed (count) sensor of core expansion motor</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1.position sensor is broken</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2.The connection between the main  PCB and the 3D PCB is abnormal</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3.motor is broken or locked                4.Drive circuit components are damaged</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1.change the sensor</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2.check the wire</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3.check or change the motor         </a:t>
                      </a:r>
                      <a:endParaRPr lang="en-US" sz="1300" b="1">
                        <a:solidFill>
                          <a:srgbClr val="000000"/>
                        </a:solidFill>
                        <a:latin typeface="宋体" panose="02010600030101010101" pitchFamily="2" charset="-122"/>
                      </a:endParaRPr>
                    </a:p>
                    <a:p>
                      <a:pPr indent="0">
                        <a:buNone/>
                      </a:pPr>
                      <a:r>
                        <a:rPr lang="en-US" sz="1300" b="1">
                          <a:solidFill>
                            <a:srgbClr val="000000"/>
                          </a:solidFill>
                          <a:latin typeface="宋体" panose="02010600030101010101" pitchFamily="2" charset="-122"/>
                        </a:rPr>
                        <a:t>4.change main PCB</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300" b="1">
                          <a:solidFill>
                            <a:srgbClr val="000000"/>
                          </a:solidFill>
                          <a:latin typeface="宋体" panose="02010600030101010101" pitchFamily="2" charset="-122"/>
                        </a:rPr>
                        <a:t>enter auto-check model</a:t>
                      </a:r>
                      <a:endParaRPr lang="en-US" altLang="en-US" sz="13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709670" y="572135"/>
            <a:ext cx="5252085" cy="460375"/>
          </a:xfrm>
          <a:prstGeom prst="rect">
            <a:avLst/>
          </a:prstGeom>
          <a:noFill/>
        </p:spPr>
        <p:txBody>
          <a:bodyPr wrap="none" rtlCol="0" anchor="t">
            <a:spAutoFit/>
          </a:bodyPr>
          <a:p>
            <a:pPr algn="l"/>
            <a:r>
              <a:rPr lang="en-US" altLang="zh-CN" sz="2400" b="1">
                <a:solidFill>
                  <a:schemeClr val="accent1">
                    <a:lumMod val="75000"/>
                  </a:schemeClr>
                </a:solidFill>
                <a:latin typeface="+mn-ea"/>
                <a:cs typeface="+mn-ea"/>
                <a:sym typeface="+mn-ea"/>
              </a:rPr>
              <a:t>5</a:t>
            </a:r>
            <a:r>
              <a:rPr lang="zh-CN" altLang="en-US" sz="2400" b="1">
                <a:solidFill>
                  <a:schemeClr val="accent1">
                    <a:lumMod val="75000"/>
                  </a:schemeClr>
                </a:solidFill>
                <a:latin typeface="+mn-ea"/>
                <a:cs typeface="+mn-ea"/>
                <a:sym typeface="+mn-ea"/>
              </a:rPr>
              <a:t>、Massage chair fault judgment</a:t>
            </a:r>
            <a:endParaRPr lang="en-US" altLang="zh-CN" sz="2400" b="1">
              <a:solidFill>
                <a:schemeClr val="accent1">
                  <a:lumMod val="75000"/>
                </a:schemeClr>
              </a:solidFill>
              <a:latin typeface="+mn-ea"/>
              <a:cs typeface="+mn-ea"/>
              <a:sym typeface="+mn-ea"/>
            </a:endParaRPr>
          </a:p>
        </p:txBody>
      </p:sp>
      <p:graphicFrame>
        <p:nvGraphicFramePr>
          <p:cNvPr id="6" name="表格 5"/>
          <p:cNvGraphicFramePr/>
          <p:nvPr>
            <p:custDataLst>
              <p:tags r:id="rId1"/>
            </p:custDataLst>
          </p:nvPr>
        </p:nvGraphicFramePr>
        <p:xfrm>
          <a:off x="863917" y="1032383"/>
          <a:ext cx="10464165" cy="4912360"/>
        </p:xfrm>
        <a:graphic>
          <a:graphicData uri="http://schemas.openxmlformats.org/drawingml/2006/table">
            <a:tbl>
              <a:tblPr firstRow="1" bandRow="1">
                <a:tableStyleId>{5C22544A-7EE6-4342-B048-85BDC9FD1C3A}</a:tableStyleId>
              </a:tblPr>
              <a:tblGrid>
                <a:gridCol w="628015"/>
                <a:gridCol w="2987040"/>
                <a:gridCol w="2580005"/>
                <a:gridCol w="2503805"/>
                <a:gridCol w="1765300"/>
              </a:tblGrid>
              <a:tr h="1125220">
                <a:tc>
                  <a:txBody>
                    <a:bodyPr/>
                    <a:p>
                      <a:pPr indent="0" algn="ctr">
                        <a:buNone/>
                      </a:pPr>
                      <a:r>
                        <a:rPr lang="en-US" sz="1400" b="1">
                          <a:solidFill>
                            <a:srgbClr val="000000"/>
                          </a:solidFill>
                          <a:latin typeface="宋体" panose="02010600030101010101" pitchFamily="2" charset="-122"/>
                        </a:rPr>
                        <a:t>59</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backrest  Count sensor abnormal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1.count sensor broken</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2.the wire is broken</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3.motor is broken or locked                                 4.Drive circuit components are damaged</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1.change the sensor</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2.check the wire</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3.check or change the motor         </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4.change main PCB</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enter auto-check model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05510">
                <a:tc>
                  <a:txBody>
                    <a:bodyPr/>
                    <a:p>
                      <a:pPr indent="0" algn="ctr">
                        <a:buNone/>
                      </a:pPr>
                      <a:r>
                        <a:rPr lang="en-US" sz="1400" b="1">
                          <a:solidFill>
                            <a:srgbClr val="000000"/>
                          </a:solidFill>
                          <a:latin typeface="宋体" panose="02010600030101010101" pitchFamily="2" charset="-122"/>
                        </a:rPr>
                        <a:t>63</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leg rest  Count sensor abnormal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1.count sensor broken</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2.the wire is broken</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3.motor is broken or locked                                 4.Drive circuit components are damaged</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1.change the sensor</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2.check the wire</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3.check or change the motor         </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4.change main PCB</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enter auto-check model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05510">
                <a:tc>
                  <a:txBody>
                    <a:bodyPr/>
                    <a:p>
                      <a:pPr indent="0" algn="ctr">
                        <a:buNone/>
                      </a:pPr>
                      <a:r>
                        <a:rPr lang="en-US" sz="1400" b="1">
                          <a:solidFill>
                            <a:srgbClr val="000000"/>
                          </a:solidFill>
                          <a:latin typeface="宋体" panose="02010600030101010101" pitchFamily="2" charset="-122"/>
                        </a:rPr>
                        <a:t>68</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Calf extension position (count) sensor abnormal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1.count sensor broken</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2.the wire is broken</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3.motor is broken or locked                                 4.Drive circuit components are damaged</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1.change the sensor</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2.check the wire</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3.check or change the motor         </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4.change main PCB</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enter auto-check model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05510">
                <a:tc>
                  <a:txBody>
                    <a:bodyPr/>
                    <a:p>
                      <a:pPr indent="0" algn="ctr">
                        <a:buNone/>
                      </a:pPr>
                      <a:r>
                        <a:rPr lang="en-US" sz="1400" b="1">
                          <a:solidFill>
                            <a:srgbClr val="000000"/>
                          </a:solidFill>
                          <a:latin typeface="宋体" panose="02010600030101010101" pitchFamily="2" charset="-122"/>
                        </a:rPr>
                        <a:t>69</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Abnormal coding of crus extension position (the shortest and longest limit sensors are valid at the same time)</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1.position sensor broken</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2.wire broken</a:t>
                      </a:r>
                      <a:endParaRPr lang="en-US" sz="1400" b="1">
                        <a:solidFill>
                          <a:srgbClr val="000000"/>
                        </a:solidFill>
                        <a:latin typeface="宋体" panose="02010600030101010101" pitchFamily="2" charset="-122"/>
                      </a:endParaRPr>
                    </a:p>
                    <a:p>
                      <a:pPr indent="0">
                        <a:buNone/>
                      </a:pP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1.change the sensor</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2.check the wire</a:t>
                      </a:r>
                      <a:endParaRPr lang="en-US" sz="1400" b="1">
                        <a:solidFill>
                          <a:srgbClr val="000000"/>
                        </a:solidFill>
                        <a:latin typeface="宋体" panose="02010600030101010101" pitchFamily="2" charset="-122"/>
                      </a:endParaRPr>
                    </a:p>
                    <a:p>
                      <a:pPr indent="0">
                        <a:buNone/>
                      </a:pP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enter auto-check model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05510">
                <a:tc>
                  <a:txBody>
                    <a:bodyPr/>
                    <a:p>
                      <a:pPr indent="0" algn="ctr">
                        <a:buNone/>
                      </a:pPr>
                      <a:r>
                        <a:rPr lang="en-US" sz="1400" b="1">
                          <a:solidFill>
                            <a:srgbClr val="000000"/>
                          </a:solidFill>
                          <a:latin typeface="宋体" panose="02010600030101010101" pitchFamily="2" charset="-122"/>
                        </a:rPr>
                        <a:t>70</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Calf extension shortest limit sensor failure</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1.position sensor broken</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2.wire broken</a:t>
                      </a:r>
                      <a:endParaRPr lang="en-US" sz="1400" b="1">
                        <a:solidFill>
                          <a:srgbClr val="000000"/>
                        </a:solidFill>
                        <a:latin typeface="宋体" panose="02010600030101010101" pitchFamily="2" charset="-122"/>
                      </a:endParaRPr>
                    </a:p>
                    <a:p>
                      <a:pPr indent="0">
                        <a:buNone/>
                      </a:pP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1.change the sensor</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2.check the wire</a:t>
                      </a:r>
                      <a:endParaRPr lang="en-US" sz="1400" b="1">
                        <a:solidFill>
                          <a:srgbClr val="000000"/>
                        </a:solidFill>
                        <a:latin typeface="宋体" panose="02010600030101010101" pitchFamily="2" charset="-122"/>
                      </a:endParaRPr>
                    </a:p>
                    <a:p>
                      <a:pPr indent="0">
                        <a:buNone/>
                      </a:pP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enter auto-check model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736975" y="572135"/>
            <a:ext cx="5252085" cy="460375"/>
          </a:xfrm>
          <a:prstGeom prst="rect">
            <a:avLst/>
          </a:prstGeom>
          <a:noFill/>
        </p:spPr>
        <p:txBody>
          <a:bodyPr wrap="none" rtlCol="0" anchor="t">
            <a:spAutoFit/>
          </a:bodyPr>
          <a:p>
            <a:pPr algn="l"/>
            <a:r>
              <a:rPr lang="en-US" altLang="zh-CN" sz="2400" b="1">
                <a:solidFill>
                  <a:schemeClr val="accent1">
                    <a:lumMod val="75000"/>
                  </a:schemeClr>
                </a:solidFill>
                <a:latin typeface="+mn-ea"/>
                <a:cs typeface="+mn-ea"/>
                <a:sym typeface="+mn-ea"/>
              </a:rPr>
              <a:t>5</a:t>
            </a:r>
            <a:r>
              <a:rPr lang="zh-CN" altLang="en-US" sz="2400" b="1">
                <a:solidFill>
                  <a:schemeClr val="accent1">
                    <a:lumMod val="75000"/>
                  </a:schemeClr>
                </a:solidFill>
                <a:latin typeface="+mn-ea"/>
                <a:cs typeface="+mn-ea"/>
                <a:sym typeface="+mn-ea"/>
              </a:rPr>
              <a:t>、Massage chair fault judgment</a:t>
            </a:r>
            <a:endParaRPr lang="en-US" altLang="zh-CN" sz="2400" b="1">
              <a:solidFill>
                <a:schemeClr val="accent1">
                  <a:lumMod val="75000"/>
                </a:schemeClr>
              </a:solidFill>
              <a:latin typeface="+mn-ea"/>
              <a:cs typeface="+mn-ea"/>
              <a:sym typeface="+mn-ea"/>
            </a:endParaRPr>
          </a:p>
        </p:txBody>
      </p:sp>
      <p:graphicFrame>
        <p:nvGraphicFramePr>
          <p:cNvPr id="5" name="表格 4"/>
          <p:cNvGraphicFramePr/>
          <p:nvPr>
            <p:custDataLst>
              <p:tags r:id="rId1"/>
            </p:custDataLst>
          </p:nvPr>
        </p:nvGraphicFramePr>
        <p:xfrm>
          <a:off x="580390" y="1234948"/>
          <a:ext cx="10972800" cy="3797300"/>
        </p:xfrm>
        <a:graphic>
          <a:graphicData uri="http://schemas.openxmlformats.org/drawingml/2006/table">
            <a:tbl>
              <a:tblPr firstRow="1" bandRow="1">
                <a:tableStyleId>{5C22544A-7EE6-4342-B048-85BDC9FD1C3A}</a:tableStyleId>
              </a:tblPr>
              <a:tblGrid>
                <a:gridCol w="658495"/>
                <a:gridCol w="3132455"/>
                <a:gridCol w="2705735"/>
                <a:gridCol w="2625090"/>
                <a:gridCol w="1851025"/>
              </a:tblGrid>
              <a:tr h="949325">
                <a:tc>
                  <a:txBody>
                    <a:bodyPr/>
                    <a:p>
                      <a:pPr indent="0" algn="ctr">
                        <a:buNone/>
                      </a:pPr>
                      <a:r>
                        <a:rPr lang="en-US" sz="1400" b="1">
                          <a:solidFill>
                            <a:srgbClr val="000000"/>
                          </a:solidFill>
                          <a:latin typeface="宋体" panose="02010600030101010101" pitchFamily="2" charset="-122"/>
                        </a:rPr>
                        <a:t>71</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Calf extension longest limit sensor failure</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1.position sensor broken</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2.wire broken</a:t>
                      </a:r>
                      <a:endParaRPr lang="en-US" sz="1400" b="1">
                        <a:solidFill>
                          <a:srgbClr val="000000"/>
                        </a:solidFill>
                        <a:latin typeface="宋体" panose="02010600030101010101" pitchFamily="2" charset="-122"/>
                      </a:endParaRPr>
                    </a:p>
                    <a:p>
                      <a:pPr indent="0">
                        <a:buNone/>
                      </a:pP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1.change the sensor</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2.check the wire</a:t>
                      </a:r>
                      <a:endParaRPr lang="en-US" sz="1400" b="1">
                        <a:solidFill>
                          <a:srgbClr val="000000"/>
                        </a:solidFill>
                        <a:latin typeface="宋体" panose="02010600030101010101" pitchFamily="2" charset="-122"/>
                      </a:endParaRPr>
                    </a:p>
                    <a:p>
                      <a:pPr indent="0">
                        <a:buNone/>
                      </a:pP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enter auto-check model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49325">
                <a:tc>
                  <a:txBody>
                    <a:bodyPr/>
                    <a:p>
                      <a:pPr indent="0" algn="ctr">
                        <a:buNone/>
                      </a:pPr>
                      <a:r>
                        <a:rPr lang="en-US" sz="1400" b="1">
                          <a:solidFill>
                            <a:srgbClr val="000000"/>
                          </a:solidFill>
                          <a:latin typeface="宋体" panose="02010600030101010101" pitchFamily="2" charset="-122"/>
                        </a:rPr>
                        <a:t>72</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The back heating thyristor is short circuited, i.e. the temperature is greater than or equal to 78 degrees detected for 10s.</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The heating wire is short circuited and caused by overcurrent.</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(1)check or chuange the heater</a:t>
                      </a:r>
                      <a:endParaRPr lang="en-US" sz="1400" b="1">
                        <a:solidFill>
                          <a:srgbClr val="000000"/>
                        </a:solidFill>
                        <a:latin typeface="宋体" panose="02010600030101010101" pitchFamily="2" charset="-122"/>
                      </a:endParaRPr>
                    </a:p>
                    <a:p>
                      <a:pPr indent="0">
                        <a:buNone/>
                      </a:pPr>
                      <a:r>
                        <a:rPr lang="en-US" sz="1400" b="1">
                          <a:solidFill>
                            <a:srgbClr val="000000"/>
                          </a:solidFill>
                          <a:latin typeface="宋体" panose="02010600030101010101" pitchFamily="2" charset="-122"/>
                        </a:rPr>
                        <a:t>(2)Check whether the back frame wire and the heating of the core are short circuited and replace if there is any problem.</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enter auto-check model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49325">
                <a:tc>
                  <a:txBody>
                    <a:bodyPr/>
                    <a:p>
                      <a:pPr indent="0" algn="ctr">
                        <a:buNone/>
                      </a:pPr>
                      <a:r>
                        <a:rPr lang="en-US" sz="1400" b="1">
                          <a:solidFill>
                            <a:srgbClr val="000000"/>
                          </a:solidFill>
                          <a:latin typeface="宋体" panose="02010600030101010101" pitchFamily="2" charset="-122"/>
                        </a:rPr>
                        <a:t>73</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The back heating thermistor is short circuited, i.e. the AD detection value is less than or equal to 5 in 5S.</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Heating thermistor wire short circuit to ground</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Check whether the back frame wire and the heating of the core are short circuited and replace if there is any problem.</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enter auto-check model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49325">
                <a:tc>
                  <a:txBody>
                    <a:bodyPr/>
                    <a:p>
                      <a:pPr indent="0" algn="ctr">
                        <a:buNone/>
                      </a:pPr>
                      <a:r>
                        <a:rPr lang="en-US" sz="1400" b="1">
                          <a:solidFill>
                            <a:srgbClr val="000000"/>
                          </a:solidFill>
                          <a:latin typeface="宋体" panose="02010600030101010101" pitchFamily="2" charset="-122"/>
                        </a:rPr>
                        <a:t>74</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The back heating thermistor has an open circuit, that is, the ad detection value is greater than or equal to 247 in 5S.</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Heating thermistor wire disconnected</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Check whether the back frame wire and the heating of the movement are open circuit, and replace if there is any problem.</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enter auto-check model</a:t>
                      </a:r>
                      <a:endParaRPr lang="en-US" altLang="en-US" sz="14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60246" y="1325260"/>
            <a:ext cx="3313326" cy="312420"/>
          </a:xfrm>
          <a:prstGeom prst="rect">
            <a:avLst/>
          </a:prstGeom>
          <a:noFill/>
        </p:spPr>
        <p:txBody>
          <a:bodyPr wrap="square" rtlCol="0">
            <a:spAutoFit/>
          </a:bodyPr>
          <a:p>
            <a:r>
              <a:rPr lang="zh-CN" altLang="en-US" sz="1435" b="1"/>
              <a:t>2.</a:t>
            </a:r>
            <a:r>
              <a:rPr lang="en-US" altLang="zh-CN" sz="1435" b="1"/>
              <a:t>3</a:t>
            </a:r>
            <a:r>
              <a:rPr lang="zh-CN" altLang="en-US" sz="1435" b="1"/>
              <a:t>、Measurement of AC voltage</a:t>
            </a:r>
            <a:endParaRPr lang="zh-CN" altLang="en-US" sz="1435" b="1"/>
          </a:p>
        </p:txBody>
      </p:sp>
      <p:sp>
        <p:nvSpPr>
          <p:cNvPr id="3" name="文本框 2"/>
          <p:cNvSpPr txBox="1"/>
          <p:nvPr/>
        </p:nvSpPr>
        <p:spPr>
          <a:xfrm>
            <a:off x="1760220" y="2988310"/>
            <a:ext cx="9178290" cy="755015"/>
          </a:xfrm>
          <a:prstGeom prst="rect">
            <a:avLst/>
          </a:prstGeom>
          <a:noFill/>
        </p:spPr>
        <p:txBody>
          <a:bodyPr wrap="square" rtlCol="0">
            <a:spAutoFit/>
          </a:bodyPr>
          <a:p>
            <a:r>
              <a:rPr sz="1435"/>
              <a:t>As shown in the picture above: measure the household plug-in board power supply (220V), select the range of 750, and the test result shows "224", indicating that the actual voltage of this group of sockets is 224v at the moment (the switch is pressed down, so there is power, and the light is on).</a:t>
            </a:r>
            <a:endParaRPr sz="1435"/>
          </a:p>
        </p:txBody>
      </p:sp>
      <p:sp>
        <p:nvSpPr>
          <p:cNvPr id="4" name="文本框 3"/>
          <p:cNvSpPr txBox="1"/>
          <p:nvPr/>
        </p:nvSpPr>
        <p:spPr>
          <a:xfrm>
            <a:off x="1760220" y="5020310"/>
            <a:ext cx="9178290" cy="755015"/>
          </a:xfrm>
          <a:prstGeom prst="rect">
            <a:avLst/>
          </a:prstGeom>
          <a:noFill/>
        </p:spPr>
        <p:txBody>
          <a:bodyPr wrap="square" rtlCol="0">
            <a:spAutoFit/>
          </a:bodyPr>
          <a:p>
            <a:r>
              <a:rPr sz="1435"/>
              <a:t>As shown in the above picture: measure the power supply (220V) of our household plug-in board, select the range of 750, and the test result is displayed as "001", indicating that the actual voltage of this group of sockets is 0V at the moment (the switch is not pressed down, so there is no power, and the light is not on).</a:t>
            </a:r>
            <a:endParaRPr sz="1435"/>
          </a:p>
        </p:txBody>
      </p:sp>
      <p:pic>
        <p:nvPicPr>
          <p:cNvPr id="5" name="图片 4"/>
          <p:cNvPicPr>
            <a:picLocks noChangeAspect="1"/>
          </p:cNvPicPr>
          <p:nvPr/>
        </p:nvPicPr>
        <p:blipFill>
          <a:blip r:embed="rId1"/>
          <a:stretch>
            <a:fillRect/>
          </a:stretch>
        </p:blipFill>
        <p:spPr>
          <a:xfrm>
            <a:off x="6408883" y="3930927"/>
            <a:ext cx="1249510" cy="982119"/>
          </a:xfrm>
          <a:prstGeom prst="rect">
            <a:avLst/>
          </a:prstGeom>
        </p:spPr>
      </p:pic>
      <p:pic>
        <p:nvPicPr>
          <p:cNvPr id="19" name="图片 18"/>
          <p:cNvPicPr>
            <a:picLocks noChangeAspect="1"/>
          </p:cNvPicPr>
          <p:nvPr/>
        </p:nvPicPr>
        <p:blipFill>
          <a:blip r:embed="rId2"/>
          <a:stretch>
            <a:fillRect/>
          </a:stretch>
        </p:blipFill>
        <p:spPr>
          <a:xfrm>
            <a:off x="1982744" y="1937834"/>
            <a:ext cx="1395084" cy="968977"/>
          </a:xfrm>
          <a:prstGeom prst="rect">
            <a:avLst/>
          </a:prstGeom>
        </p:spPr>
      </p:pic>
      <p:pic>
        <p:nvPicPr>
          <p:cNvPr id="20" name="图片 19"/>
          <p:cNvPicPr>
            <a:picLocks noChangeAspect="1"/>
          </p:cNvPicPr>
          <p:nvPr/>
        </p:nvPicPr>
        <p:blipFill>
          <a:blip r:embed="rId2"/>
          <a:stretch>
            <a:fillRect/>
          </a:stretch>
        </p:blipFill>
        <p:spPr>
          <a:xfrm>
            <a:off x="2028015" y="3942047"/>
            <a:ext cx="1397612" cy="970999"/>
          </a:xfrm>
          <a:prstGeom prst="rect">
            <a:avLst/>
          </a:prstGeom>
        </p:spPr>
      </p:pic>
      <p:pic>
        <p:nvPicPr>
          <p:cNvPr id="21" name="图片 20"/>
          <p:cNvPicPr>
            <a:picLocks noChangeAspect="1"/>
          </p:cNvPicPr>
          <p:nvPr/>
        </p:nvPicPr>
        <p:blipFill>
          <a:blip r:embed="rId3"/>
          <a:stretch>
            <a:fillRect/>
          </a:stretch>
        </p:blipFill>
        <p:spPr>
          <a:xfrm>
            <a:off x="4138857" y="1937816"/>
            <a:ext cx="1463827" cy="1015985"/>
          </a:xfrm>
          <a:prstGeom prst="rect">
            <a:avLst/>
          </a:prstGeom>
        </p:spPr>
      </p:pic>
      <p:pic>
        <p:nvPicPr>
          <p:cNvPr id="22" name="图片 21"/>
          <p:cNvPicPr>
            <a:picLocks noChangeAspect="1"/>
          </p:cNvPicPr>
          <p:nvPr/>
        </p:nvPicPr>
        <p:blipFill>
          <a:blip r:embed="rId3"/>
          <a:stretch>
            <a:fillRect/>
          </a:stretch>
        </p:blipFill>
        <p:spPr>
          <a:xfrm>
            <a:off x="4185847" y="3942047"/>
            <a:ext cx="1463827" cy="1015985"/>
          </a:xfrm>
          <a:prstGeom prst="rect">
            <a:avLst/>
          </a:prstGeom>
        </p:spPr>
      </p:pic>
      <p:pic>
        <p:nvPicPr>
          <p:cNvPr id="23" name="图片 22"/>
          <p:cNvPicPr>
            <a:picLocks noChangeAspect="1"/>
          </p:cNvPicPr>
          <p:nvPr/>
        </p:nvPicPr>
        <p:blipFill>
          <a:blip r:embed="rId4"/>
          <a:stretch>
            <a:fillRect/>
          </a:stretch>
        </p:blipFill>
        <p:spPr>
          <a:xfrm>
            <a:off x="6363798" y="1922330"/>
            <a:ext cx="1395590" cy="985151"/>
          </a:xfrm>
          <a:prstGeom prst="rect">
            <a:avLst/>
          </a:prstGeom>
        </p:spPr>
      </p:pic>
      <p:sp>
        <p:nvSpPr>
          <p:cNvPr id="24" name="右箭头 23"/>
          <p:cNvSpPr/>
          <p:nvPr/>
        </p:nvSpPr>
        <p:spPr>
          <a:xfrm>
            <a:off x="3556413" y="2406276"/>
            <a:ext cx="449359" cy="236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35"/>
          </a:p>
        </p:txBody>
      </p:sp>
      <p:sp>
        <p:nvSpPr>
          <p:cNvPr id="25" name="右箭头 24"/>
          <p:cNvSpPr/>
          <p:nvPr/>
        </p:nvSpPr>
        <p:spPr>
          <a:xfrm>
            <a:off x="5736010" y="2406100"/>
            <a:ext cx="449359" cy="236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35"/>
          </a:p>
        </p:txBody>
      </p:sp>
      <p:sp>
        <p:nvSpPr>
          <p:cNvPr id="26" name="右箭头 25"/>
          <p:cNvSpPr/>
          <p:nvPr/>
        </p:nvSpPr>
        <p:spPr>
          <a:xfrm>
            <a:off x="3557048" y="4331761"/>
            <a:ext cx="449359" cy="236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35"/>
          </a:p>
        </p:txBody>
      </p:sp>
      <p:sp>
        <p:nvSpPr>
          <p:cNvPr id="27" name="右箭头 26"/>
          <p:cNvSpPr/>
          <p:nvPr/>
        </p:nvSpPr>
        <p:spPr>
          <a:xfrm>
            <a:off x="5781095" y="4309520"/>
            <a:ext cx="449359" cy="236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35"/>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a:xfrm>
            <a:off x="4734560" y="6170763"/>
            <a:ext cx="2700000" cy="316800"/>
          </a:xfrm>
        </p:spPr>
        <p:txBody>
          <a:bodyPr/>
          <a:p>
            <a:pPr algn="ctr"/>
            <a:r>
              <a:rPr lang="zh-CN" altLang="en-US" b="1" smtClean="0"/>
              <a:t>第</a:t>
            </a:r>
            <a:fld id="{49AE70B2-8BF9-45C0-BB95-33D1B9D3A854}" type="slidenum">
              <a:rPr lang="zh-CN" altLang="en-US" b="1" smtClean="0"/>
            </a:fld>
            <a:r>
              <a:rPr lang="zh-CN" altLang="en-US" b="1" smtClean="0"/>
              <a:t>页</a:t>
            </a:r>
            <a:endParaRPr lang="zh-CN" altLang="en-US" b="1" dirty="0"/>
          </a:p>
        </p:txBody>
      </p:sp>
      <p:sp>
        <p:nvSpPr>
          <p:cNvPr id="17" name="文本框 16"/>
          <p:cNvSpPr txBox="1"/>
          <p:nvPr/>
        </p:nvSpPr>
        <p:spPr>
          <a:xfrm>
            <a:off x="696595" y="845820"/>
            <a:ext cx="3640455" cy="352425"/>
          </a:xfrm>
          <a:prstGeom prst="rect">
            <a:avLst/>
          </a:prstGeom>
          <a:noFill/>
        </p:spPr>
        <p:txBody>
          <a:bodyPr wrap="square" rtlCol="0">
            <a:spAutoFit/>
          </a:bodyPr>
          <a:p>
            <a:r>
              <a:rPr lang="zh-CN" altLang="en-US" sz="1700" b="1"/>
              <a:t>2.</a:t>
            </a:r>
            <a:r>
              <a:rPr lang="en-US" altLang="zh-CN" sz="1700" b="1"/>
              <a:t>4</a:t>
            </a:r>
            <a:r>
              <a:rPr lang="zh-CN" altLang="en-US" sz="1700" b="1"/>
              <a:t>、Measurement of dc voltag</a:t>
            </a:r>
            <a:endParaRPr lang="zh-CN" altLang="en-US" sz="1700" b="1"/>
          </a:p>
        </p:txBody>
      </p:sp>
      <p:sp>
        <p:nvSpPr>
          <p:cNvPr id="18" name="文本框 17"/>
          <p:cNvSpPr txBox="1"/>
          <p:nvPr/>
        </p:nvSpPr>
        <p:spPr>
          <a:xfrm>
            <a:off x="752475" y="2825750"/>
            <a:ext cx="9835515" cy="875665"/>
          </a:xfrm>
          <a:prstGeom prst="rect">
            <a:avLst/>
          </a:prstGeom>
          <a:noFill/>
        </p:spPr>
        <p:txBody>
          <a:bodyPr wrap="square" rtlCol="0">
            <a:spAutoFit/>
          </a:bodyPr>
          <a:p>
            <a:r>
              <a:rPr lang="zh-CN" altLang="en-US" sz="1700"/>
              <a:t>As shown in the figure above: the test result shows "1.58", indicating that the voltage at both ends of the battery has1.58V, and the red watch pen is connected to the battery's "+" pole, while the black pen is connected to the electromagnetic "-" pole.</a:t>
            </a:r>
            <a:endParaRPr lang="zh-CN" altLang="en-US" sz="1700"/>
          </a:p>
        </p:txBody>
      </p:sp>
      <p:sp>
        <p:nvSpPr>
          <p:cNvPr id="19" name="文本框 18"/>
          <p:cNvSpPr txBox="1"/>
          <p:nvPr/>
        </p:nvSpPr>
        <p:spPr>
          <a:xfrm>
            <a:off x="696595" y="5403215"/>
            <a:ext cx="9835515" cy="875665"/>
          </a:xfrm>
          <a:prstGeom prst="rect">
            <a:avLst/>
          </a:prstGeom>
          <a:noFill/>
        </p:spPr>
        <p:txBody>
          <a:bodyPr wrap="square" rtlCol="0">
            <a:spAutoFit/>
          </a:bodyPr>
          <a:p>
            <a:r>
              <a:rPr lang="zh-CN" altLang="en-US" sz="1700"/>
              <a:t>As shown in the figure above: the test result shows "-1.58", indicating that the voltage at both ends of the battery has1.58V, and the red watch pen is connected to the battery "-" pole, and the black pen is connected to the electromagnetic "+" pole.</a:t>
            </a:r>
            <a:endParaRPr lang="zh-CN" altLang="en-US" sz="1700"/>
          </a:p>
        </p:txBody>
      </p:sp>
      <p:pic>
        <p:nvPicPr>
          <p:cNvPr id="20" name="图片 19"/>
          <p:cNvPicPr>
            <a:picLocks noChangeAspect="1"/>
          </p:cNvPicPr>
          <p:nvPr/>
        </p:nvPicPr>
        <p:blipFill>
          <a:blip r:embed="rId1"/>
          <a:stretch>
            <a:fillRect/>
          </a:stretch>
        </p:blipFill>
        <p:spPr>
          <a:xfrm>
            <a:off x="764540" y="1214120"/>
            <a:ext cx="2425700" cy="1581150"/>
          </a:xfrm>
          <a:prstGeom prst="rect">
            <a:avLst/>
          </a:prstGeom>
        </p:spPr>
      </p:pic>
      <p:pic>
        <p:nvPicPr>
          <p:cNvPr id="21" name="图片 20"/>
          <p:cNvPicPr>
            <a:picLocks noChangeAspect="1"/>
          </p:cNvPicPr>
          <p:nvPr/>
        </p:nvPicPr>
        <p:blipFill>
          <a:blip r:embed="rId2"/>
          <a:stretch>
            <a:fillRect/>
          </a:stretch>
        </p:blipFill>
        <p:spPr>
          <a:xfrm>
            <a:off x="752475" y="3701415"/>
            <a:ext cx="2449830" cy="1612900"/>
          </a:xfrm>
          <a:prstGeom prst="rect">
            <a:avLst/>
          </a:prstGeom>
        </p:spPr>
      </p:pic>
      <p:pic>
        <p:nvPicPr>
          <p:cNvPr id="22" name="图片 21"/>
          <p:cNvPicPr>
            <a:picLocks noChangeAspect="1"/>
          </p:cNvPicPr>
          <p:nvPr/>
        </p:nvPicPr>
        <p:blipFill>
          <a:blip r:embed="rId3"/>
          <a:stretch>
            <a:fillRect/>
          </a:stretch>
        </p:blipFill>
        <p:spPr>
          <a:xfrm>
            <a:off x="4258310" y="1214120"/>
            <a:ext cx="2108200" cy="1581150"/>
          </a:xfrm>
          <a:prstGeom prst="rect">
            <a:avLst/>
          </a:prstGeom>
        </p:spPr>
      </p:pic>
      <p:pic>
        <p:nvPicPr>
          <p:cNvPr id="23" name="图片 22"/>
          <p:cNvPicPr>
            <a:picLocks noChangeAspect="1"/>
          </p:cNvPicPr>
          <p:nvPr/>
        </p:nvPicPr>
        <p:blipFill>
          <a:blip r:embed="rId3"/>
          <a:stretch>
            <a:fillRect/>
          </a:stretch>
        </p:blipFill>
        <p:spPr>
          <a:xfrm>
            <a:off x="4196080" y="3683635"/>
            <a:ext cx="2108200" cy="1581150"/>
          </a:xfrm>
          <a:prstGeom prst="rect">
            <a:avLst/>
          </a:prstGeom>
        </p:spPr>
      </p:pic>
      <p:pic>
        <p:nvPicPr>
          <p:cNvPr id="24" name="图片 23"/>
          <p:cNvPicPr>
            <a:picLocks noChangeAspect="1"/>
          </p:cNvPicPr>
          <p:nvPr/>
        </p:nvPicPr>
        <p:blipFill>
          <a:blip r:embed="rId4"/>
          <a:stretch>
            <a:fillRect/>
          </a:stretch>
        </p:blipFill>
        <p:spPr>
          <a:xfrm>
            <a:off x="7434580" y="1214120"/>
            <a:ext cx="2179320" cy="1581150"/>
          </a:xfrm>
          <a:prstGeom prst="rect">
            <a:avLst/>
          </a:prstGeom>
        </p:spPr>
      </p:pic>
      <p:pic>
        <p:nvPicPr>
          <p:cNvPr id="25" name="图片 24"/>
          <p:cNvPicPr>
            <a:picLocks noChangeAspect="1"/>
          </p:cNvPicPr>
          <p:nvPr/>
        </p:nvPicPr>
        <p:blipFill>
          <a:blip r:embed="rId5"/>
          <a:stretch>
            <a:fillRect/>
          </a:stretch>
        </p:blipFill>
        <p:spPr>
          <a:xfrm>
            <a:off x="7596505" y="3575050"/>
            <a:ext cx="1855470" cy="1739265"/>
          </a:xfrm>
          <a:prstGeom prst="rect">
            <a:avLst/>
          </a:prstGeom>
        </p:spPr>
      </p:pic>
      <p:sp>
        <p:nvSpPr>
          <p:cNvPr id="26" name="右箭头 25"/>
          <p:cNvSpPr/>
          <p:nvPr/>
        </p:nvSpPr>
        <p:spPr>
          <a:xfrm>
            <a:off x="3421380" y="1827530"/>
            <a:ext cx="606425" cy="338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右箭头 26"/>
          <p:cNvSpPr/>
          <p:nvPr/>
        </p:nvSpPr>
        <p:spPr>
          <a:xfrm>
            <a:off x="6499860" y="1929130"/>
            <a:ext cx="606425" cy="338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右箭头 27"/>
          <p:cNvSpPr/>
          <p:nvPr/>
        </p:nvSpPr>
        <p:spPr>
          <a:xfrm>
            <a:off x="3395980" y="4332605"/>
            <a:ext cx="606425" cy="338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右箭头 28"/>
          <p:cNvSpPr/>
          <p:nvPr/>
        </p:nvSpPr>
        <p:spPr>
          <a:xfrm>
            <a:off x="6497955" y="4332605"/>
            <a:ext cx="606425" cy="338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61460" y="514985"/>
            <a:ext cx="4761230" cy="398780"/>
          </a:xfrm>
          <a:prstGeom prst="rect">
            <a:avLst/>
          </a:prstGeom>
          <a:noFill/>
        </p:spPr>
        <p:txBody>
          <a:bodyPr wrap="square" rtlCol="0" anchor="t">
            <a:spAutoFit/>
          </a:bodyPr>
          <a:p>
            <a:pPr algn="l"/>
            <a:r>
              <a:rPr lang="en-US" altLang="zh-CN" sz="2000" b="1">
                <a:solidFill>
                  <a:schemeClr val="accent1">
                    <a:lumMod val="75000"/>
                  </a:schemeClr>
                </a:solidFill>
                <a:latin typeface="+mn-ea"/>
                <a:cs typeface="+mn-ea"/>
                <a:sym typeface="+mn-ea"/>
              </a:rPr>
              <a:t>3</a:t>
            </a:r>
            <a:r>
              <a:rPr lang="zh-CN" altLang="en-US" sz="2000" b="1">
                <a:solidFill>
                  <a:schemeClr val="accent1">
                    <a:lumMod val="75000"/>
                  </a:schemeClr>
                </a:solidFill>
                <a:latin typeface="+mn-ea"/>
                <a:cs typeface="+mn-ea"/>
                <a:sym typeface="+mn-ea"/>
              </a:rPr>
              <a:t>、</a:t>
            </a:r>
            <a:r>
              <a:rPr lang="zh-CN" altLang="en-US" sz="2000" b="1">
                <a:solidFill>
                  <a:schemeClr val="accent1">
                    <a:lumMod val="75000"/>
                  </a:schemeClr>
                </a:solidFill>
                <a:latin typeface="+mn-ea"/>
                <a:cs typeface="+mn-ea"/>
                <a:sym typeface="+mn-ea"/>
              </a:rPr>
              <a:t>Circuit </a:t>
            </a:r>
            <a:r>
              <a:rPr lang="en-US" altLang="zh-CN" sz="2000" b="1">
                <a:solidFill>
                  <a:schemeClr val="accent1">
                    <a:lumMod val="75000"/>
                  </a:schemeClr>
                </a:solidFill>
                <a:latin typeface="+mn-ea"/>
                <a:cs typeface="+mn-ea"/>
                <a:sym typeface="+mn-ea"/>
              </a:rPr>
              <a:t>w</a:t>
            </a:r>
            <a:r>
              <a:rPr lang="zh-CN" altLang="en-US" sz="2000" b="1">
                <a:solidFill>
                  <a:schemeClr val="accent1">
                    <a:lumMod val="75000"/>
                  </a:schemeClr>
                </a:solidFill>
                <a:latin typeface="+mn-ea"/>
                <a:cs typeface="+mn-ea"/>
                <a:sym typeface="+mn-ea"/>
              </a:rPr>
              <a:t>orking principle</a:t>
            </a:r>
            <a:endParaRPr lang="zh-CN" altLang="en-US" sz="2000"/>
          </a:p>
        </p:txBody>
      </p:sp>
      <p:sp>
        <p:nvSpPr>
          <p:cNvPr id="5" name="文本框 4"/>
          <p:cNvSpPr txBox="1"/>
          <p:nvPr/>
        </p:nvSpPr>
        <p:spPr>
          <a:xfrm>
            <a:off x="657225" y="904875"/>
            <a:ext cx="2651125" cy="368300"/>
          </a:xfrm>
          <a:prstGeom prst="rect">
            <a:avLst/>
          </a:prstGeom>
          <a:noFill/>
        </p:spPr>
        <p:txBody>
          <a:bodyPr wrap="square" rtlCol="0">
            <a:spAutoFit/>
          </a:bodyPr>
          <a:p>
            <a:r>
              <a:rPr lang="en-US" altLang="zh-CN" b="1">
                <a:latin typeface="微软雅黑" panose="020B0503020204020204" charset="-122"/>
                <a:ea typeface="微软雅黑" panose="020B0503020204020204" charset="-122"/>
                <a:cs typeface="微软雅黑" panose="020B0503020204020204" charset="-122"/>
              </a:rPr>
              <a:t>1</a:t>
            </a:r>
            <a:r>
              <a:rPr lang="zh-CN" altLang="en-US" b="1">
                <a:latin typeface="微软雅黑" panose="020B0503020204020204" charset="-122"/>
                <a:ea typeface="微软雅黑" panose="020B0503020204020204" charset="-122"/>
                <a:cs typeface="微软雅黑" panose="020B0503020204020204" charset="-122"/>
              </a:rPr>
              <a:t>、</a:t>
            </a:r>
            <a:r>
              <a:rPr lang="en-US" altLang="zh-CN" b="1">
                <a:sym typeface="+mn-ea"/>
              </a:rPr>
              <a:t>main PCB</a:t>
            </a:r>
            <a:r>
              <a:rPr lang="zh-CN" altLang="en-US" b="1">
                <a:latin typeface="微软雅黑" panose="020B0503020204020204" charset="-122"/>
                <a:ea typeface="微软雅黑" panose="020B0503020204020204" charset="-122"/>
                <a:cs typeface="微软雅黑" panose="020B0503020204020204" charset="-122"/>
              </a:rPr>
              <a:t>：</a:t>
            </a:r>
            <a:endParaRPr lang="zh-CN" altLang="en-US" b="1">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nvPicPr>
        <p:blipFill>
          <a:blip r:embed="rId1"/>
          <a:stretch>
            <a:fillRect/>
          </a:stretch>
        </p:blipFill>
        <p:spPr>
          <a:xfrm>
            <a:off x="3529965" y="1736725"/>
            <a:ext cx="4989830" cy="4229100"/>
          </a:xfrm>
          <a:prstGeom prst="rect">
            <a:avLst/>
          </a:prstGeom>
        </p:spPr>
      </p:pic>
      <p:sp>
        <p:nvSpPr>
          <p:cNvPr id="11" name="矩形标注 10"/>
          <p:cNvSpPr/>
          <p:nvPr/>
        </p:nvSpPr>
        <p:spPr>
          <a:xfrm>
            <a:off x="4879975" y="6339840"/>
            <a:ext cx="1482725" cy="434975"/>
          </a:xfrm>
          <a:prstGeom prst="wedgeRectCallout">
            <a:avLst>
              <a:gd name="adj1" fmla="val 12869"/>
              <a:gd name="adj2" fmla="val -28211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2</a:t>
            </a:r>
            <a:r>
              <a:rPr lang="zh-CN" altLang="en-US" sz="1400"/>
              <a:t>：</a:t>
            </a:r>
            <a:r>
              <a:rPr lang="en-US" altLang="zh-CN" sz="1400">
                <a:sym typeface="+mn-ea"/>
              </a:rPr>
              <a:t>air</a:t>
            </a:r>
            <a:endParaRPr lang="en-US" altLang="zh-CN" sz="1400"/>
          </a:p>
          <a:p>
            <a:pPr algn="ctr"/>
            <a:r>
              <a:rPr lang="en-US" altLang="zh-CN" sz="1400">
                <a:sym typeface="+mn-ea"/>
              </a:rPr>
              <a:t>pump</a:t>
            </a:r>
            <a:r>
              <a:rPr lang="zh-CN" altLang="en-US" sz="1400">
                <a:sym typeface="+mn-ea"/>
              </a:rPr>
              <a:t>（</a:t>
            </a:r>
            <a:r>
              <a:rPr lang="en-US" altLang="zh-CN" sz="1400">
                <a:sym typeface="+mn-ea"/>
              </a:rPr>
              <a:t>AC24V</a:t>
            </a:r>
            <a:r>
              <a:rPr lang="zh-CN" altLang="en-US" sz="1400">
                <a:sym typeface="+mn-ea"/>
              </a:rPr>
              <a:t>）</a:t>
            </a:r>
            <a:endParaRPr lang="zh-CN" altLang="en-US" sz="1400">
              <a:sym typeface="+mn-ea"/>
            </a:endParaRPr>
          </a:p>
        </p:txBody>
      </p:sp>
      <p:sp>
        <p:nvSpPr>
          <p:cNvPr id="12" name="矩形标注 11"/>
          <p:cNvSpPr/>
          <p:nvPr/>
        </p:nvSpPr>
        <p:spPr>
          <a:xfrm>
            <a:off x="6454775" y="6089650"/>
            <a:ext cx="1259205" cy="685165"/>
          </a:xfrm>
          <a:prstGeom prst="wedgeRectCallout">
            <a:avLst>
              <a:gd name="adj1" fmla="val -47629"/>
              <a:gd name="adj2" fmla="val -15769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28</a:t>
            </a:r>
            <a:r>
              <a:rPr lang="zh-CN" altLang="en-US" sz="1400"/>
              <a:t>：</a:t>
            </a:r>
            <a:r>
              <a:rPr lang="en-US" altLang="zh-CN" sz="1400">
                <a:sym typeface="+mn-ea"/>
              </a:rPr>
              <a:t>backrest actuator</a:t>
            </a:r>
            <a:endParaRPr sz="1400"/>
          </a:p>
        </p:txBody>
      </p:sp>
      <p:sp>
        <p:nvSpPr>
          <p:cNvPr id="13" name="矩形标注 12"/>
          <p:cNvSpPr/>
          <p:nvPr/>
        </p:nvSpPr>
        <p:spPr>
          <a:xfrm>
            <a:off x="7827645" y="6316980"/>
            <a:ext cx="1433830" cy="434975"/>
          </a:xfrm>
          <a:prstGeom prst="wedgeRectCallout">
            <a:avLst>
              <a:gd name="adj1" fmla="val -100442"/>
              <a:gd name="adj2" fmla="val -277883"/>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29</a:t>
            </a:r>
            <a:r>
              <a:rPr lang="zh-CN" altLang="en-US" sz="1400"/>
              <a:t>：</a:t>
            </a:r>
            <a:r>
              <a:rPr lang="en-US" altLang="zh-CN" sz="1400">
                <a:sym typeface="+mn-ea"/>
              </a:rPr>
              <a:t>legrest actuator</a:t>
            </a:r>
            <a:endParaRPr sz="1400"/>
          </a:p>
        </p:txBody>
      </p:sp>
      <p:sp>
        <p:nvSpPr>
          <p:cNvPr id="14" name="矩形标注 13"/>
          <p:cNvSpPr/>
          <p:nvPr/>
        </p:nvSpPr>
        <p:spPr>
          <a:xfrm>
            <a:off x="8420735" y="5654675"/>
            <a:ext cx="2164715" cy="434975"/>
          </a:xfrm>
          <a:prstGeom prst="wedgeRectCallout">
            <a:avLst>
              <a:gd name="adj1" fmla="val -92035"/>
              <a:gd name="adj2" fmla="val -11759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a:t>
            </a:r>
            <a:r>
              <a:rPr lang="zh-CN" altLang="en-US" sz="1400"/>
              <a:t>：RGB</a:t>
            </a:r>
            <a:r>
              <a:rPr lang="en-US" altLang="zh-CN" sz="1400"/>
              <a:t>,</a:t>
            </a:r>
            <a:r>
              <a:rPr lang="en-US" altLang="zh-CN" sz="1400">
                <a:sym typeface="+mn-ea"/>
              </a:rPr>
              <a:t>connect under seat PCB </a:t>
            </a:r>
            <a:r>
              <a:rPr sz="1400"/>
              <a:t>J3</a:t>
            </a:r>
            <a:endParaRPr sz="1400"/>
          </a:p>
        </p:txBody>
      </p:sp>
      <p:sp>
        <p:nvSpPr>
          <p:cNvPr id="15" name="矩形标注 14"/>
          <p:cNvSpPr/>
          <p:nvPr/>
        </p:nvSpPr>
        <p:spPr>
          <a:xfrm>
            <a:off x="8519795" y="4992370"/>
            <a:ext cx="2918460" cy="434975"/>
          </a:xfrm>
          <a:prstGeom prst="wedgeRectCallout">
            <a:avLst>
              <a:gd name="adj1" fmla="val -105570"/>
              <a:gd name="adj2" fmla="val -124160"/>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a:t>
            </a:r>
            <a:r>
              <a:rPr lang="en-US" altLang="zh-CN" sz="1400"/>
              <a:t>9</a:t>
            </a:r>
            <a:r>
              <a:rPr lang="zh-CN" altLang="en-US" sz="1400"/>
              <a:t>：Bluetooth，</a:t>
            </a:r>
            <a:r>
              <a:rPr lang="en-US" altLang="zh-CN" sz="1400">
                <a:sym typeface="+mn-ea"/>
              </a:rPr>
              <a:t>connect under seat PCB </a:t>
            </a:r>
            <a:r>
              <a:rPr sz="1400"/>
              <a:t>J1</a:t>
            </a:r>
            <a:endParaRPr sz="1400"/>
          </a:p>
        </p:txBody>
      </p:sp>
      <p:sp>
        <p:nvSpPr>
          <p:cNvPr id="16" name="矩形标注 15"/>
          <p:cNvSpPr/>
          <p:nvPr/>
        </p:nvSpPr>
        <p:spPr>
          <a:xfrm>
            <a:off x="1934845" y="6318250"/>
            <a:ext cx="2633980" cy="434975"/>
          </a:xfrm>
          <a:prstGeom prst="wedgeRectCallout">
            <a:avLst>
              <a:gd name="adj1" fmla="val 66200"/>
              <a:gd name="adj2" fmla="val -26722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6</a:t>
            </a:r>
            <a:r>
              <a:rPr lang="zh-CN" altLang="en-US" sz="1400"/>
              <a:t>：</a:t>
            </a:r>
            <a:r>
              <a:rPr lang="zh-CN" altLang="en-US" sz="1400">
                <a:sym typeface="+mn-ea"/>
              </a:rPr>
              <a:t>aerate，</a:t>
            </a:r>
            <a:r>
              <a:rPr lang="en-US" altLang="zh-CN" sz="1400">
                <a:sym typeface="+mn-ea"/>
              </a:rPr>
              <a:t>connect under seat PCB </a:t>
            </a:r>
            <a:r>
              <a:rPr sz="1400">
                <a:sym typeface="+mn-ea"/>
              </a:rPr>
              <a:t>J5</a:t>
            </a:r>
            <a:endParaRPr sz="1400"/>
          </a:p>
        </p:txBody>
      </p:sp>
      <p:sp>
        <p:nvSpPr>
          <p:cNvPr id="17" name="矩形标注 16"/>
          <p:cNvSpPr/>
          <p:nvPr/>
        </p:nvSpPr>
        <p:spPr>
          <a:xfrm>
            <a:off x="1403985" y="5313045"/>
            <a:ext cx="2125980" cy="434975"/>
          </a:xfrm>
          <a:prstGeom prst="wedgeRectCallout">
            <a:avLst>
              <a:gd name="adj1" fmla="val 76612"/>
              <a:gd name="adj2" fmla="val -19408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7</a:t>
            </a:r>
            <a:r>
              <a:rPr lang="zh-CN" altLang="en-US" sz="1400"/>
              <a:t>：aerate，</a:t>
            </a:r>
            <a:r>
              <a:rPr lang="en-US" altLang="zh-CN" sz="1400">
                <a:sym typeface="+mn-ea"/>
              </a:rPr>
              <a:t>connect under seat PCB </a:t>
            </a:r>
            <a:r>
              <a:rPr sz="1400"/>
              <a:t>J5</a:t>
            </a:r>
            <a:endParaRPr sz="1400"/>
          </a:p>
        </p:txBody>
      </p:sp>
      <p:sp>
        <p:nvSpPr>
          <p:cNvPr id="18" name="矩形标注 17"/>
          <p:cNvSpPr/>
          <p:nvPr/>
        </p:nvSpPr>
        <p:spPr>
          <a:xfrm>
            <a:off x="835660" y="4307840"/>
            <a:ext cx="2359025" cy="434975"/>
          </a:xfrm>
          <a:prstGeom prst="wedgeRectCallout">
            <a:avLst>
              <a:gd name="adj1" fmla="val 88869"/>
              <a:gd name="adj2" fmla="val -108394"/>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4</a:t>
            </a:r>
            <a:r>
              <a:rPr lang="zh-CN" altLang="en-US" sz="1400"/>
              <a:t>：</a:t>
            </a:r>
            <a:r>
              <a:rPr lang="en-US" altLang="zh-CN" sz="1400">
                <a:sym typeface="+mn-ea"/>
              </a:rPr>
              <a:t>heater,connect under seat PCB </a:t>
            </a:r>
            <a:r>
              <a:rPr sz="1400"/>
              <a:t>J</a:t>
            </a:r>
            <a:r>
              <a:rPr lang="en-US" sz="1400"/>
              <a:t>4</a:t>
            </a:r>
            <a:endParaRPr lang="en-US" sz="1400"/>
          </a:p>
        </p:txBody>
      </p:sp>
      <p:sp>
        <p:nvSpPr>
          <p:cNvPr id="19" name="矩形标注 18"/>
          <p:cNvSpPr/>
          <p:nvPr/>
        </p:nvSpPr>
        <p:spPr>
          <a:xfrm>
            <a:off x="1524635" y="3385185"/>
            <a:ext cx="1659255" cy="716915"/>
          </a:xfrm>
          <a:prstGeom prst="wedgeRectCallout">
            <a:avLst>
              <a:gd name="adj1" fmla="val 105185"/>
              <a:gd name="adj2" fmla="val -53808"/>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27</a:t>
            </a:r>
            <a:r>
              <a:rPr lang="zh-CN" altLang="en-US" sz="1400"/>
              <a:t>：</a:t>
            </a:r>
            <a:r>
              <a:rPr lang="en-US" altLang="zh-CN" sz="1400">
                <a:sym typeface="+mn-ea"/>
              </a:rPr>
              <a:t>connect under seat PCB </a:t>
            </a:r>
            <a:r>
              <a:rPr sz="1400"/>
              <a:t>J</a:t>
            </a:r>
            <a:r>
              <a:rPr lang="en-US" sz="1400"/>
              <a:t>4</a:t>
            </a:r>
            <a:r>
              <a:rPr lang="zh-CN" altLang="en-US" sz="1400"/>
              <a:t>（</a:t>
            </a:r>
            <a:r>
              <a:rPr lang="en-US" altLang="zh-CN" sz="1400"/>
              <a:t>24V</a:t>
            </a:r>
            <a:r>
              <a:rPr lang="zh-CN" altLang="en-US" sz="1400"/>
              <a:t>）</a:t>
            </a:r>
            <a:endParaRPr lang="zh-CN" altLang="en-US" sz="1400"/>
          </a:p>
        </p:txBody>
      </p:sp>
      <p:sp>
        <p:nvSpPr>
          <p:cNvPr id="20" name="矩形标注 19"/>
          <p:cNvSpPr/>
          <p:nvPr/>
        </p:nvSpPr>
        <p:spPr>
          <a:xfrm>
            <a:off x="835660" y="2636520"/>
            <a:ext cx="2358390" cy="347980"/>
          </a:xfrm>
          <a:prstGeom prst="wedgeRectCallout">
            <a:avLst>
              <a:gd name="adj1" fmla="val 88529"/>
              <a:gd name="adj2" fmla="val -37883"/>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25</a:t>
            </a:r>
            <a:r>
              <a:rPr lang="zh-CN" altLang="en-US" sz="1400"/>
              <a:t>：</a:t>
            </a:r>
            <a:r>
              <a:rPr lang="en-US" altLang="zh-CN" sz="1400">
                <a:sym typeface="+mn-ea"/>
              </a:rPr>
              <a:t>P</a:t>
            </a:r>
            <a:r>
              <a:rPr lang="en-US" sz="1400">
                <a:sym typeface="+mn-ea"/>
              </a:rPr>
              <a:t>ower PCB </a:t>
            </a:r>
            <a:r>
              <a:rPr sz="1400"/>
              <a:t>CON2</a:t>
            </a:r>
            <a:endParaRPr sz="1400"/>
          </a:p>
        </p:txBody>
      </p:sp>
      <p:sp>
        <p:nvSpPr>
          <p:cNvPr id="21" name="矩形标注 20"/>
          <p:cNvSpPr/>
          <p:nvPr/>
        </p:nvSpPr>
        <p:spPr>
          <a:xfrm>
            <a:off x="3034030" y="1453515"/>
            <a:ext cx="2379980" cy="434975"/>
          </a:xfrm>
          <a:prstGeom prst="wedgeRectCallout">
            <a:avLst>
              <a:gd name="adj1" fmla="val 97758"/>
              <a:gd name="adj2" fmla="val 133065"/>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18</a:t>
            </a:r>
            <a:r>
              <a:rPr lang="zh-CN" altLang="en-US" sz="1400"/>
              <a:t>：</a:t>
            </a:r>
            <a:r>
              <a:rPr lang="en-US" altLang="zh-CN" sz="1400"/>
              <a:t>P</a:t>
            </a:r>
            <a:r>
              <a:rPr lang="en-US" sz="1400"/>
              <a:t>ower PCB </a:t>
            </a:r>
            <a:r>
              <a:rPr sz="1400"/>
              <a:t>CON3</a:t>
            </a:r>
            <a:endParaRPr sz="1400"/>
          </a:p>
        </p:txBody>
      </p:sp>
      <p:sp>
        <p:nvSpPr>
          <p:cNvPr id="22" name="矩形标注 21"/>
          <p:cNvSpPr/>
          <p:nvPr/>
        </p:nvSpPr>
        <p:spPr>
          <a:xfrm>
            <a:off x="8568690" y="4330065"/>
            <a:ext cx="3175000" cy="434975"/>
          </a:xfrm>
          <a:prstGeom prst="wedgeRectCallout">
            <a:avLst>
              <a:gd name="adj1" fmla="val -67980"/>
              <a:gd name="adj2" fmla="val -10211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21</a:t>
            </a:r>
            <a:r>
              <a:rPr lang="zh-CN" altLang="en-US" sz="1400"/>
              <a:t>：Pain detection</a:t>
            </a:r>
            <a:endParaRPr lang="zh-CN" altLang="en-US" sz="1400"/>
          </a:p>
          <a:p>
            <a:pPr algn="ctr"/>
            <a:r>
              <a:rPr lang="en-US" altLang="zh-CN" sz="1400">
                <a:sym typeface="+mn-ea"/>
              </a:rPr>
              <a:t>connect under seat PCB </a:t>
            </a:r>
            <a:r>
              <a:rPr sz="1400"/>
              <a:t>J1</a:t>
            </a:r>
            <a:endParaRPr sz="1400"/>
          </a:p>
        </p:txBody>
      </p:sp>
      <p:sp>
        <p:nvSpPr>
          <p:cNvPr id="23" name="矩形标注 22"/>
          <p:cNvSpPr/>
          <p:nvPr/>
        </p:nvSpPr>
        <p:spPr>
          <a:xfrm>
            <a:off x="8604250" y="3667760"/>
            <a:ext cx="2375535" cy="434975"/>
          </a:xfrm>
          <a:prstGeom prst="wedgeRectCallout">
            <a:avLst>
              <a:gd name="adj1" fmla="val -104931"/>
              <a:gd name="adj2" fmla="val -59343"/>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3</a:t>
            </a:r>
            <a:r>
              <a:rPr lang="zh-CN" altLang="en-US" sz="1400"/>
              <a:t>：</a:t>
            </a:r>
            <a:r>
              <a:rPr sz="1400"/>
              <a:t>5V  output</a:t>
            </a:r>
            <a:r>
              <a:rPr lang="zh-CN" sz="1400"/>
              <a:t>，</a:t>
            </a:r>
            <a:r>
              <a:rPr lang="en-US" altLang="zh-CN" sz="1400">
                <a:sym typeface="+mn-ea"/>
              </a:rPr>
              <a:t>connect under seat PCB </a:t>
            </a:r>
            <a:r>
              <a:rPr sz="1400"/>
              <a:t>J2</a:t>
            </a:r>
            <a:endParaRPr sz="1400"/>
          </a:p>
        </p:txBody>
      </p:sp>
      <p:sp>
        <p:nvSpPr>
          <p:cNvPr id="24" name="矩形标注 23"/>
          <p:cNvSpPr/>
          <p:nvPr/>
        </p:nvSpPr>
        <p:spPr>
          <a:xfrm>
            <a:off x="8703310" y="3005455"/>
            <a:ext cx="3039745" cy="434975"/>
          </a:xfrm>
          <a:prstGeom prst="wedgeRectCallout">
            <a:avLst>
              <a:gd name="adj1" fmla="val -72910"/>
              <a:gd name="adj2" fmla="val -1094"/>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16</a:t>
            </a:r>
            <a:r>
              <a:rPr lang="zh-CN" altLang="en-US" sz="1400"/>
              <a:t>：voice communication</a:t>
            </a:r>
            <a:r>
              <a:rPr lang="en-US" altLang="zh-CN" sz="1400"/>
              <a:t> ,</a:t>
            </a:r>
            <a:r>
              <a:rPr lang="en-US" altLang="zh-CN" sz="1400">
                <a:sym typeface="+mn-ea"/>
              </a:rPr>
              <a:t>connect under seat PCB </a:t>
            </a:r>
            <a:r>
              <a:rPr sz="1400"/>
              <a:t>J3</a:t>
            </a:r>
            <a:endParaRPr sz="1400"/>
          </a:p>
        </p:txBody>
      </p:sp>
      <p:sp>
        <p:nvSpPr>
          <p:cNvPr id="25" name="矩形标注 24"/>
          <p:cNvSpPr/>
          <p:nvPr/>
        </p:nvSpPr>
        <p:spPr>
          <a:xfrm>
            <a:off x="8604885" y="2255520"/>
            <a:ext cx="3138805" cy="646430"/>
          </a:xfrm>
          <a:prstGeom prst="wedgeRectCallout">
            <a:avLst>
              <a:gd name="adj1" fmla="val -71208"/>
              <a:gd name="adj2" fmla="val 2505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J1</a:t>
            </a:r>
            <a:r>
              <a:rPr lang="en-US" sz="1400"/>
              <a:t>4</a:t>
            </a:r>
            <a:r>
              <a:rPr lang="zh-CN" altLang="en-US" sz="1400"/>
              <a:t>：remote control</a:t>
            </a:r>
            <a:endParaRPr lang="zh-CN" altLang="en-US" sz="1400"/>
          </a:p>
          <a:p>
            <a:pPr algn="ctr"/>
            <a:r>
              <a:rPr lang="en-US" altLang="zh-CN" sz="1400"/>
              <a:t>,gear box,legrest </a:t>
            </a:r>
            <a:r>
              <a:rPr sz="1400">
                <a:sym typeface="+mn-ea"/>
              </a:rPr>
              <a:t>signal</a:t>
            </a:r>
            <a:r>
              <a:rPr lang="en-US" sz="1400">
                <a:sym typeface="+mn-ea"/>
              </a:rPr>
              <a:t>,</a:t>
            </a:r>
            <a:r>
              <a:rPr lang="en-US" altLang="zh-CN" sz="1400">
                <a:sym typeface="+mn-ea"/>
              </a:rPr>
              <a:t>connect under seat </a:t>
            </a:r>
            <a:r>
              <a:rPr sz="1400"/>
              <a:t>J1</a:t>
            </a:r>
            <a:endParaRPr sz="1400"/>
          </a:p>
        </p:txBody>
      </p:sp>
      <p:sp>
        <p:nvSpPr>
          <p:cNvPr id="26" name="矩形标注 25"/>
          <p:cNvSpPr/>
          <p:nvPr/>
        </p:nvSpPr>
        <p:spPr>
          <a:xfrm>
            <a:off x="8420735" y="1541145"/>
            <a:ext cx="3016885" cy="434975"/>
          </a:xfrm>
          <a:prstGeom prst="wedgeRectCallout">
            <a:avLst>
              <a:gd name="adj1" fmla="val -88770"/>
              <a:gd name="adj2" fmla="val 2584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10</a:t>
            </a:r>
            <a:r>
              <a:rPr lang="zh-CN" altLang="en-US" sz="1400"/>
              <a:t>：POWER2</a:t>
            </a:r>
            <a:r>
              <a:rPr lang="en-US" altLang="zh-CN" sz="1400"/>
              <a:t>,</a:t>
            </a:r>
            <a:r>
              <a:rPr lang="en-US" altLang="zh-CN" sz="1400">
                <a:sym typeface="+mn-ea"/>
              </a:rPr>
              <a:t>connect under seat PCB </a:t>
            </a:r>
            <a:r>
              <a:rPr sz="1400"/>
              <a:t>J1</a:t>
            </a:r>
            <a:endParaRPr sz="1400"/>
          </a:p>
        </p:txBody>
      </p:sp>
      <p:sp>
        <p:nvSpPr>
          <p:cNvPr id="27" name="矩形标注 26"/>
          <p:cNvSpPr/>
          <p:nvPr/>
        </p:nvSpPr>
        <p:spPr>
          <a:xfrm>
            <a:off x="5220335" y="1021715"/>
            <a:ext cx="1957070" cy="607695"/>
          </a:xfrm>
          <a:prstGeom prst="wedgeRectCallout">
            <a:avLst>
              <a:gd name="adj1" fmla="val 32868"/>
              <a:gd name="adj2" fmla="val 141013"/>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11</a:t>
            </a:r>
            <a:r>
              <a:rPr lang="zh-CN" altLang="en-US" sz="1400"/>
              <a:t>：</a:t>
            </a:r>
            <a:r>
              <a:rPr lang="en-US" altLang="zh-CN" sz="1400">
                <a:sym typeface="+mn-ea"/>
              </a:rPr>
              <a:t>legrest count</a:t>
            </a:r>
            <a:r>
              <a:rPr lang="zh-CN" altLang="en-US" sz="1400">
                <a:sym typeface="+mn-ea"/>
              </a:rPr>
              <a:t>， </a:t>
            </a:r>
            <a:r>
              <a:rPr lang="en-US" altLang="zh-CN" sz="1400">
                <a:sym typeface="+mn-ea"/>
              </a:rPr>
              <a:t>connect under seat PCB </a:t>
            </a:r>
            <a:r>
              <a:rPr sz="1400"/>
              <a:t>J1</a:t>
            </a:r>
            <a:endParaRPr sz="1400"/>
          </a:p>
        </p:txBody>
      </p:sp>
      <p:sp>
        <p:nvSpPr>
          <p:cNvPr id="29" name="矩形标注 28"/>
          <p:cNvSpPr/>
          <p:nvPr/>
        </p:nvSpPr>
        <p:spPr>
          <a:xfrm>
            <a:off x="7334250" y="1018540"/>
            <a:ext cx="1926590" cy="434975"/>
          </a:xfrm>
          <a:prstGeom prst="wedgeRectCallout">
            <a:avLst>
              <a:gd name="adj1" fmla="val -53065"/>
              <a:gd name="adj2" fmla="val 2184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400"/>
              <a:t>J</a:t>
            </a:r>
            <a:r>
              <a:rPr lang="en-US" sz="1400"/>
              <a:t>12</a:t>
            </a:r>
            <a:r>
              <a:rPr lang="zh-CN" altLang="en-US" sz="1400"/>
              <a:t>：</a:t>
            </a:r>
            <a:r>
              <a:rPr lang="en-US" altLang="zh-CN" sz="1400">
                <a:sym typeface="+mn-ea"/>
              </a:rPr>
              <a:t>backrest count</a:t>
            </a:r>
            <a:r>
              <a:rPr lang="zh-CN" altLang="en-US" sz="1400">
                <a:sym typeface="+mn-ea"/>
              </a:rPr>
              <a:t> </a:t>
            </a:r>
            <a:endParaRPr sz="140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233.15,&quot;left&quot;:117.45,&quot;top&quot;:101.75,&quot;width&quot;:735}"/>
</p:tagLst>
</file>

<file path=ppt/tags/tag101.xml><?xml version="1.0" encoding="utf-8"?>
<p:tagLst xmlns:p="http://schemas.openxmlformats.org/presentationml/2006/main">
  <p:tag name="KSO_WM_DIAGRAM_VIRTUALLY_FRAME" val="{&quot;height&quot;:233.15,&quot;left&quot;:117.45,&quot;top&quot;:101.75,&quot;width&quot;:735}"/>
</p:tagLst>
</file>

<file path=ppt/tags/tag102.xml><?xml version="1.0" encoding="utf-8"?>
<p:tagLst xmlns:p="http://schemas.openxmlformats.org/presentationml/2006/main">
  <p:tag name="KSO_WM_DIAGRAM_VIRTUALLY_FRAME" val="{&quot;height&quot;:233.15,&quot;left&quot;:117.45,&quot;top&quot;:101.75,&quot;width&quot;:735}"/>
</p:tagLst>
</file>

<file path=ppt/tags/tag103.xml><?xml version="1.0" encoding="utf-8"?>
<p:tagLst xmlns:p="http://schemas.openxmlformats.org/presentationml/2006/main">
  <p:tag name="KSO_WM_DIAGRAM_VIRTUALLY_FRAME" val="{&quot;height&quot;:233.15,&quot;left&quot;:117.45,&quot;top&quot;:101.75,&quot;width&quot;:735}"/>
</p:tagLst>
</file>

<file path=ppt/tags/tag104.xml><?xml version="1.0" encoding="utf-8"?>
<p:tagLst xmlns:p="http://schemas.openxmlformats.org/presentationml/2006/main">
  <p:tag name="KSO_WM_DIAGRAM_VIRTUALLY_FRAME" val="{&quot;height&quot;:233.15,&quot;left&quot;:117.45,&quot;top&quot;:101.75,&quot;width&quot;:735}"/>
</p:tagLst>
</file>

<file path=ppt/tags/tag105.xml><?xml version="1.0" encoding="utf-8"?>
<p:tagLst xmlns:p="http://schemas.openxmlformats.org/presentationml/2006/main">
  <p:tag name="KSO_WM_DIAGRAM_VIRTUALLY_FRAME" val="{&quot;height&quot;:233.15,&quot;left&quot;:117.45,&quot;top&quot;:101.75,&quot;width&quot;:735}"/>
</p:tagLst>
</file>

<file path=ppt/tags/tag106.xml><?xml version="1.0" encoding="utf-8"?>
<p:tagLst xmlns:p="http://schemas.openxmlformats.org/presentationml/2006/main">
  <p:tag name="KSO_WM_DIAGRAM_VIRTUALLY_FRAME" val="{&quot;height&quot;:233.15,&quot;left&quot;:117.45,&quot;top&quot;:101.75,&quot;width&quot;:735}"/>
</p:tagLst>
</file>

<file path=ppt/tags/tag107.xml><?xml version="1.0" encoding="utf-8"?>
<p:tagLst xmlns:p="http://schemas.openxmlformats.org/presentationml/2006/main">
  <p:tag name="KSO_WM_DIAGRAM_VIRTUALLY_FRAME" val="{&quot;height&quot;:233.15,&quot;left&quot;:117.45,&quot;top&quot;:101.75,&quot;width&quot;:735}"/>
</p:tagLst>
</file>

<file path=ppt/tags/tag108.xml><?xml version="1.0" encoding="utf-8"?>
<p:tagLst xmlns:p="http://schemas.openxmlformats.org/presentationml/2006/main">
  <p:tag name="KSO_WM_DIAGRAM_VIRTUALLY_FRAME" val="{&quot;height&quot;:233.15,&quot;left&quot;:117.45,&quot;top&quot;:101.75,&quot;width&quot;:735}"/>
</p:tagLst>
</file>

<file path=ppt/tags/tag109.xml><?xml version="1.0" encoding="utf-8"?>
<p:tagLst xmlns:p="http://schemas.openxmlformats.org/presentationml/2006/main">
  <p:tag name="KSO_WM_DIAGRAM_VIRTUALLY_FRAME" val="{&quot;height&quot;:233.15,&quot;left&quot;:117.45,&quot;top&quot;:101.75,&quot;width&quot;:73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233.15,&quot;left&quot;:117.45,&quot;top&quot;:101.75,&quot;width&quot;:735}"/>
</p:tagLst>
</file>

<file path=ppt/tags/tag111.xml><?xml version="1.0" encoding="utf-8"?>
<p:tagLst xmlns:p="http://schemas.openxmlformats.org/presentationml/2006/main">
  <p:tag name="KSO_WM_DIAGRAM_VIRTUALLY_FRAME" val="{&quot;height&quot;:233.15,&quot;left&quot;:117.45,&quot;top&quot;:101.75,&quot;width&quot;:735}"/>
</p:tagLst>
</file>

<file path=ppt/tags/tag112.xml><?xml version="1.0" encoding="utf-8"?>
<p:tagLst xmlns:p="http://schemas.openxmlformats.org/presentationml/2006/main">
  <p:tag name="KSO_WM_DIAGRAM_VIRTUALLY_FRAME" val="{&quot;height&quot;:233.15,&quot;left&quot;:117.45,&quot;top&quot;:101.75,&quot;width&quot;:735}"/>
</p:tagLst>
</file>

<file path=ppt/tags/tag113.xml><?xml version="1.0" encoding="utf-8"?>
<p:tagLst xmlns:p="http://schemas.openxmlformats.org/presentationml/2006/main">
  <p:tag name="KSO_WM_DIAGRAM_VIRTUALLY_FRAME" val="{&quot;height&quot;:233.15,&quot;left&quot;:117.45,&quot;top&quot;:101.75,&quot;width&quot;:735}"/>
</p:tagLst>
</file>

<file path=ppt/tags/tag114.xml><?xml version="1.0" encoding="utf-8"?>
<p:tagLst xmlns:p="http://schemas.openxmlformats.org/presentationml/2006/main">
  <p:tag name="KSO_WM_UNIT_TABLE_BEAUTIFY" val="{ceef657d-effe-4a22-bba4-06bd8229c73a}"/>
</p:tagLst>
</file>

<file path=ppt/tags/tag115.xml><?xml version="1.0" encoding="utf-8"?>
<p:tagLst xmlns:p="http://schemas.openxmlformats.org/presentationml/2006/main">
  <p:tag name="KSO_WM_UNIT_TABLE_BEAUTIFY" val="smartTable{70fc164b-47d7-4bff-92f1-c049fa5db22e}"/>
</p:tagLst>
</file>

<file path=ppt/tags/tag116.xml><?xml version="1.0" encoding="utf-8"?>
<p:tagLst xmlns:p="http://schemas.openxmlformats.org/presentationml/2006/main">
  <p:tag name="TABLE_ENDDRAG_ORIGIN_RECT" val="750*34"/>
  <p:tag name="TABLE_ENDDRAG_RECT" val="104*82*750*34"/>
</p:tagLst>
</file>

<file path=ppt/tags/tag117.xml><?xml version="1.0" encoding="utf-8"?>
<p:tagLst xmlns:p="http://schemas.openxmlformats.org/presentationml/2006/main">
  <p:tag name="KSO_WM_UNIT_TABLE_BEAUTIFY" val="smartTable{606cf8a8-2d53-4589-aa81-0c2376691e55}"/>
  <p:tag name="TABLE_ENDDRAG_ORIGIN_RECT" val="858*450"/>
  <p:tag name="TABLE_ENDDRAG_RECT" val="48*81*858*450"/>
</p:tagLst>
</file>

<file path=ppt/tags/tag118.xml><?xml version="1.0" encoding="utf-8"?>
<p:tagLst xmlns:p="http://schemas.openxmlformats.org/presentationml/2006/main">
  <p:tag name="KSO_WM_UNIT_TABLE_BEAUTIFY" val="smartTable{2889afd2-1574-489f-83af-b1e109524844}"/>
</p:tagLst>
</file>

<file path=ppt/tags/tag119.xml><?xml version="1.0" encoding="utf-8"?>
<p:tagLst xmlns:p="http://schemas.openxmlformats.org/presentationml/2006/main">
  <p:tag name="KSO_WM_UNIT_TABLE_BEAUTIFY" val="smartTable{8e62e0f7-4915-4e94-97fa-737c63428014}"/>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TABLE_BEAUTIFY" val="smartTable{5314a3be-30ff-4edf-82f2-420fb626b147}"/>
</p:tagLst>
</file>

<file path=ppt/tags/tag121.xml><?xml version="1.0" encoding="utf-8"?>
<p:tagLst xmlns:p="http://schemas.openxmlformats.org/presentationml/2006/main">
  <p:tag name="commondata" val="eyJoZGlkIjoiNGMxYzMxZjE0MzgyMDJmMmNiMjcwYTFiZDdkNjgzZmEifQ=="/>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TABLE_BEAUTIFY" val="smartTable{9f406d4e-23af-48fc-90bc-d7dffeda4c49}"/>
</p:tagLst>
</file>

<file path=ppt/tags/tag63.xml><?xml version="1.0" encoding="utf-8"?>
<p:tagLst xmlns:p="http://schemas.openxmlformats.org/presentationml/2006/main">
  <p:tag name="KSO_WM_UNIT_TABLE_BEAUTIFY" val="smartTable{841f1d4a-3479-4a45-bc51-015d9cc0de8c}"/>
</p:tagLst>
</file>

<file path=ppt/tags/tag64.xml><?xml version="1.0" encoding="utf-8"?>
<p:tagLst xmlns:p="http://schemas.openxmlformats.org/presentationml/2006/main">
  <p:tag name="KSO_WM_UNIT_TABLE_BEAUTIFY" val="smartTable{a7656b33-646f-4d0e-9d71-6f464a4ef907}"/>
</p:tagLst>
</file>

<file path=ppt/tags/tag65.xml><?xml version="1.0" encoding="utf-8"?>
<p:tagLst xmlns:p="http://schemas.openxmlformats.org/presentationml/2006/main">
  <p:tag name="KSO_WM_UNIT_TABLE_BEAUTIFY" val="{13611d75-70b6-4c67-b494-ec34ba455dc7}"/>
</p:tagLst>
</file>

<file path=ppt/tags/tag66.xml><?xml version="1.0" encoding="utf-8"?>
<p:tagLst xmlns:p="http://schemas.openxmlformats.org/presentationml/2006/main">
  <p:tag name="KSO_WM_UNIT_TABLE_BEAUTIFY" val="{6c87b604-5f13-42ba-b10c-1050a546c7ea}"/>
</p:tagLst>
</file>

<file path=ppt/tags/tag67.xml><?xml version="1.0" encoding="utf-8"?>
<p:tagLst xmlns:p="http://schemas.openxmlformats.org/presentationml/2006/main">
  <p:tag name="KSO_WM_DIAGRAM_VIRTUALLY_FRAME" val="{&quot;height&quot;:227.4,&quot;left&quot;:39.9,&quot;top&quot;:65.1,&quot;width&quot;:897.3}"/>
</p:tagLst>
</file>

<file path=ppt/tags/tag68.xml><?xml version="1.0" encoding="utf-8"?>
<p:tagLst xmlns:p="http://schemas.openxmlformats.org/presentationml/2006/main">
  <p:tag name="KSO_WM_DIAGRAM_VIRTUALLY_FRAME" val="{&quot;height&quot;:227.4,&quot;left&quot;:39.9,&quot;top&quot;:65.1,&quot;width&quot;:897.3}"/>
</p:tagLst>
</file>

<file path=ppt/tags/tag69.xml><?xml version="1.0" encoding="utf-8"?>
<p:tagLst xmlns:p="http://schemas.openxmlformats.org/presentationml/2006/main">
  <p:tag name="KSO_WM_DIAGRAM_VIRTUALLY_FRAME" val="{&quot;height&quot;:227.4,&quot;left&quot;:39.9,&quot;top&quot;:65.1,&quot;width&quot;:897.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227.4,&quot;left&quot;:39.9,&quot;top&quot;:65.1,&quot;width&quot;:897.3}"/>
</p:tagLst>
</file>

<file path=ppt/tags/tag71.xml><?xml version="1.0" encoding="utf-8"?>
<p:tagLst xmlns:p="http://schemas.openxmlformats.org/presentationml/2006/main">
  <p:tag name="KSO_WM_DIAGRAM_VIRTUALLY_FRAME" val="{&quot;height&quot;:227.4,&quot;left&quot;:39.9,&quot;top&quot;:65.1,&quot;width&quot;:897.3}"/>
</p:tagLst>
</file>

<file path=ppt/tags/tag72.xml><?xml version="1.0" encoding="utf-8"?>
<p:tagLst xmlns:p="http://schemas.openxmlformats.org/presentationml/2006/main">
  <p:tag name="KSO_WM_DIAGRAM_VIRTUALLY_FRAME" val="{&quot;height&quot;:227.4,&quot;left&quot;:39.9,&quot;top&quot;:65.1,&quot;width&quot;:897.3}"/>
</p:tagLst>
</file>

<file path=ppt/tags/tag73.xml><?xml version="1.0" encoding="utf-8"?>
<p:tagLst xmlns:p="http://schemas.openxmlformats.org/presentationml/2006/main">
  <p:tag name="KSO_WM_DIAGRAM_VIRTUALLY_FRAME" val="{&quot;height&quot;:478.2,&quot;left&quot;:81.7,&quot;top&quot;:56.8,&quot;width&quot;:744.95}"/>
</p:tagLst>
</file>

<file path=ppt/tags/tag74.xml><?xml version="1.0" encoding="utf-8"?>
<p:tagLst xmlns:p="http://schemas.openxmlformats.org/presentationml/2006/main">
  <p:tag name="KSO_WM_DIAGRAM_VIRTUALLY_FRAME" val="{&quot;height&quot;:478.2,&quot;left&quot;:81.7,&quot;top&quot;:56.8,&quot;width&quot;:744.95}"/>
</p:tagLst>
</file>

<file path=ppt/tags/tag75.xml><?xml version="1.0" encoding="utf-8"?>
<p:tagLst xmlns:p="http://schemas.openxmlformats.org/presentationml/2006/main">
  <p:tag name="KSO_WM_DIAGRAM_VIRTUALLY_FRAME" val="{&quot;height&quot;:478.2,&quot;left&quot;:81.7,&quot;top&quot;:56.8,&quot;width&quot;:744.95}"/>
</p:tagLst>
</file>

<file path=ppt/tags/tag76.xml><?xml version="1.0" encoding="utf-8"?>
<p:tagLst xmlns:p="http://schemas.openxmlformats.org/presentationml/2006/main">
  <p:tag name="KSO_WM_DIAGRAM_VIRTUALLY_FRAME" val="{&quot;height&quot;:478.2,&quot;left&quot;:81.7,&quot;top&quot;:56.8,&quot;width&quot;:744.95}"/>
</p:tagLst>
</file>

<file path=ppt/tags/tag77.xml><?xml version="1.0" encoding="utf-8"?>
<p:tagLst xmlns:p="http://schemas.openxmlformats.org/presentationml/2006/main">
  <p:tag name="KSO_WM_DIAGRAM_VIRTUALLY_FRAME" val="{&quot;height&quot;:478.2,&quot;left&quot;:81.7,&quot;top&quot;:56.8,&quot;width&quot;:744.95}"/>
</p:tagLst>
</file>

<file path=ppt/tags/tag78.xml><?xml version="1.0" encoding="utf-8"?>
<p:tagLst xmlns:p="http://schemas.openxmlformats.org/presentationml/2006/main">
  <p:tag name="KSO_WM_DIAGRAM_VIRTUALLY_FRAME" val="{&quot;height&quot;:478.2,&quot;left&quot;:81.7,&quot;top&quot;:56.8,&quot;width&quot;:744.95}"/>
</p:tagLst>
</file>

<file path=ppt/tags/tag79.xml><?xml version="1.0" encoding="utf-8"?>
<p:tagLst xmlns:p="http://schemas.openxmlformats.org/presentationml/2006/main">
  <p:tag name="KSO_WM_DIAGRAM_VIRTUALLY_FRAME" val="{&quot;height&quot;:272.2,&quot;left&quot;:32.9,&quot;top&quot;:258.6,&quot;width&quot;:900.9}"/>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272.2,&quot;left&quot;:32.9,&quot;top&quot;:258.6,&quot;width&quot;:900.9}"/>
</p:tagLst>
</file>

<file path=ppt/tags/tag81.xml><?xml version="1.0" encoding="utf-8"?>
<p:tagLst xmlns:p="http://schemas.openxmlformats.org/presentationml/2006/main">
  <p:tag name="KSO_WM_DIAGRAM_VIRTUALLY_FRAME" val="{&quot;height&quot;:272.2,&quot;left&quot;:32.9,&quot;top&quot;:258.6,&quot;width&quot;:900.9}"/>
</p:tagLst>
</file>

<file path=ppt/tags/tag82.xml><?xml version="1.0" encoding="utf-8"?>
<p:tagLst xmlns:p="http://schemas.openxmlformats.org/presentationml/2006/main">
  <p:tag name="KSO_WM_DIAGRAM_VIRTUALLY_FRAME" val="{&quot;height&quot;:272.2,&quot;left&quot;:32.9,&quot;top&quot;:258.6,&quot;width&quot;:900.9}"/>
</p:tagLst>
</file>

<file path=ppt/tags/tag83.xml><?xml version="1.0" encoding="utf-8"?>
<p:tagLst xmlns:p="http://schemas.openxmlformats.org/presentationml/2006/main">
  <p:tag name="KSO_WM_DIAGRAM_VIRTUALLY_FRAME" val="{&quot;height&quot;:272.2,&quot;left&quot;:32.9,&quot;top&quot;:258.6,&quot;width&quot;:900.9}"/>
</p:tagLst>
</file>

<file path=ppt/tags/tag84.xml><?xml version="1.0" encoding="utf-8"?>
<p:tagLst xmlns:p="http://schemas.openxmlformats.org/presentationml/2006/main">
  <p:tag name="KSO_WM_DIAGRAM_VIRTUALLY_FRAME" val="{&quot;height&quot;:272.2,&quot;left&quot;:32.9,&quot;top&quot;:258.6,&quot;width&quot;:900.9}"/>
</p:tagLst>
</file>

<file path=ppt/tags/tag85.xml><?xml version="1.0" encoding="utf-8"?>
<p:tagLst xmlns:p="http://schemas.openxmlformats.org/presentationml/2006/main">
  <p:tag name="KSO_WM_DIAGRAM_VIRTUALLY_FRAME" val="{&quot;height&quot;:272.2,&quot;left&quot;:32.9,&quot;top&quot;:258.6,&quot;width&quot;:900.9}"/>
</p:tagLst>
</file>

<file path=ppt/tags/tag86.xml><?xml version="1.0" encoding="utf-8"?>
<p:tagLst xmlns:p="http://schemas.openxmlformats.org/presentationml/2006/main">
  <p:tag name="KSO_WM_DIAGRAM_VIRTUALLY_FRAME" val="{&quot;height&quot;:272.2,&quot;left&quot;:32.9,&quot;top&quot;:258.6,&quot;width&quot;:900.9}"/>
</p:tagLst>
</file>

<file path=ppt/tags/tag87.xml><?xml version="1.0" encoding="utf-8"?>
<p:tagLst xmlns:p="http://schemas.openxmlformats.org/presentationml/2006/main">
  <p:tag name="KSO_WM_DIAGRAM_VIRTUALLY_FRAME" val="{&quot;height&quot;:272.2,&quot;left&quot;:32.9,&quot;top&quot;:258.6,&quot;width&quot;:900.9}"/>
</p:tagLst>
</file>

<file path=ppt/tags/tag88.xml><?xml version="1.0" encoding="utf-8"?>
<p:tagLst xmlns:p="http://schemas.openxmlformats.org/presentationml/2006/main">
  <p:tag name="KSO_WM_DIAGRAM_VIRTUALLY_FRAME" val="{&quot;height&quot;:272.2,&quot;left&quot;:32.9,&quot;top&quot;:258.6,&quot;width&quot;:900.9}"/>
</p:tagLst>
</file>

<file path=ppt/tags/tag89.xml><?xml version="1.0" encoding="utf-8"?>
<p:tagLst xmlns:p="http://schemas.openxmlformats.org/presentationml/2006/main">
  <p:tag name="KSO_WM_DIAGRAM_VIRTUALLY_FRAME" val="{&quot;height&quot;:272.2,&quot;left&quot;:32.9,&quot;top&quot;:258.6,&quot;width&quot;:900.9}"/>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272.2,&quot;left&quot;:32.9,&quot;top&quot;:258.6,&quot;width&quot;:900.9}"/>
</p:tagLst>
</file>

<file path=ppt/tags/tag91.xml><?xml version="1.0" encoding="utf-8"?>
<p:tagLst xmlns:p="http://schemas.openxmlformats.org/presentationml/2006/main">
  <p:tag name="KSO_WM_DIAGRAM_VIRTUALLY_FRAME" val="{&quot;height&quot;:272.2,&quot;left&quot;:32.9,&quot;top&quot;:258.6,&quot;width&quot;:900.9}"/>
</p:tagLst>
</file>

<file path=ppt/tags/tag92.xml><?xml version="1.0" encoding="utf-8"?>
<p:tagLst xmlns:p="http://schemas.openxmlformats.org/presentationml/2006/main">
  <p:tag name="KSO_WM_DIAGRAM_VIRTUALLY_FRAME" val="{&quot;height&quot;:272.2,&quot;left&quot;:32.9,&quot;top&quot;:258.6,&quot;width&quot;:900.9}"/>
</p:tagLst>
</file>

<file path=ppt/tags/tag93.xml><?xml version="1.0" encoding="utf-8"?>
<p:tagLst xmlns:p="http://schemas.openxmlformats.org/presentationml/2006/main">
  <p:tag name="KSO_WM_DIAGRAM_VIRTUALLY_FRAME" val="{&quot;height&quot;:272.2,&quot;left&quot;:32.9,&quot;top&quot;:258.6,&quot;width&quot;:900.9}"/>
</p:tagLst>
</file>

<file path=ppt/tags/tag94.xml><?xml version="1.0" encoding="utf-8"?>
<p:tagLst xmlns:p="http://schemas.openxmlformats.org/presentationml/2006/main">
  <p:tag name="KSO_WM_DIAGRAM_VIRTUALLY_FRAME" val="{&quot;height&quot;:272.2,&quot;left&quot;:32.9,&quot;top&quot;:258.6,&quot;width&quot;:900.9}"/>
</p:tagLst>
</file>

<file path=ppt/tags/tag95.xml><?xml version="1.0" encoding="utf-8"?>
<p:tagLst xmlns:p="http://schemas.openxmlformats.org/presentationml/2006/main">
  <p:tag name="KSO_WM_UNIT_PLACING_PICTURE_USER_VIEWPORT" val="{&quot;height&quot;:3364,&quot;width&quot;:4587}"/>
</p:tagLst>
</file>

<file path=ppt/tags/tag96.xml><?xml version="1.0" encoding="utf-8"?>
<p:tagLst xmlns:p="http://schemas.openxmlformats.org/presentationml/2006/main">
  <p:tag name="KSO_WM_UNIT_PLACING_PICTURE_USER_VIEWPORT" val="{&quot;height&quot;:3353,&quot;width&quot;:3854}"/>
</p:tagLst>
</file>

<file path=ppt/tags/tag97.xml><?xml version="1.0" encoding="utf-8"?>
<p:tagLst xmlns:p="http://schemas.openxmlformats.org/presentationml/2006/main">
  <p:tag name="KSO_WM_UNIT_PLACING_PICTURE_USER_VIEWPORT" val="{&quot;height&quot;:4597,&quot;width&quot;:4487}"/>
</p:tagLst>
</file>

<file path=ppt/tags/tag98.xml><?xml version="1.0" encoding="utf-8"?>
<p:tagLst xmlns:p="http://schemas.openxmlformats.org/presentationml/2006/main">
  <p:tag name="KSO_WM_UNIT_PLACING_PICTURE_USER_VIEWPORT" val="{&quot;height&quot;:4548,&quot;width&quot;:6070}"/>
</p:tagLst>
</file>

<file path=ppt/tags/tag99.xml><?xml version="1.0" encoding="utf-8"?>
<p:tagLst xmlns:p="http://schemas.openxmlformats.org/presentationml/2006/main">
  <p:tag name="KSO_WM_UNIT_PLACING_PICTURE_USER_VIEWPORT" val="{&quot;height&quot;:4674,&quot;width&quot;:653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19497</Words>
  <Application>WPS 演示</Application>
  <PresentationFormat>宽屏</PresentationFormat>
  <Paragraphs>1047</Paragraphs>
  <Slides>62</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62</vt:i4>
      </vt:variant>
    </vt:vector>
  </HeadingPairs>
  <TitlesOfParts>
    <vt:vector size="69" baseType="lpstr">
      <vt:lpstr>Arial</vt:lpstr>
      <vt:lpstr>宋体</vt:lpstr>
      <vt:lpstr>Wingdings</vt:lpstr>
      <vt:lpstr>微软雅黑</vt:lpstr>
      <vt:lpstr>Times New Roman</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Angell</cp:lastModifiedBy>
  <cp:revision>123</cp:revision>
  <dcterms:created xsi:type="dcterms:W3CDTF">2019-06-19T02:08:00Z</dcterms:created>
  <dcterms:modified xsi:type="dcterms:W3CDTF">2024-03-22T09:23:10Z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7B5043EC8BAE483294FF3388E419F5A7_12</vt:lpwstr>
  </property>
</Properties>
</file>