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1527" r:id="rId3"/>
    <p:sldId id="2172" r:id="rId4"/>
    <p:sldId id="2170" r:id="rId5"/>
    <p:sldId id="1970" r:id="rId6"/>
    <p:sldId id="2014" r:id="rId7"/>
    <p:sldId id="1977" r:id="rId8"/>
    <p:sldId id="2110" r:id="rId9"/>
    <p:sldId id="1973" r:id="rId10"/>
    <p:sldId id="1974" r:id="rId11"/>
    <p:sldId id="1994" r:id="rId12"/>
    <p:sldId id="1975" r:id="rId13"/>
    <p:sldId id="1978" r:id="rId14"/>
    <p:sldId id="2136" r:id="rId15"/>
    <p:sldId id="2137" r:id="rId16"/>
    <p:sldId id="2138" r:id="rId17"/>
    <p:sldId id="2139" r:id="rId18"/>
    <p:sldId id="2140" r:id="rId19"/>
    <p:sldId id="2142" r:id="rId20"/>
    <p:sldId id="2143" r:id="rId21"/>
    <p:sldId id="2144" r:id="rId22"/>
    <p:sldId id="2145" r:id="rId23"/>
    <p:sldId id="2146" r:id="rId24"/>
    <p:sldId id="2147" r:id="rId25"/>
    <p:sldId id="2148" r:id="rId26"/>
    <p:sldId id="2149" r:id="rId27"/>
    <p:sldId id="2150" r:id="rId28"/>
    <p:sldId id="2151" r:id="rId29"/>
    <p:sldId id="2047" r:id="rId30"/>
    <p:sldId id="1981" r:id="rId31"/>
    <p:sldId id="1982" r:id="rId32"/>
    <p:sldId id="1983" r:id="rId33"/>
    <p:sldId id="1984" r:id="rId34"/>
    <p:sldId id="1986" r:id="rId35"/>
    <p:sldId id="2097" r:id="rId36"/>
    <p:sldId id="1987" r:id="rId37"/>
    <p:sldId id="1988" r:id="rId38"/>
    <p:sldId id="1989" r:id="rId39"/>
    <p:sldId id="1990" r:id="rId40"/>
    <p:sldId id="2019" r:id="rId41"/>
    <p:sldId id="1991" r:id="rId42"/>
    <p:sldId id="1992" r:id="rId43"/>
    <p:sldId id="2020" r:id="rId44"/>
    <p:sldId id="2022" r:id="rId45"/>
    <p:sldId id="2095" r:id="rId46"/>
    <p:sldId id="1718" r:id="rId47"/>
  </p:sldIdLst>
  <p:sldSz cx="9144000" cy="5143500" type="screen16x9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1" userDrawn="1">
          <p15:clr>
            <a:srgbClr val="A4A3A4"/>
          </p15:clr>
        </p15:guide>
        <p15:guide id="2" pos="2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熊猫 哒哒" initials="熊猫" lastIdx="1" clrIdx="0"/>
  <p:cmAuthor id="2" name="作者" initials="A" lastIdx="0" clrIdx="1"/>
  <p:cmAuthor id="3" name="洪清 张" initials="洪清" lastIdx="1" clrIdx="2"/>
  <p:cmAuthor id="4" name="rt0942" initials="r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189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-636" y="-90"/>
      </p:cViewPr>
      <p:guideLst>
        <p:guide orient="horz" pos="1721"/>
        <p:guide pos="28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153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notesMaster" Target="notesMasters/notesMaster1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76300" y="4180721"/>
            <a:ext cx="2057400" cy="273892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220085" y="4074676"/>
            <a:ext cx="3086100" cy="27389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77660" y="3989586"/>
            <a:ext cx="2057400" cy="273892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433387" y="237996"/>
            <a:ext cx="10029826" cy="45859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9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452437" y="2648552"/>
            <a:ext cx="8239126" cy="1330715"/>
          </a:xfrm>
          <a:prstGeom prst="rect">
            <a:avLst/>
          </a:prstGeom>
        </p:spPr>
        <p:txBody>
          <a:bodyPr/>
          <a:lstStyle/>
          <a:p>
            <a:r>
              <a:t>演示文稿标题</a:t>
            </a:r>
          </a:p>
        </p:txBody>
      </p:sp>
      <p:sp>
        <p:nvSpPr>
          <p:cNvPr id="20" name="作者和日期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452884" y="925522"/>
            <a:ext cx="8238233" cy="182358"/>
          </a:xfrm>
          <a:prstGeom prst="rect">
            <a:avLst/>
          </a:prstGeom>
        </p:spPr>
        <p:txBody>
          <a:bodyPr lIns="40100" tIns="40100" rIns="40100" bIns="40100"/>
          <a:lstStyle>
            <a:lvl1pPr defTabSz="635635">
              <a:defRPr sz="875"/>
            </a:lvl1pPr>
          </a:lstStyle>
          <a:p>
            <a:r>
              <a:t>作者和日期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7" y="3932605"/>
            <a:ext cx="8239126" cy="319767"/>
          </a:xfrm>
          <a:prstGeom prst="rect">
            <a:avLst/>
          </a:prstGeom>
        </p:spPr>
        <p:txBody>
          <a:bodyPr/>
          <a:lstStyle/>
          <a:p>
            <a:r>
              <a:t>演示文稿副标题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337956" cy="51444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latin typeface="Source Sans Pro" panose="020B0603030403090204" charset="0"/>
                <a:ea typeface="Source Sans Pro" panose="020B0603030403090204" charset="0"/>
                <a:cs typeface="Source Sans Pro" panose="020B0603030403090204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01786" y="775602"/>
            <a:ext cx="2465814" cy="99434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7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46460" y="3594109"/>
            <a:ext cx="2465814" cy="99434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7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092481" y="1012265"/>
            <a:ext cx="3254286" cy="3254855"/>
          </a:xfrm>
          <a:custGeom>
            <a:avLst/>
            <a:gdLst>
              <a:gd name="connsiteX0" fmla="*/ 897241 w 4999205"/>
              <a:gd name="connsiteY0" fmla="*/ 349012 h 2498048"/>
              <a:gd name="connsiteX1" fmla="*/ 1794482 w 4999205"/>
              <a:gd name="connsiteY1" fmla="*/ 1246253 h 2498048"/>
              <a:gd name="connsiteX2" fmla="*/ 897241 w 4999205"/>
              <a:gd name="connsiteY2" fmla="*/ 2143494 h 2498048"/>
              <a:gd name="connsiteX3" fmla="*/ 0 w 4999205"/>
              <a:gd name="connsiteY3" fmla="*/ 1246253 h 2498048"/>
              <a:gd name="connsiteX4" fmla="*/ 897241 w 4999205"/>
              <a:gd name="connsiteY4" fmla="*/ 349012 h 2498048"/>
              <a:gd name="connsiteX5" fmla="*/ 3750181 w 4999205"/>
              <a:gd name="connsiteY5" fmla="*/ 0 h 2498048"/>
              <a:gd name="connsiteX6" fmla="*/ 4277993 w 4999205"/>
              <a:gd name="connsiteY6" fmla="*/ 218627 h 2498048"/>
              <a:gd name="connsiteX7" fmla="*/ 4780578 w 4999205"/>
              <a:gd name="connsiteY7" fmla="*/ 721212 h 2498048"/>
              <a:gd name="connsiteX8" fmla="*/ 4780578 w 4999205"/>
              <a:gd name="connsiteY8" fmla="*/ 1776836 h 2498048"/>
              <a:gd name="connsiteX9" fmla="*/ 4277993 w 4999205"/>
              <a:gd name="connsiteY9" fmla="*/ 2279421 h 2498048"/>
              <a:gd name="connsiteX10" fmla="*/ 3222369 w 4999205"/>
              <a:gd name="connsiteY10" fmla="*/ 2279421 h 2498048"/>
              <a:gd name="connsiteX11" fmla="*/ 2719785 w 4999205"/>
              <a:gd name="connsiteY11" fmla="*/ 1776836 h 2498048"/>
              <a:gd name="connsiteX12" fmla="*/ 2719785 w 4999205"/>
              <a:gd name="connsiteY12" fmla="*/ 721212 h 2498048"/>
              <a:gd name="connsiteX13" fmla="*/ 3222369 w 4999205"/>
              <a:gd name="connsiteY13" fmla="*/ 218627 h 2498048"/>
              <a:gd name="connsiteX14" fmla="*/ 3750181 w 4999205"/>
              <a:gd name="connsiteY14" fmla="*/ 0 h 2498048"/>
              <a:gd name="connsiteX0-1" fmla="*/ 24941 w 5024146"/>
              <a:gd name="connsiteY0-2" fmla="*/ 1246253 h 2498048"/>
              <a:gd name="connsiteX1-3" fmla="*/ 1819423 w 5024146"/>
              <a:gd name="connsiteY1-4" fmla="*/ 1246253 h 2498048"/>
              <a:gd name="connsiteX2-5" fmla="*/ 922182 w 5024146"/>
              <a:gd name="connsiteY2-6" fmla="*/ 2143494 h 2498048"/>
              <a:gd name="connsiteX3-7" fmla="*/ 24941 w 5024146"/>
              <a:gd name="connsiteY3-8" fmla="*/ 1246253 h 2498048"/>
              <a:gd name="connsiteX4-9" fmla="*/ 3775122 w 5024146"/>
              <a:gd name="connsiteY4-10" fmla="*/ 0 h 2498048"/>
              <a:gd name="connsiteX5-11" fmla="*/ 4302934 w 5024146"/>
              <a:gd name="connsiteY5-12" fmla="*/ 218627 h 2498048"/>
              <a:gd name="connsiteX6-13" fmla="*/ 4805519 w 5024146"/>
              <a:gd name="connsiteY6-14" fmla="*/ 721212 h 2498048"/>
              <a:gd name="connsiteX7-15" fmla="*/ 4805519 w 5024146"/>
              <a:gd name="connsiteY7-16" fmla="*/ 1776836 h 2498048"/>
              <a:gd name="connsiteX8-17" fmla="*/ 4302934 w 5024146"/>
              <a:gd name="connsiteY8-18" fmla="*/ 2279421 h 2498048"/>
              <a:gd name="connsiteX9-19" fmla="*/ 3247310 w 5024146"/>
              <a:gd name="connsiteY9-20" fmla="*/ 2279421 h 2498048"/>
              <a:gd name="connsiteX10-21" fmla="*/ 2744726 w 5024146"/>
              <a:gd name="connsiteY10-22" fmla="*/ 1776836 h 2498048"/>
              <a:gd name="connsiteX11-23" fmla="*/ 2744726 w 5024146"/>
              <a:gd name="connsiteY11-24" fmla="*/ 721212 h 2498048"/>
              <a:gd name="connsiteX12-25" fmla="*/ 3247310 w 5024146"/>
              <a:gd name="connsiteY12-26" fmla="*/ 218627 h 2498048"/>
              <a:gd name="connsiteX13-27" fmla="*/ 3775122 w 5024146"/>
              <a:gd name="connsiteY13-28" fmla="*/ 0 h 2498048"/>
              <a:gd name="connsiteX0-29" fmla="*/ 24941 w 5024146"/>
              <a:gd name="connsiteY0-30" fmla="*/ 1246253 h 2498048"/>
              <a:gd name="connsiteX1-31" fmla="*/ 922182 w 5024146"/>
              <a:gd name="connsiteY1-32" fmla="*/ 2143494 h 2498048"/>
              <a:gd name="connsiteX2-33" fmla="*/ 24941 w 5024146"/>
              <a:gd name="connsiteY2-34" fmla="*/ 1246253 h 2498048"/>
              <a:gd name="connsiteX3-35" fmla="*/ 3775122 w 5024146"/>
              <a:gd name="connsiteY3-36" fmla="*/ 0 h 2498048"/>
              <a:gd name="connsiteX4-37" fmla="*/ 4302934 w 5024146"/>
              <a:gd name="connsiteY4-38" fmla="*/ 218627 h 2498048"/>
              <a:gd name="connsiteX5-39" fmla="*/ 4805519 w 5024146"/>
              <a:gd name="connsiteY5-40" fmla="*/ 721212 h 2498048"/>
              <a:gd name="connsiteX6-41" fmla="*/ 4805519 w 5024146"/>
              <a:gd name="connsiteY6-42" fmla="*/ 1776836 h 2498048"/>
              <a:gd name="connsiteX7-43" fmla="*/ 4302934 w 5024146"/>
              <a:gd name="connsiteY7-44" fmla="*/ 2279421 h 2498048"/>
              <a:gd name="connsiteX8-45" fmla="*/ 3247310 w 5024146"/>
              <a:gd name="connsiteY8-46" fmla="*/ 2279421 h 2498048"/>
              <a:gd name="connsiteX9-47" fmla="*/ 2744726 w 5024146"/>
              <a:gd name="connsiteY9-48" fmla="*/ 1776836 h 2498048"/>
              <a:gd name="connsiteX10-49" fmla="*/ 2744726 w 5024146"/>
              <a:gd name="connsiteY10-50" fmla="*/ 721212 h 2498048"/>
              <a:gd name="connsiteX11-51" fmla="*/ 3247310 w 5024146"/>
              <a:gd name="connsiteY11-52" fmla="*/ 218627 h 2498048"/>
              <a:gd name="connsiteX12-53" fmla="*/ 3775122 w 5024146"/>
              <a:gd name="connsiteY12-54" fmla="*/ 0 h 2498048"/>
              <a:gd name="connsiteX0-55" fmla="*/ 1249024 w 2498048"/>
              <a:gd name="connsiteY0-56" fmla="*/ 0 h 2498048"/>
              <a:gd name="connsiteX1-57" fmla="*/ 1776836 w 2498048"/>
              <a:gd name="connsiteY1-58" fmla="*/ 218627 h 2498048"/>
              <a:gd name="connsiteX2-59" fmla="*/ 2279421 w 2498048"/>
              <a:gd name="connsiteY2-60" fmla="*/ 721212 h 2498048"/>
              <a:gd name="connsiteX3-61" fmla="*/ 2279421 w 2498048"/>
              <a:gd name="connsiteY3-62" fmla="*/ 1776836 h 2498048"/>
              <a:gd name="connsiteX4-63" fmla="*/ 1776836 w 2498048"/>
              <a:gd name="connsiteY4-64" fmla="*/ 2279421 h 2498048"/>
              <a:gd name="connsiteX5-65" fmla="*/ 721212 w 2498048"/>
              <a:gd name="connsiteY5-66" fmla="*/ 2279421 h 2498048"/>
              <a:gd name="connsiteX6-67" fmla="*/ 218628 w 2498048"/>
              <a:gd name="connsiteY6-68" fmla="*/ 1776836 h 2498048"/>
              <a:gd name="connsiteX7-69" fmla="*/ 218628 w 2498048"/>
              <a:gd name="connsiteY7-70" fmla="*/ 721212 h 2498048"/>
              <a:gd name="connsiteX8-71" fmla="*/ 721212 w 2498048"/>
              <a:gd name="connsiteY8-72" fmla="*/ 218627 h 2498048"/>
              <a:gd name="connsiteX9-73" fmla="*/ 1249024 w 2498048"/>
              <a:gd name="connsiteY9-74" fmla="*/ 0 h 2498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498048" h="2498048">
                <a:moveTo>
                  <a:pt x="1249024" y="0"/>
                </a:moveTo>
                <a:cubicBezTo>
                  <a:pt x="1440055" y="0"/>
                  <a:pt x="1631085" y="72876"/>
                  <a:pt x="1776836" y="218627"/>
                </a:cubicBezTo>
                <a:lnTo>
                  <a:pt x="2279421" y="721212"/>
                </a:lnTo>
                <a:cubicBezTo>
                  <a:pt x="2570924" y="1012715"/>
                  <a:pt x="2570924" y="1485334"/>
                  <a:pt x="2279421" y="1776836"/>
                </a:cubicBezTo>
                <a:lnTo>
                  <a:pt x="1776836" y="2279421"/>
                </a:lnTo>
                <a:cubicBezTo>
                  <a:pt x="1485334" y="2570924"/>
                  <a:pt x="1012715" y="2570924"/>
                  <a:pt x="721212" y="2279421"/>
                </a:cubicBezTo>
                <a:lnTo>
                  <a:pt x="218628" y="1776836"/>
                </a:lnTo>
                <a:cubicBezTo>
                  <a:pt x="-72875" y="1485334"/>
                  <a:pt x="-72875" y="1012715"/>
                  <a:pt x="218628" y="721212"/>
                </a:cubicBezTo>
                <a:lnTo>
                  <a:pt x="721212" y="218627"/>
                </a:lnTo>
                <a:cubicBezTo>
                  <a:pt x="866963" y="72876"/>
                  <a:pt x="1057994" y="0"/>
                  <a:pt x="124902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Pro" panose="020B0603030403090204" charset="0"/>
                <a:ea typeface="Source Sans Pro" panose="020B0603030403090204" charset="0"/>
                <a:cs typeface="Source Sans Pro" panose="020B0603030403090204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248" y="1072039"/>
            <a:ext cx="8226266" cy="286226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tags" Target="../tags/tag79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40.jpeg"/><Relationship Id="rId3" Type="http://schemas.openxmlformats.org/officeDocument/2006/relationships/tags" Target="../tags/tag81.xml"/><Relationship Id="rId2" Type="http://schemas.openxmlformats.org/officeDocument/2006/relationships/image" Target="../media/image39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46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image" Target="../media/image47.jpeg"/><Relationship Id="rId3" Type="http://schemas.openxmlformats.org/officeDocument/2006/relationships/tags" Target="../tags/tag95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15.xml"/><Relationship Id="rId23" Type="http://schemas.openxmlformats.org/officeDocument/2006/relationships/tags" Target="../tags/tag114.xml"/><Relationship Id="rId22" Type="http://schemas.openxmlformats.org/officeDocument/2006/relationships/tags" Target="../tags/tag113.xml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image" Target="../media/image46.jpeg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image" Target="../media/image50.jpeg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49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53.jpe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image" Target="../media/image52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38.xml"/><Relationship Id="rId32" Type="http://schemas.openxmlformats.org/officeDocument/2006/relationships/tags" Target="../tags/tag37.xml"/><Relationship Id="rId31" Type="http://schemas.openxmlformats.org/officeDocument/2006/relationships/tags" Target="../tags/tag36.xml"/><Relationship Id="rId30" Type="http://schemas.openxmlformats.org/officeDocument/2006/relationships/tags" Target="../tags/tag35.xml"/><Relationship Id="rId3" Type="http://schemas.openxmlformats.org/officeDocument/2006/relationships/tags" Target="../tags/tag8.xml"/><Relationship Id="rId29" Type="http://schemas.openxmlformats.org/officeDocument/2006/relationships/tags" Target="../tags/tag34.xml"/><Relationship Id="rId28" Type="http://schemas.openxmlformats.org/officeDocument/2006/relationships/tags" Target="../tags/tag33.xml"/><Relationship Id="rId27" Type="http://schemas.openxmlformats.org/officeDocument/2006/relationships/tags" Target="../tags/tag32.xml"/><Relationship Id="rId26" Type="http://schemas.openxmlformats.org/officeDocument/2006/relationships/tags" Target="../tags/tag31.xml"/><Relationship Id="rId25" Type="http://schemas.openxmlformats.org/officeDocument/2006/relationships/tags" Target="../tags/tag30.xml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7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0.xml"/><Relationship Id="rId4" Type="http://schemas.openxmlformats.org/officeDocument/2006/relationships/image" Target="../media/image67.jpe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35.xml"/><Relationship Id="rId6" Type="http://schemas.openxmlformats.org/officeDocument/2006/relationships/image" Target="../media/image67.jpe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5.png"/><Relationship Id="rId1" Type="http://schemas.openxmlformats.org/officeDocument/2006/relationships/tags" Target="../tags/tag1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0.xml"/><Relationship Id="rId6" Type="http://schemas.openxmlformats.org/officeDocument/2006/relationships/image" Target="../media/image67.jpe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5.png"/><Relationship Id="rId1" Type="http://schemas.openxmlformats.org/officeDocument/2006/relationships/tags" Target="../tags/tag1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146.xml"/><Relationship Id="rId1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147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148.xml"/><Relationship Id="rId1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4.png"/><Relationship Id="rId1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2.xml"/><Relationship Id="rId3" Type="http://schemas.openxmlformats.org/officeDocument/2006/relationships/image" Target="../media/image73.jpeg"/><Relationship Id="rId2" Type="http://schemas.openxmlformats.org/officeDocument/2006/relationships/tags" Target="../tags/tag151.xml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13.png"/><Relationship Id="rId3" Type="http://schemas.openxmlformats.org/officeDocument/2006/relationships/tags" Target="../tags/tag6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敢拼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905"/>
            <a:ext cx="9144000" cy="5147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23540" y="1534728"/>
            <a:ext cx="5747656" cy="14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A52MAX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按摩椅维修资料</a:t>
            </a:r>
            <a:endParaRPr lang="zh-CN" altLang="en-US" sz="4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2270" y="2980055"/>
            <a:ext cx="4243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上海荣泰健康科技股份有限公司</a:t>
            </a:r>
            <a:r>
              <a:rPr lang="en-US" altLang="zh-CN">
                <a:solidFill>
                  <a:schemeClr val="bg1"/>
                </a:solidFill>
              </a:rPr>
              <a:t>          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             </a:t>
            </a:r>
            <a:r>
              <a:rPr lang="zh-CN" altLang="en-US">
                <a:solidFill>
                  <a:schemeClr val="bg1"/>
                </a:solidFill>
              </a:rPr>
              <a:t>服务部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2550" y="3695065"/>
            <a:ext cx="1426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制作：服务部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28995" y="4071620"/>
            <a:ext cx="3476625" cy="400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>
                <a:solidFill>
                  <a:schemeClr val="bg1"/>
                </a:solidFill>
              </a:rPr>
              <a:t>2024</a:t>
            </a:r>
            <a:r>
              <a:rPr lang="zh-CN" altLang="en-US" sz="1400">
                <a:solidFill>
                  <a:schemeClr val="bg1"/>
                </a:solidFill>
              </a:rPr>
              <a:t>年</a:t>
            </a:r>
            <a:r>
              <a:rPr lang="en-US" altLang="zh-CN" sz="1400">
                <a:solidFill>
                  <a:schemeClr val="bg1"/>
                </a:solidFill>
              </a:rPr>
              <a:t>8</a:t>
            </a:r>
            <a:r>
              <a:rPr lang="zh-CN" altLang="en-US" sz="1400">
                <a:solidFill>
                  <a:schemeClr val="bg1"/>
                </a:solidFill>
              </a:rPr>
              <a:t>月</a:t>
            </a:r>
            <a:r>
              <a:rPr lang="en-US" altLang="zh-CN" sz="1400">
                <a:solidFill>
                  <a:schemeClr val="bg1"/>
                </a:solidFill>
              </a:rPr>
              <a:t>8</a:t>
            </a:r>
            <a:r>
              <a:rPr lang="zh-CN" altLang="en-US" sz="1400">
                <a:solidFill>
                  <a:schemeClr val="bg1"/>
                </a:solidFill>
              </a:rPr>
              <a:t>日</a:t>
            </a:r>
            <a:endParaRPr lang="zh-CN" alt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36595" y="9652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扶手拆装和结构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微信截图_202210290904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1367790"/>
            <a:ext cx="1303655" cy="1771650"/>
          </a:xfrm>
          <a:prstGeom prst="rect">
            <a:avLst/>
          </a:prstGeom>
        </p:spPr>
      </p:pic>
      <p:pic>
        <p:nvPicPr>
          <p:cNvPr id="6" name="图片 5" descr="微信截图_202210290905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05" y="1367790"/>
            <a:ext cx="1649095" cy="1784350"/>
          </a:xfrm>
          <a:prstGeom prst="rect">
            <a:avLst/>
          </a:prstGeom>
        </p:spPr>
      </p:pic>
      <p:pic>
        <p:nvPicPr>
          <p:cNvPr id="7" name="图片 6" descr="微信截图_202210290906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40" y="1369060"/>
            <a:ext cx="1596390" cy="1783080"/>
          </a:xfrm>
          <a:prstGeom prst="rect">
            <a:avLst/>
          </a:prstGeom>
        </p:spPr>
      </p:pic>
      <p:pic>
        <p:nvPicPr>
          <p:cNvPr id="8" name="图片 7" descr="微信截图_202210290902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00" y="1410970"/>
            <a:ext cx="2296795" cy="16998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035" y="3706495"/>
            <a:ext cx="1303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先把后盖四颗螺丝</a:t>
            </a:r>
            <a:endParaRPr lang="zh-CN" altLang="en-US" sz="1000" b="1"/>
          </a:p>
          <a:p>
            <a:r>
              <a:rPr lang="zh-CN" altLang="en-US" sz="1000" b="1"/>
              <a:t>拆掉</a:t>
            </a:r>
            <a:r>
              <a:rPr lang="zh-CN" altLang="en-US" sz="1000" b="1">
                <a:solidFill>
                  <a:srgbClr val="FF0000"/>
                </a:solidFill>
              </a:rPr>
              <a:t>如图一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9115" y="326707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03755" y="326707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6345" y="326707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58155" y="326707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图四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62125" y="3706495"/>
            <a:ext cx="13036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2.</a:t>
            </a:r>
            <a:r>
              <a:rPr lang="zh-CN" altLang="en-US" sz="1000" b="1"/>
              <a:t>把两侧</a:t>
            </a:r>
            <a:r>
              <a:rPr lang="zh-CN" altLang="en-US" sz="1000" b="1">
                <a:sym typeface="+mn-ea"/>
              </a:rPr>
              <a:t>内六角</a:t>
            </a:r>
            <a:r>
              <a:rPr lang="zh-CN" altLang="en-US" sz="1000" b="1"/>
              <a:t>螺丝拆掉，气管和插件拔掉</a:t>
            </a:r>
            <a:r>
              <a:rPr lang="zh-CN" altLang="en-US" sz="1000" b="1">
                <a:solidFill>
                  <a:srgbClr val="FF0000"/>
                </a:solidFill>
              </a:rPr>
              <a:t>如图二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71215" y="3706495"/>
            <a:ext cx="1303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3.</a:t>
            </a:r>
            <a:r>
              <a:rPr lang="zh-CN" altLang="en-US" sz="1000" b="1"/>
              <a:t>再把肩部两侧两颗螺丝拆掉</a:t>
            </a:r>
            <a:r>
              <a:rPr lang="zh-CN" altLang="en-US" sz="1000" b="1">
                <a:solidFill>
                  <a:srgbClr val="FF0000"/>
                </a:solidFill>
              </a:rPr>
              <a:t>如图三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14645" y="3706495"/>
            <a:ext cx="1303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4.</a:t>
            </a:r>
            <a:r>
              <a:rPr lang="zh-CN" altLang="en-US" sz="1000" b="1"/>
              <a:t>把小腿两侧内六角螺丝拆掉</a:t>
            </a:r>
            <a:r>
              <a:rPr lang="zh-CN" altLang="en-US" sz="1000" b="1">
                <a:solidFill>
                  <a:srgbClr val="FF0000"/>
                </a:solidFill>
              </a:rPr>
              <a:t>如图四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20" name="椭圆形标注 19"/>
          <p:cNvSpPr/>
          <p:nvPr/>
        </p:nvSpPr>
        <p:spPr>
          <a:xfrm>
            <a:off x="6922135" y="2636520"/>
            <a:ext cx="620395" cy="497205"/>
          </a:xfrm>
          <a:prstGeom prst="wedgeEllipseCallout">
            <a:avLst>
              <a:gd name="adj1" fmla="val -26805"/>
              <a:gd name="adj2" fmla="val -73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图四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椭圆形标注 20"/>
          <p:cNvSpPr/>
          <p:nvPr/>
        </p:nvSpPr>
        <p:spPr>
          <a:xfrm>
            <a:off x="7698740" y="1579880"/>
            <a:ext cx="620395" cy="497205"/>
          </a:xfrm>
          <a:prstGeom prst="wedgeEllipseCallout">
            <a:avLst>
              <a:gd name="adj1" fmla="val 40481"/>
              <a:gd name="adj2" fmla="val 56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图三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3" name="椭圆形标注 22"/>
          <p:cNvSpPr/>
          <p:nvPr/>
        </p:nvSpPr>
        <p:spPr>
          <a:xfrm>
            <a:off x="8394700" y="2418715"/>
            <a:ext cx="620395" cy="497205"/>
          </a:xfrm>
          <a:prstGeom prst="wedgeEllipseCallout">
            <a:avLst>
              <a:gd name="adj1" fmla="val -26805"/>
              <a:gd name="adj2" fmla="val -73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4" name="圆角矩形标注 23"/>
          <p:cNvSpPr/>
          <p:nvPr/>
        </p:nvSpPr>
        <p:spPr>
          <a:xfrm>
            <a:off x="7808595" y="2844800"/>
            <a:ext cx="586105" cy="366395"/>
          </a:xfrm>
          <a:prstGeom prst="wedgeRoundRectCallout">
            <a:avLst>
              <a:gd name="adj1" fmla="val -20814"/>
              <a:gd name="adj2" fmla="val -1167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马蹄挂耳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8428990" y="950595"/>
            <a:ext cx="586105" cy="366395"/>
          </a:xfrm>
          <a:prstGeom prst="wedgeRoundRectCallout">
            <a:avLst>
              <a:gd name="adj1" fmla="val 1245"/>
              <a:gd name="adj2" fmla="val 174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马蹄挂耳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02195" y="3706495"/>
            <a:ext cx="1303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5.</a:t>
            </a:r>
            <a:r>
              <a:rPr lang="zh-CN" altLang="en-US" sz="1000" b="1"/>
              <a:t>扶手有两颗十字螺丝，两个内六角螺丝和两个马蹄挂耳固定</a:t>
            </a:r>
            <a:r>
              <a:rPr lang="zh-CN" altLang="en-US" sz="1000" b="1">
                <a:solidFill>
                  <a:srgbClr val="FF0000"/>
                </a:solidFill>
              </a:rPr>
              <a:t>如图五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35655" y="8128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扶手拆装和结构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微信截图_202210290947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6430" y="1292860"/>
            <a:ext cx="2181225" cy="1697355"/>
          </a:xfrm>
          <a:prstGeom prst="rect">
            <a:avLst/>
          </a:prstGeom>
        </p:spPr>
      </p:pic>
      <p:pic>
        <p:nvPicPr>
          <p:cNvPr id="8" name="图片 7" descr="微信截图_20221029095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94640" y="1625600"/>
            <a:ext cx="1699895" cy="1028700"/>
          </a:xfrm>
          <a:prstGeom prst="rect">
            <a:avLst/>
          </a:prstGeom>
        </p:spPr>
      </p:pic>
      <p:pic>
        <p:nvPicPr>
          <p:cNvPr id="9" name="图片 8" descr="微信截图_202210290946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53895" y="1573530"/>
            <a:ext cx="1698625" cy="1132205"/>
          </a:xfrm>
          <a:prstGeom prst="rect">
            <a:avLst/>
          </a:prstGeom>
        </p:spPr>
      </p:pic>
      <p:pic>
        <p:nvPicPr>
          <p:cNvPr id="10" name="图片 9" descr="微信截图_202210290950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40" y="1292860"/>
            <a:ext cx="1094105" cy="1699260"/>
          </a:xfrm>
          <a:prstGeom prst="rect">
            <a:avLst/>
          </a:prstGeom>
        </p:spPr>
      </p:pic>
      <p:pic>
        <p:nvPicPr>
          <p:cNvPr id="11" name="图片 10" descr="微信截图_20221029095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4230" y="1635125"/>
            <a:ext cx="1699895" cy="1010285"/>
          </a:xfrm>
          <a:prstGeom prst="rect">
            <a:avLst/>
          </a:prstGeom>
        </p:spPr>
      </p:pic>
      <p:pic>
        <p:nvPicPr>
          <p:cNvPr id="12" name="图片 11" descr="微信截图_20221029095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084830" y="1631950"/>
            <a:ext cx="1697355" cy="1013460"/>
          </a:xfrm>
          <a:prstGeom prst="rect">
            <a:avLst/>
          </a:prstGeom>
        </p:spPr>
      </p:pic>
      <p:pic>
        <p:nvPicPr>
          <p:cNvPr id="13" name="图片 12" descr="微信截图_202210280815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975" y="973455"/>
            <a:ext cx="965835" cy="15360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88440" y="3289935"/>
            <a:ext cx="6631940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以右扶手为例把橡胶垫用热风机吹掉</a:t>
            </a:r>
            <a:r>
              <a:rPr lang="zh-CN" altLang="en-US" sz="1000" b="1">
                <a:solidFill>
                  <a:srgbClr val="FF0000"/>
                </a:solidFill>
              </a:rPr>
              <a:t>如图一</a:t>
            </a:r>
            <a:r>
              <a:rPr lang="en-US" altLang="zh-CN" sz="1000" b="1">
                <a:solidFill>
                  <a:schemeClr val="tx1"/>
                </a:solidFill>
              </a:rPr>
              <a:t>.</a:t>
            </a:r>
            <a:endParaRPr lang="en-US" altLang="zh-CN" sz="1000" b="1">
              <a:solidFill>
                <a:schemeClr val="tx1"/>
              </a:solidFill>
            </a:endParaRPr>
          </a:p>
          <a:p>
            <a:r>
              <a:rPr lang="en-US" altLang="zh-CN" sz="1000" b="1">
                <a:solidFill>
                  <a:schemeClr val="tx1"/>
                </a:solidFill>
              </a:rPr>
              <a:t>2.</a:t>
            </a:r>
            <a:r>
              <a:rPr lang="zh-CN" altLang="en-US" sz="1000" b="1">
                <a:solidFill>
                  <a:schemeClr val="tx1"/>
                </a:solidFill>
              </a:rPr>
              <a:t>把橡胶垫下面四颗螺丝拆掉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如图二</a:t>
            </a:r>
            <a:r>
              <a:rPr lang="en-US" altLang="zh-CN" sz="1000" b="1">
                <a:sym typeface="+mn-ea"/>
              </a:rPr>
              <a:t>.</a:t>
            </a:r>
            <a:endParaRPr lang="en-US" altLang="zh-CN" sz="10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1000" b="1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1000" b="1">
                <a:solidFill>
                  <a:schemeClr val="tx1"/>
                </a:solidFill>
                <a:sym typeface="+mn-ea"/>
              </a:rPr>
              <a:t>取下装饰板把下面三颗螺丝拆掉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如图三</a:t>
            </a:r>
            <a:r>
              <a:rPr lang="en-US" altLang="zh-CN" sz="1000" b="1">
                <a:sym typeface="+mn-ea"/>
              </a:rPr>
              <a:t>.</a:t>
            </a:r>
            <a:endParaRPr lang="en-US" altLang="zh-CN" sz="1000" b="1">
              <a:sym typeface="+mn-ea"/>
            </a:endParaRPr>
          </a:p>
          <a:p>
            <a:r>
              <a:rPr lang="en-US" altLang="zh-CN" sz="1000" b="1">
                <a:sym typeface="+mn-ea"/>
              </a:rPr>
              <a:t>4.</a:t>
            </a:r>
            <a:r>
              <a:rPr lang="zh-CN" altLang="en-US" sz="1000" b="1">
                <a:sym typeface="+mn-ea"/>
              </a:rPr>
              <a:t>喇叭是用卡扣卡的，直接把喇叭掰开，把喇叭下面三颗螺丝也拆下来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如图四图五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1000" b="1">
                <a:solidFill>
                  <a:schemeClr val="tx1"/>
                </a:solidFill>
                <a:sym typeface="+mn-ea"/>
              </a:rPr>
              <a:t>5.</a:t>
            </a:r>
            <a:r>
              <a:rPr lang="zh-CN" altLang="en-US" sz="1000" b="1">
                <a:solidFill>
                  <a:schemeClr val="tx1"/>
                </a:solidFill>
                <a:sym typeface="+mn-ea"/>
              </a:rPr>
              <a:t>把扶手内侧的螺丝拆掉就可以更换扶手外壳和</a:t>
            </a:r>
            <a:r>
              <a:rPr lang="en-US" altLang="zh-CN" sz="1000" b="1">
                <a:solidFill>
                  <a:schemeClr val="tx1"/>
                </a:solidFill>
                <a:sym typeface="+mn-ea"/>
              </a:rPr>
              <a:t>USB</a:t>
            </a:r>
            <a:r>
              <a:rPr lang="zh-CN" altLang="en-US" sz="1000" b="1">
                <a:solidFill>
                  <a:schemeClr val="tx1"/>
                </a:solidFill>
                <a:sym typeface="+mn-ea"/>
              </a:rPr>
              <a:t>充电板了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如图六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1600" b="1">
                <a:solidFill>
                  <a:srgbClr val="FF0000"/>
                </a:solidFill>
                <a:sym typeface="+mn-ea"/>
              </a:rPr>
              <a:t>6.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左扶手拆装同右扶手一样拆掉左扶手可以换左扶手按键板和语音板</a:t>
            </a:r>
            <a:endParaRPr lang="en-US" altLang="zh-CN" sz="1600" b="1">
              <a:solidFill>
                <a:srgbClr val="FF0000"/>
              </a:solidFill>
            </a:endParaRPr>
          </a:p>
          <a:p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15540" y="3059430"/>
            <a:ext cx="5568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rgbClr val="FF0000"/>
                </a:solidFill>
                <a:sym typeface="+mn-ea"/>
              </a:rPr>
              <a:t>图三</a:t>
            </a:r>
            <a:endParaRPr lang="zh-CN" altLang="en-US" sz="1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6550" y="3086100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08430" y="306133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83305" y="305498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图四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08550" y="309054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图五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82740" y="3090545"/>
            <a:ext cx="5314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图六</a:t>
            </a:r>
            <a:endParaRPr lang="zh-CN" altLang="en-US" sz="1000">
              <a:solidFill>
                <a:srgbClr val="FF0000"/>
              </a:solidFill>
            </a:endParaRPr>
          </a:p>
        </p:txBody>
      </p:sp>
      <p:pic>
        <p:nvPicPr>
          <p:cNvPr id="23" name="图片 22" descr="微信截图_202210261847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032750" y="2736850"/>
            <a:ext cx="1009015" cy="708660"/>
          </a:xfrm>
          <a:prstGeom prst="rect">
            <a:avLst/>
          </a:prstGeom>
        </p:spPr>
      </p:pic>
      <p:pic>
        <p:nvPicPr>
          <p:cNvPr id="24" name="图片 23" descr="微信截图_202210280814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0380" y="3673475"/>
            <a:ext cx="926465" cy="107188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025640" y="909320"/>
            <a:ext cx="882015" cy="24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>
                <a:solidFill>
                  <a:schemeClr val="tx1"/>
                </a:solidFill>
              </a:rPr>
              <a:t>USB</a:t>
            </a:r>
            <a:r>
              <a:rPr lang="zh-CN" altLang="en-US" sz="1000">
                <a:solidFill>
                  <a:schemeClr val="tx1"/>
                </a:solidFill>
              </a:rPr>
              <a:t>充电板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05015" y="3088640"/>
            <a:ext cx="991235" cy="24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左扶手按键板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172960" y="3741420"/>
            <a:ext cx="882015" cy="24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语音板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28" name="肘形连接符 27"/>
          <p:cNvCxnSpPr>
            <a:stCxn id="25" idx="3"/>
          </p:cNvCxnSpPr>
          <p:nvPr/>
        </p:nvCxnSpPr>
        <p:spPr>
          <a:xfrm>
            <a:off x="7907655" y="1033780"/>
            <a:ext cx="424815" cy="463550"/>
          </a:xfrm>
          <a:prstGeom prst="bentConnector2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6" idx="3"/>
          </p:cNvCxnSpPr>
          <p:nvPr/>
        </p:nvCxnSpPr>
        <p:spPr>
          <a:xfrm flipV="1">
            <a:off x="8096250" y="3207385"/>
            <a:ext cx="277495" cy="571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7" idx="3"/>
          </p:cNvCxnSpPr>
          <p:nvPr/>
        </p:nvCxnSpPr>
        <p:spPr>
          <a:xfrm flipV="1">
            <a:off x="8054975" y="3863975"/>
            <a:ext cx="264160" cy="19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70885" y="8826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靠架和披风拆装结构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微信截图_202210291127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065" y="1403350"/>
            <a:ext cx="2090420" cy="233616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2451100" y="2851785"/>
            <a:ext cx="225425" cy="698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772410" y="2865755"/>
            <a:ext cx="23241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466850" y="404876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把披风气管接头和加热插件拔掉</a:t>
            </a:r>
            <a:endParaRPr lang="zh-CN" altLang="en-US" sz="1000" b="1"/>
          </a:p>
          <a:p>
            <a:r>
              <a:rPr lang="en-US" altLang="zh-CN" sz="1000" b="1"/>
              <a:t>2.</a:t>
            </a:r>
            <a:r>
              <a:rPr lang="zh-CN" altLang="en-US" sz="1000" b="1"/>
              <a:t>披风拉链拉开就可以换披风了</a:t>
            </a:r>
            <a:r>
              <a:rPr lang="zh-CN" altLang="en-US" sz="1000" b="1">
                <a:solidFill>
                  <a:srgbClr val="FF0000"/>
                </a:solidFill>
              </a:rPr>
              <a:t>如图一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32355" y="3740150"/>
            <a:ext cx="5105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>
                <a:solidFill>
                  <a:srgbClr val="FF0000"/>
                </a:solidFill>
              </a:rPr>
              <a:t>图一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1955" y="3818890"/>
            <a:ext cx="5105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>
                <a:solidFill>
                  <a:srgbClr val="FF0000"/>
                </a:solidFill>
              </a:rPr>
              <a:t>图二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5335" y="420243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/>
              <a:t>把八颗螺丝拆掉可以取出靠背架</a:t>
            </a:r>
            <a:r>
              <a:rPr lang="zh-CN" altLang="en-US" sz="1000" b="1">
                <a:solidFill>
                  <a:srgbClr val="FF0000"/>
                </a:solidFill>
              </a:rPr>
              <a:t>如图二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pic>
        <p:nvPicPr>
          <p:cNvPr id="13" name="图片 12" descr="截图202305291908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485" y="1403350"/>
            <a:ext cx="2442845" cy="233680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4872990" y="2604135"/>
            <a:ext cx="320675" cy="3365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flipV="1">
            <a:off x="6428105" y="3124200"/>
            <a:ext cx="320675" cy="28956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4"/>
            </p:custDataLst>
          </p:nvPr>
        </p:nvSpPr>
        <p:spPr>
          <a:xfrm>
            <a:off x="4831715" y="2161540"/>
            <a:ext cx="320675" cy="2546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6313170" y="2722245"/>
            <a:ext cx="320675" cy="28956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6231255" y="2258695"/>
            <a:ext cx="320675" cy="2330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4784725" y="1627505"/>
            <a:ext cx="320675" cy="31686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8"/>
            </p:custDataLst>
          </p:nvPr>
        </p:nvSpPr>
        <p:spPr>
          <a:xfrm>
            <a:off x="6231255" y="1627505"/>
            <a:ext cx="320675" cy="31686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9"/>
            </p:custDataLst>
          </p:nvPr>
        </p:nvSpPr>
        <p:spPr>
          <a:xfrm>
            <a:off x="4711700" y="3128645"/>
            <a:ext cx="320675" cy="3365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5dcaec-c6e6-460d-8f10-ec0cb3cf3b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44145" y="640715"/>
            <a:ext cx="2768600" cy="3011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000" y="81915"/>
            <a:ext cx="2028825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拆卸后滑盖方法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6" name="图片 5" descr="b60c0b1b-ed6c-4899-a948-b95c1ccc3f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045" y="1797685"/>
            <a:ext cx="1722755" cy="1732915"/>
          </a:xfrm>
          <a:prstGeom prst="rect">
            <a:avLst/>
          </a:prstGeom>
        </p:spPr>
      </p:pic>
      <p:pic>
        <p:nvPicPr>
          <p:cNvPr id="7" name="图片 6" descr="a0134853-9eb6-4add-a224-75a16db4c8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687705"/>
            <a:ext cx="2642870" cy="2847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4845" y="4103370"/>
            <a:ext cx="1822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小腿后盖上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颗螺丝如</a:t>
            </a:r>
            <a:r>
              <a:rPr lang="en-US" altLang="zh-CN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19145" y="4114165"/>
            <a:ext cx="2372995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取下左右滑轮外盖如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r>
              <a:rPr lang="zh-CN" altLang="en-US" sz="1400"/>
              <a:t>，取下卡扣，取下滑轮如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6467475" y="4103370"/>
            <a:ext cx="2155190" cy="623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取下滑轮后一边两颗螺丝，即可取下后滑盖如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图四</a:t>
            </a:r>
            <a:endParaRPr lang="zh-CN" altLang="en-US" sz="1400"/>
          </a:p>
        </p:txBody>
      </p:sp>
      <p:sp>
        <p:nvSpPr>
          <p:cNvPr id="35" name="椭圆 34"/>
          <p:cNvSpPr/>
          <p:nvPr/>
        </p:nvSpPr>
        <p:spPr>
          <a:xfrm>
            <a:off x="7008495" y="1280795"/>
            <a:ext cx="306705" cy="2679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08165" y="1823720"/>
            <a:ext cx="251460" cy="237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15925" y="2117090"/>
            <a:ext cx="248920" cy="2400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2183130" y="3117850"/>
            <a:ext cx="281305" cy="2222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2494280" y="2763520"/>
            <a:ext cx="266065" cy="2647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315845" y="875665"/>
            <a:ext cx="203835" cy="2686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2494280" y="2112645"/>
            <a:ext cx="266065" cy="2444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1390650" y="944880"/>
            <a:ext cx="250825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646430" y="944880"/>
            <a:ext cx="210185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46430" y="3030855"/>
            <a:ext cx="26543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399540" y="3178810"/>
            <a:ext cx="250825" cy="2546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2214245" y="1872615"/>
            <a:ext cx="280035" cy="2978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605790" y="1818640"/>
            <a:ext cx="250825" cy="2851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415925" y="2693670"/>
            <a:ext cx="248920" cy="231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7550d76-ea2c-4ea1-8810-5823de2ea8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35" y="687705"/>
            <a:ext cx="1233805" cy="164465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526155" y="1149350"/>
            <a:ext cx="293370" cy="399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334000" y="2987040"/>
            <a:ext cx="358140" cy="3587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99155" y="2480310"/>
            <a:ext cx="659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16170" y="3625850"/>
            <a:ext cx="736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54760" y="3745865"/>
            <a:ext cx="66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02145" y="373507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图四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d0cb618-fdea-41d0-b60c-797ddb3b61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683260"/>
            <a:ext cx="4078605" cy="3059430"/>
          </a:xfrm>
          <a:prstGeom prst="rect">
            <a:avLst/>
          </a:prstGeom>
        </p:spPr>
      </p:pic>
      <p:pic>
        <p:nvPicPr>
          <p:cNvPr id="5" name="图片 4" descr="0a59ad17-8335-442f-b0ce-586ac9a38f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36845" y="519430"/>
            <a:ext cx="3065780" cy="3380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650" y="83185"/>
            <a:ext cx="3159760" cy="544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拆卸底板方法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90930" y="1351280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33780" y="1785620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965450" y="1918335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965450" y="1409700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048510" y="1409700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162935" y="3029585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97230" y="2980055"/>
            <a:ext cx="336550" cy="375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59205" y="4196715"/>
            <a:ext cx="1706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拆下底板固定</a:t>
            </a:r>
            <a:r>
              <a:rPr lang="en-US" altLang="zh-CN" sz="1400"/>
              <a:t>7</a:t>
            </a:r>
            <a:r>
              <a:rPr lang="zh-CN" altLang="en-US" sz="1400"/>
              <a:t>颗螺丝如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1869440" y="3828415"/>
            <a:ext cx="694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26530" y="3828415"/>
            <a:ext cx="657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14720" y="4196715"/>
            <a:ext cx="15100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/>
                </a:solidFill>
              </a:rPr>
              <a:t>取下底板如</a:t>
            </a:r>
            <a:r>
              <a:rPr lang="zh-CN" altLang="en-US" sz="1400">
                <a:solidFill>
                  <a:schemeClr val="accent1"/>
                </a:solidFill>
              </a:rPr>
              <a:t>图二</a:t>
            </a:r>
            <a:endParaRPr lang="zh-CN" altLang="en-US" sz="1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5415" y="67945"/>
            <a:ext cx="3415030" cy="393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更换伸缩电动缸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7" name="图片 6" descr="c5e2df4d-e0c0-4649-8ccb-becf640851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678815"/>
            <a:ext cx="2989580" cy="25311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242695" y="794385"/>
            <a:ext cx="349885" cy="2768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42108448-c555-4600-8c23-05f2813f9f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410" y="679450"/>
            <a:ext cx="2367915" cy="253111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7350125" y="1190625"/>
            <a:ext cx="317500" cy="374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09245" y="4004945"/>
            <a:ext cx="2384425" cy="799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取下电动缸两端固定卡扣，取下地线螺丝，剪掉扎带，</a:t>
            </a:r>
            <a:r>
              <a:rPr lang="zh-CN" altLang="en-US" sz="1400">
                <a:solidFill>
                  <a:schemeClr val="accent1"/>
                </a:solidFill>
              </a:rPr>
              <a:t>图一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50965" y="4004945"/>
            <a:ext cx="238061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取下电动缸主板插件（黑色）即可取下电动缸如</a:t>
            </a:r>
            <a:r>
              <a:rPr lang="zh-CN" altLang="en-US" sz="1400">
                <a:solidFill>
                  <a:schemeClr val="accent1"/>
                </a:solidFill>
              </a:rPr>
              <a:t>图三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593090" y="1463040"/>
            <a:ext cx="264795" cy="3492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592580" y="794385"/>
            <a:ext cx="271780" cy="2413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38555" y="3395345"/>
            <a:ext cx="725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9755" y="3387090"/>
            <a:ext cx="677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6" name="图片 5" descr="4d57a05b-1834-4c80-bbc5-b31cd3f2fe1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60445" y="679450"/>
            <a:ext cx="2335530" cy="253111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037330" y="1363345"/>
            <a:ext cx="259715" cy="3289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037330" y="2214880"/>
            <a:ext cx="259715" cy="3289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728845" y="2214880"/>
            <a:ext cx="259715" cy="3289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90440" y="1426845"/>
            <a:ext cx="259715" cy="3289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275080" y="2116455"/>
            <a:ext cx="433070" cy="233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842010" y="1155065"/>
            <a:ext cx="641350" cy="3727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631565" y="4004945"/>
            <a:ext cx="188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ym typeface="+mn-ea"/>
              </a:rPr>
              <a:t>取下小腿板保护盖上固定螺丝如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endParaRPr lang="zh-CN" altLang="en-US" sz="1400"/>
          </a:p>
        </p:txBody>
      </p:sp>
      <p:sp>
        <p:nvSpPr>
          <p:cNvPr id="31" name="文本框 30"/>
          <p:cNvSpPr txBox="1"/>
          <p:nvPr/>
        </p:nvSpPr>
        <p:spPr>
          <a:xfrm>
            <a:off x="7592695" y="3387090"/>
            <a:ext cx="719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5e2df4d-e0c0-4649-8ccb-becf640851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" y="638175"/>
            <a:ext cx="4213860" cy="3160395"/>
          </a:xfrm>
          <a:prstGeom prst="rect">
            <a:avLst/>
          </a:prstGeom>
        </p:spPr>
      </p:pic>
      <p:pic>
        <p:nvPicPr>
          <p:cNvPr id="5" name="图片 4" descr="42108448-c555-4600-8c23-05f2813f9f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637540"/>
            <a:ext cx="2864485" cy="31730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960" y="49530"/>
            <a:ext cx="3284220" cy="449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更换触</a:t>
            </a:r>
            <a:r>
              <a:rPr lang="zh-CN" altLang="en-US" sz="2000">
                <a:solidFill>
                  <a:schemeClr val="bg1"/>
                </a:solidFill>
              </a:rPr>
              <a:t>地开关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1140" y="4364990"/>
            <a:ext cx="217043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取下防撞开关固定两颗螺丝入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80665" y="711835"/>
            <a:ext cx="240030" cy="2851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005320" y="2618740"/>
            <a:ext cx="254000" cy="3257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777865" y="4241800"/>
            <a:ext cx="235775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拔掉主板上黑色信号插件，即可取下触地</a:t>
            </a:r>
            <a:r>
              <a:rPr lang="zh-CN" altLang="en-US" sz="1400">
                <a:solidFill>
                  <a:schemeClr val="tx1"/>
                </a:solidFill>
                <a:uFillTx/>
              </a:rPr>
              <a:t>开关入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uFillTx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86940" y="3897630"/>
            <a:ext cx="799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18605" y="3897630"/>
            <a:ext cx="676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5e2df4d-e0c0-4649-8ccb-becf640851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775970"/>
            <a:ext cx="3767455" cy="2827020"/>
          </a:xfrm>
          <a:prstGeom prst="rect">
            <a:avLst/>
          </a:prstGeom>
        </p:spPr>
      </p:pic>
      <p:pic>
        <p:nvPicPr>
          <p:cNvPr id="6" name="图片 5" descr="a1a9391f-5c83-42ca-b5e7-1940882da7b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80" y="838835"/>
            <a:ext cx="3978910" cy="27641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600" y="4123690"/>
            <a:ext cx="3223260" cy="617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取下背部固定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颗螺丝，取下上小腿揉搓电机地线如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075555" y="1818005"/>
            <a:ext cx="316230" cy="3117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805420" y="2738755"/>
            <a:ext cx="299720" cy="2959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861300" y="1864360"/>
            <a:ext cx="299720" cy="2959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123815" y="2395220"/>
            <a:ext cx="316230" cy="3117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04545" y="3034665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758440" y="1341755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rot="1260000">
            <a:off x="1971675" y="2167255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18845" y="220472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630805" y="2129790"/>
            <a:ext cx="25908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304415" y="2145030"/>
            <a:ext cx="288925" cy="2501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633345" y="298323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171065" y="298196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175385" y="3034665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37235" y="123571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18845" y="194564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630805" y="1864360"/>
            <a:ext cx="256540" cy="265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84480" y="46355"/>
            <a:ext cx="3243580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拆卸铁架步骤</a:t>
            </a:r>
            <a:r>
              <a:rPr lang="en-US" altLang="zh-CN" sz="2000">
                <a:solidFill>
                  <a:schemeClr val="bg1"/>
                </a:solidFill>
              </a:rPr>
              <a:t>1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688590" y="2530475"/>
            <a:ext cx="244475" cy="2686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391785" y="4123690"/>
            <a:ext cx="2520315" cy="574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取下底部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颗固定螺丝如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79880" y="3834130"/>
            <a:ext cx="847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29960" y="3708400"/>
            <a:ext cx="668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ec6f04dd-6eb6-4e87-abe6-27b960fd87f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697230" y="584200"/>
            <a:ext cx="2234565" cy="3044190"/>
          </a:xfrm>
          <a:prstGeom prst="rect">
            <a:avLst/>
          </a:prstGeom>
        </p:spPr>
      </p:pic>
      <p:pic>
        <p:nvPicPr>
          <p:cNvPr id="6" name="图片 5" descr="8572a17f-eabe-4220-98ef-e75fe32d3a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5758815" y="600075"/>
            <a:ext cx="2267585" cy="3045460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 rot="16200000">
            <a:off x="1787525" y="1287780"/>
            <a:ext cx="332105" cy="10375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 rot="16200000">
            <a:off x="1836420" y="2054225"/>
            <a:ext cx="237490" cy="1034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 rot="16200000">
            <a:off x="1148715" y="2162810"/>
            <a:ext cx="521335" cy="2965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 rot="16800000">
            <a:off x="6983095" y="1891030"/>
            <a:ext cx="354330" cy="10642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37820" y="118745"/>
            <a:ext cx="3336925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拆卸铁架步骤</a:t>
            </a:r>
            <a:r>
              <a:rPr lang="en-US" altLang="zh-CN" sz="2000">
                <a:solidFill>
                  <a:schemeClr val="bg1"/>
                </a:solidFill>
              </a:rPr>
              <a:t>2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85825" y="3971290"/>
            <a:ext cx="1858645" cy="587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取下主板插件，</a:t>
            </a:r>
            <a:r>
              <a:rPr lang="zh-CN" altLang="en-US" sz="1400">
                <a:solidFill>
                  <a:schemeClr val="tx1"/>
                </a:solidFill>
              </a:rPr>
              <a:t>剪掉线束轧带如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5836920" y="3971290"/>
            <a:ext cx="2646680" cy="551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取下图三气管，即可取下上下小腿固定铁架如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438275" y="3370580"/>
            <a:ext cx="662305" cy="279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r>
              <a:rPr lang="en-US" altLang="zh-CN">
                <a:solidFill>
                  <a:schemeClr val="accent1"/>
                </a:solidFill>
              </a:rPr>
              <a:t>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6682105" y="3370580"/>
            <a:ext cx="815340" cy="328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2108448-c555-4600-8c23-05f2813f9f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6995" y="640080"/>
            <a:ext cx="2630170" cy="3156585"/>
          </a:xfrm>
          <a:prstGeom prst="rect">
            <a:avLst/>
          </a:prstGeom>
        </p:spPr>
      </p:pic>
      <p:pic>
        <p:nvPicPr>
          <p:cNvPr id="5" name="图片 4" descr="c5e2df4d-e0c0-4649-8ccb-becf640851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" y="640080"/>
            <a:ext cx="4203700" cy="31534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7605" y="4293870"/>
            <a:ext cx="247523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取下气阀</a:t>
            </a:r>
            <a:r>
              <a:rPr lang="en-US" altLang="zh-CN" sz="1400"/>
              <a:t>4</a:t>
            </a:r>
            <a:r>
              <a:rPr lang="zh-CN" altLang="en-US" sz="1400"/>
              <a:t>颗螺丝，拔掉气管如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520" y="109220"/>
            <a:ext cx="3349625" cy="344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更换小腿气阀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69560" y="4338320"/>
            <a:ext cx="2216785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拔下主板白色气阀插件，即可取下气阀如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782435" y="1858010"/>
            <a:ext cx="537845" cy="3835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355725" y="1678305"/>
            <a:ext cx="554355" cy="1790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355090" y="1857375"/>
            <a:ext cx="76200" cy="2330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846580" y="1858010"/>
            <a:ext cx="148590" cy="2324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44700" y="3859530"/>
            <a:ext cx="70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9495" y="3859530"/>
            <a:ext cx="716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9475" y="671830"/>
            <a:ext cx="4353560" cy="39579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81" name="组合 280"/>
          <p:cNvGrpSpPr/>
          <p:nvPr/>
        </p:nvGrpSpPr>
        <p:grpSpPr>
          <a:xfrm>
            <a:off x="363220" y="864870"/>
            <a:ext cx="2646045" cy="2768735"/>
            <a:chOff x="948" y="36897"/>
            <a:chExt cx="8596" cy="6357"/>
          </a:xfrm>
        </p:grpSpPr>
        <p:pic>
          <p:nvPicPr>
            <p:cNvPr id="280" name="图片 279" descr="lQDPKeVbvu6SSEHNA8DNBQCwnVk9Yx0MR1gGOWoTSGKOAA_1280_96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8" y="36897"/>
              <a:ext cx="8596" cy="6357"/>
            </a:xfrm>
            <a:prstGeom prst="rect">
              <a:avLst/>
            </a:prstGeom>
          </p:spPr>
        </p:pic>
        <p:sp>
          <p:nvSpPr>
            <p:cNvPr id="223" name="椭圆 222"/>
            <p:cNvSpPr/>
            <p:nvPr/>
          </p:nvSpPr>
          <p:spPr>
            <a:xfrm>
              <a:off x="4509" y="38343"/>
              <a:ext cx="333" cy="3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4" name="椭圆 223"/>
            <p:cNvSpPr/>
            <p:nvPr/>
          </p:nvSpPr>
          <p:spPr>
            <a:xfrm>
              <a:off x="2185" y="38465"/>
              <a:ext cx="371" cy="3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5" name="椭圆 224"/>
            <p:cNvSpPr/>
            <p:nvPr/>
          </p:nvSpPr>
          <p:spPr>
            <a:xfrm>
              <a:off x="6639" y="38344"/>
              <a:ext cx="333" cy="3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6" name="椭圆 225"/>
            <p:cNvSpPr/>
            <p:nvPr/>
          </p:nvSpPr>
          <p:spPr>
            <a:xfrm>
              <a:off x="4437" y="39318"/>
              <a:ext cx="321" cy="3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7821" y="39513"/>
              <a:ext cx="293" cy="3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8" name="椭圆 227"/>
            <p:cNvSpPr/>
            <p:nvPr/>
          </p:nvSpPr>
          <p:spPr>
            <a:xfrm>
              <a:off x="5575" y="38352"/>
              <a:ext cx="383" cy="3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29" name="椭圆 228"/>
            <p:cNvSpPr/>
            <p:nvPr/>
          </p:nvSpPr>
          <p:spPr>
            <a:xfrm>
              <a:off x="6733" y="39256"/>
              <a:ext cx="377" cy="3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0" name="椭圆 229"/>
            <p:cNvSpPr/>
            <p:nvPr/>
          </p:nvSpPr>
          <p:spPr>
            <a:xfrm>
              <a:off x="5601" y="39233"/>
              <a:ext cx="383" cy="3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1" name="椭圆 230"/>
            <p:cNvSpPr/>
            <p:nvPr/>
          </p:nvSpPr>
          <p:spPr>
            <a:xfrm>
              <a:off x="7822" y="38469"/>
              <a:ext cx="317" cy="3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2" name="椭圆 231"/>
            <p:cNvSpPr/>
            <p:nvPr/>
          </p:nvSpPr>
          <p:spPr>
            <a:xfrm>
              <a:off x="5632" y="40524"/>
              <a:ext cx="371" cy="3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3" name="椭圆 232"/>
            <p:cNvSpPr/>
            <p:nvPr/>
          </p:nvSpPr>
          <p:spPr>
            <a:xfrm>
              <a:off x="3614" y="39335"/>
              <a:ext cx="319" cy="3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4" name="椭圆 233"/>
            <p:cNvSpPr/>
            <p:nvPr/>
          </p:nvSpPr>
          <p:spPr>
            <a:xfrm>
              <a:off x="4479" y="40476"/>
              <a:ext cx="326" cy="3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5" name="椭圆 234"/>
            <p:cNvSpPr/>
            <p:nvPr/>
          </p:nvSpPr>
          <p:spPr>
            <a:xfrm>
              <a:off x="3474" y="38400"/>
              <a:ext cx="304" cy="3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41" y="39485"/>
              <a:ext cx="383" cy="3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975" y="134620"/>
            <a:ext cx="3259455" cy="433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更换下小腿滚轮电机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9435" y="4220210"/>
            <a:ext cx="185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取下齿轮箱盖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8555" y="4154805"/>
            <a:ext cx="2581275" cy="588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取下滚轮电机红色插件，即可更换滚轮电机如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图二图三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42108448-c555-4600-8c23-05f2813f9f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60" y="869950"/>
            <a:ext cx="2346960" cy="276288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6918325" y="1462405"/>
            <a:ext cx="309245" cy="3257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c082876c-901a-45d1-8f0f-20d5bb04ed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31210" y="631190"/>
            <a:ext cx="2767965" cy="3234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2065" y="3709670"/>
            <a:ext cx="727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5945" y="3709670"/>
            <a:ext cx="659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38060" y="3709670"/>
            <a:ext cx="690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4775" y="118110"/>
            <a:ext cx="3536950" cy="449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拆卸左右脚部主体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32" name="图片 131" descr="lQDPKHCKR-S-OE3NBQDNA8Cw2QikoDmWOXUGKwQhmnYsAA_960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765" y="657225"/>
            <a:ext cx="2454910" cy="2996565"/>
          </a:xfrm>
          <a:prstGeom prst="rect">
            <a:avLst/>
          </a:prstGeom>
        </p:spPr>
      </p:pic>
      <p:pic>
        <p:nvPicPr>
          <p:cNvPr id="928" name="图片 927" descr="lQDPJx2CHIROV4HNBQDNA8CwwMaiCmJvs_8GFoswCPAKAA_960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64250" y="657225"/>
            <a:ext cx="2415540" cy="2996565"/>
          </a:xfrm>
          <a:prstGeom prst="rect">
            <a:avLst/>
          </a:prstGeom>
        </p:spPr>
      </p:pic>
      <p:grpSp>
        <p:nvGrpSpPr>
          <p:cNvPr id="131" name="组合 130"/>
          <p:cNvGrpSpPr/>
          <p:nvPr/>
        </p:nvGrpSpPr>
        <p:grpSpPr>
          <a:xfrm>
            <a:off x="3281045" y="657225"/>
            <a:ext cx="2434590" cy="2996565"/>
            <a:chOff x="5945" y="119517"/>
            <a:chExt cx="3824" cy="2870"/>
          </a:xfrm>
        </p:grpSpPr>
        <p:pic>
          <p:nvPicPr>
            <p:cNvPr id="95" name="图片 94" descr="lQDPJyFhdd3Xcy3NA8DNBQCw9Enk52XJcCwGKv-JwrJWAA_1280_9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" y="119517"/>
              <a:ext cx="3824" cy="2871"/>
            </a:xfrm>
            <a:prstGeom prst="rect">
              <a:avLst/>
            </a:prstGeom>
          </p:spPr>
        </p:pic>
        <p:sp>
          <p:nvSpPr>
            <p:cNvPr id="101" name="椭圆 100"/>
            <p:cNvSpPr/>
            <p:nvPr/>
          </p:nvSpPr>
          <p:spPr>
            <a:xfrm>
              <a:off x="7463" y="120687"/>
              <a:ext cx="385" cy="3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10895" y="4320540"/>
            <a:ext cx="189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拉开脚步套拉链如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61080" y="4285615"/>
            <a:ext cx="1874520" cy="277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取下脚步套固定一颗螺丝如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4140" y="4285615"/>
            <a:ext cx="1670685" cy="311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取下脚步套如</a:t>
            </a:r>
            <a:r>
              <a:rPr lang="zh-CN" altLang="en-US" sz="1400">
                <a:solidFill>
                  <a:schemeClr val="accent1"/>
                </a:solidFill>
              </a:rPr>
              <a:t>图三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483360" y="3204210"/>
            <a:ext cx="528320" cy="1860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33500" y="3785870"/>
            <a:ext cx="67119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6075" y="3785870"/>
            <a:ext cx="68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85305" y="3785870"/>
            <a:ext cx="707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8" name="图片 927" descr="lQDPJx2CHIROV4HNBQDNA8CwwMaiCmJvs_8GFoswCPAKAA_960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680720" y="657225"/>
            <a:ext cx="2678430" cy="32226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86690" y="81280"/>
            <a:ext cx="3121025" cy="42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拆卸左右脚部主体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21" name="图片 20" descr="86e4b98c-450d-4d7f-8ba9-e8501bbfac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65" y="657225"/>
            <a:ext cx="2999740" cy="322199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1160780" y="4277360"/>
            <a:ext cx="183134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取下气囊固定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483360" y="1672590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416810" y="2902585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336800" y="2564130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336800" y="1612265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404620" y="2564130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531620" y="2902585"/>
            <a:ext cx="332740" cy="187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5614670" y="4277360"/>
            <a:ext cx="1859915" cy="493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拔掉气囊气管，取下气囊如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628640" y="868045"/>
            <a:ext cx="309880" cy="358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560820" y="2150745"/>
            <a:ext cx="309880" cy="358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390005" y="950595"/>
            <a:ext cx="309880" cy="358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318760" y="2150745"/>
            <a:ext cx="309880" cy="358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736725" y="3962400"/>
            <a:ext cx="680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29325" y="3962400"/>
            <a:ext cx="67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6e4b98c-450d-4d7f-8ba9-e8501bbfac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8140" y="624205"/>
            <a:ext cx="2446655" cy="3016250"/>
          </a:xfrm>
          <a:prstGeom prst="rect">
            <a:avLst/>
          </a:prstGeom>
        </p:spPr>
      </p:pic>
      <p:pic>
        <p:nvPicPr>
          <p:cNvPr id="5" name="图片 4" descr="e2fd5568-0449-4428-b6d7-62ebe26564d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635" y="624205"/>
            <a:ext cx="2438400" cy="3016250"/>
          </a:xfrm>
          <a:prstGeom prst="rect">
            <a:avLst/>
          </a:prstGeom>
        </p:spPr>
      </p:pic>
      <p:pic>
        <p:nvPicPr>
          <p:cNvPr id="7" name="图片 6" descr="86e4b98c-450d-4d7f-8ba9-e8501bbfac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53410" y="677545"/>
            <a:ext cx="2399030" cy="296354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05790" y="4101465"/>
            <a:ext cx="1634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取下脚部底盖固定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345815" y="4101465"/>
            <a:ext cx="1836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取下按摩轮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颗螺丝，取下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个按摩轮如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332220" y="4101465"/>
            <a:ext cx="1965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取下触碰开关插件即可取下脚步主体如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图三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4076700" y="1365885"/>
            <a:ext cx="374015" cy="3181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>
            <a:off x="3997960" y="1972945"/>
            <a:ext cx="374015" cy="3181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3997960" y="2513965"/>
            <a:ext cx="374015" cy="3181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5410" y="13017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拆卸左右脚部主体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3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12"/>
            </p:custDataLst>
          </p:nvPr>
        </p:nvSpPr>
        <p:spPr>
          <a:xfrm>
            <a:off x="1240790" y="106426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13"/>
            </p:custDataLst>
          </p:nvPr>
        </p:nvSpPr>
        <p:spPr>
          <a:xfrm>
            <a:off x="1665605" y="1365885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4"/>
            </p:custDataLst>
          </p:nvPr>
        </p:nvSpPr>
        <p:spPr>
          <a:xfrm>
            <a:off x="876300" y="124333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1650365" y="178562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6"/>
            </p:custDataLst>
          </p:nvPr>
        </p:nvSpPr>
        <p:spPr>
          <a:xfrm>
            <a:off x="876300" y="1720215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7"/>
            </p:custDataLst>
          </p:nvPr>
        </p:nvSpPr>
        <p:spPr>
          <a:xfrm>
            <a:off x="814070" y="237617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8"/>
            </p:custDataLst>
          </p:nvPr>
        </p:nvSpPr>
        <p:spPr>
          <a:xfrm>
            <a:off x="1719580" y="2326005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9"/>
            </p:custDataLst>
          </p:nvPr>
        </p:nvSpPr>
        <p:spPr>
          <a:xfrm>
            <a:off x="1605280" y="283210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20"/>
            </p:custDataLst>
          </p:nvPr>
        </p:nvSpPr>
        <p:spPr>
          <a:xfrm>
            <a:off x="814070" y="280162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21"/>
            </p:custDataLst>
          </p:nvPr>
        </p:nvSpPr>
        <p:spPr>
          <a:xfrm>
            <a:off x="1178560" y="2966720"/>
            <a:ext cx="364490" cy="301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22"/>
            </p:custDataLst>
          </p:nvPr>
        </p:nvSpPr>
        <p:spPr>
          <a:xfrm>
            <a:off x="1069975" y="3725545"/>
            <a:ext cx="706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23"/>
            </p:custDataLst>
          </p:nvPr>
        </p:nvSpPr>
        <p:spPr>
          <a:xfrm>
            <a:off x="3919220" y="3733165"/>
            <a:ext cx="688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4"/>
            </p:custDataLst>
          </p:nvPr>
        </p:nvSpPr>
        <p:spPr>
          <a:xfrm>
            <a:off x="6990080" y="3733165"/>
            <a:ext cx="652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130" y="66040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拆卸左右脚部皮套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  <p:pic>
        <p:nvPicPr>
          <p:cNvPr id="3" name="图片 2" descr="917edba7-f32a-4d3f-95c9-5b3731c13a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2790" y="711200"/>
            <a:ext cx="2409190" cy="2956560"/>
          </a:xfrm>
          <a:prstGeom prst="rect">
            <a:avLst/>
          </a:prstGeom>
        </p:spPr>
      </p:pic>
      <p:pic>
        <p:nvPicPr>
          <p:cNvPr id="926" name="图片 925" descr="lQDPJxflHAlodcHNBQDNA8Cw23pM6j2FHtoGFoqIPnGDAA_960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35" y="721360"/>
            <a:ext cx="2555240" cy="29495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03225" y="4241800"/>
            <a:ext cx="2149475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chemeClr val="tx1"/>
                </a:solidFill>
              </a:rPr>
              <a:t>用手直接搬开取下脚部装饰件如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51575" y="4241165"/>
            <a:ext cx="2346325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取下一圈枪钉，即可取下脚部皮套如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99460" y="4241165"/>
            <a:ext cx="21005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侧盖是卡口固定如</a:t>
            </a:r>
            <a:r>
              <a:rPr lang="zh-CN" altLang="en-US" sz="1400">
                <a:solidFill>
                  <a:schemeClr val="accent1"/>
                </a:solidFill>
              </a:rPr>
              <a:t>图二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pic>
        <p:nvPicPr>
          <p:cNvPr id="8" name="图片 7" descr="89b86f3f-429c-47ac-85d3-8b238c40d2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1200"/>
            <a:ext cx="2956560" cy="29603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228850" y="1005205"/>
            <a:ext cx="373380" cy="3733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119505" y="3772535"/>
            <a:ext cx="716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135120" y="3815080"/>
            <a:ext cx="68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000500" y="1638300"/>
            <a:ext cx="23939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40275" y="1005205"/>
            <a:ext cx="23939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40275" y="1844040"/>
            <a:ext cx="23939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930015" y="2571750"/>
            <a:ext cx="23939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685030" y="2850515"/>
            <a:ext cx="23939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361815" y="3056255"/>
            <a:ext cx="231775" cy="2057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239895" y="882015"/>
            <a:ext cx="219710" cy="2197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7081520" y="3815080"/>
            <a:ext cx="687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" name="图片 500" descr="lQDPKd5uOy9ahMnNDYzNEhCwkcY4WmpD3eQGBbchOBKpAA_4624_3468"/>
          <p:cNvPicPr>
            <a:picLocks noChangeAspect="1"/>
          </p:cNvPicPr>
          <p:nvPr/>
        </p:nvPicPr>
        <p:blipFill>
          <a:blip r:embed="rId1"/>
          <a:srcRect l="6647" b="16177"/>
          <a:stretch>
            <a:fillRect/>
          </a:stretch>
        </p:blipFill>
        <p:spPr>
          <a:xfrm>
            <a:off x="0" y="866775"/>
            <a:ext cx="2977515" cy="2351405"/>
          </a:xfrm>
          <a:prstGeom prst="rect">
            <a:avLst/>
          </a:prstGeom>
        </p:spPr>
      </p:pic>
      <p:pic>
        <p:nvPicPr>
          <p:cNvPr id="144" name="图片 143" descr="lQDPKG8fe7YbaenNA8DNBQCwgmkzfvbxGJQGQTm2cpt4AA_1280_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290" y="972820"/>
            <a:ext cx="2978150" cy="22466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44170" y="4039235"/>
            <a:ext cx="228917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拉下上小腿皮布套如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123191" y="4038667"/>
            <a:ext cx="2471969" cy="498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ym typeface="+mn-ea"/>
              </a:rPr>
              <a:t>用手直接搬开</a:t>
            </a:r>
            <a:r>
              <a:rPr lang="zh-CN" altLang="en-US" sz="1400"/>
              <a:t>取下左右侧盖如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图二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111309" y="4039303"/>
            <a:ext cx="2489131" cy="571432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即可取下上小腿皮套如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186690" y="9334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上小腿皮套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11" name="图片 10" descr="639d3964-d963-4a7e-9f53-efcb474efe6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405" y="866775"/>
            <a:ext cx="2317750" cy="235204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900430" y="2877820"/>
            <a:ext cx="256540" cy="310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757680" y="2877820"/>
            <a:ext cx="256540" cy="310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087755" y="3389630"/>
            <a:ext cx="669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923030" y="3390900"/>
            <a:ext cx="648970" cy="367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941185" y="3389630"/>
            <a:ext cx="84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1" name="组合 290"/>
          <p:cNvGrpSpPr/>
          <p:nvPr/>
        </p:nvGrpSpPr>
        <p:grpSpPr>
          <a:xfrm>
            <a:off x="280670" y="783908"/>
            <a:ext cx="3548380" cy="2695575"/>
            <a:chOff x="2021" y="287356"/>
            <a:chExt cx="5570" cy="4192"/>
          </a:xfrm>
        </p:grpSpPr>
        <p:grpSp>
          <p:nvGrpSpPr>
            <p:cNvPr id="624" name="组合 623"/>
            <p:cNvGrpSpPr/>
            <p:nvPr/>
          </p:nvGrpSpPr>
          <p:grpSpPr>
            <a:xfrm>
              <a:off x="2021" y="287356"/>
              <a:ext cx="5571" cy="4192"/>
              <a:chOff x="4740" y="231738"/>
              <a:chExt cx="5587" cy="4205"/>
            </a:xfrm>
          </p:grpSpPr>
          <p:pic>
            <p:nvPicPr>
              <p:cNvPr id="502" name="图片 501" descr="iwEdAqNqcGcDAQTRBQAF0QPABrDAASxdiFVVlwYEoD8-xFwAB9IHtbkKCAAJomltCgAL0gABJjg.jpg_720x720q9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740" y="231738"/>
                <a:ext cx="5587" cy="4205"/>
              </a:xfrm>
              <a:prstGeom prst="rect">
                <a:avLst/>
              </a:prstGeom>
            </p:spPr>
          </p:pic>
          <p:sp>
            <p:nvSpPr>
              <p:cNvPr id="519" name="椭圆 518"/>
              <p:cNvSpPr/>
              <p:nvPr/>
            </p:nvSpPr>
            <p:spPr>
              <a:xfrm>
                <a:off x="9170" y="234368"/>
                <a:ext cx="683" cy="36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wrap="square" rtlCol="0" anchor="t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5145" y="234268"/>
                <a:ext cx="607" cy="3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wrap="square" rtlCol="0" anchor="t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</p:grpSp>
        <p:sp>
          <p:nvSpPr>
            <p:cNvPr id="977" name="椭圆 976"/>
            <p:cNvSpPr/>
            <p:nvPr/>
          </p:nvSpPr>
          <p:spPr>
            <a:xfrm>
              <a:off x="2602" y="288502"/>
              <a:ext cx="330" cy="3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78" name="椭圆 977"/>
            <p:cNvSpPr/>
            <p:nvPr/>
          </p:nvSpPr>
          <p:spPr>
            <a:xfrm>
              <a:off x="6486" y="290532"/>
              <a:ext cx="332" cy="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79" name="椭圆 978"/>
            <p:cNvSpPr/>
            <p:nvPr/>
          </p:nvSpPr>
          <p:spPr>
            <a:xfrm>
              <a:off x="5622" y="290595"/>
              <a:ext cx="338" cy="3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80" name="椭圆 979"/>
            <p:cNvSpPr/>
            <p:nvPr/>
          </p:nvSpPr>
          <p:spPr>
            <a:xfrm>
              <a:off x="2569" y="290705"/>
              <a:ext cx="330" cy="3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81" name="椭圆 980"/>
            <p:cNvSpPr/>
            <p:nvPr/>
          </p:nvSpPr>
          <p:spPr>
            <a:xfrm>
              <a:off x="3225" y="290656"/>
              <a:ext cx="338" cy="3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82" name="椭圆 981"/>
            <p:cNvSpPr/>
            <p:nvPr/>
          </p:nvSpPr>
          <p:spPr>
            <a:xfrm>
              <a:off x="3303" y="288507"/>
              <a:ext cx="338" cy="3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83" name="椭圆 982"/>
            <p:cNvSpPr/>
            <p:nvPr/>
          </p:nvSpPr>
          <p:spPr>
            <a:xfrm>
              <a:off x="5919" y="288487"/>
              <a:ext cx="338" cy="3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984" name="椭圆 983"/>
            <p:cNvSpPr/>
            <p:nvPr/>
          </p:nvSpPr>
          <p:spPr>
            <a:xfrm>
              <a:off x="6602" y="288482"/>
              <a:ext cx="332" cy="3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6685" y="127635"/>
            <a:ext cx="3263900" cy="391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拆卸上小腿揉搓组件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7845" y="4110990"/>
            <a:ext cx="2825115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chemeClr val="tx1"/>
                </a:solidFill>
              </a:rPr>
              <a:t>取下固定</a:t>
            </a:r>
            <a:r>
              <a:rPr lang="en-US" altLang="zh-CN" sz="1400">
                <a:solidFill>
                  <a:schemeClr val="tx1"/>
                </a:solidFill>
              </a:rPr>
              <a:t>8</a:t>
            </a:r>
            <a:r>
              <a:rPr lang="zh-CN" altLang="en-US" sz="1400">
                <a:solidFill>
                  <a:schemeClr val="tx1"/>
                </a:solidFill>
              </a:rPr>
              <a:t>颗螺丝，剪下固定气管轧带，拔掉气管如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919697" y="2532105"/>
            <a:ext cx="385583" cy="255134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9" name="文本框 8"/>
          <p:cNvSpPr txBox="1"/>
          <p:nvPr/>
        </p:nvSpPr>
        <p:spPr>
          <a:xfrm>
            <a:off x="5452110" y="4110990"/>
            <a:ext cx="2548890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取下左侧</a:t>
            </a:r>
            <a:r>
              <a:rPr lang="en-US" altLang="zh-CN" sz="1400"/>
              <a:t>8</a:t>
            </a:r>
            <a:r>
              <a:rPr lang="zh-CN" altLang="en-US" sz="1400"/>
              <a:t>颗螺丝，即可取下揉搓组件如</a:t>
            </a:r>
            <a:r>
              <a:rPr lang="zh-CN" altLang="en-US" sz="1400">
                <a:solidFill>
                  <a:schemeClr val="accent1"/>
                </a:solidFill>
              </a:rPr>
              <a:t>图二</a:t>
            </a:r>
            <a:r>
              <a:rPr lang="zh-CN" altLang="en-US" sz="1400">
                <a:solidFill>
                  <a:schemeClr val="accent1"/>
                </a:solidFill>
                <a:sym typeface="+mn-ea"/>
              </a:rPr>
              <a:t>图三</a:t>
            </a:r>
            <a:endParaRPr lang="zh-CN" altLang="en-US" sz="1400">
              <a:solidFill>
                <a:schemeClr val="accent1"/>
              </a:solidFill>
              <a:sym typeface="+mn-ea"/>
            </a:endParaRPr>
          </a:p>
        </p:txBody>
      </p:sp>
      <p:grpSp>
        <p:nvGrpSpPr>
          <p:cNvPr id="599" name="组合 598"/>
          <p:cNvGrpSpPr/>
          <p:nvPr/>
        </p:nvGrpSpPr>
        <p:grpSpPr>
          <a:xfrm>
            <a:off x="6788150" y="773430"/>
            <a:ext cx="2006600" cy="2706370"/>
            <a:chOff x="3746" y="215449"/>
            <a:chExt cx="3160" cy="4222"/>
          </a:xfrm>
        </p:grpSpPr>
        <p:pic>
          <p:nvPicPr>
            <p:cNvPr id="588" name="图片 587" descr="lQDPJw0OPc7pxyXNBQDNA8Cw6m-DO8ZbnNYGFWiMN2XUAA_960_128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6" y="215449"/>
              <a:ext cx="3161" cy="4222"/>
            </a:xfrm>
            <a:prstGeom prst="rect">
              <a:avLst/>
            </a:prstGeom>
          </p:spPr>
        </p:pic>
        <p:sp>
          <p:nvSpPr>
            <p:cNvPr id="590" name="椭圆 589"/>
            <p:cNvSpPr/>
            <p:nvPr/>
          </p:nvSpPr>
          <p:spPr>
            <a:xfrm>
              <a:off x="4556" y="216184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1" name="椭圆 590"/>
            <p:cNvSpPr/>
            <p:nvPr/>
          </p:nvSpPr>
          <p:spPr>
            <a:xfrm>
              <a:off x="5116" y="215784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3" name="椭圆 592"/>
            <p:cNvSpPr/>
            <p:nvPr/>
          </p:nvSpPr>
          <p:spPr>
            <a:xfrm>
              <a:off x="5136" y="218109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4" name="椭圆 593"/>
            <p:cNvSpPr/>
            <p:nvPr/>
          </p:nvSpPr>
          <p:spPr>
            <a:xfrm>
              <a:off x="5891" y="216389"/>
              <a:ext cx="382" cy="380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5" name="椭圆 594"/>
            <p:cNvSpPr/>
            <p:nvPr/>
          </p:nvSpPr>
          <p:spPr>
            <a:xfrm>
              <a:off x="5086" y="218749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6" name="椭圆 595"/>
            <p:cNvSpPr/>
            <p:nvPr/>
          </p:nvSpPr>
          <p:spPr>
            <a:xfrm>
              <a:off x="5526" y="216994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7" name="椭圆 596"/>
            <p:cNvSpPr/>
            <p:nvPr/>
          </p:nvSpPr>
          <p:spPr>
            <a:xfrm>
              <a:off x="6116" y="217614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8" name="椭圆 597"/>
            <p:cNvSpPr/>
            <p:nvPr/>
          </p:nvSpPr>
          <p:spPr>
            <a:xfrm>
              <a:off x="5656" y="218619"/>
              <a:ext cx="382" cy="375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miter lim="200000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BD5F0"/>
                      </a:gs>
                      <a:gs pos="100000">
                        <a:srgbClr val="9CBEE0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617" name="图片 616" descr="lQDPKdwW38ELRiXNA8DNBQCwjSsYvn3g-tkGFWiK7Z0-AA_1280_9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40" y="998855"/>
            <a:ext cx="2682875" cy="19678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66940" y="3479800"/>
            <a:ext cx="734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图三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91100" y="3083560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7960" y="3563620"/>
            <a:ext cx="68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100955" y="2008505"/>
            <a:ext cx="2379345" cy="8255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1" name="图片 450" descr="iwEcAqNqcGcDAQTRBQAF0QPABrBXq3qPhuVPIgYEoA4y9OAAB9IHtbkKCAAJomltCgAL0gABHEg.jpg_720x720q90"/>
          <p:cNvPicPr>
            <a:picLocks noChangeAspect="1"/>
          </p:cNvPicPr>
          <p:nvPr/>
        </p:nvPicPr>
        <p:blipFill>
          <a:blip r:embed="rId1"/>
          <a:srcRect l="14028" t="15926" r="7083" b="22593"/>
          <a:stretch>
            <a:fillRect/>
          </a:stretch>
        </p:blipFill>
        <p:spPr>
          <a:xfrm>
            <a:off x="318453" y="761683"/>
            <a:ext cx="3748405" cy="23971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32535" y="3933190"/>
            <a:ext cx="215963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取下固定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颗螺丝如</a:t>
            </a:r>
            <a:r>
              <a:rPr lang="zh-CN" altLang="en-US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图一</a:t>
            </a:r>
            <a:endParaRPr lang="zh-CN" altLang="en-US" sz="14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9075" y="191135"/>
            <a:ext cx="3048000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拆卸上小腿揉搓组件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645920" y="205803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645920" y="266255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437765" y="266255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499360" y="201104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8770" y="155638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47040" y="1160780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725545" y="125539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3725545" y="1635125"/>
            <a:ext cx="341630" cy="3009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641215" y="762000"/>
            <a:ext cx="3473450" cy="2397760"/>
            <a:chOff x="435" y="191718"/>
            <a:chExt cx="4892" cy="3062"/>
          </a:xfrm>
        </p:grpSpPr>
        <p:pic>
          <p:nvPicPr>
            <p:cNvPr id="28" name="图片 27" descr="lQDPJwZok7XbYfnNA7_NBP-wMxoasKfelRAGBarlYsNAAA_1279_959"/>
            <p:cNvPicPr>
              <a:picLocks noChangeAspect="1"/>
            </p:cNvPicPr>
            <p:nvPr/>
          </p:nvPicPr>
          <p:blipFill>
            <a:blip r:embed="rId2"/>
            <a:srcRect l="9168" t="15352" r="10323" b="17458"/>
            <a:stretch>
              <a:fillRect/>
            </a:stretch>
          </p:blipFill>
          <p:spPr>
            <a:xfrm>
              <a:off x="435" y="191718"/>
              <a:ext cx="4893" cy="3062"/>
            </a:xfrm>
            <a:prstGeom prst="rect">
              <a:avLst/>
            </a:prstGeom>
          </p:spPr>
        </p:pic>
        <p:sp>
          <p:nvSpPr>
            <p:cNvPr id="29" name="椭圆 28"/>
            <p:cNvSpPr/>
            <p:nvPr/>
          </p:nvSpPr>
          <p:spPr>
            <a:xfrm>
              <a:off x="2220" y="192783"/>
              <a:ext cx="338" cy="6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30" name="椭圆 29"/>
            <p:cNvSpPr/>
            <p:nvPr/>
          </p:nvSpPr>
          <p:spPr>
            <a:xfrm>
              <a:off x="3275" y="192848"/>
              <a:ext cx="338" cy="6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5720080" y="3932555"/>
            <a:ext cx="1680845" cy="352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轴上要加油如</a:t>
            </a:r>
            <a:r>
              <a:rPr lang="zh-CN" altLang="en-US" sz="1400">
                <a:solidFill>
                  <a:schemeClr val="accent1"/>
                </a:solidFill>
              </a:rPr>
              <a:t>图二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5010" y="3264535"/>
            <a:ext cx="65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图一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48705" y="3264535"/>
            <a:ext cx="782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图二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3492500" y="8255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防夹伤拆装结构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微信截图_20221029134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705" y="1561465"/>
            <a:ext cx="2217420" cy="1990725"/>
          </a:xfrm>
          <a:prstGeom prst="rect">
            <a:avLst/>
          </a:prstGeom>
        </p:spPr>
      </p:pic>
      <p:pic>
        <p:nvPicPr>
          <p:cNvPr id="4" name="图片 3" descr="微信截图_202210291338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94280" y="2092325"/>
            <a:ext cx="2000885" cy="938530"/>
          </a:xfrm>
          <a:prstGeom prst="rect">
            <a:avLst/>
          </a:prstGeom>
        </p:spPr>
      </p:pic>
      <p:pic>
        <p:nvPicPr>
          <p:cNvPr id="5" name="图片 4" descr="微信截图_202210291338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56635" y="2089785"/>
            <a:ext cx="1994535" cy="937895"/>
          </a:xfrm>
          <a:prstGeom prst="rect">
            <a:avLst/>
          </a:prstGeom>
        </p:spPr>
      </p:pic>
      <p:pic>
        <p:nvPicPr>
          <p:cNvPr id="7" name="图片 6" descr="微信截图_20221029134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910" y="1561465"/>
            <a:ext cx="1354455" cy="1990725"/>
          </a:xfrm>
          <a:prstGeom prst="rect">
            <a:avLst/>
          </a:prstGeom>
        </p:spPr>
      </p:pic>
      <p:pic>
        <p:nvPicPr>
          <p:cNvPr id="8" name="图片 7" descr="微信截图_202210291345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525" y="1561465"/>
            <a:ext cx="1860550" cy="19869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91285" y="397256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拆掉侧板上的三颗固定螺丝可看到两侧的红外防夹伤板</a:t>
            </a:r>
            <a:r>
              <a:rPr lang="zh-CN" altLang="en-US" sz="1000" b="1">
                <a:solidFill>
                  <a:srgbClr val="FF0000"/>
                </a:solidFill>
              </a:rPr>
              <a:t>如图一二三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85900" y="3644900"/>
            <a:ext cx="4667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sym typeface="+mn-ea"/>
              </a:rPr>
              <a:t>图一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61360" y="3644900"/>
            <a:ext cx="4667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sym typeface="+mn-ea"/>
              </a:rPr>
              <a:t>图二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20540" y="3641725"/>
            <a:ext cx="4667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sym typeface="+mn-ea"/>
              </a:rPr>
              <a:t>图三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44845" y="3644900"/>
            <a:ext cx="4667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sym typeface="+mn-ea"/>
              </a:rPr>
              <a:t>图四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97775" y="3686175"/>
            <a:ext cx="4667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sym typeface="+mn-ea"/>
              </a:rPr>
              <a:t>图五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60365" y="397256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2.</a:t>
            </a:r>
            <a:r>
              <a:rPr lang="zh-CN" altLang="en-US" sz="1000" b="1"/>
              <a:t>拆掉后脚罩后可看到防夹伤板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如图四五</a:t>
            </a:r>
            <a:endParaRPr lang="zh-CN" altLang="en-US" sz="10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48585" y="104140"/>
            <a:ext cx="4558665" cy="467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        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产品故障排查及维修 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9185" y="860425"/>
            <a:ext cx="236347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 b="1" i="1">
                <a:solidFill>
                  <a:srgbClr val="0C0C0C"/>
                </a:solidFill>
                <a:latin typeface="黑体" panose="02010609060101010101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1.平板开不了机 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8065" y="1367155"/>
            <a:ext cx="25063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2.揉捏电机不工作 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835" y="1805305"/>
            <a:ext cx="2287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3.敲打电机不工作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9835" y="2243455"/>
            <a:ext cx="2287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4.行走电机不工作   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835" y="3119755"/>
            <a:ext cx="1590675" cy="396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6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烧保险丝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   </a:t>
            </a:r>
            <a:r>
              <a:rPr lang="zh-CN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                                                                       </a:t>
            </a:r>
            <a:r>
              <a:rPr lang="en-US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endParaRPr lang="en-US" altLang="zh-CN" sz="2000" b="1">
              <a:solidFill>
                <a:srgbClr val="003D85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endParaRPr lang="en-US" altLang="zh-CN" sz="2000" b="1">
              <a:solidFill>
                <a:srgbClr val="003D8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9835" y="3618865"/>
            <a:ext cx="25139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7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.靠背电动缸不工作    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47920" y="1821180"/>
            <a:ext cx="34925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11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. 机芯冲上行程或者下行程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47920" y="860425"/>
            <a:ext cx="3655695" cy="433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9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.整机气囊不充气</a:t>
            </a:r>
            <a:endParaRPr lang="zh-CN" altLang="en-US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endParaRPr lang="en-US" altLang="zh-CN" sz="2000" b="1">
              <a:solidFill>
                <a:srgbClr val="003D85"/>
              </a:solidFill>
              <a:latin typeface="黑体" panose="02010609060101010101" charset="-122"/>
              <a:ea typeface="宋体" panose="02010600030101010101" pitchFamily="2" charset="-122"/>
            </a:endParaRPr>
          </a:p>
          <a:p>
            <a:r>
              <a:rPr lang="en-US" altLang="zh-CN" sz="2000" b="1">
                <a:solidFill>
                  <a:srgbClr val="003D85"/>
                </a:solidFill>
                <a:latin typeface="黑体" panose="02010609060101010101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3D85"/>
              </a:solidFill>
              <a:latin typeface="黑体" panose="02010609060101010101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29200" y="2237740"/>
            <a:ext cx="35337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12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关机复位机芯一直揉捏或敲打变揉捏</a:t>
            </a:r>
            <a:endParaRPr lang="en-US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9185" y="4057015"/>
            <a:ext cx="27451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8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.扶手快捷键不工作 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47920" y="1370965"/>
            <a:ext cx="3823970" cy="433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zh-CN" sz="2000" b="1">
                <a:solidFill>
                  <a:srgbClr val="003D85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10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.局部或某个部位气囊不工作</a:t>
            </a:r>
            <a:endParaRPr lang="en-US" altLang="zh-CN" sz="2000" b="1">
              <a:solidFill>
                <a:schemeClr val="accent1"/>
              </a:solidFill>
              <a:latin typeface="黑体" panose="02010609060101010101" charset="-122"/>
              <a:ea typeface="宋体" panose="02010600030101010101" pitchFamily="2" charset="-122"/>
            </a:endParaRPr>
          </a:p>
          <a:p>
            <a:r>
              <a:rPr lang="en-US" altLang="zh-CN" sz="2000" b="1">
                <a:solidFill>
                  <a:srgbClr val="003D85"/>
                </a:solidFill>
                <a:latin typeface="黑体" panose="02010609060101010101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3D85"/>
              </a:solidFill>
              <a:latin typeface="黑体" panose="02010609060101010101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99685" y="3117850"/>
            <a:ext cx="21780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13.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无语音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9200" y="3618865"/>
            <a:ext cx="29781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14.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背部</a:t>
            </a:r>
            <a:r>
              <a:rPr lang="zh-CN" altLang="en-US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无加热</a:t>
            </a:r>
            <a:endParaRPr lang="zh-CN" altLang="en-US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29200" y="401764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15.</a:t>
            </a:r>
            <a:r>
              <a:rPr lang="zh-CN" altLang="zh-CN" sz="20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防夹伤报警</a:t>
            </a:r>
            <a:endParaRPr lang="zh-CN" altLang="zh-CN" sz="20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19835" y="2681605"/>
            <a:ext cx="304800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5.3D</a:t>
            </a: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气囊</a:t>
            </a:r>
            <a:r>
              <a:rPr lang="zh-CN" altLang="zh-CN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不工作</a:t>
            </a:r>
            <a:endParaRPr lang="zh-CN" altLang="zh-CN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820" y="1305560"/>
            <a:ext cx="5671185" cy="2854325"/>
          </a:xfrm>
          <a:prstGeom prst="rect">
            <a:avLst/>
          </a:prstGeom>
        </p:spPr>
      </p:pic>
      <p:cxnSp>
        <p:nvCxnSpPr>
          <p:cNvPr id="22" name="肘形连接符 21"/>
          <p:cNvCxnSpPr>
            <a:stCxn id="34" idx="2"/>
          </p:cNvCxnSpPr>
          <p:nvPr/>
        </p:nvCxnSpPr>
        <p:spPr>
          <a:xfrm rot="5400000">
            <a:off x="4053205" y="1088390"/>
            <a:ext cx="858520" cy="85598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/>
          <p:cNvSpPr/>
          <p:nvPr>
            <p:custDataLst>
              <p:tags r:id="rId2"/>
            </p:custDataLst>
          </p:nvPr>
        </p:nvSpPr>
        <p:spPr>
          <a:xfrm>
            <a:off x="1644650" y="715010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sym typeface="+mn-ea"/>
              </a:rPr>
              <a:t>24V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电源输入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圆角矩形 41"/>
          <p:cNvSpPr/>
          <p:nvPr>
            <p:custDataLst>
              <p:tags r:id="rId3"/>
            </p:custDataLst>
          </p:nvPr>
        </p:nvSpPr>
        <p:spPr>
          <a:xfrm>
            <a:off x="2808605" y="715010"/>
            <a:ext cx="803910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机芯板，小腿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24V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4"/>
            </p:custDataLst>
          </p:nvPr>
        </p:nvSpPr>
        <p:spPr>
          <a:xfrm>
            <a:off x="4491990" y="727075"/>
            <a:ext cx="836930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右扶手，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主机气阀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5"/>
            </p:custDataLst>
          </p:nvPr>
        </p:nvSpPr>
        <p:spPr>
          <a:xfrm>
            <a:off x="3627120" y="715010"/>
            <a:ext cx="864235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左扶手，机芯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气阀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35" name="肘形连接符 34"/>
          <p:cNvCxnSpPr>
            <a:stCxn id="61" idx="3"/>
          </p:cNvCxnSpPr>
          <p:nvPr/>
        </p:nvCxnSpPr>
        <p:spPr>
          <a:xfrm>
            <a:off x="1200785" y="2377440"/>
            <a:ext cx="1346835" cy="640080"/>
          </a:xfrm>
          <a:prstGeom prst="bentConnector3">
            <a:avLst>
              <a:gd name="adj1" fmla="val 50024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/>
          <p:nvPr>
            <p:custDataLst>
              <p:tags r:id="rId6"/>
            </p:custDataLst>
          </p:nvPr>
        </p:nvCxnSpPr>
        <p:spPr>
          <a:xfrm flipV="1">
            <a:off x="1200785" y="3367405"/>
            <a:ext cx="585470" cy="84455"/>
          </a:xfrm>
          <a:prstGeom prst="bentConnector3">
            <a:avLst>
              <a:gd name="adj1" fmla="val 50108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/>
          <p:cNvCxnSpPr/>
          <p:nvPr>
            <p:custDataLst>
              <p:tags r:id="rId7"/>
            </p:custDataLst>
          </p:nvPr>
        </p:nvCxnSpPr>
        <p:spPr>
          <a:xfrm>
            <a:off x="1200785" y="2944495"/>
            <a:ext cx="795020" cy="166370"/>
          </a:xfrm>
          <a:prstGeom prst="bentConnector3">
            <a:avLst>
              <a:gd name="adj1" fmla="val 5008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56"/>
          <p:cNvSpPr/>
          <p:nvPr>
            <p:custDataLst>
              <p:tags r:id="rId8"/>
            </p:custDataLst>
          </p:nvPr>
        </p:nvSpPr>
        <p:spPr>
          <a:xfrm>
            <a:off x="1348740" y="4268470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手控器通讯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圆角矩形 58"/>
          <p:cNvSpPr/>
          <p:nvPr>
            <p:custDataLst>
              <p:tags r:id="rId9"/>
            </p:custDataLst>
          </p:nvPr>
        </p:nvSpPr>
        <p:spPr>
          <a:xfrm>
            <a:off x="120650" y="3270250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红外防夹发射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0" name="圆角矩形 59"/>
          <p:cNvSpPr/>
          <p:nvPr>
            <p:custDataLst>
              <p:tags r:id="rId10"/>
            </p:custDataLst>
          </p:nvPr>
        </p:nvSpPr>
        <p:spPr>
          <a:xfrm>
            <a:off x="120650" y="2733040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靠背加热温度检测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1" name="圆角矩形 60"/>
          <p:cNvSpPr/>
          <p:nvPr>
            <p:custDataLst>
              <p:tags r:id="rId11"/>
            </p:custDataLst>
          </p:nvPr>
        </p:nvSpPr>
        <p:spPr>
          <a:xfrm>
            <a:off x="120650" y="2197100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用户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接口板通讯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65" name="直接箭头连接符 64"/>
          <p:cNvCxnSpPr/>
          <p:nvPr/>
        </p:nvCxnSpPr>
        <p:spPr>
          <a:xfrm flipV="1">
            <a:off x="1871345" y="3902710"/>
            <a:ext cx="20955" cy="40386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肘形连接符 42"/>
          <p:cNvCxnSpPr>
            <a:stCxn id="47" idx="0"/>
          </p:cNvCxnSpPr>
          <p:nvPr/>
        </p:nvCxnSpPr>
        <p:spPr>
          <a:xfrm rot="16200000" flipV="1">
            <a:off x="5723255" y="4013200"/>
            <a:ext cx="271145" cy="253365"/>
          </a:xfrm>
          <a:prstGeom prst="bentConnector3">
            <a:avLst>
              <a:gd name="adj1" fmla="val 49883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/>
          <p:nvPr>
            <p:custDataLst>
              <p:tags r:id="rId12"/>
            </p:custDataLst>
          </p:nvPr>
        </p:nvCxnSpPr>
        <p:spPr>
          <a:xfrm rot="16200000" flipV="1">
            <a:off x="4792345" y="4058285"/>
            <a:ext cx="210185" cy="20955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49"/>
          <p:cNvCxnSpPr>
            <a:stCxn id="49" idx="0"/>
          </p:cNvCxnSpPr>
          <p:nvPr>
            <p:custDataLst>
              <p:tags r:id="rId13"/>
            </p:custDataLst>
          </p:nvPr>
        </p:nvCxnSpPr>
        <p:spPr>
          <a:xfrm rot="16200000" flipV="1">
            <a:off x="4313555" y="4084320"/>
            <a:ext cx="271145" cy="11049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肘形连接符 50"/>
          <p:cNvCxnSpPr/>
          <p:nvPr>
            <p:custDataLst>
              <p:tags r:id="rId14"/>
            </p:custDataLst>
          </p:nvPr>
        </p:nvCxnSpPr>
        <p:spPr>
          <a:xfrm rot="16200000" flipV="1">
            <a:off x="3477895" y="4123055"/>
            <a:ext cx="323850" cy="24765"/>
          </a:xfrm>
          <a:prstGeom prst="bentConnector3">
            <a:avLst>
              <a:gd name="adj1" fmla="val 4990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连接符 51"/>
          <p:cNvCxnSpPr/>
          <p:nvPr>
            <p:custDataLst>
              <p:tags r:id="rId15"/>
            </p:custDataLst>
          </p:nvPr>
        </p:nvCxnSpPr>
        <p:spPr>
          <a:xfrm flipV="1">
            <a:off x="2625090" y="3981450"/>
            <a:ext cx="349885" cy="310515"/>
          </a:xfrm>
          <a:prstGeom prst="bentConnector3">
            <a:avLst>
              <a:gd name="adj1" fmla="val 50091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连接符 3"/>
          <p:cNvCxnSpPr>
            <a:stCxn id="45" idx="0"/>
          </p:cNvCxnSpPr>
          <p:nvPr>
            <p:custDataLst>
              <p:tags r:id="rId16"/>
            </p:custDataLst>
          </p:nvPr>
        </p:nvCxnSpPr>
        <p:spPr>
          <a:xfrm rot="16200000" flipV="1">
            <a:off x="6469380" y="3865245"/>
            <a:ext cx="233680" cy="574675"/>
          </a:xfrm>
          <a:prstGeom prst="bentConnector2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>
            <p:custDataLst>
              <p:tags r:id="rId17"/>
            </p:custDataLst>
          </p:nvPr>
        </p:nvSpPr>
        <p:spPr>
          <a:xfrm>
            <a:off x="6522720" y="4269105"/>
            <a:ext cx="702310" cy="5461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气囊机芯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3D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气泵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7" name="圆角矩形 46"/>
          <p:cNvSpPr/>
          <p:nvPr>
            <p:custDataLst>
              <p:tags r:id="rId18"/>
            </p:custDataLst>
          </p:nvPr>
        </p:nvSpPr>
        <p:spPr>
          <a:xfrm>
            <a:off x="5634990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左扶手按键通讯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47"/>
          <p:cNvSpPr/>
          <p:nvPr>
            <p:custDataLst>
              <p:tags r:id="rId19"/>
            </p:custDataLst>
          </p:nvPr>
        </p:nvSpPr>
        <p:spPr>
          <a:xfrm>
            <a:off x="4852670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机芯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485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圆角矩形 48"/>
          <p:cNvSpPr/>
          <p:nvPr>
            <p:custDataLst>
              <p:tags r:id="rId20"/>
            </p:custDataLst>
          </p:nvPr>
        </p:nvSpPr>
        <p:spPr>
          <a:xfrm>
            <a:off x="4153535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电控上盖防夹伤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" name="圆角矩形 53"/>
          <p:cNvSpPr/>
          <p:nvPr>
            <p:custDataLst>
              <p:tags r:id="rId21"/>
            </p:custDataLst>
          </p:nvPr>
        </p:nvSpPr>
        <p:spPr>
          <a:xfrm>
            <a:off x="3451225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靠背电动缸计数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6" name="圆角矩形 55"/>
          <p:cNvSpPr/>
          <p:nvPr>
            <p:custDataLst>
              <p:tags r:id="rId22"/>
            </p:custDataLst>
          </p:nvPr>
        </p:nvSpPr>
        <p:spPr>
          <a:xfrm>
            <a:off x="2051050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红外防夹接收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53" name="肘形连接符 52"/>
          <p:cNvCxnSpPr>
            <a:stCxn id="64" idx="1"/>
            <a:endCxn id="14" idx="3"/>
          </p:cNvCxnSpPr>
          <p:nvPr/>
        </p:nvCxnSpPr>
        <p:spPr>
          <a:xfrm rot="10800000" flipV="1">
            <a:off x="7153910" y="1823085"/>
            <a:ext cx="240665" cy="215265"/>
          </a:xfrm>
          <a:prstGeom prst="bentConnector3">
            <a:avLst>
              <a:gd name="adj1" fmla="val 49868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圆角矩形 63"/>
          <p:cNvSpPr/>
          <p:nvPr>
            <p:custDataLst>
              <p:tags r:id="rId23"/>
            </p:custDataLst>
          </p:nvPr>
        </p:nvSpPr>
        <p:spPr>
          <a:xfrm>
            <a:off x="7395210" y="1643380"/>
            <a:ext cx="828000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腰部加热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3" name="肘形连接符 22"/>
          <p:cNvCxnSpPr/>
          <p:nvPr>
            <p:custDataLst>
              <p:tags r:id="rId24"/>
            </p:custDataLst>
          </p:nvPr>
        </p:nvCxnSpPr>
        <p:spPr>
          <a:xfrm rot="5400000">
            <a:off x="5002530" y="1167765"/>
            <a:ext cx="544830" cy="383540"/>
          </a:xfrm>
          <a:prstGeom prst="bentConnector3">
            <a:avLst>
              <a:gd name="adj1" fmla="val 50117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66" idx="1"/>
          </p:cNvCxnSpPr>
          <p:nvPr>
            <p:custDataLst>
              <p:tags r:id="rId25"/>
            </p:custDataLst>
          </p:nvPr>
        </p:nvCxnSpPr>
        <p:spPr>
          <a:xfrm rot="10800000" flipV="1">
            <a:off x="6260465" y="1451610"/>
            <a:ext cx="1101725" cy="150495"/>
          </a:xfrm>
          <a:prstGeom prst="bentConnector3">
            <a:avLst>
              <a:gd name="adj1" fmla="val 49971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>
            <p:custDataLst>
              <p:tags r:id="rId26"/>
            </p:custDataLst>
          </p:nvPr>
        </p:nvSpPr>
        <p:spPr>
          <a:xfrm>
            <a:off x="5332095" y="711835"/>
            <a:ext cx="653415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气泵插件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6" name="圆角矩形 65"/>
          <p:cNvSpPr/>
          <p:nvPr>
            <p:custDataLst>
              <p:tags r:id="rId27"/>
            </p:custDataLst>
          </p:nvPr>
        </p:nvSpPr>
        <p:spPr>
          <a:xfrm>
            <a:off x="7362825" y="1271905"/>
            <a:ext cx="840105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靠背电动缸插件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28"/>
            </p:custDataLst>
          </p:nvPr>
        </p:nvSpPr>
        <p:spPr>
          <a:xfrm>
            <a:off x="5985510" y="711835"/>
            <a:ext cx="1010920" cy="36004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小腿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电动缸插件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" name="肘形连接符 6"/>
          <p:cNvCxnSpPr/>
          <p:nvPr/>
        </p:nvCxnSpPr>
        <p:spPr>
          <a:xfrm rot="5400000">
            <a:off x="3674745" y="1239520"/>
            <a:ext cx="353060" cy="23495"/>
          </a:xfrm>
          <a:prstGeom prst="bentConnector3">
            <a:avLst>
              <a:gd name="adj1" fmla="val 4991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肘形连接符 7"/>
          <p:cNvCxnSpPr/>
          <p:nvPr/>
        </p:nvCxnSpPr>
        <p:spPr>
          <a:xfrm rot="5400000">
            <a:off x="3223895" y="1250315"/>
            <a:ext cx="353060" cy="23495"/>
          </a:xfrm>
          <a:prstGeom prst="bentConnector3">
            <a:avLst>
              <a:gd name="adj1" fmla="val 4991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>
            <p:custDataLst>
              <p:tags r:id="rId29"/>
            </p:custDataLst>
          </p:nvPr>
        </p:nvSpPr>
        <p:spPr>
          <a:xfrm>
            <a:off x="2753360" y="427545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小腿电动缸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计数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11" name="肘形连接符 10"/>
          <p:cNvCxnSpPr/>
          <p:nvPr>
            <p:custDataLst>
              <p:tags r:id="rId30"/>
            </p:custDataLst>
          </p:nvPr>
        </p:nvCxnSpPr>
        <p:spPr>
          <a:xfrm rot="16200000">
            <a:off x="3046095" y="4090035"/>
            <a:ext cx="278765" cy="9144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>
            <p:custDataLst>
              <p:tags r:id="rId31"/>
            </p:custDataLst>
          </p:nvPr>
        </p:nvCxnSpPr>
        <p:spPr>
          <a:xfrm rot="5400000">
            <a:off x="5700395" y="1137920"/>
            <a:ext cx="544830" cy="383540"/>
          </a:xfrm>
          <a:prstGeom prst="bentConnector3">
            <a:avLst>
              <a:gd name="adj1" fmla="val 50117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/>
          <p:nvPr/>
        </p:nvCxnSpPr>
        <p:spPr>
          <a:xfrm rot="5400000">
            <a:off x="2007870" y="1251585"/>
            <a:ext cx="353060" cy="23495"/>
          </a:xfrm>
          <a:prstGeom prst="bentConnector3">
            <a:avLst>
              <a:gd name="adj1" fmla="val 4991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6727190" y="1735455"/>
            <a:ext cx="427355" cy="6064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32"/>
            </p:custDataLst>
          </p:nvPr>
        </p:nvSpPr>
        <p:spPr>
          <a:xfrm>
            <a:off x="4855845" y="3090545"/>
            <a:ext cx="702000" cy="54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485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7" name="肘形连接符 16"/>
          <p:cNvCxnSpPr/>
          <p:nvPr>
            <p:custDataLst>
              <p:tags r:id="rId33"/>
            </p:custDataLst>
          </p:nvPr>
        </p:nvCxnSpPr>
        <p:spPr>
          <a:xfrm rot="5400000">
            <a:off x="5056505" y="3723640"/>
            <a:ext cx="389255" cy="155575"/>
          </a:xfrm>
          <a:prstGeom prst="bentConnector3">
            <a:avLst>
              <a:gd name="adj1" fmla="val 5008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9" name="图片 2" descr="QQ截图202011260954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6660" y="1819275"/>
            <a:ext cx="996315" cy="645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微信截图_202210261848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60" y="1849755"/>
            <a:ext cx="873760" cy="584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89375" y="47625"/>
            <a:ext cx="2581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1</a:t>
            </a:r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平板开不了机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8820" y="33718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4615" y="39306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.电源板坏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6210" y="417576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6845" y="36512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平板坏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77690" y="329819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排查方法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192395" y="3616960"/>
            <a:ext cx="3841115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1</a:t>
            </a:r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首先更换平板试一下</a:t>
            </a:r>
            <a:endParaRPr lang="zh-CN" altLang="zh-CN" sz="1000" b="1">
              <a:latin typeface="Arial" panose="020B0604020202020204" pitchFamily="34" charset="0"/>
              <a:ea typeface="黑体" panose="02010609060101010101" charset="-122"/>
            </a:endParaRPr>
          </a:p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检查是否给按摩椅供电，保险丝是否断路 （如不良则更换）                       </a:t>
            </a:r>
            <a:endParaRPr lang="zh-CN" altLang="en-US" sz="1000" b="1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1000" b="1"/>
              <a:t>    3.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看开关电源板指示灯是否亮，不亮更换电源板</a:t>
            </a:r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                    </a:t>
            </a:r>
            <a:endParaRPr lang="en-US" altLang="zh-CN" sz="1000" b="1"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4.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观察主板灯是否亮起，没亮主板坏</a:t>
            </a:r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                                 </a:t>
            </a:r>
            <a:endParaRPr lang="en-US" altLang="zh-CN" sz="1000" b="1"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5.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主板灯亮，万用表测量主板手控器插件是否有DC5V输出 </a:t>
            </a:r>
            <a:r>
              <a:rPr lang="en-US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没有输出换主板，有输出换手平板连接线</a:t>
            </a:r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endParaRPr lang="zh-CN" altLang="zh-CN" sz="1000" b="1">
              <a:latin typeface="Arial" panose="020B0604020202020204" pitchFamily="34" charset="0"/>
              <a:ea typeface="黑体" panose="02010609060101010101" charset="-122"/>
            </a:endParaRPr>
          </a:p>
          <a:p>
            <a:pPr indent="152400"/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                                                                                       </a:t>
            </a:r>
            <a:endParaRPr lang="en-US" altLang="zh-CN" sz="1000" b="1"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pic>
        <p:nvPicPr>
          <p:cNvPr id="28676" name="图片 7" descr="QQ截图201911281000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1784350"/>
            <a:ext cx="1534795" cy="715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6845" y="4364355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.平板连接线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0" name="直接箭头连接符 9"/>
          <p:cNvCxnSpPr>
            <a:stCxn id="28676" idx="3"/>
            <a:endCxn id="28679" idx="1"/>
          </p:cNvCxnSpPr>
          <p:nvPr/>
        </p:nvCxnSpPr>
        <p:spPr>
          <a:xfrm>
            <a:off x="1988185" y="2141855"/>
            <a:ext cx="498475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28679" idx="3"/>
            <a:endCxn id="2" idx="1"/>
          </p:cNvCxnSpPr>
          <p:nvPr/>
        </p:nvCxnSpPr>
        <p:spPr>
          <a:xfrm flipV="1">
            <a:off x="3482975" y="2063750"/>
            <a:ext cx="498475" cy="781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2" idx="3"/>
            <a:endCxn id="7" idx="1"/>
          </p:cNvCxnSpPr>
          <p:nvPr/>
        </p:nvCxnSpPr>
        <p:spPr>
          <a:xfrm>
            <a:off x="5990590" y="2063750"/>
            <a:ext cx="623570" cy="781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040" y="1631315"/>
            <a:ext cx="1711960" cy="8616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615690" y="6858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</a:t>
            </a:r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揉捏电机不工作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8820" y="33718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4615" y="3676015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1.电机坏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05255" y="39306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2.机芯主板坏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77690" y="329819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排查方法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158105" y="3564255"/>
            <a:ext cx="3841115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确认主板给机芯板直流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24V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后手动选择揉敲手法，在机芯板上把揉捏电机插件插到敲打电机插件上，看揉捏电机是否工作，有工作则是机芯主板坏，无工作是电机坏，更换电机。如</a:t>
            </a:r>
            <a:r>
              <a:rPr lang="zh-CN" altLang="en-US" sz="1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图一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</a:t>
            </a:r>
            <a:endParaRPr lang="zh-CN" altLang="en-US" sz="1000" b="1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1000" b="1"/>
          </a:p>
        </p:txBody>
      </p:sp>
      <p:sp>
        <p:nvSpPr>
          <p:cNvPr id="18" name="文本框 17"/>
          <p:cNvSpPr txBox="1"/>
          <p:nvPr/>
        </p:nvSpPr>
        <p:spPr>
          <a:xfrm>
            <a:off x="2381885" y="3105150"/>
            <a:ext cx="6413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77690" y="3980180"/>
            <a:ext cx="954405" cy="3092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排查方法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58105" y="4175760"/>
            <a:ext cx="37528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用万用表测量机芯板揉捏电机插件是否有直流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输出，无电压输出则为机芯板坏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                      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en-US" altLang="zh-CN" sz="1000"/>
          </a:p>
        </p:txBody>
      </p:sp>
      <p:pic>
        <p:nvPicPr>
          <p:cNvPr id="2" name="图片 1" descr="截图202305301025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02790" y="1002030"/>
            <a:ext cx="1874520" cy="2318385"/>
          </a:xfrm>
          <a:prstGeom prst="rect">
            <a:avLst/>
          </a:prstGeom>
        </p:spPr>
      </p:pic>
      <p:sp>
        <p:nvSpPr>
          <p:cNvPr id="4" name="椭圆形标注 3"/>
          <p:cNvSpPr/>
          <p:nvPr>
            <p:custDataLst>
              <p:tags r:id="rId2"/>
            </p:custDataLst>
          </p:nvPr>
        </p:nvSpPr>
        <p:spPr>
          <a:xfrm>
            <a:off x="860425" y="1096645"/>
            <a:ext cx="914400" cy="611505"/>
          </a:xfrm>
          <a:prstGeom prst="wedgeEllipseCallout">
            <a:avLst>
              <a:gd name="adj1" fmla="val 82361"/>
              <a:gd name="adj2" fmla="val 199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敲击电机插件</a:t>
            </a:r>
            <a:endParaRPr lang="zh-CN" altLang="en-US" sz="1200"/>
          </a:p>
        </p:txBody>
      </p:sp>
      <p:sp>
        <p:nvSpPr>
          <p:cNvPr id="8" name="椭圆形标注 7"/>
          <p:cNvSpPr/>
          <p:nvPr>
            <p:custDataLst>
              <p:tags r:id="rId3"/>
            </p:custDataLst>
          </p:nvPr>
        </p:nvSpPr>
        <p:spPr>
          <a:xfrm>
            <a:off x="775335" y="2011045"/>
            <a:ext cx="914400" cy="611505"/>
          </a:xfrm>
          <a:prstGeom prst="wedgeEllipseCallout">
            <a:avLst>
              <a:gd name="adj1" fmla="val 83888"/>
              <a:gd name="adj2" fmla="val 2128"/>
            </a:avLst>
          </a:prstGeom>
          <a:solidFill>
            <a:srgbClr val="0141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揉捏电机插件</a:t>
            </a:r>
            <a:endParaRPr lang="zh-CN" altLang="en-US" sz="1200"/>
          </a:p>
        </p:txBody>
      </p:sp>
      <p:pic>
        <p:nvPicPr>
          <p:cNvPr id="5" name="图片 4" descr="87b241c7cb371a5cfd4086885d367ea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5" y="1217930"/>
            <a:ext cx="3394075" cy="18808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46365" y="1928495"/>
            <a:ext cx="569595" cy="6908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形标注 6"/>
          <p:cNvSpPr/>
          <p:nvPr>
            <p:custDataLst>
              <p:tags r:id="rId5"/>
            </p:custDataLst>
          </p:nvPr>
        </p:nvSpPr>
        <p:spPr>
          <a:xfrm>
            <a:off x="7128510" y="2760345"/>
            <a:ext cx="914400" cy="611505"/>
          </a:xfrm>
          <a:prstGeom prst="wedgeEllipseCallout">
            <a:avLst>
              <a:gd name="adj1" fmla="val 40902"/>
              <a:gd name="adj2" fmla="val -87071"/>
            </a:avLst>
          </a:prstGeom>
          <a:solidFill>
            <a:srgbClr val="0141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揉捏电机插件</a:t>
            </a:r>
            <a:endParaRPr lang="zh-CN" altLang="en-US"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47390" y="7239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</a:t>
            </a:r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敲打电机不工作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8820" y="33718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4615" y="3676015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1.电机坏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05255" y="393065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2.机芯主板坏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77690" y="33718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排查方法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091430" y="3616960"/>
            <a:ext cx="3841115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确认主板给机芯板直流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24V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后手动选择敲击手法，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在机芯板上把敲打电机插件插到揉捏电机插件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上，看敲打电机是否工作，有工作则是机芯主板坏，无工作是电机坏，更换电机。如</a:t>
            </a:r>
            <a:r>
              <a:rPr lang="zh-CN" altLang="en-US" sz="1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图一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</a:t>
            </a:r>
            <a:endParaRPr lang="zh-CN" altLang="en-US" sz="1000" b="1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1000" b="1"/>
          </a:p>
        </p:txBody>
      </p:sp>
      <p:sp>
        <p:nvSpPr>
          <p:cNvPr id="5" name="文本框 4"/>
          <p:cNvSpPr txBox="1"/>
          <p:nvPr/>
        </p:nvSpPr>
        <p:spPr>
          <a:xfrm>
            <a:off x="4412615" y="407352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排查方法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58105" y="4175760"/>
            <a:ext cx="37528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用万用表测量机芯板敲打电机插件是否有直流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输出，无电压输出则为机芯板坏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                      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en-US" altLang="zh-CN" sz="1000"/>
          </a:p>
        </p:txBody>
      </p:sp>
      <p:sp>
        <p:nvSpPr>
          <p:cNvPr id="18" name="文本框 17"/>
          <p:cNvSpPr txBox="1"/>
          <p:nvPr/>
        </p:nvSpPr>
        <p:spPr>
          <a:xfrm>
            <a:off x="2381885" y="3177540"/>
            <a:ext cx="6413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pic>
        <p:nvPicPr>
          <p:cNvPr id="4" name="图片 3" descr="截图202305301025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2091055" y="793115"/>
            <a:ext cx="1874520" cy="2318385"/>
          </a:xfrm>
          <a:prstGeom prst="rect">
            <a:avLst/>
          </a:prstGeom>
        </p:spPr>
      </p:pic>
      <p:sp>
        <p:nvSpPr>
          <p:cNvPr id="13" name="椭圆形标注 12"/>
          <p:cNvSpPr/>
          <p:nvPr>
            <p:custDataLst>
              <p:tags r:id="rId3"/>
            </p:custDataLst>
          </p:nvPr>
        </p:nvSpPr>
        <p:spPr>
          <a:xfrm>
            <a:off x="1068070" y="1015365"/>
            <a:ext cx="914400" cy="611505"/>
          </a:xfrm>
          <a:prstGeom prst="wedgeEllipseCallout">
            <a:avLst>
              <a:gd name="adj1" fmla="val 82361"/>
              <a:gd name="adj2" fmla="val 199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敲击电机插件</a:t>
            </a:r>
            <a:endParaRPr lang="zh-CN" altLang="en-US" sz="1200"/>
          </a:p>
        </p:txBody>
      </p:sp>
      <p:sp>
        <p:nvSpPr>
          <p:cNvPr id="19" name="椭圆形标注 18"/>
          <p:cNvSpPr/>
          <p:nvPr>
            <p:custDataLst>
              <p:tags r:id="rId4"/>
            </p:custDataLst>
          </p:nvPr>
        </p:nvSpPr>
        <p:spPr>
          <a:xfrm>
            <a:off x="955040" y="1834515"/>
            <a:ext cx="914400" cy="611505"/>
          </a:xfrm>
          <a:prstGeom prst="wedgeEllipseCallout">
            <a:avLst>
              <a:gd name="adj1" fmla="val 83888"/>
              <a:gd name="adj2" fmla="val 2128"/>
            </a:avLst>
          </a:prstGeom>
          <a:solidFill>
            <a:srgbClr val="0141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揉捏电机插件</a:t>
            </a:r>
            <a:endParaRPr lang="zh-CN" altLang="en-US" sz="1200"/>
          </a:p>
        </p:txBody>
      </p:sp>
      <p:pic>
        <p:nvPicPr>
          <p:cNvPr id="2" name="图片 1" descr="87b241c7cb371a5cfd4086885d367ea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81625" y="1009015"/>
            <a:ext cx="3394075" cy="188087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983730" y="1671955"/>
            <a:ext cx="409575" cy="698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形标注 6"/>
          <p:cNvSpPr/>
          <p:nvPr>
            <p:custDataLst>
              <p:tags r:id="rId7"/>
            </p:custDataLst>
          </p:nvPr>
        </p:nvSpPr>
        <p:spPr>
          <a:xfrm>
            <a:off x="5891530" y="1503680"/>
            <a:ext cx="914400" cy="611505"/>
          </a:xfrm>
          <a:prstGeom prst="wedgeEllipseCallout">
            <a:avLst>
              <a:gd name="adj1" fmla="val 82361"/>
              <a:gd name="adj2" fmla="val 199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敲击电机插件</a:t>
            </a:r>
            <a:endParaRPr lang="zh-CN" altLang="en-US" sz="1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74875" y="80010"/>
            <a:ext cx="4267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765175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4.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行走电机不工作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710" y="338518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3460" y="3630295"/>
            <a:ext cx="18021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 行走电机坏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040" y="3836035"/>
            <a:ext cx="17678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.行程检测板坏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040" y="4142740"/>
            <a:ext cx="210312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3.机芯板坏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1085" y="331724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74335" y="406527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003675" y="3521710"/>
            <a:ext cx="4846320" cy="1208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1.选择手动功能揉敲同步手法，再选择定点功能，按上下行程键，手控器有无双声滴滴声，上有下无则下行程检测板坏（更换）或行程信号线束断或接触不良。下有上无则上行程检测板坏（更换）或行程信号线束是断或是接触不良。</a:t>
            </a:r>
            <a:r>
              <a:rPr lang="zh-CN" altLang="en-US" sz="1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图二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2.手动定点上下都能有滴滴慢单声声，说明行程检测信号正常，然后将机芯板上行走电机插件与揉捏电机插件互换，观察电机是否行走，不行走为电机坏更换电机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行走则为主板坏更换主板</a:t>
            </a:r>
            <a:r>
              <a:rPr lang="zh-CN" altLang="en-US" sz="1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图一</a:t>
            </a:r>
            <a:endParaRPr lang="zh-CN" altLang="en-US" sz="1000" b="1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1000"/>
          </a:p>
        </p:txBody>
      </p:sp>
      <p:sp>
        <p:nvSpPr>
          <p:cNvPr id="14" name="文本框 13"/>
          <p:cNvSpPr txBox="1"/>
          <p:nvPr/>
        </p:nvSpPr>
        <p:spPr>
          <a:xfrm>
            <a:off x="1705610" y="3200400"/>
            <a:ext cx="4692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41165" y="3203575"/>
            <a:ext cx="5073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pic>
        <p:nvPicPr>
          <p:cNvPr id="11" name="图片 10" descr="截图202305301025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1945640" y="696595"/>
            <a:ext cx="2037080" cy="2832100"/>
          </a:xfrm>
          <a:prstGeom prst="rect">
            <a:avLst/>
          </a:prstGeom>
        </p:spPr>
      </p:pic>
      <p:sp>
        <p:nvSpPr>
          <p:cNvPr id="16" name="椭圆形标注 15"/>
          <p:cNvSpPr/>
          <p:nvPr>
            <p:custDataLst>
              <p:tags r:id="rId3"/>
            </p:custDataLst>
          </p:nvPr>
        </p:nvSpPr>
        <p:spPr>
          <a:xfrm>
            <a:off x="633095" y="1491615"/>
            <a:ext cx="650240" cy="611505"/>
          </a:xfrm>
          <a:prstGeom prst="wedgeEllipseCallout">
            <a:avLst>
              <a:gd name="adj1" fmla="val 170214"/>
              <a:gd name="adj2" fmla="val 1593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行走电机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7" name="椭圆形标注 16"/>
          <p:cNvSpPr/>
          <p:nvPr>
            <p:custDataLst>
              <p:tags r:id="rId4"/>
            </p:custDataLst>
          </p:nvPr>
        </p:nvSpPr>
        <p:spPr>
          <a:xfrm>
            <a:off x="834390" y="2261235"/>
            <a:ext cx="650240" cy="611505"/>
          </a:xfrm>
          <a:prstGeom prst="wedgeEllipseCallout">
            <a:avLst>
              <a:gd name="adj1" fmla="val 131738"/>
              <a:gd name="adj2" fmla="val -3255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/>
              <a:t>揉捏电机</a:t>
            </a:r>
            <a:endParaRPr lang="zh-CN" altLang="en-US" sz="1000"/>
          </a:p>
        </p:txBody>
      </p:sp>
      <p:pic>
        <p:nvPicPr>
          <p:cNvPr id="3" name="图片 2" descr="87b241c7cb371a5cfd4086885d367ea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01615" y="1172210"/>
            <a:ext cx="3394075" cy="188087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108700" y="1928495"/>
            <a:ext cx="465455" cy="8509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形标注 12"/>
          <p:cNvSpPr/>
          <p:nvPr>
            <p:custDataLst>
              <p:tags r:id="rId7"/>
            </p:custDataLst>
          </p:nvPr>
        </p:nvSpPr>
        <p:spPr>
          <a:xfrm>
            <a:off x="4824095" y="1928495"/>
            <a:ext cx="650240" cy="611505"/>
          </a:xfrm>
          <a:prstGeom prst="wedgeEllipseCallout">
            <a:avLst>
              <a:gd name="adj1" fmla="val 170214"/>
              <a:gd name="adj2" fmla="val 1593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行走电机</a:t>
            </a:r>
            <a:endParaRPr lang="zh-CN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 l="1000" r="2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15335" y="86995"/>
            <a:ext cx="3048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5.3D</a:t>
            </a:r>
            <a:r>
              <a:rPr lang="zh-CN" altLang="en-US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气囊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2637155" y="3088640"/>
            <a:ext cx="58940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1.手动打开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3D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气囊，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看气泵是否工作，如果工作，检查气泵出气管是否脱落或者折住，如果是重新安装或整理气管</a:t>
            </a:r>
            <a:endParaRPr lang="zh-CN" altLang="zh-CN" sz="1000" b="1">
              <a:solidFill>
                <a:srgbClr val="0C0C0C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2.如果气泵不工作，用万用表量主板气泵插件看有无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AC5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v输出 ，没有主板坏更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换主板，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有说明气泵坏更换气泵</a:t>
            </a:r>
            <a:endParaRPr lang="zh-CN" altLang="zh-CN" sz="1000" b="1">
              <a:solidFill>
                <a:srgbClr val="0C0C0C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.检查气管有没有折住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.如果气管正常，用万用表通断档量气阀的好坏，以两联气阀为例万用表测量黑色与红色，数值在160-170欧姆说明气阀是好的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则更换主板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反之数值很大或很小说明气阀坏、更换气阀即可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5.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如果气阀和主板都是好的，检查插件插针是否脱出，如果是重新调整插针，不是则换气阀连接线，</a:t>
            </a:r>
            <a:endParaRPr lang="en-US" altLang="zh-CN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sz="1000"/>
          </a:p>
        </p:txBody>
      </p:sp>
      <p:pic>
        <p:nvPicPr>
          <p:cNvPr id="5" name="图片 4" descr="截图202305301816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828675"/>
            <a:ext cx="2868295" cy="1863090"/>
          </a:xfrm>
          <a:prstGeom prst="rect">
            <a:avLst/>
          </a:prstGeom>
        </p:spPr>
      </p:pic>
      <p:pic>
        <p:nvPicPr>
          <p:cNvPr id="6" name="图片 5" descr="截图202305301042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75" y="828675"/>
            <a:ext cx="2385060" cy="1863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67280" y="2806700"/>
            <a:ext cx="3048000" cy="255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：</a:t>
            </a:r>
            <a:endParaRPr lang="zh-CN" altLang="en-US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12140" y="349123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12140" y="373570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.气泵坏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12140" y="32550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1. 气泵主出气管脱落或折住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5900" y="2894965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/>
          </a:p>
        </p:txBody>
      </p:sp>
      <p:sp>
        <p:nvSpPr>
          <p:cNvPr id="13" name="文本框 12"/>
          <p:cNvSpPr txBox="1"/>
          <p:nvPr/>
        </p:nvSpPr>
        <p:spPr>
          <a:xfrm>
            <a:off x="612140" y="397510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.气阀坏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sz="1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" y="821690"/>
            <a:ext cx="3091180" cy="18700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38855" y="12636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6.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烧保险丝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5305" y="347281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7280" y="37084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保险丝坏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7280" y="39535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电源板短路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7280" y="419036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主板短路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0370" y="335216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14165" y="3596640"/>
            <a:ext cx="4722495" cy="1043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如果因为电压波动导致保险烧坏，更换同型号保险丝（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5A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2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如果换了保险丝还是烧那就把</a:t>
            </a:r>
            <a:r>
              <a:rPr lang="zh-CN" altLang="en-US" sz="1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图一</a:t>
            </a:r>
            <a:r>
              <a:rPr lang="en-US" altLang="zh-CN" sz="1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24V</a:t>
            </a:r>
            <a:r>
              <a:rPr lang="zh-CN" altLang="en-US" sz="1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输入插件拔掉</a:t>
            </a:r>
            <a:r>
              <a:rPr lang="en-US" altLang="zh-CN" sz="1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再通电烧保险那就是开关电源板短路，更换开关电源板。如果不烧保险再关电，插件复原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把主板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24V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输入插件复位，把主板上其它插件拔掉再通电，如果烧保险说明主板短路更换主板，如果不烧保险那就把主板上的插件一个个插上，插到哪个插件烧保险，就说明这个插件负载短路，更换这个插件的负载即可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endParaRPr lang="zh-CN" altLang="en-US" sz="1000" b="1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1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94560" y="3285490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7280" y="443420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4.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负载短路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椭圆形标注 13"/>
          <p:cNvSpPr/>
          <p:nvPr/>
        </p:nvSpPr>
        <p:spPr>
          <a:xfrm>
            <a:off x="4587875" y="763905"/>
            <a:ext cx="914400" cy="611505"/>
          </a:xfrm>
          <a:prstGeom prst="wedgeEllipseCallout">
            <a:avLst>
              <a:gd name="adj1" fmla="val -7222"/>
              <a:gd name="adj2" fmla="val 78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>
                <a:solidFill>
                  <a:schemeClr val="tx1"/>
                </a:solidFill>
              </a:rPr>
              <a:t>24V</a:t>
            </a:r>
            <a:r>
              <a:rPr lang="zh-CN" altLang="en-US" sz="1000">
                <a:solidFill>
                  <a:schemeClr val="tx1"/>
                </a:solidFill>
              </a:rPr>
              <a:t>电源输入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6" name="图片 5" descr="截图20230530103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737360" y="969645"/>
            <a:ext cx="1556385" cy="2837180"/>
          </a:xfrm>
          <a:prstGeom prst="rect">
            <a:avLst/>
          </a:prstGeom>
        </p:spPr>
      </p:pic>
      <p:sp>
        <p:nvSpPr>
          <p:cNvPr id="15" name="椭圆形标注 14"/>
          <p:cNvSpPr/>
          <p:nvPr>
            <p:custDataLst>
              <p:tags r:id="rId2"/>
            </p:custDataLst>
          </p:nvPr>
        </p:nvSpPr>
        <p:spPr>
          <a:xfrm>
            <a:off x="395605" y="2266315"/>
            <a:ext cx="914400" cy="611505"/>
          </a:xfrm>
          <a:prstGeom prst="wedgeEllipseCallout">
            <a:avLst>
              <a:gd name="adj1" fmla="val 111319"/>
              <a:gd name="adj2" fmla="val 45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保险丝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6" name="椭圆形标注 15"/>
          <p:cNvSpPr/>
          <p:nvPr>
            <p:custDataLst>
              <p:tags r:id="rId3"/>
            </p:custDataLst>
          </p:nvPr>
        </p:nvSpPr>
        <p:spPr>
          <a:xfrm>
            <a:off x="2759710" y="763905"/>
            <a:ext cx="914400" cy="611505"/>
          </a:xfrm>
          <a:prstGeom prst="wedgeEllipseCallout">
            <a:avLst>
              <a:gd name="adj1" fmla="val -14236"/>
              <a:gd name="adj2" fmla="val 134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电源板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30" y="1610360"/>
            <a:ext cx="309118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23615" y="7747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7.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电动缸不工作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5305" y="321945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2200" y="358584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1.电动缸坏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7445" y="383095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2.主板坏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2200" y="407606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电动缸连接线断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0370" y="335216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31080" y="3597275"/>
            <a:ext cx="4006215" cy="1064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1.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可通过外接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24V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电源直接给电动缸供电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如果电动缸不工作则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电动缸坏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，更换电动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缸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.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如果电动缸工作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可用万用表测量主板插座端口有无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DC24V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输出， 有为电动缸连接线断路，更换电动缸连接线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无为主板坏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zh-CN" altLang="en-US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更换主板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endParaRPr lang="en-US" altLang="zh-CN" sz="1000" b="1">
              <a:solidFill>
                <a:srgbClr val="0C0C0C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11" name="图片 10" descr="微信截图_202210281137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1313815"/>
            <a:ext cx="2997835" cy="1834515"/>
          </a:xfrm>
          <a:prstGeom prst="rect">
            <a:avLst/>
          </a:prstGeom>
        </p:spPr>
      </p:pic>
      <p:sp>
        <p:nvSpPr>
          <p:cNvPr id="12" name="椭圆形标注 11"/>
          <p:cNvSpPr/>
          <p:nvPr/>
        </p:nvSpPr>
        <p:spPr>
          <a:xfrm>
            <a:off x="1147445" y="2143760"/>
            <a:ext cx="914400" cy="611505"/>
          </a:xfrm>
          <a:prstGeom prst="wedgeEllipseCallout">
            <a:avLst>
              <a:gd name="adj1" fmla="val 74166"/>
              <a:gd name="adj2" fmla="val -33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靠背电动缸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5" name="椭圆形标注 14"/>
          <p:cNvSpPr/>
          <p:nvPr>
            <p:custDataLst>
              <p:tags r:id="rId2"/>
            </p:custDataLst>
          </p:nvPr>
        </p:nvSpPr>
        <p:spPr>
          <a:xfrm>
            <a:off x="7181215" y="537845"/>
            <a:ext cx="914400" cy="611505"/>
          </a:xfrm>
          <a:prstGeom prst="wedgeEllipseCallout">
            <a:avLst>
              <a:gd name="adj1" fmla="val -33194"/>
              <a:gd name="adj2" fmla="val 97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电动缸插件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313815"/>
            <a:ext cx="3505835" cy="17646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98190" y="6921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8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.左扶手按键不工作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5305" y="321945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0595" y="34836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左扶手按键板坏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595" y="372872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主板坏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0595" y="397383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连接线坏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 descr="微信截图_202210261847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" y="1484630"/>
            <a:ext cx="2373630" cy="16408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73880" y="331343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2850" y="3558540"/>
            <a:ext cx="3580130" cy="1097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更换扶手按键板</a:t>
            </a:r>
            <a:endParaRPr lang="zh-CN" altLang="en-US" sz="1000" b="1"/>
          </a:p>
          <a:p>
            <a:r>
              <a:rPr lang="en-US" altLang="zh-CN" sz="1000" b="1"/>
              <a:t>2.</a:t>
            </a:r>
            <a:r>
              <a:rPr lang="zh-CN" altLang="en-US" sz="1000" b="1"/>
              <a:t>用万用表测量主板上左扶手按键</a:t>
            </a:r>
            <a:r>
              <a:rPr lang="en-US" altLang="zh-CN" sz="1000" b="1"/>
              <a:t>485</a:t>
            </a:r>
            <a:r>
              <a:rPr lang="zh-CN" altLang="en-US" sz="1000" b="1"/>
              <a:t>通讯有没有供信号，没有则为主板坏，换主板</a:t>
            </a:r>
            <a:r>
              <a:rPr lang="en-US" altLang="zh-CN" sz="1000" b="1"/>
              <a:t>.</a:t>
            </a:r>
            <a:r>
              <a:rPr lang="zh-CN" altLang="en-US" sz="1000" b="1"/>
              <a:t>有信号输为连接线坏，更换连接线</a:t>
            </a:r>
            <a:endParaRPr lang="en-US" altLang="zh-CN" sz="1000" b="1"/>
          </a:p>
        </p:txBody>
      </p:sp>
      <p:sp>
        <p:nvSpPr>
          <p:cNvPr id="2" name="圆角矩形标注 1"/>
          <p:cNvSpPr/>
          <p:nvPr>
            <p:custDataLst>
              <p:tags r:id="rId2"/>
            </p:custDataLst>
          </p:nvPr>
        </p:nvSpPr>
        <p:spPr>
          <a:xfrm>
            <a:off x="7652385" y="3125470"/>
            <a:ext cx="763270" cy="480695"/>
          </a:xfrm>
          <a:prstGeom prst="wedgeRoundRectCallout">
            <a:avLst>
              <a:gd name="adj1" fmla="val -171048"/>
              <a:gd name="adj2" fmla="val -441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  <a:sym typeface="+mn-ea"/>
              </a:rPr>
              <a:t>左扶手按键</a:t>
            </a:r>
            <a:r>
              <a:rPr lang="en-US" altLang="zh-CN" sz="1000">
                <a:solidFill>
                  <a:srgbClr val="FF0000"/>
                </a:solidFill>
                <a:sym typeface="+mn-ea"/>
              </a:rPr>
              <a:t>485</a:t>
            </a:r>
            <a:r>
              <a:rPr lang="zh-CN" altLang="en-US" sz="1000">
                <a:solidFill>
                  <a:srgbClr val="FF0000"/>
                </a:solidFill>
                <a:sym typeface="+mn-ea"/>
              </a:rPr>
              <a:t>通讯</a:t>
            </a:r>
            <a:endParaRPr lang="zh-CN" altLang="en-US" sz="10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85" y="1569720"/>
            <a:ext cx="309118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880995" y="151765"/>
            <a:ext cx="4314190" cy="433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765175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9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.气整机气囊不充气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微信截图_202210261847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540" y="1396365"/>
            <a:ext cx="2504440" cy="181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3565" y="34455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7605" y="392747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57605" y="417195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3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.气泵坏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795" y="34455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15535" y="3691255"/>
            <a:ext cx="4002405" cy="969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1.手动打开全身气囊，看气泵是否工作，如果工作检查检查气泵出气管是否脱落或者折住，如果是重新安装或整理气管</a:t>
            </a:r>
            <a:endParaRPr lang="zh-CN" altLang="zh-CN" sz="1000" b="1">
              <a:solidFill>
                <a:srgbClr val="0C0C0C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2.如果气泵不工作，用万用表量主板气泵插件看有无</a:t>
            </a:r>
            <a:r>
              <a:rPr lang="en-US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AC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24v输出 ，没有主板坏更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换主板，</a:t>
            </a:r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有说明气泵坏更换气泵</a:t>
            </a:r>
            <a:endParaRPr lang="zh-CN" altLang="en-US" sz="1000"/>
          </a:p>
        </p:txBody>
      </p:sp>
      <p:sp>
        <p:nvSpPr>
          <p:cNvPr id="10" name="文本框 9"/>
          <p:cNvSpPr txBox="1"/>
          <p:nvPr/>
        </p:nvSpPr>
        <p:spPr>
          <a:xfrm>
            <a:off x="1157605" y="369125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1000" b="1">
                <a:solidFill>
                  <a:srgbClr val="0C0C0C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1. 气泵主出气管脱落或折住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圆角矩形标注 13"/>
          <p:cNvSpPr/>
          <p:nvPr>
            <p:custDataLst>
              <p:tags r:id="rId2"/>
            </p:custDataLst>
          </p:nvPr>
        </p:nvSpPr>
        <p:spPr>
          <a:xfrm>
            <a:off x="3492500" y="1066800"/>
            <a:ext cx="763270" cy="329565"/>
          </a:xfrm>
          <a:prstGeom prst="wedgeRoundRectCallout">
            <a:avLst>
              <a:gd name="adj1" fmla="val -77537"/>
              <a:gd name="adj2" fmla="val 1056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气泵插件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15" y="1610360"/>
            <a:ext cx="309118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53690" y="12509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10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.局部或某个部位气囊不工作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650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32535" y="38646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1.气管折住脱落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2535" y="410972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2.气阀坏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2535" y="431546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3.主板坏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32535" y="44996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3.气阀连接线或插针不良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8795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21885" y="3864610"/>
            <a:ext cx="4073525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1.检查不充气的部位的气管有没有折住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2.如果气管正常，用万用表通断档量气阀的好坏，以两联气阀为例万用表测量黑色与红色，数值在160-170欧姆说明气阀是好的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则更换主板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反之数值很大或很小说明气阀坏、更换气阀即可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如果气阀和主板都是好的，检查插件插针是否脱出，如果是重新调整插针，不是则换气阀连接线，</a:t>
            </a:r>
            <a:endParaRPr lang="en-US" altLang="zh-CN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7" name="图片 16" descr="截图20230530104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1761490"/>
            <a:ext cx="3001645" cy="1680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1761490"/>
            <a:ext cx="3641090" cy="1832610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3"/>
            </p:custDataLst>
          </p:nvPr>
        </p:nvSpPr>
        <p:spPr>
          <a:xfrm>
            <a:off x="5596890" y="683260"/>
            <a:ext cx="793115" cy="324485"/>
          </a:xfrm>
          <a:prstGeom prst="wedgeRoundRectCallout">
            <a:avLst>
              <a:gd name="adj1" fmla="val 31425"/>
              <a:gd name="adj2" fmla="val 314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左侧气阀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5" name="圆角矩形标注 4"/>
          <p:cNvSpPr/>
          <p:nvPr>
            <p:custDataLst>
              <p:tags r:id="rId4"/>
            </p:custDataLst>
          </p:nvPr>
        </p:nvSpPr>
        <p:spPr>
          <a:xfrm>
            <a:off x="6944360" y="848995"/>
            <a:ext cx="793115" cy="324485"/>
          </a:xfrm>
          <a:prstGeom prst="wedgeRoundRectCallout">
            <a:avLst>
              <a:gd name="adj1" fmla="val -119495"/>
              <a:gd name="adj2" fmla="val 3249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rgbClr val="FF0000"/>
                </a:solidFill>
              </a:rPr>
              <a:t>右侧气阀</a:t>
            </a:r>
            <a:endParaRPr lang="zh-CN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2402840" y="56515"/>
            <a:ext cx="4967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          </a:t>
            </a:r>
            <a:r>
              <a:rPr lang="zh-CN" altLang="en-US" sz="2400">
                <a:solidFill>
                  <a:schemeClr val="accent1"/>
                </a:solidFill>
                <a:sym typeface="+mn-ea"/>
              </a:rPr>
              <a:t>机芯板插件示意图</a:t>
            </a:r>
            <a:endParaRPr lang="zh-CN" altLang="en-US" sz="2400" b="1">
              <a:solidFill>
                <a:schemeClr val="accent1"/>
              </a:solidFill>
              <a:latin typeface="黑体" panose="02010609060101010101" charset="-122"/>
              <a:sym typeface="+mn-ea"/>
            </a:endParaRPr>
          </a:p>
        </p:txBody>
      </p:sp>
      <p:pic>
        <p:nvPicPr>
          <p:cNvPr id="2" name="图片 1" descr="截图202305301025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239135" y="208280"/>
            <a:ext cx="2436495" cy="4488815"/>
          </a:xfrm>
          <a:prstGeom prst="rect">
            <a:avLst/>
          </a:prstGeom>
        </p:spPr>
      </p:pic>
      <p:cxnSp>
        <p:nvCxnSpPr>
          <p:cNvPr id="22" name="肘形连接符 21"/>
          <p:cNvCxnSpPr>
            <a:stCxn id="4" idx="3"/>
          </p:cNvCxnSpPr>
          <p:nvPr/>
        </p:nvCxnSpPr>
        <p:spPr>
          <a:xfrm>
            <a:off x="1796415" y="1699895"/>
            <a:ext cx="1156970" cy="4826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>
            <p:custDataLst>
              <p:tags r:id="rId2"/>
            </p:custDataLst>
          </p:nvPr>
        </p:nvCxnSpPr>
        <p:spPr>
          <a:xfrm rot="16200000">
            <a:off x="2282190" y="3743325"/>
            <a:ext cx="706755" cy="13589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>
            <p:custDataLst>
              <p:tags r:id="rId3"/>
            </p:custDataLst>
          </p:nvPr>
        </p:nvCxnSpPr>
        <p:spPr>
          <a:xfrm flipV="1">
            <a:off x="1852295" y="2735580"/>
            <a:ext cx="1076960" cy="57150"/>
          </a:xfrm>
          <a:prstGeom prst="bentConnector3">
            <a:avLst>
              <a:gd name="adj1" fmla="val 50059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>
            <p:custDataLst>
              <p:tags r:id="rId4"/>
            </p:custDataLst>
          </p:nvPr>
        </p:nvCxnSpPr>
        <p:spPr>
          <a:xfrm>
            <a:off x="1796415" y="2262505"/>
            <a:ext cx="675640" cy="15875"/>
          </a:xfrm>
          <a:prstGeom prst="bentConnector3">
            <a:avLst>
              <a:gd name="adj1" fmla="val 50094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>
            <p:custDataLst>
              <p:tags r:id="rId5"/>
            </p:custDataLst>
          </p:nvPr>
        </p:nvCxnSpPr>
        <p:spPr>
          <a:xfrm rot="16200000">
            <a:off x="5692775" y="3743325"/>
            <a:ext cx="706755" cy="13589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>
            <a:stCxn id="7" idx="0"/>
          </p:cNvCxnSpPr>
          <p:nvPr>
            <p:custDataLst>
              <p:tags r:id="rId6"/>
            </p:custDataLst>
          </p:nvPr>
        </p:nvCxnSpPr>
        <p:spPr>
          <a:xfrm rot="16200000">
            <a:off x="4497070" y="3740150"/>
            <a:ext cx="846455" cy="67945"/>
          </a:xfrm>
          <a:prstGeom prst="bentConnector3">
            <a:avLst>
              <a:gd name="adj1" fmla="val 4996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stCxn id="29" idx="2"/>
          </p:cNvCxnSpPr>
          <p:nvPr/>
        </p:nvCxnSpPr>
        <p:spPr>
          <a:xfrm rot="5400000">
            <a:off x="4759960" y="1174750"/>
            <a:ext cx="387985" cy="3175"/>
          </a:xfrm>
          <a:prstGeom prst="bentConnector3">
            <a:avLst>
              <a:gd name="adj1" fmla="val 5008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9" idx="1"/>
          </p:cNvCxnSpPr>
          <p:nvPr>
            <p:custDataLst>
              <p:tags r:id="rId7"/>
            </p:custDataLst>
          </p:nvPr>
        </p:nvCxnSpPr>
        <p:spPr>
          <a:xfrm rot="10800000" flipV="1">
            <a:off x="6541770" y="2710815"/>
            <a:ext cx="473710" cy="112395"/>
          </a:xfrm>
          <a:prstGeom prst="bentConnector3">
            <a:avLst>
              <a:gd name="adj1" fmla="val 49866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stCxn id="11" idx="1"/>
          </p:cNvCxnSpPr>
          <p:nvPr>
            <p:custDataLst>
              <p:tags r:id="rId8"/>
            </p:custDataLst>
          </p:nvPr>
        </p:nvCxnSpPr>
        <p:spPr>
          <a:xfrm rot="10800000" flipV="1">
            <a:off x="6613525" y="1823085"/>
            <a:ext cx="448945" cy="67945"/>
          </a:xfrm>
          <a:prstGeom prst="bentConnector3">
            <a:avLst>
              <a:gd name="adj1" fmla="val 49929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圆角矩形 60"/>
          <p:cNvSpPr/>
          <p:nvPr>
            <p:custDataLst>
              <p:tags r:id="rId9"/>
            </p:custDataLst>
          </p:nvPr>
        </p:nvSpPr>
        <p:spPr>
          <a:xfrm>
            <a:off x="716280" y="264985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揉捏电机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716280" y="206184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行走电机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716280" y="153098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敲打电机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12"/>
            </p:custDataLst>
          </p:nvPr>
        </p:nvSpPr>
        <p:spPr>
          <a:xfrm>
            <a:off x="4413885" y="622300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sym typeface="+mn-ea"/>
              </a:rPr>
              <a:t>3D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13"/>
            </p:custDataLst>
          </p:nvPr>
        </p:nvSpPr>
        <p:spPr>
          <a:xfrm>
            <a:off x="7015480" y="169989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行走计数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14"/>
            </p:custDataLst>
          </p:nvPr>
        </p:nvSpPr>
        <p:spPr>
          <a:xfrm>
            <a:off x="7015480" y="255714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揉捏信号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5"/>
            </p:custDataLst>
          </p:nvPr>
        </p:nvSpPr>
        <p:spPr>
          <a:xfrm>
            <a:off x="5621655" y="416496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行程检测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16"/>
            </p:custDataLst>
          </p:nvPr>
        </p:nvSpPr>
        <p:spPr>
          <a:xfrm>
            <a:off x="4258945" y="416496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sym typeface="+mn-ea"/>
              </a:rPr>
              <a:t>485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17"/>
            </p:custDataLst>
          </p:nvPr>
        </p:nvSpPr>
        <p:spPr>
          <a:xfrm>
            <a:off x="2030095" y="4164965"/>
            <a:ext cx="1080000" cy="36000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sym typeface="+mn-ea"/>
              </a:rPr>
              <a:t>24V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电源输入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837180" y="6604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11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. 机芯冲上行程或者下行程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650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9045" y="374713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1.行程检测板坏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9045" y="3989705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2.机芯主板坏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49045" y="4234815"/>
            <a:ext cx="19418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3.机芯主板到行程板线束断或者接触不良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8795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68875" y="3747135"/>
            <a:ext cx="4046855" cy="1003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1.检查行程磁铁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插件有无松脱，插针有无退出，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用万用表测量线束是否是好的，线束不良更换线束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更换行程检测板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更换上下行程检测板还是冲就更换主板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截图202305301025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82955" y="803275"/>
            <a:ext cx="1874520" cy="2667000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3187065" y="2571750"/>
            <a:ext cx="793115" cy="324485"/>
          </a:xfrm>
          <a:prstGeom prst="wedgeRoundRectCallout">
            <a:avLst>
              <a:gd name="adj1" fmla="val -85708"/>
              <a:gd name="adj2" fmla="val 26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行程检测插件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7" name="图片 6" descr="950dad1723b6ebcba85fcb7a77e229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64860" y="1045210"/>
            <a:ext cx="1760855" cy="2068830"/>
          </a:xfrm>
          <a:prstGeom prst="rect">
            <a:avLst/>
          </a:prstGeom>
        </p:spPr>
      </p:pic>
      <p:sp>
        <p:nvSpPr>
          <p:cNvPr id="11" name="圆角矩形标注 10"/>
          <p:cNvSpPr/>
          <p:nvPr>
            <p:custDataLst>
              <p:tags r:id="rId4"/>
            </p:custDataLst>
          </p:nvPr>
        </p:nvSpPr>
        <p:spPr>
          <a:xfrm>
            <a:off x="4968875" y="1974850"/>
            <a:ext cx="793115" cy="324485"/>
          </a:xfrm>
          <a:prstGeom prst="wedgeRoundRectCallout">
            <a:avLst>
              <a:gd name="adj1" fmla="val 83787"/>
              <a:gd name="adj2" fmla="val 1229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行程检测板</a:t>
            </a:r>
            <a:endParaRPr lang="zh-CN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22805" y="80645"/>
            <a:ext cx="60890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12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.</a:t>
            </a:r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宋体" panose="02010600030101010101" pitchFamily="2" charset="-122"/>
              </a:rPr>
              <a:t>关机复位机芯一直揉捏或敲打变揉捏</a:t>
            </a:r>
            <a:endParaRPr lang="en-US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29698" name="内容占位符 3" descr="QQ截图2020111018473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935" y="1468755"/>
            <a:ext cx="2577465" cy="175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844290" y="2372995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揉捏</a:t>
            </a:r>
            <a:r>
              <a:rPr lang="zh-CN" altLang="en-US" sz="1000">
                <a:solidFill>
                  <a:schemeClr val="tx1"/>
                </a:solidFill>
              </a:rPr>
              <a:t>信号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77585" y="807085"/>
            <a:ext cx="1010920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揉捏信号</a:t>
            </a:r>
            <a:r>
              <a:rPr lang="zh-CN" altLang="en-US" sz="1000">
                <a:solidFill>
                  <a:schemeClr val="tx1"/>
                </a:solidFill>
              </a:rPr>
              <a:t>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11" name="直接箭头连接符 10"/>
          <p:cNvCxnSpPr>
            <a:stCxn id="5" idx="1"/>
          </p:cNvCxnSpPr>
          <p:nvPr/>
        </p:nvCxnSpPr>
        <p:spPr>
          <a:xfrm flipH="1">
            <a:off x="3539490" y="2528570"/>
            <a:ext cx="304800" cy="50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78815" y="3513455"/>
            <a:ext cx="12274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20140" y="3850640"/>
            <a:ext cx="1526540" cy="227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机芯板坏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20140" y="4093845"/>
            <a:ext cx="1279525" cy="220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2.揉捏信号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板坏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51375" y="3695065"/>
            <a:ext cx="4076700" cy="619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开启敲击手法，但机芯一直是揉捏，无法选择幅度 ，用万用表测量机芯板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DC5v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电压，无为机芯板不良。更换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机芯板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有</a:t>
            </a:r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DC5v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电压， 则为揉捏信号板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26055" y="4515485"/>
            <a:ext cx="4137660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67970" y="1548130"/>
            <a:ext cx="727075" cy="31051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敲打电机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20" name="肘形连接符 19"/>
          <p:cNvCxnSpPr>
            <a:stCxn id="19" idx="3"/>
          </p:cNvCxnSpPr>
          <p:nvPr/>
        </p:nvCxnSpPr>
        <p:spPr>
          <a:xfrm>
            <a:off x="995045" y="1703705"/>
            <a:ext cx="775970" cy="14668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图片 1" descr="截图20230530185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770" y="1468755"/>
            <a:ext cx="2876550" cy="1753870"/>
          </a:xfrm>
          <a:prstGeom prst="rect">
            <a:avLst/>
          </a:prstGeom>
        </p:spPr>
      </p:pic>
      <p:cxnSp>
        <p:nvCxnSpPr>
          <p:cNvPr id="4" name="肘形连接符 3"/>
          <p:cNvCxnSpPr/>
          <p:nvPr/>
        </p:nvCxnSpPr>
        <p:spPr>
          <a:xfrm rot="5400000">
            <a:off x="6377305" y="1428115"/>
            <a:ext cx="624840" cy="22860"/>
          </a:xfrm>
          <a:prstGeom prst="bentConnector3">
            <a:avLst>
              <a:gd name="adj1" fmla="val 5010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686810" y="3302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14.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无语音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微信截图_20221028081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471295" y="932815"/>
            <a:ext cx="1745615" cy="22453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8650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5555" y="386461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1.语音板坏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5555" y="410972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2.主板坏  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5555" y="4342765"/>
            <a:ext cx="19418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3.语音板到主板线束断或者接触不良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8795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6160" y="3863975"/>
            <a:ext cx="4168775" cy="929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.语音板到主板线束断或者接触不良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用万用表测量语音板串口通讯是否正常，如果正常换语音板，否换主板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5605" y="2259330"/>
            <a:ext cx="727710" cy="423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蓝牙语音通讯插件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07330" y="3137535"/>
            <a:ext cx="1221105" cy="3835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蓝牙语音插件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9260" name="矩形 11"/>
          <p:cNvSpPr/>
          <p:nvPr/>
        </p:nvSpPr>
        <p:spPr>
          <a:xfrm>
            <a:off x="2947035" y="1468755"/>
            <a:ext cx="448945" cy="7905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>
              <a:buSzTx/>
            </a:pP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28390" y="1594485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喇叭插件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stCxn id="14" idx="1"/>
          </p:cNvCxnSpPr>
          <p:nvPr/>
        </p:nvCxnSpPr>
        <p:spPr>
          <a:xfrm flipH="1" flipV="1">
            <a:off x="3247390" y="1747520"/>
            <a:ext cx="381000" cy="254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1" idx="3"/>
          </p:cNvCxnSpPr>
          <p:nvPr/>
        </p:nvCxnSpPr>
        <p:spPr>
          <a:xfrm flipV="1">
            <a:off x="1123315" y="2404110"/>
            <a:ext cx="180975" cy="673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950960" y="270637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1139825"/>
            <a:ext cx="3641090" cy="1832610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H="1" flipV="1">
            <a:off x="5593080" y="2303145"/>
            <a:ext cx="283210" cy="8343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488180" y="1841500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靠背加热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7" name="图片 6" descr="微信截图_202210281638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6320" y="1653540"/>
            <a:ext cx="1720215" cy="16871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91885" y="1255395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靠背加热片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31355" y="1255395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靠背加热片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stCxn id="10" idx="2"/>
          </p:cNvCxnSpPr>
          <p:nvPr/>
        </p:nvCxnSpPr>
        <p:spPr>
          <a:xfrm>
            <a:off x="6555740" y="1565910"/>
            <a:ext cx="156845" cy="10953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1" idx="2"/>
          </p:cNvCxnSpPr>
          <p:nvPr/>
        </p:nvCxnSpPr>
        <p:spPr>
          <a:xfrm flipH="1">
            <a:off x="7245350" y="1565910"/>
            <a:ext cx="149860" cy="9779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58520" y="3605530"/>
            <a:ext cx="4572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74775" y="3850640"/>
            <a:ext cx="23901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主板坏</a:t>
            </a:r>
            <a:endParaRPr lang="en-US" altLang="zh-CN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74775" y="4204970"/>
            <a:ext cx="22078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加热片坏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28795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71110" y="3850640"/>
            <a:ext cx="3846830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用万用表测量主板上加热插件有没有直流</a:t>
            </a:r>
            <a:r>
              <a:rPr lang="en-US" altLang="zh-CN" sz="1000" b="1"/>
              <a:t>24V</a:t>
            </a:r>
            <a:r>
              <a:rPr lang="zh-CN" altLang="en-US" sz="1000" b="1"/>
              <a:t>输出，无输出更换主板，有输出测量连接线束，连接线束好的更换加热片，线束不良更换线束</a:t>
            </a:r>
            <a:endParaRPr lang="zh-CN" altLang="en-US" sz="1000" b="1"/>
          </a:p>
        </p:txBody>
      </p:sp>
      <p:sp>
        <p:nvSpPr>
          <p:cNvPr id="23" name="文本框 22"/>
          <p:cNvSpPr txBox="1"/>
          <p:nvPr/>
        </p:nvSpPr>
        <p:spPr>
          <a:xfrm>
            <a:off x="3146425" y="10541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15.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背部</a:t>
            </a:r>
            <a:r>
              <a:rPr lang="zh-CN" altLang="en-US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无加热</a:t>
            </a:r>
            <a:endParaRPr lang="zh-CN" altLang="en-US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  <p:cxnSp>
        <p:nvCxnSpPr>
          <p:cNvPr id="25" name="肘形连接符 24"/>
          <p:cNvCxnSpPr>
            <a:stCxn id="2" idx="1"/>
          </p:cNvCxnSpPr>
          <p:nvPr/>
        </p:nvCxnSpPr>
        <p:spPr>
          <a:xfrm rot="10800000" flipV="1">
            <a:off x="3972560" y="1997075"/>
            <a:ext cx="514985" cy="83820"/>
          </a:xfrm>
          <a:prstGeom prst="bentConnector3">
            <a:avLst>
              <a:gd name="adj1" fmla="val 49938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1508125"/>
            <a:ext cx="3641090" cy="18326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截图_20221029134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505" y="1198245"/>
            <a:ext cx="2217420" cy="1990725"/>
          </a:xfrm>
          <a:prstGeom prst="rect">
            <a:avLst/>
          </a:prstGeom>
        </p:spPr>
      </p:pic>
      <p:pic>
        <p:nvPicPr>
          <p:cNvPr id="4" name="图片 3" descr="微信截图_202210291338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13965" y="1729740"/>
            <a:ext cx="2000885" cy="938530"/>
          </a:xfrm>
          <a:prstGeom prst="rect">
            <a:avLst/>
          </a:prstGeom>
        </p:spPr>
      </p:pic>
      <p:pic>
        <p:nvPicPr>
          <p:cNvPr id="5" name="图片 4" descr="微信截图_202210291338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49345" y="1726565"/>
            <a:ext cx="1994535" cy="937895"/>
          </a:xfrm>
          <a:prstGeom prst="rect">
            <a:avLst/>
          </a:prstGeom>
        </p:spPr>
      </p:pic>
      <p:pic>
        <p:nvPicPr>
          <p:cNvPr id="8" name="图片 7" descr="微信截图_202210291345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030" y="1205865"/>
            <a:ext cx="1860550" cy="1986915"/>
          </a:xfrm>
          <a:prstGeom prst="rect">
            <a:avLst/>
          </a:prstGeom>
        </p:spPr>
      </p:pic>
      <p:pic>
        <p:nvPicPr>
          <p:cNvPr id="7" name="图片 6" descr="微信截图_202210291342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15" y="1205865"/>
            <a:ext cx="1354455" cy="19907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6750" y="3605530"/>
            <a:ext cx="457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原因分析：</a:t>
            </a:r>
            <a:endParaRPr lang="zh-CN" altLang="en-US" sz="12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8875" y="3766185"/>
            <a:ext cx="4572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防夹伤板坏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58875" y="4011295"/>
            <a:ext cx="4572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通讯线束断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8875" y="4248785"/>
            <a:ext cx="4572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</a:t>
            </a:r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主板坏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28795" y="3619500"/>
            <a:ext cx="19418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排查方法：</a:t>
            </a:r>
            <a:endParaRPr lang="zh-CN" altLang="en-US" sz="1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2795" y="3850640"/>
            <a:ext cx="4335145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先检查防夹伤插件是否松动脱落，</a:t>
            </a:r>
            <a:endParaRPr lang="zh-CN" altLang="en-US" sz="1000" b="1"/>
          </a:p>
          <a:p>
            <a:r>
              <a:rPr lang="en-US" altLang="zh-CN" sz="1000" b="1"/>
              <a:t>2.</a:t>
            </a:r>
            <a:r>
              <a:rPr lang="zh-CN" altLang="en-US" sz="1000" b="1"/>
              <a:t>脚罩两侧是红外防夹伤检查透明壳是否有赃物遮挡，有清洁去除，没有更换红外防夹伤板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如图一二三</a:t>
            </a:r>
            <a:endParaRPr lang="zh-CN" altLang="en-US" sz="10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1000" b="1"/>
              <a:t>3.</a:t>
            </a:r>
            <a:r>
              <a:rPr lang="zh-CN" altLang="en-US" sz="1000" b="1"/>
              <a:t>电源箱上盖报警换电源箱上盖防夹伤板，</a:t>
            </a:r>
            <a:r>
              <a:rPr lang="zh-CN" altLang="en-US" sz="1000" b="1">
                <a:solidFill>
                  <a:srgbClr val="FF0000"/>
                </a:solidFill>
                <a:sym typeface="+mn-ea"/>
              </a:rPr>
              <a:t>如图四五</a:t>
            </a:r>
            <a:endParaRPr lang="zh-CN" altLang="en-US" sz="1000" b="1"/>
          </a:p>
          <a:p>
            <a:r>
              <a:rPr lang="en-US" altLang="zh-CN" sz="1000" b="1"/>
              <a:t>4.</a:t>
            </a:r>
            <a:r>
              <a:rPr lang="zh-CN" altLang="en-US" sz="1000" b="1"/>
              <a:t>用万用表测量通讯线束是否断路，断路更换线束，线束好的更换主板</a:t>
            </a:r>
            <a:endParaRPr lang="zh-CN" altLang="en-US" sz="1000" b="1"/>
          </a:p>
          <a:p>
            <a:endParaRPr lang="zh-CN" altLang="en-US" sz="1000" b="1"/>
          </a:p>
        </p:txBody>
      </p:sp>
      <p:sp>
        <p:nvSpPr>
          <p:cNvPr id="12" name="文本框 11"/>
          <p:cNvSpPr txBox="1"/>
          <p:nvPr/>
        </p:nvSpPr>
        <p:spPr>
          <a:xfrm>
            <a:off x="1407795" y="3245485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2155" y="3280410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05960" y="3283585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51550" y="3283585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图四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37500" y="3294380"/>
            <a:ext cx="565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图五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65500" y="9144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16.</a:t>
            </a:r>
            <a:r>
              <a:rPr lang="zh-CN" altLang="zh-CN" sz="2400" b="1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 防夹伤报警</a:t>
            </a:r>
            <a:endParaRPr lang="zh-CN" altLang="zh-CN" sz="2400" b="1">
              <a:solidFill>
                <a:schemeClr val="accent1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敢拼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"/>
            <a:ext cx="9144000" cy="5147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72105" y="2066223"/>
            <a:ext cx="574765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荣泰 更专业的按摩椅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1028081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064510" y="745490"/>
            <a:ext cx="2675255" cy="39547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37005" y="3223260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蓝牙语音通讯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65900" y="1920240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左喇叭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65900" y="2587625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右喇叭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40830" y="3255010"/>
            <a:ext cx="727075" cy="31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麦克风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60" y="125730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1"/>
                </a:solidFill>
              </a:rPr>
              <a:t>语音板插件示意图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98295" y="839470"/>
            <a:ext cx="4967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</a:t>
            </a:r>
            <a:endParaRPr lang="en-US" altLang="en-US" sz="3200" b="1">
              <a:solidFill>
                <a:srgbClr val="FF0000"/>
              </a:solidFill>
              <a:latin typeface="黑体" panose="02010609060101010101" charset="-122"/>
              <a:sym typeface="+mn-ea"/>
            </a:endParaRPr>
          </a:p>
        </p:txBody>
      </p:sp>
      <p:cxnSp>
        <p:nvCxnSpPr>
          <p:cNvPr id="13" name="直接箭头连接符 12"/>
          <p:cNvCxnSpPr>
            <a:stCxn id="4" idx="3"/>
          </p:cNvCxnSpPr>
          <p:nvPr/>
        </p:nvCxnSpPr>
        <p:spPr>
          <a:xfrm>
            <a:off x="2164080" y="3378835"/>
            <a:ext cx="628650" cy="1206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3" idx="1"/>
          </p:cNvCxnSpPr>
          <p:nvPr/>
        </p:nvCxnSpPr>
        <p:spPr>
          <a:xfrm flipH="1">
            <a:off x="5926455" y="2075815"/>
            <a:ext cx="639445" cy="571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1"/>
          </p:cNvCxnSpPr>
          <p:nvPr/>
        </p:nvCxnSpPr>
        <p:spPr>
          <a:xfrm flipH="1" flipV="1">
            <a:off x="6019165" y="2742565"/>
            <a:ext cx="546735" cy="63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6" idx="1"/>
          </p:cNvCxnSpPr>
          <p:nvPr/>
        </p:nvCxnSpPr>
        <p:spPr>
          <a:xfrm flipH="1" flipV="1">
            <a:off x="5875655" y="3392170"/>
            <a:ext cx="765175" cy="1841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63900" y="14541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 </a:t>
            </a:r>
            <a:r>
              <a:rPr lang="zh-CN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产品内部结构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85290" y="2444750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左侧气阀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85290" y="3202940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气泵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75120" y="3387725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靠背电动缸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00190" y="2572385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电源箱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07810" y="1699895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右侧气阀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85290" y="1686560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机芯组件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3" name="图片 2" descr="截图202305291908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0230" y="1323975"/>
            <a:ext cx="2759075" cy="2905760"/>
          </a:xfrm>
          <a:prstGeom prst="rect">
            <a:avLst/>
          </a:prstGeom>
        </p:spPr>
      </p:pic>
      <p:cxnSp>
        <p:nvCxnSpPr>
          <p:cNvPr id="4" name="肘形连接符 3"/>
          <p:cNvCxnSpPr>
            <a:stCxn id="12" idx="3"/>
          </p:cNvCxnSpPr>
          <p:nvPr/>
        </p:nvCxnSpPr>
        <p:spPr>
          <a:xfrm>
            <a:off x="2599690" y="1891030"/>
            <a:ext cx="1445895" cy="387350"/>
          </a:xfrm>
          <a:prstGeom prst="bentConnector3">
            <a:avLst>
              <a:gd name="adj1" fmla="val 5002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18"/>
          <p:cNvCxnSpPr>
            <a:stCxn id="10" idx="1"/>
          </p:cNvCxnSpPr>
          <p:nvPr>
            <p:custDataLst>
              <p:tags r:id="rId2"/>
            </p:custDataLst>
          </p:nvPr>
        </p:nvCxnSpPr>
        <p:spPr>
          <a:xfrm rot="10800000" flipV="1">
            <a:off x="4864100" y="2776855"/>
            <a:ext cx="1736090" cy="127000"/>
          </a:xfrm>
          <a:prstGeom prst="bentConnector3">
            <a:avLst>
              <a:gd name="adj1" fmla="val 49963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>
            <p:custDataLst>
              <p:tags r:id="rId3"/>
            </p:custDataLst>
          </p:nvPr>
        </p:nvCxnSpPr>
        <p:spPr>
          <a:xfrm rot="10800000" flipV="1">
            <a:off x="4205605" y="1757045"/>
            <a:ext cx="2242185" cy="647700"/>
          </a:xfrm>
          <a:prstGeom prst="bentConnector3">
            <a:avLst>
              <a:gd name="adj1" fmla="val 49986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>
            <p:custDataLst>
              <p:tags r:id="rId4"/>
            </p:custDataLst>
          </p:nvPr>
        </p:nvCxnSpPr>
        <p:spPr>
          <a:xfrm flipV="1">
            <a:off x="2599690" y="2574925"/>
            <a:ext cx="1068070" cy="127635"/>
          </a:xfrm>
          <a:prstGeom prst="bentConnector3">
            <a:avLst>
              <a:gd name="adj1" fmla="val 50059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9" idx="1"/>
          </p:cNvCxnSpPr>
          <p:nvPr>
            <p:custDataLst>
              <p:tags r:id="rId5"/>
            </p:custDataLst>
          </p:nvPr>
        </p:nvCxnSpPr>
        <p:spPr>
          <a:xfrm rot="10800000">
            <a:off x="4542790" y="3256915"/>
            <a:ext cx="2132330" cy="334645"/>
          </a:xfrm>
          <a:prstGeom prst="bentConnector3">
            <a:avLst>
              <a:gd name="adj1" fmla="val 4997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>
            <p:custDataLst>
              <p:tags r:id="rId6"/>
            </p:custDataLst>
          </p:nvPr>
        </p:nvCxnSpPr>
        <p:spPr>
          <a:xfrm>
            <a:off x="2599690" y="3387725"/>
            <a:ext cx="2143760" cy="14605"/>
          </a:xfrm>
          <a:prstGeom prst="bentConnector3">
            <a:avLst>
              <a:gd name="adj1" fmla="val 5003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685290" y="3820795"/>
            <a:ext cx="914400" cy="40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小腿电动缸</a:t>
            </a:r>
            <a:endParaRPr lang="zh-CN" altLang="en-US" sz="1000">
              <a:solidFill>
                <a:schemeClr val="tx1"/>
              </a:solidFill>
            </a:endParaRPr>
          </a:p>
        </p:txBody>
      </p:sp>
      <p:cxnSp>
        <p:nvCxnSpPr>
          <p:cNvPr id="6" name="肘形连接符 5"/>
          <p:cNvCxnSpPr/>
          <p:nvPr>
            <p:custDataLst>
              <p:tags r:id="rId7"/>
            </p:custDataLst>
          </p:nvPr>
        </p:nvCxnSpPr>
        <p:spPr>
          <a:xfrm flipV="1">
            <a:off x="2599690" y="3755390"/>
            <a:ext cx="2099945" cy="233045"/>
          </a:xfrm>
          <a:prstGeom prst="bentConnector3">
            <a:avLst>
              <a:gd name="adj1" fmla="val 50015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96005" y="167005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accent1"/>
                </a:solidFill>
              </a:rPr>
              <a:t>机芯拆装方法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pic>
        <p:nvPicPr>
          <p:cNvPr id="3" name="图片 2" descr="570604c09a576755b33e119c1da15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8465" y="1047750"/>
            <a:ext cx="2049145" cy="2197735"/>
          </a:xfrm>
          <a:prstGeom prst="rect">
            <a:avLst/>
          </a:prstGeom>
        </p:spPr>
      </p:pic>
      <p:pic>
        <p:nvPicPr>
          <p:cNvPr id="4" name="图片 3" descr="2b12abe47140955d00e126d55776cb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" y="1047750"/>
            <a:ext cx="2911475" cy="2192655"/>
          </a:xfrm>
          <a:prstGeom prst="rect">
            <a:avLst/>
          </a:prstGeom>
        </p:spPr>
      </p:pic>
      <p:pic>
        <p:nvPicPr>
          <p:cNvPr id="5" name="图片 4" descr="ca21f7a9ce94dd006e782f50c223a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1053465"/>
            <a:ext cx="3373755" cy="219202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90130" y="3498850"/>
            <a:ext cx="8051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</a:t>
            </a:r>
            <a:r>
              <a:rPr lang="zh-CN" altLang="en-US" sz="1000">
                <a:solidFill>
                  <a:srgbClr val="FF0000"/>
                </a:solidFill>
              </a:rPr>
              <a:t>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350645" y="3498850"/>
            <a:ext cx="8051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717415" y="3498850"/>
            <a:ext cx="8051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</a:t>
            </a:r>
            <a:r>
              <a:rPr lang="zh-CN" altLang="en-US" sz="1000">
                <a:solidFill>
                  <a:srgbClr val="FF0000"/>
                </a:solidFill>
              </a:rPr>
              <a:t>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4390" y="4002405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把机芯铁架上</a:t>
            </a:r>
            <a:r>
              <a:rPr lang="en-US" altLang="zh-CN" sz="1000"/>
              <a:t>8</a:t>
            </a:r>
            <a:r>
              <a:rPr lang="zh-CN" altLang="en-US" sz="1000"/>
              <a:t>颗螺丝拧掉如</a:t>
            </a:r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291590" y="1583690"/>
            <a:ext cx="337185" cy="76263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2559050" y="1517650"/>
            <a:ext cx="337185" cy="76263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882390" y="4003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把塑料件上</a:t>
            </a:r>
            <a:r>
              <a:rPr lang="en-US" altLang="zh-CN" sz="1000"/>
              <a:t>4</a:t>
            </a:r>
            <a:r>
              <a:rPr lang="zh-CN" altLang="en-US" sz="1000"/>
              <a:t>颗螺丝拧掉如</a:t>
            </a:r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928235" y="1880235"/>
            <a:ext cx="345440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5273675" y="1770380"/>
            <a:ext cx="345440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5055235" y="2391410"/>
            <a:ext cx="345440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5400675" y="2346325"/>
            <a:ext cx="345440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68515" y="1623695"/>
            <a:ext cx="408940" cy="38544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390130" y="3997325"/>
            <a:ext cx="14655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取下弹簧如</a:t>
            </a:r>
            <a:r>
              <a:rPr lang="zh-CN" altLang="en-US" sz="1000">
                <a:solidFill>
                  <a:srgbClr val="FF0000"/>
                </a:solidFill>
              </a:rPr>
              <a:t>图三</a:t>
            </a:r>
            <a:endParaRPr lang="zh-CN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55645" y="112395"/>
            <a:ext cx="3754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         </a:t>
            </a:r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电控柜拆装和结构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微信截图_20221029082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35" y="1603375"/>
            <a:ext cx="2339340" cy="1525270"/>
          </a:xfrm>
          <a:prstGeom prst="rect">
            <a:avLst/>
          </a:prstGeom>
        </p:spPr>
      </p:pic>
      <p:pic>
        <p:nvPicPr>
          <p:cNvPr id="4" name="图片 3" descr="微信截图_202210290827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603375"/>
            <a:ext cx="2328545" cy="1525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3207385"/>
            <a:ext cx="13665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41775" y="3207385"/>
            <a:ext cx="13665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38290" y="3207385"/>
            <a:ext cx="13665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0405" y="374650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把后脚罩上面三颗螺丝拧掉</a:t>
            </a:r>
            <a:endParaRPr lang="zh-CN" altLang="en-US" sz="1000" b="1"/>
          </a:p>
          <a:p>
            <a:r>
              <a:rPr lang="zh-CN" altLang="en-US" sz="1000" b="1">
                <a:solidFill>
                  <a:srgbClr val="FF0000"/>
                </a:solidFill>
              </a:rPr>
              <a:t>如图一</a:t>
            </a:r>
            <a:endParaRPr lang="zh-CN" altLang="en-US" sz="1000" b="1"/>
          </a:p>
        </p:txBody>
      </p:sp>
      <p:sp>
        <p:nvSpPr>
          <p:cNvPr id="9" name="文本框 8"/>
          <p:cNvSpPr txBox="1"/>
          <p:nvPr/>
        </p:nvSpPr>
        <p:spPr>
          <a:xfrm>
            <a:off x="3255645" y="3746500"/>
            <a:ext cx="2678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把电源箱上面两颗螺丝拧掉（</a:t>
            </a:r>
            <a:r>
              <a:rPr lang="zh-CN" altLang="en-US" sz="1000" b="1">
                <a:solidFill>
                  <a:srgbClr val="FF0000"/>
                </a:solidFill>
              </a:rPr>
              <a:t>红色圈处</a:t>
            </a:r>
            <a:r>
              <a:rPr lang="zh-CN" altLang="en-US" sz="1000" b="1"/>
              <a:t>）</a:t>
            </a:r>
            <a:endParaRPr lang="zh-CN" altLang="en-US" sz="1000" b="1"/>
          </a:p>
          <a:p>
            <a:r>
              <a:rPr lang="en-US" altLang="zh-CN" sz="1000" b="1"/>
              <a:t>2.</a:t>
            </a:r>
            <a:r>
              <a:rPr lang="zh-CN" altLang="en-US" sz="1000" b="1"/>
              <a:t>电源箱上盖稍往前推一下，上盖就取下来</a:t>
            </a:r>
            <a:endParaRPr lang="zh-CN" altLang="en-US" sz="1000" b="1"/>
          </a:p>
          <a:p>
            <a:r>
              <a:rPr lang="zh-CN" altLang="en-US" sz="1000" b="1"/>
              <a:t>了（</a:t>
            </a:r>
            <a:r>
              <a:rPr lang="zh-CN" altLang="en-US" sz="1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黄色圈处是卡上去的</a:t>
            </a:r>
            <a:r>
              <a:rPr lang="zh-CN" altLang="en-US" sz="1000" b="1"/>
              <a:t>）</a:t>
            </a:r>
            <a:r>
              <a:rPr lang="en-US" altLang="zh-CN" sz="1000" b="1"/>
              <a:t>.</a:t>
            </a:r>
            <a:r>
              <a:rPr lang="zh-CN" altLang="en-US" sz="1000" b="1">
                <a:solidFill>
                  <a:srgbClr val="FF0000"/>
                </a:solidFill>
              </a:rPr>
              <a:t>如图二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7440" y="3746500"/>
            <a:ext cx="24936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电源箱内部有开关组件，电源板</a:t>
            </a:r>
            <a:r>
              <a:rPr lang="zh-CN" altLang="en-US" sz="1000" b="1">
                <a:solidFill>
                  <a:srgbClr val="FF0000"/>
                </a:solidFill>
              </a:rPr>
              <a:t>如图三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16625" y="1603375"/>
            <a:ext cx="2385060" cy="1524635"/>
          </a:xfrm>
          <a:prstGeom prst="rect">
            <a:avLst/>
          </a:prstGeom>
        </p:spPr>
      </p:pic>
      <p:sp>
        <p:nvSpPr>
          <p:cNvPr id="21" name="椭圆形标注 20"/>
          <p:cNvSpPr/>
          <p:nvPr>
            <p:custDataLst>
              <p:tags r:id="rId5"/>
            </p:custDataLst>
          </p:nvPr>
        </p:nvSpPr>
        <p:spPr>
          <a:xfrm>
            <a:off x="7618095" y="1215390"/>
            <a:ext cx="914400" cy="611505"/>
          </a:xfrm>
          <a:prstGeom prst="wedgeEllipseCallout">
            <a:avLst>
              <a:gd name="adj1" fmla="val -33194"/>
              <a:gd name="adj2" fmla="val 97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电源板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22" name="椭圆形标注 21"/>
          <p:cNvSpPr/>
          <p:nvPr>
            <p:custDataLst>
              <p:tags r:id="rId6"/>
            </p:custDataLst>
          </p:nvPr>
        </p:nvSpPr>
        <p:spPr>
          <a:xfrm>
            <a:off x="8004810" y="2266315"/>
            <a:ext cx="914400" cy="611505"/>
          </a:xfrm>
          <a:prstGeom prst="wedgeEllipseCallout">
            <a:avLst>
              <a:gd name="adj1" fmla="val -128888"/>
              <a:gd name="adj2" fmla="val 267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tx1"/>
                </a:solidFill>
              </a:rPr>
              <a:t>开关</a:t>
            </a:r>
            <a:r>
              <a:rPr lang="zh-CN" altLang="en-US" sz="1000">
                <a:solidFill>
                  <a:schemeClr val="tx1"/>
                </a:solidFill>
              </a:rPr>
              <a:t>组件</a:t>
            </a:r>
            <a:endParaRPr lang="zh-CN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74415" y="120015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       </a:t>
            </a:r>
            <a:r>
              <a:rPr lang="en-US" altLang="zh-CN" sz="1600" b="1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   </a:t>
            </a:r>
            <a:r>
              <a:rPr lang="zh-CN" altLang="en-US" sz="2400" b="1">
                <a:solidFill>
                  <a:schemeClr val="accent1"/>
                </a:solidFill>
                <a:ea typeface="黑体" panose="02010609060101010101" charset="-122"/>
                <a:sym typeface="+mn-ea"/>
              </a:rPr>
              <a:t>脚罩拆装</a:t>
            </a:r>
            <a:endParaRPr lang="zh-CN" altLang="en-US" sz="2400" b="1">
              <a:solidFill>
                <a:schemeClr val="accent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微信截图_202210290844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1235" y="1452880"/>
            <a:ext cx="3331845" cy="2066925"/>
          </a:xfrm>
          <a:prstGeom prst="rect">
            <a:avLst/>
          </a:prstGeom>
        </p:spPr>
      </p:pic>
      <p:pic>
        <p:nvPicPr>
          <p:cNvPr id="5" name="图片 4" descr="微信截图_202210290846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05" y="1452245"/>
            <a:ext cx="3630930" cy="2004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4885" y="3616960"/>
            <a:ext cx="8051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图一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76925" y="3616960"/>
            <a:ext cx="8051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3505" y="401320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1.</a:t>
            </a:r>
            <a:r>
              <a:rPr lang="zh-CN" altLang="en-US" sz="1000" b="1"/>
              <a:t>脚罩外侧两颗螺丝拆掉</a:t>
            </a:r>
            <a:r>
              <a:rPr lang="zh-CN" altLang="en-US" sz="1000" b="1">
                <a:solidFill>
                  <a:srgbClr val="FF0000"/>
                </a:solidFill>
              </a:rPr>
              <a:t>如图一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0190" y="3936365"/>
            <a:ext cx="2152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tx1"/>
                </a:solidFill>
              </a:rPr>
              <a:t>2.</a:t>
            </a:r>
            <a:r>
              <a:rPr lang="zh-CN" altLang="en-US" sz="1000" b="1">
                <a:solidFill>
                  <a:schemeClr val="tx1"/>
                </a:solidFill>
              </a:rPr>
              <a:t>脚罩内侧六颗螺丝拆掉，脚罩就拆下来了</a:t>
            </a:r>
            <a:r>
              <a:rPr lang="zh-CN" altLang="en-US" sz="1000">
                <a:solidFill>
                  <a:srgbClr val="FF0000"/>
                </a:solidFill>
              </a:rPr>
              <a:t>如图二</a:t>
            </a:r>
            <a:endParaRPr lang="zh-CN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100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1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2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3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4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5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6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7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8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09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1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2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3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4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5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116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17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18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19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21.xml><?xml version="1.0" encoding="utf-8"?>
<p:tagLst xmlns:p="http://schemas.openxmlformats.org/presentationml/2006/main">
  <p:tag name="KSO_WM_DIAGRAM_VIRTUALLY_FRAME" val="{&quot;height&quot;:94.8,&quot;left&quot;:10.95,&quot;top&quot;:297.05,&quot;width&quot;:683.7}"/>
</p:tagLst>
</file>

<file path=ppt/tags/tag122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3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4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5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6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7.xml><?xml version="1.0" encoding="utf-8"?>
<p:tagLst xmlns:p="http://schemas.openxmlformats.org/presentationml/2006/main">
  <p:tag name="KSO_WM_DIAGRAM_VIRTUALLY_FRAME" val="{&quot;height&quot;:109.65,&quot;left&quot;:23.75,&quot;top&quot;:253.4,&quot;width&quot;:654.7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PP_MARK_KEY" val="889d86c0-0ee2-4ad4-a254-cb3cae2c60f8"/>
  <p:tag name="COMMONDATA" val="eyJoZGlkIjoiNzQwMDVlOTNjMjM2M2U1MzViMDdiNGEzOTM5Mjc0ZTAifQ=="/>
  <p:tag name="commondata" val="eyJoZGlkIjoiMWZkZGE5NDEyNmNhNTE1NjBlYmZiZjExMWEwNDU1YzQifQ=="/>
</p:tagLst>
</file>

<file path=ppt/tags/tag16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3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4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5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6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7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8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32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33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34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47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48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49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1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2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3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4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8107,&quot;width&quot;:144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PLACING_PICTURE_USER_VIEWPORT" val="{&quot;height&quot;:3675,&quot;width&quot;:8370}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80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1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2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3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4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5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6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7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8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89.xml><?xml version="1.0" encoding="utf-8"?>
<p:tagLst xmlns:p="http://schemas.openxmlformats.org/presentationml/2006/main">
  <p:tag name="KSO_WM_DIAGRAM_VIRTUALLY_FRAME" val="{&quot;height&quot;:321.55,&quot;left&quot;:31.6,&quot;top&quot;:54.25,&quot;width&quot;:670.75}"/>
</p:tagLst>
</file>

<file path=ppt/tags/tag9.xml><?xml version="1.0" encoding="utf-8"?>
<p:tagLst xmlns:p="http://schemas.openxmlformats.org/presentationml/2006/main">
  <p:tag name="KSO_WM_DIAGRAM_VIRTUALLY_FRAME" val="{&quot;height&quot;:383.2429133858268,&quot;left&quot;:35.05,&quot;top&quot;:71.4,&quot;width&quot;:832.6}"/>
</p:tagLst>
</file>

<file path=ppt/tags/tag90.xml><?xml version="1.0" encoding="utf-8"?>
<p:tagLst xmlns:p="http://schemas.openxmlformats.org/presentationml/2006/main">
  <p:tag name="KSO_WM_DIAGRAM_VIRTUALLY_FRAME" val="{&quot;height&quot;:63.75,&quot;left&quot;:46.1,&quot;top&quot;:315.3,&quot;width&quot;:578.3}"/>
</p:tagLst>
</file>

<file path=ppt/tags/tag91.xml><?xml version="1.0" encoding="utf-8"?>
<p:tagLst xmlns:p="http://schemas.openxmlformats.org/presentationml/2006/main">
  <p:tag name="KSO_WM_DIAGRAM_VIRTUALLY_FRAME" val="{&quot;height&quot;:63.75,&quot;left&quot;:46.1,&quot;top&quot;:315.3,&quot;width&quot;:578.3}"/>
</p:tagLst>
</file>

<file path=ppt/tags/tag92.xml><?xml version="1.0" encoding="utf-8"?>
<p:tagLst xmlns:p="http://schemas.openxmlformats.org/presentationml/2006/main">
  <p:tag name="KSO_WM_DIAGRAM_VIRTUALLY_FRAME" val="{&quot;height&quot;:63.75,&quot;left&quot;:46.1,&quot;top&quot;:315.3,&quot;width&quot;:578.3}"/>
</p:tagLst>
</file>

<file path=ppt/tags/tag93.xml><?xml version="1.0" encoding="utf-8"?>
<p:tagLst xmlns:p="http://schemas.openxmlformats.org/presentationml/2006/main">
  <p:tag name="KSO_WM_DIAGRAM_VIRTUALLY_FRAME" val="{&quot;height&quot;:63.75,&quot;left&quot;:46.1,&quot;top&quot;:315.3,&quot;width&quot;:578.3}"/>
</p:tagLst>
</file>

<file path=ppt/tags/tag94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95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96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97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98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ags/tag99.xml><?xml version="1.0" encoding="utf-8"?>
<p:tagLst xmlns:p="http://schemas.openxmlformats.org/presentationml/2006/main">
  <p:tag name="KSO_WM_DIAGRAM_VIRTUALLY_FRAME" val="{&quot;height&quot;:352.45,&quot;left&quot;:15.3,&quot;top&quot;:49.15,&quot;width&quot;:674.7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5118</Words>
  <Application>WPS 演示</Application>
  <PresentationFormat>全屏显示(16:9)</PresentationFormat>
  <Paragraphs>780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宋体</vt:lpstr>
      <vt:lpstr>Wingdings</vt:lpstr>
      <vt:lpstr>Source Sans Pro</vt:lpstr>
      <vt:lpstr>Roboto Thin</vt:lpstr>
      <vt:lpstr>Segoe Print</vt:lpstr>
      <vt:lpstr>微软雅黑</vt:lpstr>
      <vt:lpstr>黑体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阳&amp;烨</cp:lastModifiedBy>
  <cp:revision>774</cp:revision>
  <dcterms:created xsi:type="dcterms:W3CDTF">2021-03-23T00:18:00Z</dcterms:created>
  <dcterms:modified xsi:type="dcterms:W3CDTF">2024-08-08T00:24:07Z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64A441D3894842B3A9C596798226028D</vt:lpwstr>
  </property>
</Properties>
</file>