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53">
          <p15:clr>
            <a:srgbClr val="000000"/>
          </p15:clr>
        </p15:guide>
        <p15:guide id="2" pos="3858">
          <p15:clr>
            <a:srgbClr val="000000"/>
          </p15:clr>
        </p15:guide>
      </p15:sldGuideLst>
    </p:ext>
    <p:ext uri="GoogleSlidesCustomDataVersion2">
      <go:slidesCustomData xmlns:go="http://customooxmlschemas.google.com/" r:id="rId29" roundtripDataSignature="AMtx7miJQ25rFspTvlHdMKgMkyXAf/G2/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8F9DE8-AC66-417E-87E6-0D5C64ED48DB}">
  <a:tblStyle styleId="{E68F9DE8-AC66-417E-87E6-0D5C64ED48DB}"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53" orient="horz"/>
        <p:guide pos="385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Microsoft Yahei"/>
                <a:ea typeface="Microsoft Yahei"/>
                <a:cs typeface="Microsoft Yahei"/>
                <a:sym typeface="Microsoft Yahei"/>
              </a:defRPr>
            </a:lvl1pPr>
            <a:lvl2pPr indent="-228600" lvl="1" marL="9144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2pPr>
            <a:lvl3pPr indent="-228600" lvl="2" marL="13716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3pPr>
            <a:lvl4pPr indent="-228600" lvl="3" marL="18288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4pPr>
            <a:lvl5pPr indent="-228600" lvl="4" marL="22860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Microsoft Yahei"/>
                <a:ea typeface="Microsoft Yahei"/>
                <a:cs typeface="Microsoft Yahei"/>
                <a:sym typeface="Microsoft Yahei"/>
              </a:rPr>
              <a:t>‹#›</a:t>
            </a:fld>
            <a:endParaRPr b="0" i="0" sz="1200" u="none" cap="none" strike="noStrike">
              <a:solidFill>
                <a:schemeClr val="dk1"/>
              </a:solidFill>
              <a:latin typeface="Microsoft Yahei"/>
              <a:ea typeface="Microsoft Yahei"/>
              <a:cs typeface="Microsoft Yahei"/>
              <a:sym typeface="Microsoft Yahe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9" name="Google Shape;32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669882" y="2588281"/>
            <a:ext cx="10852237" cy="899167"/>
          </a:xfrm>
          <a:prstGeom prst="rect">
            <a:avLst/>
          </a:prstGeom>
          <a:noFill/>
          <a:ln>
            <a:noFill/>
          </a:ln>
        </p:spPr>
        <p:txBody>
          <a:bodyPr anchorCtr="0" anchor="t" bIns="38100" lIns="101600" spcFirstLastPara="1" rIns="25400" wrap="square" tIns="38100">
            <a:noAutofit/>
          </a:bodyPr>
          <a:lstStyle>
            <a:lvl1pPr lvl="0" algn="ctr">
              <a:lnSpc>
                <a:spcPct val="100000"/>
              </a:lnSpc>
              <a:spcBef>
                <a:spcPts val="0"/>
              </a:spcBef>
              <a:spcAft>
                <a:spcPts val="0"/>
              </a:spcAft>
              <a:buClr>
                <a:schemeClr val="dk1"/>
              </a:buClr>
              <a:buSzPts val="5400"/>
              <a:buFont typeface="Arial"/>
              <a:buNone/>
              <a:defRPr b="0"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subTitle"/>
          </p:nvPr>
        </p:nvSpPr>
        <p:spPr>
          <a:xfrm>
            <a:off x="669882" y="3566160"/>
            <a:ext cx="10852237" cy="950984"/>
          </a:xfrm>
          <a:prstGeom prst="rect">
            <a:avLst/>
          </a:prstGeom>
          <a:noFill/>
          <a:ln>
            <a:noFill/>
          </a:ln>
        </p:spPr>
        <p:txBody>
          <a:bodyPr anchorCtr="0" anchor="t" bIns="38100" lIns="101600" spcFirstLastPara="1" rIns="76200" wrap="square" tIns="38100">
            <a:noAutofit/>
          </a:bodyPr>
          <a:lstStyle>
            <a:lvl1pPr lvl="0" algn="ctr">
              <a:lnSpc>
                <a:spcPct val="100000"/>
              </a:lnSpc>
              <a:spcBef>
                <a:spcPts val="0"/>
              </a:spcBef>
              <a:spcAft>
                <a:spcPts val="0"/>
              </a:spcAft>
              <a:buClr>
                <a:schemeClr val="dk1"/>
              </a:buClr>
              <a:buSzPts val="2400"/>
              <a:buNone/>
              <a:defRPr sz="2400" u="none" cap="none" strike="noStrike">
                <a:solidFill>
                  <a:schemeClr val="dk1"/>
                </a:solidFill>
              </a:defRPr>
            </a:lvl1pPr>
            <a:lvl2pPr lvl="1" algn="ctr">
              <a:lnSpc>
                <a:spcPct val="130000"/>
              </a:lnSpc>
              <a:spcBef>
                <a:spcPts val="1000"/>
              </a:spcBef>
              <a:spcAft>
                <a:spcPts val="0"/>
              </a:spcAft>
              <a:buClr>
                <a:schemeClr val="dk1"/>
              </a:buClr>
              <a:buSzPts val="2000"/>
              <a:buNone/>
              <a:defRPr sz="2000"/>
            </a:lvl2pPr>
            <a:lvl3pPr lvl="2" algn="ctr">
              <a:lnSpc>
                <a:spcPct val="130000"/>
              </a:lnSpc>
              <a:spcBef>
                <a:spcPts val="1000"/>
              </a:spcBef>
              <a:spcAft>
                <a:spcPts val="0"/>
              </a:spcAft>
              <a:buClr>
                <a:schemeClr val="dk1"/>
              </a:buClr>
              <a:buSzPts val="1800"/>
              <a:buNone/>
              <a:defRPr sz="1800"/>
            </a:lvl3pPr>
            <a:lvl4pPr lvl="3" algn="ctr">
              <a:lnSpc>
                <a:spcPct val="130000"/>
              </a:lnSpc>
              <a:spcBef>
                <a:spcPts val="1000"/>
              </a:spcBef>
              <a:spcAft>
                <a:spcPts val="0"/>
              </a:spcAft>
              <a:buClr>
                <a:schemeClr val="dk1"/>
              </a:buClr>
              <a:buSzPts val="1600"/>
              <a:buNone/>
              <a:defRPr sz="1600"/>
            </a:lvl4pPr>
            <a:lvl5pPr lvl="4" algn="ctr">
              <a:lnSpc>
                <a:spcPct val="130000"/>
              </a:lnSpc>
              <a:spcBef>
                <a:spcPts val="1000"/>
              </a:spcBef>
              <a:spcAft>
                <a:spcPts val="0"/>
              </a:spcAft>
              <a:buClr>
                <a:schemeClr val="dk1"/>
              </a:buClr>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
  <p:cSld name="内容">
    <p:spTree>
      <p:nvGrpSpPr>
        <p:cNvPr id="71" name="Shape 71"/>
        <p:cNvGrpSpPr/>
        <p:nvPr/>
      </p:nvGrpSpPr>
      <p:grpSpPr>
        <a:xfrm>
          <a:off x="0" y="0"/>
          <a:ext cx="0" cy="0"/>
          <a:chOff x="0" y="0"/>
          <a:chExt cx="0" cy="0"/>
        </a:xfrm>
      </p:grpSpPr>
      <p:sp>
        <p:nvSpPr>
          <p:cNvPr id="72" name="Google Shape;72;p33"/>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3"/>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3"/>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33"/>
          <p:cNvSpPr txBox="1"/>
          <p:nvPr>
            <p:ph idx="1" type="body"/>
          </p:nvPr>
        </p:nvSpPr>
        <p:spPr>
          <a:xfrm>
            <a:off x="669930" y="952508"/>
            <a:ext cx="10852237" cy="5040000"/>
          </a:xfrm>
          <a:prstGeom prst="rect">
            <a:avLst/>
          </a:prstGeom>
          <a:noFill/>
          <a:ln>
            <a:noFill/>
          </a:ln>
        </p:spPr>
        <p:txBody>
          <a:bodyPr anchorCtr="0" anchor="t" bIns="0" lIns="101600" spcFirstLastPara="1" rIns="82550" wrap="square" tIns="0">
            <a:normAutofit/>
          </a:bodyPr>
          <a:lstStyle>
            <a:lvl1pPr indent="-330200" lvl="0" marL="457200" algn="l">
              <a:lnSpc>
                <a:spcPct val="130000"/>
              </a:lnSpc>
              <a:spcBef>
                <a:spcPts val="0"/>
              </a:spcBef>
              <a:spcAft>
                <a:spcPts val="0"/>
              </a:spcAft>
              <a:buClr>
                <a:srgbClr val="3F3F3F"/>
              </a:buClr>
              <a:buSzPts val="1600"/>
              <a:buChar char="•"/>
              <a:defRPr>
                <a:solidFill>
                  <a:srgbClr val="3F3F3F"/>
                </a:solidFill>
              </a:defRPr>
            </a:lvl1pPr>
            <a:lvl2pPr indent="-330200" lvl="1" marL="914400" algn="l">
              <a:lnSpc>
                <a:spcPct val="130000"/>
              </a:lnSpc>
              <a:spcBef>
                <a:spcPts val="1000"/>
              </a:spcBef>
              <a:spcAft>
                <a:spcPts val="0"/>
              </a:spcAft>
              <a:buClr>
                <a:srgbClr val="3F3F3F"/>
              </a:buClr>
              <a:buSzPts val="1600"/>
              <a:buChar char="•"/>
              <a:defRPr>
                <a:solidFill>
                  <a:srgbClr val="3F3F3F"/>
                </a:solidFill>
              </a:defRPr>
            </a:lvl2pPr>
            <a:lvl3pPr indent="-330200" lvl="2" marL="1371600" algn="l">
              <a:lnSpc>
                <a:spcPct val="130000"/>
              </a:lnSpc>
              <a:spcBef>
                <a:spcPts val="1000"/>
              </a:spcBef>
              <a:spcAft>
                <a:spcPts val="0"/>
              </a:spcAft>
              <a:buClr>
                <a:srgbClr val="3F3F3F"/>
              </a:buClr>
              <a:buSzPts val="1600"/>
              <a:buChar char="•"/>
              <a:defRPr>
                <a:solidFill>
                  <a:srgbClr val="3F3F3F"/>
                </a:solidFill>
              </a:defRPr>
            </a:lvl3pPr>
            <a:lvl4pPr indent="-330200" lvl="3" marL="1828800" algn="l">
              <a:lnSpc>
                <a:spcPct val="130000"/>
              </a:lnSpc>
              <a:spcBef>
                <a:spcPts val="1000"/>
              </a:spcBef>
              <a:spcAft>
                <a:spcPts val="0"/>
              </a:spcAft>
              <a:buClr>
                <a:srgbClr val="3F3F3F"/>
              </a:buClr>
              <a:buSzPts val="1600"/>
              <a:buChar char="•"/>
              <a:defRPr>
                <a:solidFill>
                  <a:srgbClr val="3F3F3F"/>
                </a:solidFill>
              </a:defRPr>
            </a:lvl4pPr>
            <a:lvl5pPr indent="-330200" lvl="4" marL="2286000" algn="l">
              <a:lnSpc>
                <a:spcPct val="130000"/>
              </a:lnSpc>
              <a:spcBef>
                <a:spcPts val="1000"/>
              </a:spcBef>
              <a:spcAft>
                <a:spcPts val="0"/>
              </a:spcAft>
              <a:buClr>
                <a:srgbClr val="3F3F3F"/>
              </a:buClr>
              <a:buSzPts val="1600"/>
              <a:buChar char="•"/>
              <a:defRPr>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末尾幻灯片">
  <p:cSld name="末尾幻灯片">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34"/>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4"/>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4"/>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0" name="Google Shape;80;p34"/>
          <p:cNvSpPr txBox="1"/>
          <p:nvPr>
            <p:ph type="title"/>
          </p:nvPr>
        </p:nvSpPr>
        <p:spPr>
          <a:xfrm>
            <a:off x="669882" y="2588281"/>
            <a:ext cx="10852237" cy="899167"/>
          </a:xfrm>
          <a:prstGeom prst="rect">
            <a:avLst/>
          </a:prstGeom>
          <a:noFill/>
          <a:ln>
            <a:noFill/>
          </a:ln>
        </p:spPr>
        <p:txBody>
          <a:bodyPr anchorCtr="0" anchor="t" bIns="38100" lIns="101600" spcFirstLastPara="1" rIns="25400" wrap="square" tIns="38100">
            <a:noAutofit/>
          </a:bodyPr>
          <a:lstStyle>
            <a:lvl1pPr lvl="0" marR="0" algn="ctr">
              <a:lnSpc>
                <a:spcPct val="100000"/>
              </a:lnSpc>
              <a:spcBef>
                <a:spcPts val="0"/>
              </a:spcBef>
              <a:spcAft>
                <a:spcPts val="0"/>
              </a:spcAft>
              <a:buClr>
                <a:schemeClr val="dk1"/>
              </a:buClr>
              <a:buSzPts val="5400"/>
              <a:buFont typeface="Arial"/>
              <a:buNone/>
              <a:defRPr b="0" i="0" sz="54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 type="body"/>
          </p:nvPr>
        </p:nvSpPr>
        <p:spPr>
          <a:xfrm>
            <a:off x="669882" y="1296000"/>
            <a:ext cx="10852237" cy="5041355"/>
          </a:xfrm>
          <a:prstGeom prst="rect">
            <a:avLst/>
          </a:prstGeom>
          <a:noFill/>
          <a:ln>
            <a:noFill/>
          </a:ln>
        </p:spPr>
        <p:txBody>
          <a:bodyPr anchorCtr="0" anchor="t" bIns="0" lIns="101600" spcFirstLastPara="1" rIns="82550" wrap="square" tIns="0">
            <a:no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30200" lvl="1" marL="9144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2pPr>
            <a:lvl3pPr indent="-330200" lvl="2" marL="13716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3pPr>
            <a:lvl4pPr indent="-330200" lvl="3" marL="18288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4pPr>
            <a:lvl5pPr indent="-330200" lvl="4" marL="22860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7" name="Shape 27"/>
        <p:cNvGrpSpPr/>
        <p:nvPr/>
      </p:nvGrpSpPr>
      <p:grpSpPr>
        <a:xfrm>
          <a:off x="0" y="0"/>
          <a:ext cx="0" cy="0"/>
          <a:chOff x="0" y="0"/>
          <a:chExt cx="0" cy="0"/>
        </a:xfrm>
      </p:grpSpPr>
      <p:sp>
        <p:nvSpPr>
          <p:cNvPr id="28" name="Google Shape;28;p26"/>
          <p:cNvSpPr txBox="1"/>
          <p:nvPr>
            <p:ph type="title"/>
          </p:nvPr>
        </p:nvSpPr>
        <p:spPr>
          <a:xfrm>
            <a:off x="669930" y="3808730"/>
            <a:ext cx="10852237" cy="624845"/>
          </a:xfrm>
          <a:prstGeom prst="rect">
            <a:avLst/>
          </a:prstGeom>
          <a:noFill/>
          <a:ln>
            <a:noFill/>
          </a:ln>
        </p:spPr>
        <p:txBody>
          <a:bodyPr anchorCtr="0" anchor="t" bIns="38100" lIns="101600" spcFirstLastPara="1" rIns="63500" wrap="square" tIns="38100">
            <a:noAutofit/>
          </a:bodyPr>
          <a:lstStyle>
            <a:lvl1pPr lvl="0" algn="l">
              <a:lnSpc>
                <a:spcPct val="100000"/>
              </a:lnSpc>
              <a:spcBef>
                <a:spcPts val="0"/>
              </a:spcBef>
              <a:spcAft>
                <a:spcPts val="0"/>
              </a:spcAft>
              <a:buClr>
                <a:schemeClr val="dk1"/>
              </a:buClr>
              <a:buSzPts val="3600"/>
              <a:buFont typeface="Arial"/>
              <a:buNone/>
              <a:defRPr b="0" sz="3600" u="none" cap="none" strike="noStrik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body"/>
          </p:nvPr>
        </p:nvSpPr>
        <p:spPr>
          <a:xfrm>
            <a:off x="669925" y="4511675"/>
            <a:ext cx="10852237" cy="1077985"/>
          </a:xfrm>
          <a:prstGeom prst="rect">
            <a:avLst/>
          </a:prstGeom>
          <a:noFill/>
          <a:ln>
            <a:noFill/>
          </a:ln>
        </p:spPr>
        <p:txBody>
          <a:bodyPr anchorCtr="0" anchor="t" bIns="38100" lIns="101600" spcFirstLastPara="1" rIns="76200" wrap="square" tIns="38100">
            <a:noAutofit/>
          </a:bodyPr>
          <a:lstStyle>
            <a:lvl1pPr indent="-228600" lvl="0" marL="457200" algn="l">
              <a:lnSpc>
                <a:spcPct val="130000"/>
              </a:lnSpc>
              <a:spcBef>
                <a:spcPts val="0"/>
              </a:spcBef>
              <a:spcAft>
                <a:spcPts val="0"/>
              </a:spcAft>
              <a:buClr>
                <a:schemeClr val="dk1"/>
              </a:buClr>
              <a:buSzPts val="1600"/>
              <a:buNone/>
              <a:defRPr b="0" i="0" sz="1600" u="none" cap="none" strike="noStrike">
                <a:solidFill>
                  <a:schemeClr val="dk1"/>
                </a:solidFill>
                <a:latin typeface="Arial"/>
                <a:ea typeface="Arial"/>
                <a:cs typeface="Arial"/>
                <a:sym typeface="Arial"/>
              </a:defRPr>
            </a:lvl1pPr>
            <a:lvl2pPr indent="-228600" lvl="1" marL="914400" algn="l">
              <a:lnSpc>
                <a:spcPct val="130000"/>
              </a:lnSpc>
              <a:spcBef>
                <a:spcPts val="1000"/>
              </a:spcBef>
              <a:spcAft>
                <a:spcPts val="0"/>
              </a:spcAft>
              <a:buClr>
                <a:srgbClr val="888888"/>
              </a:buClr>
              <a:buSzPts val="2000"/>
              <a:buNone/>
              <a:defRPr sz="2000">
                <a:solidFill>
                  <a:srgbClr val="888888"/>
                </a:solidFill>
              </a:defRPr>
            </a:lvl2pPr>
            <a:lvl3pPr indent="-228600" lvl="2" marL="1371600" algn="l">
              <a:lnSpc>
                <a:spcPct val="130000"/>
              </a:lnSpc>
              <a:spcBef>
                <a:spcPts val="1000"/>
              </a:spcBef>
              <a:spcAft>
                <a:spcPts val="0"/>
              </a:spcAft>
              <a:buClr>
                <a:srgbClr val="888888"/>
              </a:buClr>
              <a:buSzPts val="1800"/>
              <a:buNone/>
              <a:defRPr sz="1800">
                <a:solidFill>
                  <a:srgbClr val="888888"/>
                </a:solidFill>
              </a:defRPr>
            </a:lvl3pPr>
            <a:lvl4pPr indent="-228600" lvl="3" marL="1828800" algn="l">
              <a:lnSpc>
                <a:spcPct val="130000"/>
              </a:lnSpc>
              <a:spcBef>
                <a:spcPts val="1000"/>
              </a:spcBef>
              <a:spcAft>
                <a:spcPts val="0"/>
              </a:spcAft>
              <a:buClr>
                <a:srgbClr val="888888"/>
              </a:buClr>
              <a:buSzPts val="1600"/>
              <a:buNone/>
              <a:defRPr sz="1600">
                <a:solidFill>
                  <a:srgbClr val="888888"/>
                </a:solidFill>
              </a:defRPr>
            </a:lvl4pPr>
            <a:lvl5pPr indent="-228600" lvl="4" marL="2286000" algn="l">
              <a:lnSpc>
                <a:spcPct val="130000"/>
              </a:lnSpc>
              <a:spcBef>
                <a:spcPts val="1000"/>
              </a:spcBef>
              <a:spcAft>
                <a:spcPts val="0"/>
              </a:spcAft>
              <a:buClr>
                <a:srgbClr val="888888"/>
              </a:buClr>
              <a:buSzPts val="1600"/>
              <a:buNone/>
              <a:defRPr sz="1600">
                <a:solidFill>
                  <a:srgbClr val="888888"/>
                </a:solidFill>
              </a:defRPr>
            </a:lvl5pPr>
            <a:lvl6pPr indent="-228600" lvl="5" marL="2743200" algn="l">
              <a:lnSpc>
                <a:spcPct val="90000"/>
              </a:lnSpc>
              <a:spcBef>
                <a:spcPts val="10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6"/>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3" name="Shape 33"/>
        <p:cNvGrpSpPr/>
        <p:nvPr/>
      </p:nvGrpSpPr>
      <p:grpSpPr>
        <a:xfrm>
          <a:off x="0" y="0"/>
          <a:ext cx="0" cy="0"/>
          <a:chOff x="0" y="0"/>
          <a:chExt cx="0" cy="0"/>
        </a:xfrm>
      </p:grpSpPr>
      <p:sp>
        <p:nvSpPr>
          <p:cNvPr id="34" name="Google Shape;34;p27"/>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7"/>
          <p:cNvSpPr txBox="1"/>
          <p:nvPr>
            <p:ph idx="1" type="body"/>
          </p:nvPr>
        </p:nvSpPr>
        <p:spPr>
          <a:xfrm>
            <a:off x="669930" y="1296000"/>
            <a:ext cx="5283242" cy="5040000"/>
          </a:xfrm>
          <a:prstGeom prst="rect">
            <a:avLst/>
          </a:prstGeom>
          <a:noFill/>
          <a:ln>
            <a:noFill/>
          </a:ln>
        </p:spPr>
        <p:txBody>
          <a:bodyPr anchorCtr="0" anchor="t" bIns="0" lIns="101600" spcFirstLastPara="1" rIns="82550" wrap="square" tIns="0">
            <a:no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30200" lvl="1" marL="9144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2pPr>
            <a:lvl3pPr indent="-330200" lvl="2" marL="13716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3pPr>
            <a:lvl4pPr indent="-330200" lvl="3" marL="18288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4pPr>
            <a:lvl5pPr indent="-330200" lvl="4" marL="22860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7"/>
          <p:cNvSpPr txBox="1"/>
          <p:nvPr>
            <p:ph idx="2" type="body"/>
          </p:nvPr>
        </p:nvSpPr>
        <p:spPr>
          <a:xfrm>
            <a:off x="6238877" y="1296000"/>
            <a:ext cx="5283242" cy="5040000"/>
          </a:xfrm>
          <a:prstGeom prst="rect">
            <a:avLst/>
          </a:prstGeom>
          <a:noFill/>
          <a:ln>
            <a:noFill/>
          </a:ln>
        </p:spPr>
        <p:txBody>
          <a:bodyPr anchorCtr="0" anchor="t" bIns="0" lIns="101600" spcFirstLastPara="1" rIns="82550" wrap="square" tIns="0">
            <a:noAutofit/>
          </a:bodyPr>
          <a:lstStyle>
            <a:lvl1pPr indent="-330200" lvl="0" marL="457200" algn="l">
              <a:lnSpc>
                <a:spcPct val="130000"/>
              </a:lnSpc>
              <a:spcBef>
                <a:spcPts val="0"/>
              </a:spcBef>
              <a:spcAft>
                <a:spcPts val="0"/>
              </a:spcAft>
              <a:buClr>
                <a:srgbClr val="3F3F3F"/>
              </a:buClr>
              <a:buSzPts val="1600"/>
              <a:buChar char="•"/>
              <a:defRPr sz="1600">
                <a:solidFill>
                  <a:srgbClr val="3F3F3F"/>
                </a:solidFill>
              </a:defRPr>
            </a:lvl1pPr>
            <a:lvl2pPr indent="-330200" lvl="1" marL="914400" algn="l">
              <a:lnSpc>
                <a:spcPct val="130000"/>
              </a:lnSpc>
              <a:spcBef>
                <a:spcPts val="1000"/>
              </a:spcBef>
              <a:spcAft>
                <a:spcPts val="0"/>
              </a:spcAft>
              <a:buClr>
                <a:srgbClr val="3F3F3F"/>
              </a:buClr>
              <a:buSzPts val="1600"/>
              <a:buChar char="•"/>
              <a:defRPr sz="1600">
                <a:solidFill>
                  <a:srgbClr val="3F3F3F"/>
                </a:solidFill>
              </a:defRPr>
            </a:lvl2pPr>
            <a:lvl3pPr indent="-330200" lvl="2" marL="1371600" algn="l">
              <a:lnSpc>
                <a:spcPct val="130000"/>
              </a:lnSpc>
              <a:spcBef>
                <a:spcPts val="1000"/>
              </a:spcBef>
              <a:spcAft>
                <a:spcPts val="0"/>
              </a:spcAft>
              <a:buClr>
                <a:srgbClr val="3F3F3F"/>
              </a:buClr>
              <a:buSzPts val="1600"/>
              <a:buChar char="•"/>
              <a:defRPr sz="1600">
                <a:solidFill>
                  <a:srgbClr val="3F3F3F"/>
                </a:solidFill>
              </a:defRPr>
            </a:lvl3pPr>
            <a:lvl4pPr indent="-330200" lvl="3" marL="1828800" algn="l">
              <a:lnSpc>
                <a:spcPct val="130000"/>
              </a:lnSpc>
              <a:spcBef>
                <a:spcPts val="1000"/>
              </a:spcBef>
              <a:spcAft>
                <a:spcPts val="0"/>
              </a:spcAft>
              <a:buClr>
                <a:srgbClr val="3F3F3F"/>
              </a:buClr>
              <a:buSzPts val="1600"/>
              <a:buChar char="•"/>
              <a:defRPr sz="1600">
                <a:solidFill>
                  <a:srgbClr val="3F3F3F"/>
                </a:solidFill>
              </a:defRPr>
            </a:lvl4pPr>
            <a:lvl5pPr indent="-330200" lvl="4" marL="2286000" algn="l">
              <a:lnSpc>
                <a:spcPct val="130000"/>
              </a:lnSpc>
              <a:spcBef>
                <a:spcPts val="1000"/>
              </a:spcBef>
              <a:spcAft>
                <a:spcPts val="0"/>
              </a:spcAft>
              <a:buClr>
                <a:srgbClr val="3F3F3F"/>
              </a:buClr>
              <a:buSzPts val="1600"/>
              <a:buChar char="•"/>
              <a:defRPr sz="1600">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7"/>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0" name="Shape 40"/>
        <p:cNvGrpSpPr/>
        <p:nvPr/>
      </p:nvGrpSpPr>
      <p:grpSpPr>
        <a:xfrm>
          <a:off x="0" y="0"/>
          <a:ext cx="0" cy="0"/>
          <a:chOff x="0" y="0"/>
          <a:chExt cx="0" cy="0"/>
        </a:xfrm>
      </p:grpSpPr>
      <p:sp>
        <p:nvSpPr>
          <p:cNvPr id="41" name="Google Shape;41;p28"/>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txBox="1"/>
          <p:nvPr>
            <p:ph idx="1" type="body"/>
          </p:nvPr>
        </p:nvSpPr>
        <p:spPr>
          <a:xfrm>
            <a:off x="669930" y="1296000"/>
            <a:ext cx="5283242" cy="381003"/>
          </a:xfrm>
          <a:prstGeom prst="rect">
            <a:avLst/>
          </a:prstGeom>
          <a:noFill/>
          <a:ln>
            <a:noFill/>
          </a:ln>
        </p:spPr>
        <p:txBody>
          <a:bodyPr anchorCtr="0" anchor="t" bIns="38100" lIns="101600" spcFirstLastPara="1" rIns="76200" wrap="square" tIns="38100">
            <a:noAutofit/>
          </a:bodyPr>
          <a:lstStyle>
            <a:lvl1pPr indent="-228600" lvl="0" marL="457200" algn="l">
              <a:lnSpc>
                <a:spcPct val="100000"/>
              </a:lnSpc>
              <a:spcBef>
                <a:spcPts val="0"/>
              </a:spcBef>
              <a:spcAft>
                <a:spcPts val="0"/>
              </a:spcAft>
              <a:buClr>
                <a:schemeClr val="dk1"/>
              </a:buClr>
              <a:buSzPts val="2000"/>
              <a:buNone/>
              <a:defRPr b="1" sz="2000" u="none" cap="none" strike="noStrike">
                <a:solidFill>
                  <a:schemeClr val="dk1"/>
                </a:solidFill>
              </a:defRPr>
            </a:lvl1pPr>
            <a:lvl2pPr indent="-228600" lvl="1" marL="914400" algn="l">
              <a:lnSpc>
                <a:spcPct val="130000"/>
              </a:lnSpc>
              <a:spcBef>
                <a:spcPts val="0"/>
              </a:spcBef>
              <a:spcAft>
                <a:spcPts val="0"/>
              </a:spcAft>
              <a:buClr>
                <a:schemeClr val="dk1"/>
              </a:buClr>
              <a:buSzPts val="2000"/>
              <a:buNone/>
              <a:defRPr b="1" sz="2000"/>
            </a:lvl2pPr>
            <a:lvl3pPr indent="-228600" lvl="2" marL="1371600" algn="l">
              <a:lnSpc>
                <a:spcPct val="130000"/>
              </a:lnSpc>
              <a:spcBef>
                <a:spcPts val="1000"/>
              </a:spcBef>
              <a:spcAft>
                <a:spcPts val="0"/>
              </a:spcAft>
              <a:buClr>
                <a:schemeClr val="dk1"/>
              </a:buClr>
              <a:buSzPts val="1800"/>
              <a:buNone/>
              <a:defRPr b="1" sz="1800"/>
            </a:lvl3pPr>
            <a:lvl4pPr indent="-228600" lvl="3" marL="1828800" algn="l">
              <a:lnSpc>
                <a:spcPct val="130000"/>
              </a:lnSpc>
              <a:spcBef>
                <a:spcPts val="1000"/>
              </a:spcBef>
              <a:spcAft>
                <a:spcPts val="0"/>
              </a:spcAft>
              <a:buClr>
                <a:schemeClr val="dk1"/>
              </a:buClr>
              <a:buSzPts val="1600"/>
              <a:buNone/>
              <a:defRPr b="1" sz="1600"/>
            </a:lvl4pPr>
            <a:lvl5pPr indent="-228600" lvl="4" marL="2286000" algn="l">
              <a:lnSpc>
                <a:spcPct val="130000"/>
              </a:lnSpc>
              <a:spcBef>
                <a:spcPts val="1000"/>
              </a:spcBef>
              <a:spcAft>
                <a:spcPts val="0"/>
              </a:spcAft>
              <a:buClr>
                <a:schemeClr val="dk1"/>
              </a:buClr>
              <a:buSzPts val="1600"/>
              <a:buNone/>
              <a:defRPr b="1" sz="1600"/>
            </a:lvl5pPr>
            <a:lvl6pPr indent="-228600" lvl="5" marL="2743200" algn="l">
              <a:lnSpc>
                <a:spcPct val="90000"/>
              </a:lnSpc>
              <a:spcBef>
                <a:spcPts val="10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8"/>
          <p:cNvSpPr txBox="1"/>
          <p:nvPr>
            <p:ph idx="2" type="body"/>
          </p:nvPr>
        </p:nvSpPr>
        <p:spPr>
          <a:xfrm>
            <a:off x="669925" y="1789043"/>
            <a:ext cx="5283200" cy="4552234"/>
          </a:xfrm>
          <a:prstGeom prst="rect">
            <a:avLst/>
          </a:prstGeom>
          <a:noFill/>
          <a:ln>
            <a:noFill/>
          </a:ln>
        </p:spPr>
        <p:txBody>
          <a:bodyPr anchorCtr="0" anchor="t" bIns="0" lIns="101600" spcFirstLastPara="1" rIns="82550" wrap="square" tIns="0">
            <a:no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30200" lvl="1" marL="9144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2pPr>
            <a:lvl3pPr indent="-330200" lvl="2" marL="13716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3pPr>
            <a:lvl4pPr indent="-330200" lvl="3" marL="18288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4pPr>
            <a:lvl5pPr indent="-330200" lvl="4" marL="22860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8"/>
          <p:cNvSpPr txBox="1"/>
          <p:nvPr>
            <p:ph idx="3" type="body"/>
          </p:nvPr>
        </p:nvSpPr>
        <p:spPr>
          <a:xfrm>
            <a:off x="6235750" y="1296000"/>
            <a:ext cx="5283242" cy="381003"/>
          </a:xfrm>
          <a:prstGeom prst="rect">
            <a:avLst/>
          </a:prstGeom>
          <a:noFill/>
          <a:ln>
            <a:noFill/>
          </a:ln>
        </p:spPr>
        <p:txBody>
          <a:bodyPr anchorCtr="0" anchor="t" bIns="38100" lIns="101600" spcFirstLastPara="1" rIns="76200" wrap="square" tIns="38100">
            <a:noAutofit/>
          </a:bodyPr>
          <a:lstStyle>
            <a:lvl1pPr indent="-228600" lvl="0" marL="457200" marR="0" algn="l">
              <a:lnSpc>
                <a:spcPct val="10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indent="-228600" lvl="1" marL="914400" algn="l">
              <a:lnSpc>
                <a:spcPct val="130000"/>
              </a:lnSpc>
              <a:spcBef>
                <a:spcPts val="0"/>
              </a:spcBef>
              <a:spcAft>
                <a:spcPts val="0"/>
              </a:spcAft>
              <a:buClr>
                <a:schemeClr val="dk1"/>
              </a:buClr>
              <a:buSzPts val="2000"/>
              <a:buNone/>
              <a:defRPr b="1" sz="2000"/>
            </a:lvl2pPr>
            <a:lvl3pPr indent="-228600" lvl="2" marL="1371600" algn="l">
              <a:lnSpc>
                <a:spcPct val="130000"/>
              </a:lnSpc>
              <a:spcBef>
                <a:spcPts val="1000"/>
              </a:spcBef>
              <a:spcAft>
                <a:spcPts val="0"/>
              </a:spcAft>
              <a:buClr>
                <a:schemeClr val="dk1"/>
              </a:buClr>
              <a:buSzPts val="1800"/>
              <a:buNone/>
              <a:defRPr b="1" sz="1800"/>
            </a:lvl3pPr>
            <a:lvl4pPr indent="-228600" lvl="3" marL="1828800" algn="l">
              <a:lnSpc>
                <a:spcPct val="130000"/>
              </a:lnSpc>
              <a:spcBef>
                <a:spcPts val="1000"/>
              </a:spcBef>
              <a:spcAft>
                <a:spcPts val="0"/>
              </a:spcAft>
              <a:buClr>
                <a:schemeClr val="dk1"/>
              </a:buClr>
              <a:buSzPts val="1600"/>
              <a:buNone/>
              <a:defRPr b="1" sz="1600"/>
            </a:lvl4pPr>
            <a:lvl5pPr indent="-228600" lvl="4" marL="2286000" algn="l">
              <a:lnSpc>
                <a:spcPct val="130000"/>
              </a:lnSpc>
              <a:spcBef>
                <a:spcPts val="1000"/>
              </a:spcBef>
              <a:spcAft>
                <a:spcPts val="0"/>
              </a:spcAft>
              <a:buClr>
                <a:schemeClr val="dk1"/>
              </a:buClr>
              <a:buSzPts val="1600"/>
              <a:buNone/>
              <a:defRPr b="1" sz="1600"/>
            </a:lvl5pPr>
            <a:lvl6pPr indent="-228600" lvl="5" marL="2743200" algn="l">
              <a:lnSpc>
                <a:spcPct val="90000"/>
              </a:lnSpc>
              <a:spcBef>
                <a:spcPts val="10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8"/>
          <p:cNvSpPr txBox="1"/>
          <p:nvPr>
            <p:ph idx="4" type="body"/>
          </p:nvPr>
        </p:nvSpPr>
        <p:spPr>
          <a:xfrm>
            <a:off x="6235750" y="1789043"/>
            <a:ext cx="5283242" cy="4552234"/>
          </a:xfrm>
          <a:prstGeom prst="rect">
            <a:avLst/>
          </a:prstGeom>
          <a:noFill/>
          <a:ln>
            <a:noFill/>
          </a:ln>
        </p:spPr>
        <p:txBody>
          <a:bodyPr anchorCtr="0" anchor="t" bIns="0" lIns="101600" spcFirstLastPara="1" rIns="82550" wrap="square" tIns="0">
            <a:no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30200" lvl="1" marL="9144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2pPr>
            <a:lvl3pPr indent="-330200" lvl="2" marL="13716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3pPr>
            <a:lvl4pPr indent="-330200" lvl="3" marL="18288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4pPr>
            <a:lvl5pPr indent="-330200" lvl="4" marL="2286000" marR="0" algn="l">
              <a:lnSpc>
                <a:spcPct val="130000"/>
              </a:lnSpc>
              <a:spcBef>
                <a:spcPts val="100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8"/>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9" name="Shape 49"/>
        <p:cNvGrpSpPr/>
        <p:nvPr/>
      </p:nvGrpSpPr>
      <p:grpSpPr>
        <a:xfrm>
          <a:off x="0" y="0"/>
          <a:ext cx="0" cy="0"/>
          <a:chOff x="0" y="0"/>
          <a:chExt cx="0" cy="0"/>
        </a:xfrm>
      </p:grpSpPr>
      <p:sp>
        <p:nvSpPr>
          <p:cNvPr id="50" name="Google Shape;50;p29"/>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9"/>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4" name="Shape 54"/>
        <p:cNvGrpSpPr/>
        <p:nvPr/>
      </p:nvGrpSpPr>
      <p:grpSpPr>
        <a:xfrm>
          <a:off x="0" y="0"/>
          <a:ext cx="0" cy="0"/>
          <a:chOff x="0" y="0"/>
          <a:chExt cx="0" cy="0"/>
        </a:xfrm>
      </p:grpSpPr>
      <p:sp>
        <p:nvSpPr>
          <p:cNvPr id="55" name="Google Shape;55;p30"/>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p:cSld name="图片与标题">
    <p:spTree>
      <p:nvGrpSpPr>
        <p:cNvPr id="58" name="Shape 58"/>
        <p:cNvGrpSpPr/>
        <p:nvPr/>
      </p:nvGrpSpPr>
      <p:grpSpPr>
        <a:xfrm>
          <a:off x="0" y="0"/>
          <a:ext cx="0" cy="0"/>
          <a:chOff x="0" y="0"/>
          <a:chExt cx="0" cy="0"/>
        </a:xfrm>
      </p:grpSpPr>
      <p:sp>
        <p:nvSpPr>
          <p:cNvPr id="59" name="Google Shape;59;p31"/>
          <p:cNvSpPr/>
          <p:nvPr>
            <p:ph idx="2" type="pic"/>
          </p:nvPr>
        </p:nvSpPr>
        <p:spPr>
          <a:xfrm>
            <a:off x="669930" y="1296000"/>
            <a:ext cx="5283242" cy="5040000"/>
          </a:xfrm>
          <a:prstGeom prst="rect">
            <a:avLst/>
          </a:prstGeom>
          <a:noFill/>
          <a:ln>
            <a:noFill/>
          </a:ln>
        </p:spPr>
      </p:sp>
      <p:sp>
        <p:nvSpPr>
          <p:cNvPr id="60" name="Google Shape;60;p31"/>
          <p:cNvSpPr txBox="1"/>
          <p:nvPr>
            <p:ph idx="1" type="body"/>
          </p:nvPr>
        </p:nvSpPr>
        <p:spPr>
          <a:xfrm>
            <a:off x="6238925" y="1296000"/>
            <a:ext cx="5283242" cy="5040000"/>
          </a:xfrm>
          <a:prstGeom prst="rect">
            <a:avLst/>
          </a:prstGeom>
          <a:noFill/>
          <a:ln>
            <a:noFill/>
          </a:ln>
        </p:spPr>
        <p:txBody>
          <a:bodyPr anchorCtr="0" anchor="t" bIns="0" lIns="101600" spcFirstLastPara="1" rIns="82550" wrap="square" tIns="0">
            <a:normAutofit/>
          </a:bodyPr>
          <a:lstStyle>
            <a:lvl1pPr indent="-330200" lvl="0" marL="457200" marR="0" algn="l">
              <a:lnSpc>
                <a:spcPct val="130000"/>
              </a:lnSpc>
              <a:spcBef>
                <a:spcPts val="0"/>
              </a:spcBef>
              <a:spcAft>
                <a:spcPts val="0"/>
              </a:spcAft>
              <a:buClr>
                <a:srgbClr val="3F3F3F"/>
              </a:buClr>
              <a:buSzPts val="1600"/>
              <a:buFont typeface="Arial"/>
              <a:buChar char="•"/>
              <a:defRPr b="0" i="0" sz="1600" u="none" cap="none" strike="noStrike">
                <a:solidFill>
                  <a:srgbClr val="3F3F3F"/>
                </a:solidFill>
                <a:latin typeface="Arial"/>
                <a:ea typeface="Arial"/>
                <a:cs typeface="Arial"/>
                <a:sym typeface="Arial"/>
              </a:defRPr>
            </a:lvl1pPr>
            <a:lvl2pPr indent="-342900" lvl="1" marL="914400" algn="l">
              <a:lnSpc>
                <a:spcPct val="130000"/>
              </a:lnSpc>
              <a:spcBef>
                <a:spcPts val="1000"/>
              </a:spcBef>
              <a:spcAft>
                <a:spcPts val="0"/>
              </a:spcAft>
              <a:buClr>
                <a:schemeClr val="dk1"/>
              </a:buClr>
              <a:buSzPts val="1800"/>
              <a:buChar char="•"/>
              <a:defRPr/>
            </a:lvl2pPr>
            <a:lvl3pPr indent="-342900" lvl="2" marL="1371600" algn="l">
              <a:lnSpc>
                <a:spcPct val="130000"/>
              </a:lnSpc>
              <a:spcBef>
                <a:spcPts val="1000"/>
              </a:spcBef>
              <a:spcAft>
                <a:spcPts val="0"/>
              </a:spcAft>
              <a:buClr>
                <a:schemeClr val="dk1"/>
              </a:buClr>
              <a:buSzPts val="1800"/>
              <a:buChar char="•"/>
              <a:defRPr/>
            </a:lvl3pPr>
            <a:lvl4pPr indent="-342900" lvl="3" marL="1828800" algn="l">
              <a:lnSpc>
                <a:spcPct val="130000"/>
              </a:lnSpc>
              <a:spcBef>
                <a:spcPts val="1000"/>
              </a:spcBef>
              <a:spcAft>
                <a:spcPts val="0"/>
              </a:spcAft>
              <a:buClr>
                <a:schemeClr val="dk1"/>
              </a:buClr>
              <a:buSzPts val="1800"/>
              <a:buChar char="•"/>
              <a:defRPr/>
            </a:lvl4pPr>
            <a:lvl5pPr indent="-342900" lvl="4" marL="2286000" algn="l">
              <a:lnSpc>
                <a:spcPct val="13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31"/>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1"/>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31"/>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65" name="Shape 65"/>
        <p:cNvGrpSpPr/>
        <p:nvPr/>
      </p:nvGrpSpPr>
      <p:grpSpPr>
        <a:xfrm>
          <a:off x="0" y="0"/>
          <a:ext cx="0" cy="0"/>
          <a:chOff x="0" y="0"/>
          <a:chExt cx="0" cy="0"/>
        </a:xfrm>
      </p:grpSpPr>
      <p:sp>
        <p:nvSpPr>
          <p:cNvPr id="66" name="Google Shape;66;p32"/>
          <p:cNvSpPr txBox="1"/>
          <p:nvPr>
            <p:ph type="title"/>
          </p:nvPr>
        </p:nvSpPr>
        <p:spPr>
          <a:xfrm rot="5400000">
            <a:off x="8352174" y="3171470"/>
            <a:ext cx="5388907" cy="950984"/>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txBox="1"/>
          <p:nvPr>
            <p:ph idx="1" type="body"/>
          </p:nvPr>
        </p:nvSpPr>
        <p:spPr>
          <a:xfrm rot="5400000">
            <a:off x="2889522" y="-1267097"/>
            <a:ext cx="5388907" cy="9828101"/>
          </a:xfrm>
          <a:prstGeom prst="rect">
            <a:avLst/>
          </a:prstGeom>
          <a:noFill/>
          <a:ln>
            <a:noFill/>
          </a:ln>
        </p:spPr>
        <p:txBody>
          <a:bodyPr anchorCtr="0" anchor="t" bIns="0" lIns="101600" spcFirstLastPara="1" rIns="82550" wrap="square" tIns="0">
            <a:normAutofit/>
          </a:bodyPr>
          <a:lstStyle>
            <a:lvl1pPr indent="-330200" lvl="0" marL="457200" algn="l">
              <a:lnSpc>
                <a:spcPct val="130000"/>
              </a:lnSpc>
              <a:spcBef>
                <a:spcPts val="0"/>
              </a:spcBef>
              <a:spcAft>
                <a:spcPts val="0"/>
              </a:spcAft>
              <a:buClr>
                <a:srgbClr val="3F3F3F"/>
              </a:buClr>
              <a:buSzPts val="1600"/>
              <a:buChar char="•"/>
              <a:defRPr>
                <a:solidFill>
                  <a:srgbClr val="3F3F3F"/>
                </a:solidFill>
              </a:defRPr>
            </a:lvl1pPr>
            <a:lvl2pPr indent="-330200" lvl="1" marL="914400" algn="l">
              <a:lnSpc>
                <a:spcPct val="130000"/>
              </a:lnSpc>
              <a:spcBef>
                <a:spcPts val="1000"/>
              </a:spcBef>
              <a:spcAft>
                <a:spcPts val="0"/>
              </a:spcAft>
              <a:buClr>
                <a:srgbClr val="3F3F3F"/>
              </a:buClr>
              <a:buSzPts val="1600"/>
              <a:buChar char="•"/>
              <a:defRPr>
                <a:solidFill>
                  <a:srgbClr val="3F3F3F"/>
                </a:solidFill>
              </a:defRPr>
            </a:lvl2pPr>
            <a:lvl3pPr indent="-330200" lvl="2" marL="1371600" algn="l">
              <a:lnSpc>
                <a:spcPct val="130000"/>
              </a:lnSpc>
              <a:spcBef>
                <a:spcPts val="1000"/>
              </a:spcBef>
              <a:spcAft>
                <a:spcPts val="0"/>
              </a:spcAft>
              <a:buClr>
                <a:srgbClr val="3F3F3F"/>
              </a:buClr>
              <a:buSzPts val="1600"/>
              <a:buChar char="•"/>
              <a:defRPr>
                <a:solidFill>
                  <a:srgbClr val="3F3F3F"/>
                </a:solidFill>
              </a:defRPr>
            </a:lvl3pPr>
            <a:lvl4pPr indent="-330200" lvl="3" marL="1828800" algn="l">
              <a:lnSpc>
                <a:spcPct val="130000"/>
              </a:lnSpc>
              <a:spcBef>
                <a:spcPts val="1000"/>
              </a:spcBef>
              <a:spcAft>
                <a:spcPts val="0"/>
              </a:spcAft>
              <a:buClr>
                <a:srgbClr val="3F3F3F"/>
              </a:buClr>
              <a:buSzPts val="1600"/>
              <a:buChar char="•"/>
              <a:defRPr>
                <a:solidFill>
                  <a:srgbClr val="3F3F3F"/>
                </a:solidFill>
              </a:defRPr>
            </a:lvl4pPr>
            <a:lvl5pPr indent="-330200" lvl="4" marL="2286000" algn="l">
              <a:lnSpc>
                <a:spcPct val="130000"/>
              </a:lnSpc>
              <a:spcBef>
                <a:spcPts val="1000"/>
              </a:spcBef>
              <a:spcAft>
                <a:spcPts val="0"/>
              </a:spcAft>
              <a:buClr>
                <a:srgbClr val="3F3F3F"/>
              </a:buClr>
              <a:buSzPts val="1600"/>
              <a:buChar char="•"/>
              <a:defRPr>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2"/>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2"/>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CDCDC"/>
            </a:gs>
          </a:gsLst>
          <a:lin ang="5400000" scaled="0"/>
        </a:gra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669882" y="1296000"/>
            <a:ext cx="10852237" cy="5040000"/>
          </a:xfrm>
          <a:prstGeom prst="rect">
            <a:avLst/>
          </a:prstGeom>
          <a:noFill/>
          <a:ln>
            <a:noFill/>
          </a:ln>
        </p:spPr>
        <p:txBody>
          <a:bodyPr anchorCtr="0" anchor="t" bIns="0" lIns="101600" spcFirstLastPara="1" rIns="82550" wrap="square" tIns="0">
            <a:normAutofit/>
          </a:bodyPr>
          <a:lstStyle>
            <a:lvl1pPr indent="-330200" lvl="0" marL="457200" marR="0" rtl="0" algn="l">
              <a:lnSpc>
                <a:spcPct val="13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3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3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3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3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10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3"/>
          <p:cNvSpPr txBox="1"/>
          <p:nvPr>
            <p:ph idx="10" type="dt"/>
          </p:nvPr>
        </p:nvSpPr>
        <p:spPr>
          <a:xfrm>
            <a:off x="879742" y="6349833"/>
            <a:ext cx="2700000" cy="3168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3"/>
          <p:cNvSpPr txBox="1"/>
          <p:nvPr>
            <p:ph idx="11" type="ftr"/>
          </p:nvPr>
        </p:nvSpPr>
        <p:spPr>
          <a:xfrm>
            <a:off x="4116000" y="6349833"/>
            <a:ext cx="3960000" cy="3168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3"/>
          <p:cNvSpPr txBox="1"/>
          <p:nvPr>
            <p:ph idx="12" type="sldNum"/>
          </p:nvPr>
        </p:nvSpPr>
        <p:spPr>
          <a:xfrm>
            <a:off x="8610600" y="6349833"/>
            <a:ext cx="2700000" cy="316800"/>
          </a:xfrm>
          <a:prstGeom prst="rect">
            <a:avLst/>
          </a:prstGeom>
          <a:noFill/>
          <a:ln>
            <a:noFill/>
          </a:ln>
        </p:spPr>
        <p:txBody>
          <a:bodyPr anchorCtr="0" anchor="ctr" bIns="45700" lIns="91425" spcFirstLastPara="1" rIns="91425" wrap="square" tIns="45700">
            <a:norm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19.jpg"/><Relationship Id="rId5" Type="http://schemas.openxmlformats.org/officeDocument/2006/relationships/image" Target="../media/image24.jpg"/><Relationship Id="rId6" Type="http://schemas.openxmlformats.org/officeDocument/2006/relationships/image" Target="../media/image23.jpg"/><Relationship Id="rId7"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7.jpg"/><Relationship Id="rId5" Type="http://schemas.openxmlformats.org/officeDocument/2006/relationships/image" Target="../media/image6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0.jpg"/><Relationship Id="rId9" Type="http://schemas.openxmlformats.org/officeDocument/2006/relationships/image" Target="../media/image33.jpg"/><Relationship Id="rId5" Type="http://schemas.openxmlformats.org/officeDocument/2006/relationships/image" Target="../media/image29.jpg"/><Relationship Id="rId6" Type="http://schemas.openxmlformats.org/officeDocument/2006/relationships/image" Target="../media/image36.jpg"/><Relationship Id="rId7" Type="http://schemas.openxmlformats.org/officeDocument/2006/relationships/image" Target="../media/image34.jpg"/><Relationship Id="rId8" Type="http://schemas.openxmlformats.org/officeDocument/2006/relationships/image" Target="../media/image4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35.jpg"/><Relationship Id="rId5" Type="http://schemas.openxmlformats.org/officeDocument/2006/relationships/image" Target="../media/image44.jpg"/><Relationship Id="rId6" Type="http://schemas.openxmlformats.org/officeDocument/2006/relationships/image" Target="../media/image39.jpg"/><Relationship Id="rId7" Type="http://schemas.openxmlformats.org/officeDocument/2006/relationships/image" Target="../media/image45.jpg"/></Relationships>
</file>

<file path=ppt/slides/_rels/slide15.xml.rels><?xml version="1.0" encoding="UTF-8" standalone="yes"?><Relationships xmlns="http://schemas.openxmlformats.org/package/2006/relationships"><Relationship Id="rId10" Type="http://schemas.openxmlformats.org/officeDocument/2006/relationships/image" Target="../media/image40.jp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47.jpg"/><Relationship Id="rId9" Type="http://schemas.openxmlformats.org/officeDocument/2006/relationships/image" Target="../media/image37.jpg"/><Relationship Id="rId5" Type="http://schemas.openxmlformats.org/officeDocument/2006/relationships/image" Target="../media/image38.jpg"/><Relationship Id="rId6" Type="http://schemas.openxmlformats.org/officeDocument/2006/relationships/image" Target="../media/image69.jpg"/><Relationship Id="rId7" Type="http://schemas.openxmlformats.org/officeDocument/2006/relationships/image" Target="../media/image43.jpg"/><Relationship Id="rId8" Type="http://schemas.openxmlformats.org/officeDocument/2006/relationships/image" Target="../media/image3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68.jpg"/><Relationship Id="rId5" Type="http://schemas.openxmlformats.org/officeDocument/2006/relationships/image" Target="../media/image46.jpg"/><Relationship Id="rId6" Type="http://schemas.openxmlformats.org/officeDocument/2006/relationships/image" Target="../media/image52.jpg"/><Relationship Id="rId7" Type="http://schemas.openxmlformats.org/officeDocument/2006/relationships/image" Target="../media/image4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48.jpg"/><Relationship Id="rId5" Type="http://schemas.openxmlformats.org/officeDocument/2006/relationships/image" Target="../media/image5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56.jpg"/><Relationship Id="rId5" Type="http://schemas.openxmlformats.org/officeDocument/2006/relationships/image" Target="../media/image49.jpg"/><Relationship Id="rId6" Type="http://schemas.openxmlformats.org/officeDocument/2006/relationships/image" Target="../media/image5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51.jpg"/><Relationship Id="rId5" Type="http://schemas.openxmlformats.org/officeDocument/2006/relationships/image" Target="../media/image53.jpg"/><Relationship Id="rId6" Type="http://schemas.openxmlformats.org/officeDocument/2006/relationships/image" Target="../media/image50.jpg"/><Relationship Id="rId7" Type="http://schemas.openxmlformats.org/officeDocument/2006/relationships/image" Target="../media/image5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58.jpg"/><Relationship Id="rId5" Type="http://schemas.openxmlformats.org/officeDocument/2006/relationships/image" Target="../media/image62.jpg"/><Relationship Id="rId6" Type="http://schemas.openxmlformats.org/officeDocument/2006/relationships/image" Target="../media/image61.jpg"/><Relationship Id="rId7" Type="http://schemas.openxmlformats.org/officeDocument/2006/relationships/image" Target="../media/image6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59.jpg"/><Relationship Id="rId5" Type="http://schemas.openxmlformats.org/officeDocument/2006/relationships/image" Target="../media/image73.jpg"/><Relationship Id="rId6" Type="http://schemas.openxmlformats.org/officeDocument/2006/relationships/image" Target="../media/image6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67.jpg"/><Relationship Id="rId9" Type="http://schemas.openxmlformats.org/officeDocument/2006/relationships/image" Target="../media/image70.jpg"/><Relationship Id="rId5" Type="http://schemas.openxmlformats.org/officeDocument/2006/relationships/image" Target="../media/image72.jpg"/><Relationship Id="rId6" Type="http://schemas.openxmlformats.org/officeDocument/2006/relationships/image" Target="../media/image64.jpg"/><Relationship Id="rId7" Type="http://schemas.openxmlformats.org/officeDocument/2006/relationships/image" Target="../media/image66.jpg"/><Relationship Id="rId8" Type="http://schemas.openxmlformats.org/officeDocument/2006/relationships/image" Target="../media/image7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1.jpg"/><Relationship Id="rId5" Type="http://schemas.openxmlformats.org/officeDocument/2006/relationships/image" Target="../media/image2.jpg"/><Relationship Id="rId6"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8.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7.png"/><Relationship Id="rId13" Type="http://schemas.openxmlformats.org/officeDocument/2006/relationships/image" Target="../media/image14.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8.png"/><Relationship Id="rId9" Type="http://schemas.openxmlformats.org/officeDocument/2006/relationships/image" Target="../media/image21.png"/><Relationship Id="rId15" Type="http://schemas.openxmlformats.org/officeDocument/2006/relationships/image" Target="../media/image11.png"/><Relationship Id="rId14" Type="http://schemas.openxmlformats.org/officeDocument/2006/relationships/image" Target="../media/image15.png"/><Relationship Id="rId5" Type="http://schemas.openxmlformats.org/officeDocument/2006/relationships/image" Target="../media/image22.png"/><Relationship Id="rId6" Type="http://schemas.openxmlformats.org/officeDocument/2006/relationships/image" Target="../media/image12.png"/><Relationship Id="rId7" Type="http://schemas.openxmlformats.org/officeDocument/2006/relationships/image" Target="../media/image4.png"/><Relationship Id="rId8"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26.jpg"/><Relationship Id="rId5"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5" name="Shape 85"/>
        <p:cNvGrpSpPr/>
        <p:nvPr/>
      </p:nvGrpSpPr>
      <p:grpSpPr>
        <a:xfrm>
          <a:off x="0" y="0"/>
          <a:ext cx="0" cy="0"/>
          <a:chOff x="0" y="0"/>
          <a:chExt cx="0" cy="0"/>
        </a:xfrm>
      </p:grpSpPr>
      <p:sp>
        <p:nvSpPr>
          <p:cNvPr id="86" name="Google Shape;86;p1"/>
          <p:cNvSpPr txBox="1"/>
          <p:nvPr/>
        </p:nvSpPr>
        <p:spPr>
          <a:xfrm>
            <a:off x="1063625" y="944880"/>
            <a:ext cx="10610215" cy="1938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1"/>
                </a:solidFill>
                <a:latin typeface="Arial"/>
                <a:ea typeface="Arial"/>
                <a:cs typeface="Arial"/>
                <a:sym typeface="Arial"/>
              </a:rPr>
              <a:t>Lusso XT-2 Leather massage chair service guide</a:t>
            </a:r>
            <a:endParaRPr b="1" i="0" sz="40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t/>
            </a:r>
            <a:endParaRPr b="1" i="0" sz="4000" u="none" cap="none" strike="noStrike">
              <a:solidFill>
                <a:schemeClr val="dk1"/>
              </a:solidFill>
              <a:latin typeface="Arial"/>
              <a:ea typeface="Arial"/>
              <a:cs typeface="Arial"/>
              <a:sym typeface="Arial"/>
            </a:endParaRPr>
          </a:p>
        </p:txBody>
      </p:sp>
      <p:pic>
        <p:nvPicPr>
          <p:cNvPr id="87" name="Google Shape;87;p1"/>
          <p:cNvPicPr preferRelativeResize="0"/>
          <p:nvPr/>
        </p:nvPicPr>
        <p:blipFill rotWithShape="1">
          <a:blip r:embed="rId4">
            <a:alphaModFix/>
          </a:blip>
          <a:srcRect b="0" l="0" r="0" t="0"/>
          <a:stretch/>
        </p:blipFill>
        <p:spPr>
          <a:xfrm>
            <a:off x="4281170" y="2285365"/>
            <a:ext cx="3855720" cy="4159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5" name="Shape 195"/>
        <p:cNvGrpSpPr/>
        <p:nvPr/>
      </p:nvGrpSpPr>
      <p:grpSpPr>
        <a:xfrm>
          <a:off x="0" y="0"/>
          <a:ext cx="0" cy="0"/>
          <a:chOff x="0" y="0"/>
          <a:chExt cx="0" cy="0"/>
        </a:xfrm>
      </p:grpSpPr>
      <p:sp>
        <p:nvSpPr>
          <p:cNvPr id="196" name="Google Shape;196;p10"/>
          <p:cNvSpPr txBox="1"/>
          <p:nvPr/>
        </p:nvSpPr>
        <p:spPr>
          <a:xfrm>
            <a:off x="1861211" y="1957085"/>
            <a:ext cx="3313326" cy="312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2.3、Measurement of AC voltage</a:t>
            </a:r>
            <a:endParaRPr b="1" sz="1435">
              <a:solidFill>
                <a:schemeClr val="dk1"/>
              </a:solidFill>
              <a:latin typeface="Arial"/>
              <a:ea typeface="Arial"/>
              <a:cs typeface="Arial"/>
              <a:sym typeface="Arial"/>
            </a:endParaRPr>
          </a:p>
        </p:txBody>
      </p:sp>
      <p:sp>
        <p:nvSpPr>
          <p:cNvPr id="197" name="Google Shape;197;p10"/>
          <p:cNvSpPr txBox="1"/>
          <p:nvPr/>
        </p:nvSpPr>
        <p:spPr>
          <a:xfrm>
            <a:off x="1760119" y="3208112"/>
            <a:ext cx="8075820" cy="975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35">
                <a:solidFill>
                  <a:schemeClr val="dk1"/>
                </a:solidFill>
                <a:latin typeface="Arial"/>
                <a:ea typeface="Arial"/>
                <a:cs typeface="Arial"/>
                <a:sym typeface="Arial"/>
              </a:rPr>
              <a:t>As shown in the picture above: measure the household plug-in board power supply (220V), select the range of 750, and the test result shows "224", indicating that the actual voltage of this group of sockets is 224v at the moment (the switch is pressed down, so there is power, and the light is on).</a:t>
            </a:r>
            <a:endParaRPr sz="1435">
              <a:solidFill>
                <a:schemeClr val="dk1"/>
              </a:solidFill>
              <a:latin typeface="Arial"/>
              <a:ea typeface="Arial"/>
              <a:cs typeface="Arial"/>
              <a:sym typeface="Arial"/>
            </a:endParaRPr>
          </a:p>
        </p:txBody>
      </p:sp>
      <p:sp>
        <p:nvSpPr>
          <p:cNvPr id="198" name="Google Shape;198;p10"/>
          <p:cNvSpPr txBox="1"/>
          <p:nvPr/>
        </p:nvSpPr>
        <p:spPr>
          <a:xfrm>
            <a:off x="1760119" y="5020205"/>
            <a:ext cx="8075820" cy="975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35">
                <a:solidFill>
                  <a:schemeClr val="dk1"/>
                </a:solidFill>
                <a:latin typeface="Arial"/>
                <a:ea typeface="Arial"/>
                <a:cs typeface="Arial"/>
                <a:sym typeface="Arial"/>
              </a:rPr>
              <a:t>As shown in the above picture: measure the power supply (220V) of our household plug-in board, select the range of 750, and the test result is displayed as "001", indicating that the actual voltage of this group of sockets is 0V at the moment (the switch is not pressed down, so there is no power, and the light is not on).</a:t>
            </a:r>
            <a:endParaRPr sz="1435">
              <a:solidFill>
                <a:schemeClr val="dk1"/>
              </a:solidFill>
              <a:latin typeface="Arial"/>
              <a:ea typeface="Arial"/>
              <a:cs typeface="Arial"/>
              <a:sym typeface="Arial"/>
            </a:endParaRPr>
          </a:p>
        </p:txBody>
      </p:sp>
      <p:pic>
        <p:nvPicPr>
          <p:cNvPr id="199" name="Google Shape;199;p10"/>
          <p:cNvPicPr preferRelativeResize="0"/>
          <p:nvPr/>
        </p:nvPicPr>
        <p:blipFill rotWithShape="1">
          <a:blip r:embed="rId4">
            <a:alphaModFix/>
          </a:blip>
          <a:srcRect b="0" l="0" r="0" t="0"/>
          <a:stretch/>
        </p:blipFill>
        <p:spPr>
          <a:xfrm>
            <a:off x="6408883" y="3930927"/>
            <a:ext cx="1249510" cy="982119"/>
          </a:xfrm>
          <a:prstGeom prst="rect">
            <a:avLst/>
          </a:prstGeom>
          <a:noFill/>
          <a:ln>
            <a:noFill/>
          </a:ln>
        </p:spPr>
      </p:pic>
      <p:pic>
        <p:nvPicPr>
          <p:cNvPr id="200" name="Google Shape;200;p10"/>
          <p:cNvPicPr preferRelativeResize="0"/>
          <p:nvPr/>
        </p:nvPicPr>
        <p:blipFill rotWithShape="1">
          <a:blip r:embed="rId5">
            <a:alphaModFix/>
          </a:blip>
          <a:srcRect b="0" l="0" r="0" t="0"/>
          <a:stretch/>
        </p:blipFill>
        <p:spPr>
          <a:xfrm>
            <a:off x="1989094" y="2250254"/>
            <a:ext cx="1395084" cy="968977"/>
          </a:xfrm>
          <a:prstGeom prst="rect">
            <a:avLst/>
          </a:prstGeom>
          <a:noFill/>
          <a:ln>
            <a:noFill/>
          </a:ln>
        </p:spPr>
      </p:pic>
      <p:pic>
        <p:nvPicPr>
          <p:cNvPr id="201" name="Google Shape;201;p10"/>
          <p:cNvPicPr preferRelativeResize="0"/>
          <p:nvPr/>
        </p:nvPicPr>
        <p:blipFill rotWithShape="1">
          <a:blip r:embed="rId5">
            <a:alphaModFix/>
          </a:blip>
          <a:srcRect b="0" l="0" r="0" t="0"/>
          <a:stretch/>
        </p:blipFill>
        <p:spPr>
          <a:xfrm>
            <a:off x="2028015" y="3942047"/>
            <a:ext cx="1397612" cy="970999"/>
          </a:xfrm>
          <a:prstGeom prst="rect">
            <a:avLst/>
          </a:prstGeom>
          <a:noFill/>
          <a:ln>
            <a:noFill/>
          </a:ln>
        </p:spPr>
      </p:pic>
      <p:pic>
        <p:nvPicPr>
          <p:cNvPr id="202" name="Google Shape;202;p10"/>
          <p:cNvPicPr preferRelativeResize="0"/>
          <p:nvPr/>
        </p:nvPicPr>
        <p:blipFill rotWithShape="1">
          <a:blip r:embed="rId6">
            <a:alphaModFix/>
          </a:blip>
          <a:srcRect b="0" l="0" r="0" t="0"/>
          <a:stretch/>
        </p:blipFill>
        <p:spPr>
          <a:xfrm>
            <a:off x="4185847" y="2203246"/>
            <a:ext cx="1463827" cy="1015985"/>
          </a:xfrm>
          <a:prstGeom prst="rect">
            <a:avLst/>
          </a:prstGeom>
          <a:noFill/>
          <a:ln>
            <a:noFill/>
          </a:ln>
        </p:spPr>
      </p:pic>
      <p:pic>
        <p:nvPicPr>
          <p:cNvPr id="203" name="Google Shape;203;p10"/>
          <p:cNvPicPr preferRelativeResize="0"/>
          <p:nvPr/>
        </p:nvPicPr>
        <p:blipFill rotWithShape="1">
          <a:blip r:embed="rId6">
            <a:alphaModFix/>
          </a:blip>
          <a:srcRect b="0" l="0" r="0" t="0"/>
          <a:stretch/>
        </p:blipFill>
        <p:spPr>
          <a:xfrm>
            <a:off x="4185847" y="3942047"/>
            <a:ext cx="1463827" cy="1015985"/>
          </a:xfrm>
          <a:prstGeom prst="rect">
            <a:avLst/>
          </a:prstGeom>
          <a:noFill/>
          <a:ln>
            <a:noFill/>
          </a:ln>
        </p:spPr>
      </p:pic>
      <p:pic>
        <p:nvPicPr>
          <p:cNvPr id="204" name="Google Shape;204;p10"/>
          <p:cNvPicPr preferRelativeResize="0"/>
          <p:nvPr/>
        </p:nvPicPr>
        <p:blipFill rotWithShape="1">
          <a:blip r:embed="rId7">
            <a:alphaModFix/>
          </a:blip>
          <a:srcRect b="0" l="0" r="0" t="0"/>
          <a:stretch/>
        </p:blipFill>
        <p:spPr>
          <a:xfrm>
            <a:off x="6408883" y="2201730"/>
            <a:ext cx="1395590" cy="985151"/>
          </a:xfrm>
          <a:prstGeom prst="rect">
            <a:avLst/>
          </a:prstGeom>
          <a:noFill/>
          <a:ln>
            <a:noFill/>
          </a:ln>
        </p:spPr>
      </p:pic>
      <p:sp>
        <p:nvSpPr>
          <p:cNvPr id="205" name="Google Shape;205;p10"/>
          <p:cNvSpPr/>
          <p:nvPr/>
        </p:nvSpPr>
        <p:spPr>
          <a:xfrm>
            <a:off x="3557048" y="2642496"/>
            <a:ext cx="449359" cy="236053"/>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206" name="Google Shape;206;p10"/>
          <p:cNvSpPr/>
          <p:nvPr/>
        </p:nvSpPr>
        <p:spPr>
          <a:xfrm>
            <a:off x="5781095" y="2576280"/>
            <a:ext cx="449359" cy="236053"/>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207" name="Google Shape;207;p10"/>
          <p:cNvSpPr/>
          <p:nvPr/>
        </p:nvSpPr>
        <p:spPr>
          <a:xfrm>
            <a:off x="3557048" y="4331761"/>
            <a:ext cx="449359" cy="236053"/>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208" name="Google Shape;208;p10"/>
          <p:cNvSpPr/>
          <p:nvPr/>
        </p:nvSpPr>
        <p:spPr>
          <a:xfrm>
            <a:off x="5781095" y="4309520"/>
            <a:ext cx="449359" cy="236053"/>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3" name="Shape 213"/>
        <p:cNvGrpSpPr/>
        <p:nvPr/>
      </p:nvGrpSpPr>
      <p:grpSpPr>
        <a:xfrm>
          <a:off x="0" y="0"/>
          <a:ext cx="0" cy="0"/>
          <a:chOff x="0" y="0"/>
          <a:chExt cx="0" cy="0"/>
        </a:xfrm>
      </p:grpSpPr>
      <p:sp>
        <p:nvSpPr>
          <p:cNvPr id="214" name="Google Shape;214;p11"/>
          <p:cNvSpPr txBox="1"/>
          <p:nvPr/>
        </p:nvSpPr>
        <p:spPr>
          <a:xfrm>
            <a:off x="657225" y="904875"/>
            <a:ext cx="265112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1、main PCB：</a:t>
            </a:r>
            <a:endParaRPr b="1" sz="1800">
              <a:solidFill>
                <a:schemeClr val="dk1"/>
              </a:solidFill>
              <a:latin typeface="Microsoft Yahei"/>
              <a:ea typeface="Microsoft Yahei"/>
              <a:cs typeface="Microsoft Yahei"/>
              <a:sym typeface="Microsoft Yahei"/>
            </a:endParaRPr>
          </a:p>
        </p:txBody>
      </p:sp>
      <p:sp>
        <p:nvSpPr>
          <p:cNvPr id="215" name="Google Shape;215;p11"/>
          <p:cNvSpPr txBox="1"/>
          <p:nvPr/>
        </p:nvSpPr>
        <p:spPr>
          <a:xfrm>
            <a:off x="3308350" y="904875"/>
            <a:ext cx="4566920"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三、Circuit working principle</a:t>
            </a:r>
            <a:endParaRPr b="1" sz="2400">
              <a:solidFill>
                <a:srgbClr val="2E75B5"/>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216" name="Google Shape;216;p11"/>
          <p:cNvPicPr preferRelativeResize="0"/>
          <p:nvPr/>
        </p:nvPicPr>
        <p:blipFill rotWithShape="1">
          <a:blip r:embed="rId4">
            <a:alphaModFix/>
          </a:blip>
          <a:srcRect b="0" l="0" r="0" t="0"/>
          <a:stretch/>
        </p:blipFill>
        <p:spPr>
          <a:xfrm>
            <a:off x="3190875" y="2038350"/>
            <a:ext cx="4801235" cy="3947795"/>
          </a:xfrm>
          <a:prstGeom prst="rect">
            <a:avLst/>
          </a:prstGeom>
          <a:noFill/>
          <a:ln>
            <a:noFill/>
          </a:ln>
        </p:spPr>
      </p:pic>
      <p:sp>
        <p:nvSpPr>
          <p:cNvPr id="217" name="Google Shape;217;p11"/>
          <p:cNvSpPr txBox="1"/>
          <p:nvPr/>
        </p:nvSpPr>
        <p:spPr>
          <a:xfrm>
            <a:off x="265430" y="3058160"/>
            <a:ext cx="1753235"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J18Battery box</a:t>
            </a:r>
            <a:endParaRPr sz="1800">
              <a:solidFill>
                <a:schemeClr val="dk1"/>
              </a:solidFill>
              <a:latin typeface="Arial"/>
              <a:ea typeface="Arial"/>
              <a:cs typeface="Arial"/>
              <a:sym typeface="Arial"/>
            </a:endParaRPr>
          </a:p>
        </p:txBody>
      </p:sp>
      <p:cxnSp>
        <p:nvCxnSpPr>
          <p:cNvPr id="218" name="Google Shape;218;p11"/>
          <p:cNvCxnSpPr>
            <a:stCxn id="217" idx="3"/>
          </p:cNvCxnSpPr>
          <p:nvPr/>
        </p:nvCxnSpPr>
        <p:spPr>
          <a:xfrm>
            <a:off x="2018665" y="3242310"/>
            <a:ext cx="1326600" cy="353100"/>
          </a:xfrm>
          <a:prstGeom prst="straightConnector1">
            <a:avLst/>
          </a:prstGeom>
          <a:noFill/>
          <a:ln cap="flat" cmpd="sng" w="9525">
            <a:solidFill>
              <a:schemeClr val="accent1"/>
            </a:solidFill>
            <a:prstDash val="solid"/>
            <a:miter lim="800000"/>
            <a:headEnd len="sm" w="sm" type="none"/>
            <a:tailEnd len="med" w="med" type="stealth"/>
          </a:ln>
        </p:spPr>
      </p:cxnSp>
      <p:sp>
        <p:nvSpPr>
          <p:cNvPr id="219" name="Google Shape;219;p11"/>
          <p:cNvSpPr txBox="1"/>
          <p:nvPr/>
        </p:nvSpPr>
        <p:spPr>
          <a:xfrm>
            <a:off x="346710" y="3692525"/>
            <a:ext cx="2137410" cy="64516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J17Power input (adapter)</a:t>
            </a:r>
            <a:endParaRPr sz="1800">
              <a:solidFill>
                <a:schemeClr val="dk1"/>
              </a:solidFill>
              <a:latin typeface="Arial"/>
              <a:ea typeface="Arial"/>
              <a:cs typeface="Arial"/>
              <a:sym typeface="Arial"/>
            </a:endParaRPr>
          </a:p>
        </p:txBody>
      </p:sp>
      <p:cxnSp>
        <p:nvCxnSpPr>
          <p:cNvPr id="220" name="Google Shape;220;p11"/>
          <p:cNvCxnSpPr>
            <a:stCxn id="219" idx="3"/>
          </p:cNvCxnSpPr>
          <p:nvPr/>
        </p:nvCxnSpPr>
        <p:spPr>
          <a:xfrm>
            <a:off x="2484120" y="4015105"/>
            <a:ext cx="972300" cy="330300"/>
          </a:xfrm>
          <a:prstGeom prst="straightConnector1">
            <a:avLst/>
          </a:prstGeom>
          <a:noFill/>
          <a:ln cap="flat" cmpd="sng" w="9525">
            <a:solidFill>
              <a:schemeClr val="accent1"/>
            </a:solidFill>
            <a:prstDash val="solid"/>
            <a:miter lim="800000"/>
            <a:headEnd len="sm" w="sm" type="none"/>
            <a:tailEnd len="med" w="med" type="stealth"/>
          </a:ln>
        </p:spPr>
      </p:cxnSp>
      <p:sp>
        <p:nvSpPr>
          <p:cNvPr id="221" name="Google Shape;221;p11"/>
          <p:cNvSpPr txBox="1"/>
          <p:nvPr/>
        </p:nvSpPr>
        <p:spPr>
          <a:xfrm>
            <a:off x="3542665" y="1442720"/>
            <a:ext cx="2359025"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J12Calf putter count</a:t>
            </a:r>
            <a:endParaRPr sz="1800">
              <a:solidFill>
                <a:schemeClr val="dk1"/>
              </a:solidFill>
              <a:latin typeface="Arial"/>
              <a:ea typeface="Arial"/>
              <a:cs typeface="Arial"/>
              <a:sym typeface="Arial"/>
            </a:endParaRPr>
          </a:p>
        </p:txBody>
      </p:sp>
      <p:cxnSp>
        <p:nvCxnSpPr>
          <p:cNvPr id="222" name="Google Shape;222;p11"/>
          <p:cNvCxnSpPr>
            <a:stCxn id="221" idx="2"/>
          </p:cNvCxnSpPr>
          <p:nvPr/>
        </p:nvCxnSpPr>
        <p:spPr>
          <a:xfrm>
            <a:off x="4722178" y="1811020"/>
            <a:ext cx="233100" cy="741600"/>
          </a:xfrm>
          <a:prstGeom prst="straightConnector1">
            <a:avLst/>
          </a:prstGeom>
          <a:noFill/>
          <a:ln cap="flat" cmpd="sng" w="9525">
            <a:solidFill>
              <a:schemeClr val="accent1"/>
            </a:solidFill>
            <a:prstDash val="solid"/>
            <a:miter lim="800000"/>
            <a:headEnd len="sm" w="sm" type="none"/>
            <a:tailEnd len="med" w="med" type="stealth"/>
          </a:ln>
        </p:spPr>
      </p:cxnSp>
      <p:sp>
        <p:nvSpPr>
          <p:cNvPr id="223" name="Google Shape;223;p11"/>
          <p:cNvSpPr txBox="1"/>
          <p:nvPr/>
        </p:nvSpPr>
        <p:spPr>
          <a:xfrm>
            <a:off x="820420" y="1442720"/>
            <a:ext cx="2370455" cy="64516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J13Backrest putter count</a:t>
            </a:r>
            <a:endParaRPr sz="1800">
              <a:solidFill>
                <a:schemeClr val="dk1"/>
              </a:solidFill>
              <a:latin typeface="Arial"/>
              <a:ea typeface="Arial"/>
              <a:cs typeface="Arial"/>
              <a:sym typeface="Arial"/>
            </a:endParaRPr>
          </a:p>
        </p:txBody>
      </p:sp>
      <p:cxnSp>
        <p:nvCxnSpPr>
          <p:cNvPr id="224" name="Google Shape;224;p11"/>
          <p:cNvCxnSpPr>
            <a:stCxn id="223" idx="2"/>
          </p:cNvCxnSpPr>
          <p:nvPr/>
        </p:nvCxnSpPr>
        <p:spPr>
          <a:xfrm>
            <a:off x="2005648" y="2087880"/>
            <a:ext cx="2879100" cy="1052100"/>
          </a:xfrm>
          <a:prstGeom prst="straightConnector1">
            <a:avLst/>
          </a:prstGeom>
          <a:noFill/>
          <a:ln cap="flat" cmpd="sng" w="9525">
            <a:solidFill>
              <a:schemeClr val="accent1"/>
            </a:solidFill>
            <a:prstDash val="solid"/>
            <a:miter lim="800000"/>
            <a:headEnd len="sm" w="sm" type="none"/>
            <a:tailEnd len="med" w="med" type="stealth"/>
          </a:ln>
        </p:spPr>
      </p:cxnSp>
      <p:sp>
        <p:nvSpPr>
          <p:cNvPr id="225" name="Google Shape;225;p11"/>
          <p:cNvSpPr txBox="1"/>
          <p:nvPr/>
        </p:nvSpPr>
        <p:spPr>
          <a:xfrm>
            <a:off x="265430" y="5564505"/>
            <a:ext cx="193294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J9Heating piece</a:t>
            </a:r>
            <a:endParaRPr sz="1800">
              <a:solidFill>
                <a:schemeClr val="dk1"/>
              </a:solidFill>
              <a:latin typeface="Arial"/>
              <a:ea typeface="Arial"/>
              <a:cs typeface="Arial"/>
              <a:sym typeface="Arial"/>
            </a:endParaRPr>
          </a:p>
        </p:txBody>
      </p:sp>
      <p:cxnSp>
        <p:nvCxnSpPr>
          <p:cNvPr id="226" name="Google Shape;226;p11"/>
          <p:cNvCxnSpPr>
            <a:stCxn id="225" idx="3"/>
          </p:cNvCxnSpPr>
          <p:nvPr/>
        </p:nvCxnSpPr>
        <p:spPr>
          <a:xfrm flipH="1" rot="10800000">
            <a:off x="2198370" y="5665555"/>
            <a:ext cx="1562100" cy="83100"/>
          </a:xfrm>
          <a:prstGeom prst="straightConnector1">
            <a:avLst/>
          </a:prstGeom>
          <a:noFill/>
          <a:ln cap="flat" cmpd="sng" w="9525">
            <a:solidFill>
              <a:schemeClr val="accent1"/>
            </a:solidFill>
            <a:prstDash val="solid"/>
            <a:miter lim="800000"/>
            <a:headEnd len="sm" w="sm" type="none"/>
            <a:tailEnd len="med" w="med" type="stealth"/>
          </a:ln>
        </p:spPr>
      </p:cxnSp>
      <p:sp>
        <p:nvSpPr>
          <p:cNvPr id="227" name="Google Shape;227;p11"/>
          <p:cNvSpPr txBox="1"/>
          <p:nvPr/>
        </p:nvSpPr>
        <p:spPr>
          <a:xfrm>
            <a:off x="1294130" y="6219190"/>
            <a:ext cx="1377315"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J6Air pump</a:t>
            </a:r>
            <a:endParaRPr sz="1800">
              <a:solidFill>
                <a:schemeClr val="dk1"/>
              </a:solidFill>
              <a:latin typeface="Arial"/>
              <a:ea typeface="Arial"/>
              <a:cs typeface="Arial"/>
              <a:sym typeface="Arial"/>
            </a:endParaRPr>
          </a:p>
        </p:txBody>
      </p:sp>
      <p:cxnSp>
        <p:nvCxnSpPr>
          <p:cNvPr id="228" name="Google Shape;228;p11"/>
          <p:cNvCxnSpPr>
            <a:stCxn id="227" idx="3"/>
          </p:cNvCxnSpPr>
          <p:nvPr/>
        </p:nvCxnSpPr>
        <p:spPr>
          <a:xfrm flipH="1" rot="10800000">
            <a:off x="2671445" y="5834240"/>
            <a:ext cx="1878900" cy="569100"/>
          </a:xfrm>
          <a:prstGeom prst="straightConnector1">
            <a:avLst/>
          </a:prstGeom>
          <a:noFill/>
          <a:ln cap="flat" cmpd="sng" w="9525">
            <a:solidFill>
              <a:schemeClr val="accent1"/>
            </a:solidFill>
            <a:prstDash val="solid"/>
            <a:miter lim="800000"/>
            <a:headEnd len="sm" w="sm" type="none"/>
            <a:tailEnd len="med" w="med" type="stealth"/>
          </a:ln>
        </p:spPr>
      </p:cxnSp>
      <p:sp>
        <p:nvSpPr>
          <p:cNvPr id="229" name="Google Shape;229;p11"/>
          <p:cNvSpPr txBox="1"/>
          <p:nvPr/>
        </p:nvSpPr>
        <p:spPr>
          <a:xfrm>
            <a:off x="3759835" y="6289675"/>
            <a:ext cx="316992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J10、J7Quadruple air valve</a:t>
            </a:r>
            <a:endParaRPr sz="1800">
              <a:solidFill>
                <a:schemeClr val="dk1"/>
              </a:solidFill>
              <a:latin typeface="Arial"/>
              <a:ea typeface="Arial"/>
              <a:cs typeface="Arial"/>
              <a:sym typeface="Arial"/>
            </a:endParaRPr>
          </a:p>
        </p:txBody>
      </p:sp>
      <p:cxnSp>
        <p:nvCxnSpPr>
          <p:cNvPr id="230" name="Google Shape;230;p11"/>
          <p:cNvCxnSpPr>
            <a:stCxn id="229" idx="0"/>
          </p:cNvCxnSpPr>
          <p:nvPr/>
        </p:nvCxnSpPr>
        <p:spPr>
          <a:xfrm flipH="1" rot="10800000">
            <a:off x="5344795" y="5844475"/>
            <a:ext cx="304200" cy="445200"/>
          </a:xfrm>
          <a:prstGeom prst="straightConnector1">
            <a:avLst/>
          </a:prstGeom>
          <a:noFill/>
          <a:ln cap="flat" cmpd="sng" w="9525">
            <a:solidFill>
              <a:schemeClr val="accent1"/>
            </a:solidFill>
            <a:prstDash val="solid"/>
            <a:miter lim="800000"/>
            <a:headEnd len="sm" w="sm" type="none"/>
            <a:tailEnd len="med" w="med" type="stealth"/>
          </a:ln>
        </p:spPr>
      </p:cxnSp>
      <p:cxnSp>
        <p:nvCxnSpPr>
          <p:cNvPr id="231" name="Google Shape;231;p11"/>
          <p:cNvCxnSpPr>
            <a:stCxn id="229" idx="0"/>
          </p:cNvCxnSpPr>
          <p:nvPr/>
        </p:nvCxnSpPr>
        <p:spPr>
          <a:xfrm flipH="1" rot="10800000">
            <a:off x="5344795" y="5915575"/>
            <a:ext cx="962700" cy="374100"/>
          </a:xfrm>
          <a:prstGeom prst="straightConnector1">
            <a:avLst/>
          </a:prstGeom>
          <a:noFill/>
          <a:ln cap="flat" cmpd="sng" w="9525">
            <a:solidFill>
              <a:schemeClr val="accent1"/>
            </a:solidFill>
            <a:prstDash val="solid"/>
            <a:miter lim="800000"/>
            <a:headEnd len="sm" w="sm" type="none"/>
            <a:tailEnd len="med" w="med" type="stealth"/>
          </a:ln>
        </p:spPr>
      </p:cxnSp>
      <p:sp>
        <p:nvSpPr>
          <p:cNvPr id="232" name="Google Shape;232;p11"/>
          <p:cNvSpPr txBox="1"/>
          <p:nvPr/>
        </p:nvSpPr>
        <p:spPr>
          <a:xfrm>
            <a:off x="7075170" y="6289675"/>
            <a:ext cx="199517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J8Dual air valve</a:t>
            </a:r>
            <a:endParaRPr sz="1800">
              <a:solidFill>
                <a:schemeClr val="dk1"/>
              </a:solidFill>
              <a:latin typeface="Arial"/>
              <a:ea typeface="Arial"/>
              <a:cs typeface="Arial"/>
              <a:sym typeface="Arial"/>
            </a:endParaRPr>
          </a:p>
        </p:txBody>
      </p:sp>
      <p:cxnSp>
        <p:nvCxnSpPr>
          <p:cNvPr id="233" name="Google Shape;233;p11"/>
          <p:cNvCxnSpPr>
            <a:stCxn id="232" idx="0"/>
          </p:cNvCxnSpPr>
          <p:nvPr/>
        </p:nvCxnSpPr>
        <p:spPr>
          <a:xfrm rot="10800000">
            <a:off x="6991855" y="5895475"/>
            <a:ext cx="1080900" cy="394200"/>
          </a:xfrm>
          <a:prstGeom prst="straightConnector1">
            <a:avLst/>
          </a:prstGeom>
          <a:noFill/>
          <a:ln cap="flat" cmpd="sng" w="9525">
            <a:solidFill>
              <a:schemeClr val="accent1"/>
            </a:solidFill>
            <a:prstDash val="solid"/>
            <a:miter lim="800000"/>
            <a:headEnd len="sm" w="sm" type="none"/>
            <a:tailEnd len="med" w="med" type="stealth"/>
          </a:ln>
        </p:spPr>
      </p:cxnSp>
      <p:sp>
        <p:nvSpPr>
          <p:cNvPr id="234" name="Google Shape;234;p11"/>
          <p:cNvSpPr txBox="1"/>
          <p:nvPr/>
        </p:nvSpPr>
        <p:spPr>
          <a:xfrm>
            <a:off x="8698865" y="4112895"/>
            <a:ext cx="1985010" cy="64516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J4Backrest putter 24V</a:t>
            </a:r>
            <a:endParaRPr/>
          </a:p>
        </p:txBody>
      </p:sp>
      <p:cxnSp>
        <p:nvCxnSpPr>
          <p:cNvPr id="235" name="Google Shape;235;p11"/>
          <p:cNvCxnSpPr>
            <a:stCxn id="234" idx="1"/>
          </p:cNvCxnSpPr>
          <p:nvPr/>
        </p:nvCxnSpPr>
        <p:spPr>
          <a:xfrm flipH="1">
            <a:off x="7761665" y="4435475"/>
            <a:ext cx="937200" cy="109200"/>
          </a:xfrm>
          <a:prstGeom prst="straightConnector1">
            <a:avLst/>
          </a:prstGeom>
          <a:noFill/>
          <a:ln cap="flat" cmpd="sng" w="9525">
            <a:solidFill>
              <a:schemeClr val="accent1"/>
            </a:solidFill>
            <a:prstDash val="solid"/>
            <a:miter lim="800000"/>
            <a:headEnd len="sm" w="sm" type="none"/>
            <a:tailEnd len="med" w="med" type="stealth"/>
          </a:ln>
        </p:spPr>
      </p:cxnSp>
      <p:sp>
        <p:nvSpPr>
          <p:cNvPr id="236" name="Google Shape;236;p11"/>
          <p:cNvSpPr txBox="1"/>
          <p:nvPr/>
        </p:nvSpPr>
        <p:spPr>
          <a:xfrm>
            <a:off x="8698865" y="3324225"/>
            <a:ext cx="198501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J3Calf putter 24V</a:t>
            </a:r>
            <a:endParaRPr/>
          </a:p>
        </p:txBody>
      </p:sp>
      <p:cxnSp>
        <p:nvCxnSpPr>
          <p:cNvPr id="237" name="Google Shape;237;p11"/>
          <p:cNvCxnSpPr>
            <a:stCxn id="236" idx="1"/>
          </p:cNvCxnSpPr>
          <p:nvPr/>
        </p:nvCxnSpPr>
        <p:spPr>
          <a:xfrm flipH="1">
            <a:off x="7771865" y="3508375"/>
            <a:ext cx="927000" cy="47100"/>
          </a:xfrm>
          <a:prstGeom prst="straightConnector1">
            <a:avLst/>
          </a:prstGeom>
          <a:noFill/>
          <a:ln cap="flat" cmpd="sng" w="9525">
            <a:solidFill>
              <a:schemeClr val="accent1"/>
            </a:solidFill>
            <a:prstDash val="solid"/>
            <a:miter lim="800000"/>
            <a:headEnd len="sm" w="sm" type="none"/>
            <a:tailEnd len="med" w="med" type="stealth"/>
          </a:ln>
        </p:spPr>
      </p:cxnSp>
      <p:sp>
        <p:nvSpPr>
          <p:cNvPr id="238" name="Google Shape;238;p11"/>
          <p:cNvSpPr txBox="1"/>
          <p:nvPr/>
        </p:nvSpPr>
        <p:spPr>
          <a:xfrm>
            <a:off x="6850380" y="1442720"/>
            <a:ext cx="2349500" cy="368300"/>
          </a:xfrm>
          <a:prstGeom prst="rect">
            <a:avLst/>
          </a:prstGeom>
          <a:noFill/>
          <a:ln cap="flat" cmpd="sng" w="9525">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J16Remote control</a:t>
            </a:r>
            <a:endParaRPr sz="1800">
              <a:solidFill>
                <a:schemeClr val="dk1"/>
              </a:solidFill>
              <a:latin typeface="Arial"/>
              <a:ea typeface="Arial"/>
              <a:cs typeface="Arial"/>
              <a:sym typeface="Arial"/>
            </a:endParaRPr>
          </a:p>
        </p:txBody>
      </p:sp>
      <p:cxnSp>
        <p:nvCxnSpPr>
          <p:cNvPr id="239" name="Google Shape;239;p11"/>
          <p:cNvCxnSpPr>
            <a:stCxn id="238" idx="1"/>
          </p:cNvCxnSpPr>
          <p:nvPr/>
        </p:nvCxnSpPr>
        <p:spPr>
          <a:xfrm flipH="1">
            <a:off x="5756280" y="1626870"/>
            <a:ext cx="1094100" cy="1513200"/>
          </a:xfrm>
          <a:prstGeom prst="straightConnector1">
            <a:avLst/>
          </a:prstGeom>
          <a:noFill/>
          <a:ln cap="flat" cmpd="sng" w="9525">
            <a:solidFill>
              <a:schemeClr val="accent1"/>
            </a:solidFill>
            <a:prstDash val="solid"/>
            <a:miter lim="800000"/>
            <a:headEnd len="sm" w="sm" type="none"/>
            <a:tailEnd len="med" w="med" type="stealth"/>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4" name="Shape 244"/>
        <p:cNvGrpSpPr/>
        <p:nvPr/>
      </p:nvGrpSpPr>
      <p:grpSpPr>
        <a:xfrm>
          <a:off x="0" y="0"/>
          <a:ext cx="0" cy="0"/>
          <a:chOff x="0" y="0"/>
          <a:chExt cx="0" cy="0"/>
        </a:xfrm>
      </p:grpSpPr>
      <p:sp>
        <p:nvSpPr>
          <p:cNvPr id="245" name="Google Shape;245;p12"/>
          <p:cNvSpPr txBox="1"/>
          <p:nvPr/>
        </p:nvSpPr>
        <p:spPr>
          <a:xfrm>
            <a:off x="584200" y="1422400"/>
            <a:ext cx="515239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1.1、disassembly of the pillow ：</a:t>
            </a:r>
            <a:endParaRPr b="1" sz="1800">
              <a:solidFill>
                <a:schemeClr val="dk1"/>
              </a:solidFill>
              <a:latin typeface="Arial"/>
              <a:ea typeface="Arial"/>
              <a:cs typeface="Arial"/>
              <a:sym typeface="Arial"/>
            </a:endParaRPr>
          </a:p>
        </p:txBody>
      </p:sp>
      <p:sp>
        <p:nvSpPr>
          <p:cNvPr id="246" name="Google Shape;246;p12"/>
          <p:cNvSpPr txBox="1"/>
          <p:nvPr/>
        </p:nvSpPr>
        <p:spPr>
          <a:xfrm>
            <a:off x="3161030" y="962025"/>
            <a:ext cx="6214110"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四、Massage chair removal instructions</a:t>
            </a:r>
            <a:endParaRPr b="1" sz="2400">
              <a:solidFill>
                <a:srgbClr val="2E75B5"/>
              </a:solidFill>
              <a:latin typeface="Arial"/>
              <a:ea typeface="Arial"/>
              <a:cs typeface="Arial"/>
              <a:sym typeface="Arial"/>
            </a:endParaRPr>
          </a:p>
        </p:txBody>
      </p:sp>
      <p:pic>
        <p:nvPicPr>
          <p:cNvPr id="247" name="Google Shape;247;p12"/>
          <p:cNvPicPr preferRelativeResize="0"/>
          <p:nvPr/>
        </p:nvPicPr>
        <p:blipFill rotWithShape="1">
          <a:blip r:embed="rId4">
            <a:alphaModFix/>
          </a:blip>
          <a:srcRect b="0" l="0" r="0" t="0"/>
          <a:stretch/>
        </p:blipFill>
        <p:spPr>
          <a:xfrm>
            <a:off x="1942465" y="1927860"/>
            <a:ext cx="2803525" cy="3522980"/>
          </a:xfrm>
          <a:prstGeom prst="rect">
            <a:avLst/>
          </a:prstGeom>
          <a:noFill/>
          <a:ln>
            <a:noFill/>
          </a:ln>
        </p:spPr>
      </p:pic>
      <p:pic>
        <p:nvPicPr>
          <p:cNvPr id="248" name="Google Shape;248;p12"/>
          <p:cNvPicPr preferRelativeResize="0"/>
          <p:nvPr/>
        </p:nvPicPr>
        <p:blipFill rotWithShape="1">
          <a:blip r:embed="rId5">
            <a:alphaModFix/>
          </a:blip>
          <a:srcRect b="0" l="0" r="0" t="0"/>
          <a:stretch/>
        </p:blipFill>
        <p:spPr>
          <a:xfrm rot="-5400000">
            <a:off x="6025515" y="2534285"/>
            <a:ext cx="3573145" cy="2359660"/>
          </a:xfrm>
          <a:prstGeom prst="rect">
            <a:avLst/>
          </a:prstGeom>
          <a:noFill/>
          <a:ln>
            <a:noFill/>
          </a:ln>
        </p:spPr>
      </p:pic>
      <p:sp>
        <p:nvSpPr>
          <p:cNvPr id="249" name="Google Shape;249;p12"/>
          <p:cNvSpPr txBox="1"/>
          <p:nvPr/>
        </p:nvSpPr>
        <p:spPr>
          <a:xfrm>
            <a:off x="1942465" y="5588000"/>
            <a:ext cx="232410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A.Tear off the sticky buckle</a:t>
            </a:r>
            <a:endParaRPr sz="1400">
              <a:solidFill>
                <a:schemeClr val="dk1"/>
              </a:solidFill>
              <a:latin typeface="Arial"/>
              <a:ea typeface="Arial"/>
              <a:cs typeface="Arial"/>
              <a:sym typeface="Arial"/>
            </a:endParaRPr>
          </a:p>
        </p:txBody>
      </p:sp>
      <p:sp>
        <p:nvSpPr>
          <p:cNvPr id="250" name="Google Shape;250;p12"/>
          <p:cNvSpPr txBox="1"/>
          <p:nvPr/>
        </p:nvSpPr>
        <p:spPr>
          <a:xfrm>
            <a:off x="7563485" y="5588000"/>
            <a:ext cx="104711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B.pilliow</a:t>
            </a:r>
            <a:endParaRPr sz="1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5" name="Shape 255"/>
        <p:cNvGrpSpPr/>
        <p:nvPr/>
      </p:nvGrpSpPr>
      <p:grpSpPr>
        <a:xfrm>
          <a:off x="0" y="0"/>
          <a:ext cx="0" cy="0"/>
          <a:chOff x="0" y="0"/>
          <a:chExt cx="0" cy="0"/>
        </a:xfrm>
      </p:grpSpPr>
      <p:sp>
        <p:nvSpPr>
          <p:cNvPr id="256" name="Google Shape;256;p13"/>
          <p:cNvSpPr txBox="1"/>
          <p:nvPr/>
        </p:nvSpPr>
        <p:spPr>
          <a:xfrm>
            <a:off x="1029335" y="973455"/>
            <a:ext cx="52628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1.2、disassembly of the backrest pad：</a:t>
            </a:r>
            <a:endParaRPr b="1" sz="1800">
              <a:solidFill>
                <a:schemeClr val="dk1"/>
              </a:solidFill>
              <a:latin typeface="Arial"/>
              <a:ea typeface="Arial"/>
              <a:cs typeface="Arial"/>
              <a:sym typeface="Arial"/>
            </a:endParaRPr>
          </a:p>
        </p:txBody>
      </p:sp>
      <p:pic>
        <p:nvPicPr>
          <p:cNvPr id="257" name="Google Shape;257;p13"/>
          <p:cNvPicPr preferRelativeResize="0"/>
          <p:nvPr/>
        </p:nvPicPr>
        <p:blipFill rotWithShape="1">
          <a:blip r:embed="rId4">
            <a:alphaModFix/>
          </a:blip>
          <a:srcRect b="0" l="0" r="0" t="0"/>
          <a:stretch/>
        </p:blipFill>
        <p:spPr>
          <a:xfrm>
            <a:off x="1028700" y="1365885"/>
            <a:ext cx="1684020" cy="2216785"/>
          </a:xfrm>
          <a:prstGeom prst="rect">
            <a:avLst/>
          </a:prstGeom>
          <a:noFill/>
          <a:ln>
            <a:noFill/>
          </a:ln>
        </p:spPr>
      </p:pic>
      <p:pic>
        <p:nvPicPr>
          <p:cNvPr id="258" name="Google Shape;258;p13"/>
          <p:cNvPicPr preferRelativeResize="0"/>
          <p:nvPr/>
        </p:nvPicPr>
        <p:blipFill rotWithShape="1">
          <a:blip r:embed="rId5">
            <a:alphaModFix/>
          </a:blip>
          <a:srcRect b="0" l="0" r="0" t="0"/>
          <a:stretch/>
        </p:blipFill>
        <p:spPr>
          <a:xfrm>
            <a:off x="3639185" y="1419225"/>
            <a:ext cx="1600200" cy="2216785"/>
          </a:xfrm>
          <a:prstGeom prst="rect">
            <a:avLst/>
          </a:prstGeom>
          <a:noFill/>
          <a:ln>
            <a:noFill/>
          </a:ln>
        </p:spPr>
      </p:pic>
      <p:pic>
        <p:nvPicPr>
          <p:cNvPr id="259" name="Google Shape;259;p13"/>
          <p:cNvPicPr preferRelativeResize="0"/>
          <p:nvPr/>
        </p:nvPicPr>
        <p:blipFill rotWithShape="1">
          <a:blip r:embed="rId6">
            <a:alphaModFix/>
          </a:blip>
          <a:srcRect b="0" l="0" r="0" t="0"/>
          <a:stretch/>
        </p:blipFill>
        <p:spPr>
          <a:xfrm>
            <a:off x="6144260" y="1419225"/>
            <a:ext cx="1801495" cy="2216785"/>
          </a:xfrm>
          <a:prstGeom prst="rect">
            <a:avLst/>
          </a:prstGeom>
          <a:noFill/>
          <a:ln>
            <a:noFill/>
          </a:ln>
        </p:spPr>
      </p:pic>
      <p:pic>
        <p:nvPicPr>
          <p:cNvPr id="260" name="Google Shape;260;p13"/>
          <p:cNvPicPr preferRelativeResize="0"/>
          <p:nvPr/>
        </p:nvPicPr>
        <p:blipFill rotWithShape="1">
          <a:blip r:embed="rId7">
            <a:alphaModFix/>
          </a:blip>
          <a:srcRect b="0" l="0" r="0" t="0"/>
          <a:stretch/>
        </p:blipFill>
        <p:spPr>
          <a:xfrm>
            <a:off x="8850630" y="1419225"/>
            <a:ext cx="2977515" cy="2216785"/>
          </a:xfrm>
          <a:prstGeom prst="rect">
            <a:avLst/>
          </a:prstGeom>
          <a:noFill/>
          <a:ln>
            <a:noFill/>
          </a:ln>
        </p:spPr>
      </p:pic>
      <p:pic>
        <p:nvPicPr>
          <p:cNvPr id="261" name="Google Shape;261;p13"/>
          <p:cNvPicPr preferRelativeResize="0"/>
          <p:nvPr/>
        </p:nvPicPr>
        <p:blipFill rotWithShape="1">
          <a:blip r:embed="rId8">
            <a:alphaModFix/>
          </a:blip>
          <a:srcRect b="0" l="0" r="0" t="0"/>
          <a:stretch/>
        </p:blipFill>
        <p:spPr>
          <a:xfrm rot="-5400000">
            <a:off x="673735" y="4345305"/>
            <a:ext cx="2499360" cy="1767840"/>
          </a:xfrm>
          <a:prstGeom prst="rect">
            <a:avLst/>
          </a:prstGeom>
          <a:noFill/>
          <a:ln>
            <a:noFill/>
          </a:ln>
        </p:spPr>
      </p:pic>
      <p:pic>
        <p:nvPicPr>
          <p:cNvPr id="262" name="Google Shape;262;p13"/>
          <p:cNvPicPr preferRelativeResize="0"/>
          <p:nvPr/>
        </p:nvPicPr>
        <p:blipFill rotWithShape="1">
          <a:blip r:embed="rId9">
            <a:alphaModFix/>
          </a:blip>
          <a:srcRect b="0" l="0" r="0" t="0"/>
          <a:stretch/>
        </p:blipFill>
        <p:spPr>
          <a:xfrm>
            <a:off x="3712845" y="4097655"/>
            <a:ext cx="5645150" cy="2145665"/>
          </a:xfrm>
          <a:prstGeom prst="rect">
            <a:avLst/>
          </a:prstGeom>
          <a:noFill/>
          <a:ln>
            <a:noFill/>
          </a:ln>
        </p:spPr>
      </p:pic>
      <p:sp>
        <p:nvSpPr>
          <p:cNvPr id="263" name="Google Shape;263;p13"/>
          <p:cNvSpPr txBox="1"/>
          <p:nvPr/>
        </p:nvSpPr>
        <p:spPr>
          <a:xfrm>
            <a:off x="986790" y="3648710"/>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A.unzip the zipper</a:t>
            </a:r>
            <a:endParaRPr sz="1400">
              <a:solidFill>
                <a:schemeClr val="dk1"/>
              </a:solidFill>
              <a:latin typeface="Arial"/>
              <a:ea typeface="Arial"/>
              <a:cs typeface="Arial"/>
              <a:sym typeface="Arial"/>
            </a:endParaRPr>
          </a:p>
        </p:txBody>
      </p:sp>
      <p:sp>
        <p:nvSpPr>
          <p:cNvPr id="264" name="Google Shape;264;p13"/>
          <p:cNvSpPr txBox="1"/>
          <p:nvPr/>
        </p:nvSpPr>
        <p:spPr>
          <a:xfrm>
            <a:off x="3639185" y="371411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B.Open the holster</a:t>
            </a:r>
            <a:endParaRPr sz="1400">
              <a:solidFill>
                <a:schemeClr val="dk1"/>
              </a:solidFill>
              <a:latin typeface="Arial"/>
              <a:ea typeface="Arial"/>
              <a:cs typeface="Arial"/>
              <a:sym typeface="Arial"/>
            </a:endParaRPr>
          </a:p>
        </p:txBody>
      </p:sp>
      <p:sp>
        <p:nvSpPr>
          <p:cNvPr id="265" name="Google Shape;265;p13"/>
          <p:cNvSpPr txBox="1"/>
          <p:nvPr/>
        </p:nvSpPr>
        <p:spPr>
          <a:xfrm>
            <a:off x="6144260" y="3713480"/>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C.unzip the zipper</a:t>
            </a:r>
            <a:endParaRPr sz="1400">
              <a:solidFill>
                <a:schemeClr val="dk1"/>
              </a:solidFill>
              <a:latin typeface="Arial"/>
              <a:ea typeface="Arial"/>
              <a:cs typeface="Arial"/>
              <a:sym typeface="Arial"/>
            </a:endParaRPr>
          </a:p>
        </p:txBody>
      </p:sp>
      <p:sp>
        <p:nvSpPr>
          <p:cNvPr id="266" name="Google Shape;266;p13"/>
          <p:cNvSpPr txBox="1"/>
          <p:nvPr/>
        </p:nvSpPr>
        <p:spPr>
          <a:xfrm>
            <a:off x="9476740" y="3713480"/>
            <a:ext cx="2124710" cy="7372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D.Disconnect the terminal and disconnect the windpipe</a:t>
            </a:r>
            <a:endParaRPr sz="1400">
              <a:solidFill>
                <a:schemeClr val="dk1"/>
              </a:solidFill>
              <a:latin typeface="Arial"/>
              <a:ea typeface="Arial"/>
              <a:cs typeface="Arial"/>
              <a:sym typeface="Arial"/>
            </a:endParaRPr>
          </a:p>
        </p:txBody>
      </p:sp>
      <p:sp>
        <p:nvSpPr>
          <p:cNvPr id="267" name="Google Shape;267;p13"/>
          <p:cNvSpPr txBox="1"/>
          <p:nvPr/>
        </p:nvSpPr>
        <p:spPr>
          <a:xfrm>
            <a:off x="747395" y="6503035"/>
            <a:ext cx="252412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E.Take out the backrest pad</a:t>
            </a:r>
            <a:endParaRPr sz="1400">
              <a:solidFill>
                <a:schemeClr val="dk1"/>
              </a:solidFill>
              <a:latin typeface="Arial"/>
              <a:ea typeface="Arial"/>
              <a:cs typeface="Arial"/>
              <a:sym typeface="Arial"/>
            </a:endParaRPr>
          </a:p>
        </p:txBody>
      </p:sp>
      <p:sp>
        <p:nvSpPr>
          <p:cNvPr id="268" name="Google Shape;268;p13"/>
          <p:cNvSpPr txBox="1"/>
          <p:nvPr/>
        </p:nvSpPr>
        <p:spPr>
          <a:xfrm>
            <a:off x="5421630" y="6273800"/>
            <a:ext cx="252412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F.backrest pad</a:t>
            </a:r>
            <a:endParaRPr sz="14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14"/>
          <p:cNvSpPr txBox="1"/>
          <p:nvPr/>
        </p:nvSpPr>
        <p:spPr>
          <a:xfrm>
            <a:off x="986790" y="931545"/>
            <a:ext cx="304292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2、Battery disassembly：</a:t>
            </a:r>
            <a:endParaRPr b="1" sz="1800">
              <a:solidFill>
                <a:schemeClr val="dk1"/>
              </a:solidFill>
              <a:latin typeface="Arial"/>
              <a:ea typeface="Arial"/>
              <a:cs typeface="Arial"/>
              <a:sym typeface="Arial"/>
            </a:endParaRPr>
          </a:p>
        </p:txBody>
      </p:sp>
      <p:pic>
        <p:nvPicPr>
          <p:cNvPr id="275" name="Google Shape;275;p14"/>
          <p:cNvPicPr preferRelativeResize="0"/>
          <p:nvPr/>
        </p:nvPicPr>
        <p:blipFill rotWithShape="1">
          <a:blip r:embed="rId4">
            <a:alphaModFix/>
          </a:blip>
          <a:srcRect b="0" l="0" r="0" t="0"/>
          <a:stretch/>
        </p:blipFill>
        <p:spPr>
          <a:xfrm>
            <a:off x="4631690" y="1523365"/>
            <a:ext cx="3325495" cy="2284095"/>
          </a:xfrm>
          <a:prstGeom prst="rect">
            <a:avLst/>
          </a:prstGeom>
          <a:noFill/>
          <a:ln>
            <a:noFill/>
          </a:ln>
        </p:spPr>
      </p:pic>
      <p:pic>
        <p:nvPicPr>
          <p:cNvPr id="276" name="Google Shape;276;p14"/>
          <p:cNvPicPr preferRelativeResize="0"/>
          <p:nvPr/>
        </p:nvPicPr>
        <p:blipFill rotWithShape="1">
          <a:blip r:embed="rId5">
            <a:alphaModFix/>
          </a:blip>
          <a:srcRect b="0" l="0" r="0" t="0"/>
          <a:stretch/>
        </p:blipFill>
        <p:spPr>
          <a:xfrm>
            <a:off x="9098915" y="1523365"/>
            <a:ext cx="2553335" cy="2256790"/>
          </a:xfrm>
          <a:prstGeom prst="rect">
            <a:avLst/>
          </a:prstGeom>
          <a:noFill/>
          <a:ln>
            <a:noFill/>
          </a:ln>
        </p:spPr>
      </p:pic>
      <p:sp>
        <p:nvSpPr>
          <p:cNvPr id="277" name="Google Shape;277;p14"/>
          <p:cNvSpPr txBox="1"/>
          <p:nvPr/>
        </p:nvSpPr>
        <p:spPr>
          <a:xfrm>
            <a:off x="1365250" y="419290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A.Battery position</a:t>
            </a:r>
            <a:endParaRPr sz="1400">
              <a:solidFill>
                <a:schemeClr val="dk1"/>
              </a:solidFill>
              <a:latin typeface="Arial"/>
              <a:ea typeface="Arial"/>
              <a:cs typeface="Arial"/>
              <a:sym typeface="Arial"/>
            </a:endParaRPr>
          </a:p>
        </p:txBody>
      </p:sp>
      <p:sp>
        <p:nvSpPr>
          <p:cNvPr id="278" name="Google Shape;278;p14"/>
          <p:cNvSpPr txBox="1"/>
          <p:nvPr/>
        </p:nvSpPr>
        <p:spPr>
          <a:xfrm>
            <a:off x="4834890" y="3895090"/>
            <a:ext cx="314261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B.Slide up and remove the battery</a:t>
            </a:r>
            <a:endParaRPr sz="1400">
              <a:solidFill>
                <a:schemeClr val="dk1"/>
              </a:solidFill>
              <a:latin typeface="Arial"/>
              <a:ea typeface="Arial"/>
              <a:cs typeface="Arial"/>
              <a:sym typeface="Arial"/>
            </a:endParaRPr>
          </a:p>
        </p:txBody>
      </p:sp>
      <p:sp>
        <p:nvSpPr>
          <p:cNvPr id="279" name="Google Shape;279;p14"/>
          <p:cNvSpPr txBox="1"/>
          <p:nvPr/>
        </p:nvSpPr>
        <p:spPr>
          <a:xfrm>
            <a:off x="9313545" y="3898265"/>
            <a:ext cx="212471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C.Disconnect terminal</a:t>
            </a:r>
            <a:endParaRPr sz="1400">
              <a:solidFill>
                <a:schemeClr val="dk1"/>
              </a:solidFill>
              <a:latin typeface="Arial"/>
              <a:ea typeface="Arial"/>
              <a:cs typeface="Arial"/>
              <a:sym typeface="Arial"/>
            </a:endParaRPr>
          </a:p>
        </p:txBody>
      </p:sp>
      <p:pic>
        <p:nvPicPr>
          <p:cNvPr id="280" name="Google Shape;280;p14"/>
          <p:cNvPicPr preferRelativeResize="0"/>
          <p:nvPr/>
        </p:nvPicPr>
        <p:blipFill rotWithShape="1">
          <a:blip r:embed="rId6">
            <a:alphaModFix/>
          </a:blip>
          <a:srcRect b="0" l="0" r="0" t="0"/>
          <a:stretch/>
        </p:blipFill>
        <p:spPr>
          <a:xfrm>
            <a:off x="3450590" y="4289425"/>
            <a:ext cx="3090545" cy="1950085"/>
          </a:xfrm>
          <a:prstGeom prst="rect">
            <a:avLst/>
          </a:prstGeom>
          <a:noFill/>
          <a:ln>
            <a:noFill/>
          </a:ln>
        </p:spPr>
      </p:pic>
      <p:sp>
        <p:nvSpPr>
          <p:cNvPr id="281" name="Google Shape;281;p14"/>
          <p:cNvSpPr txBox="1"/>
          <p:nvPr/>
        </p:nvSpPr>
        <p:spPr>
          <a:xfrm>
            <a:off x="4516755" y="6275070"/>
            <a:ext cx="13944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D..Battery</a:t>
            </a:r>
            <a:endParaRPr sz="1400">
              <a:solidFill>
                <a:schemeClr val="dk1"/>
              </a:solidFill>
              <a:latin typeface="Arial"/>
              <a:ea typeface="Arial"/>
              <a:cs typeface="Arial"/>
              <a:sym typeface="Arial"/>
            </a:endParaRPr>
          </a:p>
        </p:txBody>
      </p:sp>
      <p:pic>
        <p:nvPicPr>
          <p:cNvPr id="282" name="Google Shape;282;p14"/>
          <p:cNvPicPr preferRelativeResize="0"/>
          <p:nvPr/>
        </p:nvPicPr>
        <p:blipFill rotWithShape="1">
          <a:blip r:embed="rId7">
            <a:alphaModFix/>
          </a:blip>
          <a:srcRect b="0" l="0" r="0" t="0"/>
          <a:stretch/>
        </p:blipFill>
        <p:spPr>
          <a:xfrm>
            <a:off x="1228090" y="1523365"/>
            <a:ext cx="1999615" cy="25895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p15"/>
          <p:cNvSpPr txBox="1"/>
          <p:nvPr/>
        </p:nvSpPr>
        <p:spPr>
          <a:xfrm>
            <a:off x="1038225" y="953770"/>
            <a:ext cx="52628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3.1、Control box disassembly：</a:t>
            </a:r>
            <a:endParaRPr b="1" sz="1800">
              <a:solidFill>
                <a:schemeClr val="dk1"/>
              </a:solidFill>
              <a:latin typeface="Arial"/>
              <a:ea typeface="Arial"/>
              <a:cs typeface="Arial"/>
              <a:sym typeface="Arial"/>
            </a:endParaRPr>
          </a:p>
        </p:txBody>
      </p:sp>
      <p:pic>
        <p:nvPicPr>
          <p:cNvPr id="289" name="Google Shape;289;p15"/>
          <p:cNvPicPr preferRelativeResize="0"/>
          <p:nvPr/>
        </p:nvPicPr>
        <p:blipFill rotWithShape="1">
          <a:blip r:embed="rId4">
            <a:alphaModFix/>
          </a:blip>
          <a:srcRect b="0" l="0" r="0" t="0"/>
          <a:stretch/>
        </p:blipFill>
        <p:spPr>
          <a:xfrm>
            <a:off x="927735" y="1322070"/>
            <a:ext cx="1718310" cy="2237105"/>
          </a:xfrm>
          <a:prstGeom prst="rect">
            <a:avLst/>
          </a:prstGeom>
          <a:noFill/>
          <a:ln>
            <a:noFill/>
          </a:ln>
        </p:spPr>
      </p:pic>
      <p:pic>
        <p:nvPicPr>
          <p:cNvPr id="290" name="Google Shape;290;p15"/>
          <p:cNvPicPr preferRelativeResize="0"/>
          <p:nvPr/>
        </p:nvPicPr>
        <p:blipFill rotWithShape="1">
          <a:blip r:embed="rId5">
            <a:alphaModFix/>
          </a:blip>
          <a:srcRect b="0" l="0" r="0" t="0"/>
          <a:stretch/>
        </p:blipFill>
        <p:spPr>
          <a:xfrm>
            <a:off x="3632835" y="1322705"/>
            <a:ext cx="2926715" cy="2096770"/>
          </a:xfrm>
          <a:prstGeom prst="rect">
            <a:avLst/>
          </a:prstGeom>
          <a:noFill/>
          <a:ln>
            <a:noFill/>
          </a:ln>
        </p:spPr>
      </p:pic>
      <p:pic>
        <p:nvPicPr>
          <p:cNvPr id="291" name="Google Shape;291;p15"/>
          <p:cNvPicPr preferRelativeResize="0"/>
          <p:nvPr/>
        </p:nvPicPr>
        <p:blipFill rotWithShape="1">
          <a:blip r:embed="rId6">
            <a:alphaModFix/>
          </a:blip>
          <a:srcRect b="0" l="0" r="0" t="0"/>
          <a:stretch/>
        </p:blipFill>
        <p:spPr>
          <a:xfrm>
            <a:off x="7348220" y="1322705"/>
            <a:ext cx="3161665" cy="2096135"/>
          </a:xfrm>
          <a:prstGeom prst="rect">
            <a:avLst/>
          </a:prstGeom>
          <a:noFill/>
          <a:ln>
            <a:noFill/>
          </a:ln>
        </p:spPr>
      </p:pic>
      <p:pic>
        <p:nvPicPr>
          <p:cNvPr id="292" name="Google Shape;292;p15"/>
          <p:cNvPicPr preferRelativeResize="0"/>
          <p:nvPr/>
        </p:nvPicPr>
        <p:blipFill rotWithShape="1">
          <a:blip r:embed="rId7">
            <a:alphaModFix/>
          </a:blip>
          <a:srcRect b="0" l="0" r="0" t="0"/>
          <a:stretch/>
        </p:blipFill>
        <p:spPr>
          <a:xfrm>
            <a:off x="163830" y="4065270"/>
            <a:ext cx="2770505" cy="1934845"/>
          </a:xfrm>
          <a:prstGeom prst="rect">
            <a:avLst/>
          </a:prstGeom>
          <a:noFill/>
          <a:ln>
            <a:noFill/>
          </a:ln>
        </p:spPr>
      </p:pic>
      <p:pic>
        <p:nvPicPr>
          <p:cNvPr id="293" name="Google Shape;293;p15"/>
          <p:cNvPicPr preferRelativeResize="0"/>
          <p:nvPr/>
        </p:nvPicPr>
        <p:blipFill rotWithShape="1">
          <a:blip r:embed="rId8">
            <a:alphaModFix/>
          </a:blip>
          <a:srcRect b="0" l="0" r="0" t="0"/>
          <a:stretch/>
        </p:blipFill>
        <p:spPr>
          <a:xfrm>
            <a:off x="3484880" y="4084955"/>
            <a:ext cx="2372995" cy="1915160"/>
          </a:xfrm>
          <a:prstGeom prst="rect">
            <a:avLst/>
          </a:prstGeom>
          <a:noFill/>
          <a:ln>
            <a:noFill/>
          </a:ln>
        </p:spPr>
      </p:pic>
      <p:pic>
        <p:nvPicPr>
          <p:cNvPr id="294" name="Google Shape;294;p15"/>
          <p:cNvPicPr preferRelativeResize="0"/>
          <p:nvPr/>
        </p:nvPicPr>
        <p:blipFill rotWithShape="1">
          <a:blip r:embed="rId9">
            <a:alphaModFix/>
          </a:blip>
          <a:srcRect b="0" l="0" r="0" t="0"/>
          <a:stretch/>
        </p:blipFill>
        <p:spPr>
          <a:xfrm>
            <a:off x="6559550" y="4084955"/>
            <a:ext cx="2658745" cy="1959610"/>
          </a:xfrm>
          <a:prstGeom prst="rect">
            <a:avLst/>
          </a:prstGeom>
          <a:noFill/>
          <a:ln>
            <a:noFill/>
          </a:ln>
        </p:spPr>
      </p:pic>
      <p:pic>
        <p:nvPicPr>
          <p:cNvPr id="295" name="Google Shape;295;p15"/>
          <p:cNvPicPr preferRelativeResize="0"/>
          <p:nvPr/>
        </p:nvPicPr>
        <p:blipFill rotWithShape="1">
          <a:blip r:embed="rId10">
            <a:alphaModFix/>
          </a:blip>
          <a:srcRect b="0" l="0" r="0" t="0"/>
          <a:stretch/>
        </p:blipFill>
        <p:spPr>
          <a:xfrm>
            <a:off x="9919970" y="3943985"/>
            <a:ext cx="1824355" cy="2241550"/>
          </a:xfrm>
          <a:prstGeom prst="rect">
            <a:avLst/>
          </a:prstGeom>
          <a:noFill/>
          <a:ln>
            <a:noFill/>
          </a:ln>
        </p:spPr>
      </p:pic>
      <p:sp>
        <p:nvSpPr>
          <p:cNvPr id="296" name="Google Shape;296;p15"/>
          <p:cNvSpPr txBox="1"/>
          <p:nvPr/>
        </p:nvSpPr>
        <p:spPr>
          <a:xfrm>
            <a:off x="703580" y="3637280"/>
            <a:ext cx="23342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A.Tear off the sticky buckle</a:t>
            </a:r>
            <a:endParaRPr sz="1400">
              <a:solidFill>
                <a:schemeClr val="dk1"/>
              </a:solidFill>
              <a:latin typeface="Arial"/>
              <a:ea typeface="Arial"/>
              <a:cs typeface="Arial"/>
              <a:sym typeface="Arial"/>
            </a:endParaRPr>
          </a:p>
        </p:txBody>
      </p:sp>
      <p:sp>
        <p:nvSpPr>
          <p:cNvPr id="297" name="Google Shape;297;p15"/>
          <p:cNvSpPr txBox="1"/>
          <p:nvPr/>
        </p:nvSpPr>
        <p:spPr>
          <a:xfrm>
            <a:off x="3975735" y="3559175"/>
            <a:ext cx="232537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B.Tear off the sticky buckle</a:t>
            </a:r>
            <a:endParaRPr sz="1400">
              <a:solidFill>
                <a:schemeClr val="dk1"/>
              </a:solidFill>
              <a:latin typeface="Arial"/>
              <a:ea typeface="Arial"/>
              <a:cs typeface="Arial"/>
              <a:sym typeface="Arial"/>
            </a:endParaRPr>
          </a:p>
        </p:txBody>
      </p:sp>
      <p:sp>
        <p:nvSpPr>
          <p:cNvPr id="298" name="Google Shape;298;p15"/>
          <p:cNvSpPr txBox="1"/>
          <p:nvPr/>
        </p:nvSpPr>
        <p:spPr>
          <a:xfrm>
            <a:off x="7992110" y="3559175"/>
            <a:ext cx="219964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C.Cut off the buckle</a:t>
            </a:r>
            <a:endParaRPr sz="1400">
              <a:solidFill>
                <a:schemeClr val="dk1"/>
              </a:solidFill>
              <a:latin typeface="Arial"/>
              <a:ea typeface="Arial"/>
              <a:cs typeface="Arial"/>
              <a:sym typeface="Arial"/>
            </a:endParaRPr>
          </a:p>
        </p:txBody>
      </p:sp>
      <p:sp>
        <p:nvSpPr>
          <p:cNvPr id="299" name="Google Shape;299;p15"/>
          <p:cNvSpPr txBox="1"/>
          <p:nvPr/>
        </p:nvSpPr>
        <p:spPr>
          <a:xfrm>
            <a:off x="772795" y="625919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D.Disconnect port</a:t>
            </a:r>
            <a:endParaRPr sz="1400">
              <a:solidFill>
                <a:schemeClr val="dk1"/>
              </a:solidFill>
              <a:latin typeface="Arial"/>
              <a:ea typeface="Arial"/>
              <a:cs typeface="Arial"/>
              <a:sym typeface="Arial"/>
            </a:endParaRPr>
          </a:p>
        </p:txBody>
      </p:sp>
      <p:sp>
        <p:nvSpPr>
          <p:cNvPr id="300" name="Google Shape;300;p15"/>
          <p:cNvSpPr txBox="1"/>
          <p:nvPr/>
        </p:nvSpPr>
        <p:spPr>
          <a:xfrm>
            <a:off x="3632200" y="6156960"/>
            <a:ext cx="201104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E.Remove 2 screws</a:t>
            </a:r>
            <a:endParaRPr sz="1400">
              <a:solidFill>
                <a:schemeClr val="dk1"/>
              </a:solidFill>
              <a:latin typeface="Arial"/>
              <a:ea typeface="Arial"/>
              <a:cs typeface="Arial"/>
              <a:sym typeface="Arial"/>
            </a:endParaRPr>
          </a:p>
        </p:txBody>
      </p:sp>
      <p:sp>
        <p:nvSpPr>
          <p:cNvPr id="301" name="Google Shape;301;p15"/>
          <p:cNvSpPr txBox="1"/>
          <p:nvPr/>
        </p:nvSpPr>
        <p:spPr>
          <a:xfrm>
            <a:off x="7086600" y="6167755"/>
            <a:ext cx="1844675"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F.Remove 4 screws</a:t>
            </a:r>
            <a:endParaRPr sz="1400">
              <a:solidFill>
                <a:schemeClr val="dk1"/>
              </a:solidFill>
              <a:latin typeface="Arial"/>
              <a:ea typeface="Arial"/>
              <a:cs typeface="Arial"/>
              <a:sym typeface="Arial"/>
            </a:endParaRPr>
          </a:p>
        </p:txBody>
      </p:sp>
      <p:sp>
        <p:nvSpPr>
          <p:cNvPr id="302" name="Google Shape;302;p15"/>
          <p:cNvSpPr txBox="1"/>
          <p:nvPr/>
        </p:nvSpPr>
        <p:spPr>
          <a:xfrm>
            <a:off x="10094595" y="625919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G.Control box</a:t>
            </a:r>
            <a:endParaRPr sz="14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7" name="Shape 307"/>
        <p:cNvGrpSpPr/>
        <p:nvPr/>
      </p:nvGrpSpPr>
      <p:grpSpPr>
        <a:xfrm>
          <a:off x="0" y="0"/>
          <a:ext cx="0" cy="0"/>
          <a:chOff x="0" y="0"/>
          <a:chExt cx="0" cy="0"/>
        </a:xfrm>
      </p:grpSpPr>
      <p:sp>
        <p:nvSpPr>
          <p:cNvPr id="308" name="Google Shape;308;p16"/>
          <p:cNvSpPr txBox="1"/>
          <p:nvPr/>
        </p:nvSpPr>
        <p:spPr>
          <a:xfrm>
            <a:off x="1070610" y="881380"/>
            <a:ext cx="52628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3.2、main pcb disassembly instructions：</a:t>
            </a:r>
            <a:endParaRPr b="1" sz="1800">
              <a:solidFill>
                <a:schemeClr val="dk1"/>
              </a:solidFill>
              <a:latin typeface="Arial"/>
              <a:ea typeface="Arial"/>
              <a:cs typeface="Arial"/>
              <a:sym typeface="Arial"/>
            </a:endParaRPr>
          </a:p>
        </p:txBody>
      </p:sp>
      <p:pic>
        <p:nvPicPr>
          <p:cNvPr id="309" name="Google Shape;309;p16"/>
          <p:cNvPicPr preferRelativeResize="0"/>
          <p:nvPr/>
        </p:nvPicPr>
        <p:blipFill rotWithShape="1">
          <a:blip r:embed="rId4">
            <a:alphaModFix/>
          </a:blip>
          <a:srcRect b="0" l="0" r="0" t="0"/>
          <a:stretch/>
        </p:blipFill>
        <p:spPr>
          <a:xfrm>
            <a:off x="628650" y="1249680"/>
            <a:ext cx="2067560" cy="2453005"/>
          </a:xfrm>
          <a:prstGeom prst="rect">
            <a:avLst/>
          </a:prstGeom>
          <a:noFill/>
          <a:ln>
            <a:noFill/>
          </a:ln>
        </p:spPr>
      </p:pic>
      <p:pic>
        <p:nvPicPr>
          <p:cNvPr id="310" name="Google Shape;310;p16"/>
          <p:cNvPicPr preferRelativeResize="0"/>
          <p:nvPr/>
        </p:nvPicPr>
        <p:blipFill rotWithShape="1">
          <a:blip r:embed="rId5">
            <a:alphaModFix/>
          </a:blip>
          <a:srcRect b="0" l="0" r="0" t="0"/>
          <a:stretch/>
        </p:blipFill>
        <p:spPr>
          <a:xfrm>
            <a:off x="3450590" y="1249680"/>
            <a:ext cx="3566160" cy="2472055"/>
          </a:xfrm>
          <a:prstGeom prst="rect">
            <a:avLst/>
          </a:prstGeom>
          <a:noFill/>
          <a:ln>
            <a:noFill/>
          </a:ln>
        </p:spPr>
      </p:pic>
      <p:pic>
        <p:nvPicPr>
          <p:cNvPr id="311" name="Google Shape;311;p16"/>
          <p:cNvPicPr preferRelativeResize="0"/>
          <p:nvPr/>
        </p:nvPicPr>
        <p:blipFill rotWithShape="1">
          <a:blip r:embed="rId6">
            <a:alphaModFix/>
          </a:blip>
          <a:srcRect b="0" l="0" r="0" t="0"/>
          <a:stretch/>
        </p:blipFill>
        <p:spPr>
          <a:xfrm>
            <a:off x="8213090" y="1131570"/>
            <a:ext cx="2574290" cy="2863215"/>
          </a:xfrm>
          <a:prstGeom prst="rect">
            <a:avLst/>
          </a:prstGeom>
          <a:noFill/>
          <a:ln>
            <a:noFill/>
          </a:ln>
        </p:spPr>
      </p:pic>
      <p:pic>
        <p:nvPicPr>
          <p:cNvPr id="312" name="Google Shape;312;p16"/>
          <p:cNvPicPr preferRelativeResize="0"/>
          <p:nvPr/>
        </p:nvPicPr>
        <p:blipFill rotWithShape="1">
          <a:blip r:embed="rId7">
            <a:alphaModFix/>
          </a:blip>
          <a:srcRect b="0" l="0" r="0" t="0"/>
          <a:stretch/>
        </p:blipFill>
        <p:spPr>
          <a:xfrm>
            <a:off x="1996440" y="4291965"/>
            <a:ext cx="2749550" cy="2041525"/>
          </a:xfrm>
          <a:prstGeom prst="rect">
            <a:avLst/>
          </a:prstGeom>
          <a:noFill/>
          <a:ln>
            <a:noFill/>
          </a:ln>
        </p:spPr>
      </p:pic>
      <p:sp>
        <p:nvSpPr>
          <p:cNvPr id="313" name="Google Shape;313;p16"/>
          <p:cNvSpPr txBox="1"/>
          <p:nvPr/>
        </p:nvSpPr>
        <p:spPr>
          <a:xfrm>
            <a:off x="628650" y="3777615"/>
            <a:ext cx="20675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4 screws</a:t>
            </a:r>
            <a:endParaRPr sz="1400">
              <a:solidFill>
                <a:schemeClr val="dk1"/>
              </a:solidFill>
              <a:latin typeface="Arial"/>
              <a:ea typeface="Arial"/>
              <a:cs typeface="Arial"/>
              <a:sym typeface="Arial"/>
            </a:endParaRPr>
          </a:p>
        </p:txBody>
      </p:sp>
      <p:sp>
        <p:nvSpPr>
          <p:cNvPr id="314" name="Google Shape;314;p16"/>
          <p:cNvSpPr txBox="1"/>
          <p:nvPr/>
        </p:nvSpPr>
        <p:spPr>
          <a:xfrm>
            <a:off x="4017010" y="3777615"/>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B.Disconnect port</a:t>
            </a:r>
            <a:endParaRPr sz="1400">
              <a:solidFill>
                <a:schemeClr val="dk1"/>
              </a:solidFill>
              <a:latin typeface="Arial"/>
              <a:ea typeface="Arial"/>
              <a:cs typeface="Arial"/>
              <a:sym typeface="Arial"/>
            </a:endParaRPr>
          </a:p>
        </p:txBody>
      </p:sp>
      <p:sp>
        <p:nvSpPr>
          <p:cNvPr id="315" name="Google Shape;315;p16"/>
          <p:cNvSpPr txBox="1"/>
          <p:nvPr/>
        </p:nvSpPr>
        <p:spPr>
          <a:xfrm>
            <a:off x="8637270" y="4084320"/>
            <a:ext cx="215011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C.Remove 3 screws</a:t>
            </a:r>
            <a:endParaRPr sz="1400">
              <a:solidFill>
                <a:schemeClr val="dk1"/>
              </a:solidFill>
              <a:latin typeface="Arial"/>
              <a:ea typeface="Arial"/>
              <a:cs typeface="Arial"/>
              <a:sym typeface="Arial"/>
            </a:endParaRPr>
          </a:p>
        </p:txBody>
      </p:sp>
      <p:sp>
        <p:nvSpPr>
          <p:cNvPr id="316" name="Google Shape;316;p16"/>
          <p:cNvSpPr txBox="1"/>
          <p:nvPr/>
        </p:nvSpPr>
        <p:spPr>
          <a:xfrm>
            <a:off x="2410460" y="6424930"/>
            <a:ext cx="17259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D.Main PCB</a:t>
            </a:r>
            <a:endParaRPr sz="14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sp>
        <p:nvSpPr>
          <p:cNvPr id="322" name="Google Shape;322;p17"/>
          <p:cNvSpPr txBox="1"/>
          <p:nvPr/>
        </p:nvSpPr>
        <p:spPr>
          <a:xfrm>
            <a:off x="1016635" y="911225"/>
            <a:ext cx="440118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3.3、Air valve disassembly：</a:t>
            </a:r>
            <a:endParaRPr b="1" sz="1800">
              <a:solidFill>
                <a:schemeClr val="dk1"/>
              </a:solidFill>
              <a:latin typeface="Arial"/>
              <a:ea typeface="Arial"/>
              <a:cs typeface="Arial"/>
              <a:sym typeface="Arial"/>
            </a:endParaRPr>
          </a:p>
        </p:txBody>
      </p:sp>
      <p:pic>
        <p:nvPicPr>
          <p:cNvPr id="323" name="Google Shape;323;p17"/>
          <p:cNvPicPr preferRelativeResize="0"/>
          <p:nvPr/>
        </p:nvPicPr>
        <p:blipFill rotWithShape="1">
          <a:blip r:embed="rId4">
            <a:alphaModFix/>
          </a:blip>
          <a:srcRect b="0" l="0" r="0" t="0"/>
          <a:stretch/>
        </p:blipFill>
        <p:spPr>
          <a:xfrm>
            <a:off x="1102995" y="2032635"/>
            <a:ext cx="3729990" cy="2659380"/>
          </a:xfrm>
          <a:prstGeom prst="rect">
            <a:avLst/>
          </a:prstGeom>
          <a:noFill/>
          <a:ln>
            <a:noFill/>
          </a:ln>
        </p:spPr>
      </p:pic>
      <p:pic>
        <p:nvPicPr>
          <p:cNvPr id="324" name="Google Shape;324;p17"/>
          <p:cNvPicPr preferRelativeResize="0"/>
          <p:nvPr/>
        </p:nvPicPr>
        <p:blipFill rotWithShape="1">
          <a:blip r:embed="rId5">
            <a:alphaModFix/>
          </a:blip>
          <a:srcRect b="0" l="0" r="0" t="0"/>
          <a:stretch/>
        </p:blipFill>
        <p:spPr>
          <a:xfrm>
            <a:off x="6161405" y="1758315"/>
            <a:ext cx="3804920" cy="3340735"/>
          </a:xfrm>
          <a:prstGeom prst="rect">
            <a:avLst/>
          </a:prstGeom>
          <a:noFill/>
          <a:ln>
            <a:noFill/>
          </a:ln>
        </p:spPr>
      </p:pic>
      <p:sp>
        <p:nvSpPr>
          <p:cNvPr id="325" name="Google Shape;325;p17"/>
          <p:cNvSpPr txBox="1"/>
          <p:nvPr/>
        </p:nvSpPr>
        <p:spPr>
          <a:xfrm>
            <a:off x="1864360" y="4787265"/>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4 screws</a:t>
            </a:r>
            <a:endParaRPr sz="1400">
              <a:solidFill>
                <a:schemeClr val="dk1"/>
              </a:solidFill>
              <a:latin typeface="Arial"/>
              <a:ea typeface="Arial"/>
              <a:cs typeface="Arial"/>
              <a:sym typeface="Arial"/>
            </a:endParaRPr>
          </a:p>
        </p:txBody>
      </p:sp>
      <p:sp>
        <p:nvSpPr>
          <p:cNvPr id="326" name="Google Shape;326;p17"/>
          <p:cNvSpPr txBox="1"/>
          <p:nvPr/>
        </p:nvSpPr>
        <p:spPr>
          <a:xfrm>
            <a:off x="7266940" y="5224145"/>
            <a:ext cx="20675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B.Pull out the trachea.</a:t>
            </a:r>
            <a:endParaRPr sz="14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1" name="Shape 331"/>
        <p:cNvGrpSpPr/>
        <p:nvPr/>
      </p:nvGrpSpPr>
      <p:grpSpPr>
        <a:xfrm>
          <a:off x="0" y="0"/>
          <a:ext cx="0" cy="0"/>
          <a:chOff x="0" y="0"/>
          <a:chExt cx="0" cy="0"/>
        </a:xfrm>
      </p:grpSpPr>
      <p:sp>
        <p:nvSpPr>
          <p:cNvPr id="332" name="Google Shape;332;p18"/>
          <p:cNvSpPr txBox="1"/>
          <p:nvPr/>
        </p:nvSpPr>
        <p:spPr>
          <a:xfrm>
            <a:off x="1069975" y="1003935"/>
            <a:ext cx="397637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3.4、Air pump disassembly</a:t>
            </a:r>
            <a:endParaRPr b="1" sz="1800">
              <a:solidFill>
                <a:schemeClr val="dk1"/>
              </a:solidFill>
              <a:latin typeface="Arial"/>
              <a:ea typeface="Arial"/>
              <a:cs typeface="Arial"/>
              <a:sym typeface="Arial"/>
            </a:endParaRPr>
          </a:p>
        </p:txBody>
      </p:sp>
      <p:pic>
        <p:nvPicPr>
          <p:cNvPr id="333" name="Google Shape;333;p18"/>
          <p:cNvPicPr preferRelativeResize="0"/>
          <p:nvPr/>
        </p:nvPicPr>
        <p:blipFill rotWithShape="1">
          <a:blip r:embed="rId4">
            <a:alphaModFix/>
          </a:blip>
          <a:srcRect b="0" l="0" r="0" t="0"/>
          <a:stretch/>
        </p:blipFill>
        <p:spPr>
          <a:xfrm>
            <a:off x="180340" y="2129155"/>
            <a:ext cx="3721735" cy="2599690"/>
          </a:xfrm>
          <a:prstGeom prst="rect">
            <a:avLst/>
          </a:prstGeom>
          <a:noFill/>
          <a:ln>
            <a:noFill/>
          </a:ln>
        </p:spPr>
      </p:pic>
      <p:pic>
        <p:nvPicPr>
          <p:cNvPr id="334" name="Google Shape;334;p18"/>
          <p:cNvPicPr preferRelativeResize="0"/>
          <p:nvPr/>
        </p:nvPicPr>
        <p:blipFill rotWithShape="1">
          <a:blip r:embed="rId5">
            <a:alphaModFix/>
          </a:blip>
          <a:srcRect b="0" l="0" r="0" t="0"/>
          <a:stretch/>
        </p:blipFill>
        <p:spPr>
          <a:xfrm>
            <a:off x="4303395" y="2047875"/>
            <a:ext cx="2894965" cy="2761615"/>
          </a:xfrm>
          <a:prstGeom prst="rect">
            <a:avLst/>
          </a:prstGeom>
          <a:noFill/>
          <a:ln>
            <a:noFill/>
          </a:ln>
        </p:spPr>
      </p:pic>
      <p:pic>
        <p:nvPicPr>
          <p:cNvPr id="335" name="Google Shape;335;p18"/>
          <p:cNvPicPr preferRelativeResize="0"/>
          <p:nvPr/>
        </p:nvPicPr>
        <p:blipFill rotWithShape="1">
          <a:blip r:embed="rId6">
            <a:alphaModFix/>
          </a:blip>
          <a:srcRect b="0" l="0" r="0" t="0"/>
          <a:stretch/>
        </p:blipFill>
        <p:spPr>
          <a:xfrm>
            <a:off x="7952740" y="1577340"/>
            <a:ext cx="3638550" cy="3232150"/>
          </a:xfrm>
          <a:prstGeom prst="rect">
            <a:avLst/>
          </a:prstGeom>
          <a:noFill/>
          <a:ln>
            <a:noFill/>
          </a:ln>
        </p:spPr>
      </p:pic>
      <p:sp>
        <p:nvSpPr>
          <p:cNvPr id="336" name="Google Shape;336;p18"/>
          <p:cNvSpPr txBox="1"/>
          <p:nvPr/>
        </p:nvSpPr>
        <p:spPr>
          <a:xfrm>
            <a:off x="925195" y="4883785"/>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4 screws</a:t>
            </a:r>
            <a:endParaRPr sz="1400">
              <a:solidFill>
                <a:schemeClr val="dk1"/>
              </a:solidFill>
              <a:latin typeface="Arial"/>
              <a:ea typeface="Arial"/>
              <a:cs typeface="Arial"/>
              <a:sym typeface="Arial"/>
            </a:endParaRPr>
          </a:p>
        </p:txBody>
      </p:sp>
      <p:sp>
        <p:nvSpPr>
          <p:cNvPr id="337" name="Google Shape;337;p18"/>
          <p:cNvSpPr txBox="1"/>
          <p:nvPr/>
        </p:nvSpPr>
        <p:spPr>
          <a:xfrm>
            <a:off x="4634230" y="4883785"/>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B.Pull out the trachea</a:t>
            </a:r>
            <a:endParaRPr sz="1400">
              <a:solidFill>
                <a:schemeClr val="dk1"/>
              </a:solidFill>
              <a:latin typeface="Arial"/>
              <a:ea typeface="Arial"/>
              <a:cs typeface="Arial"/>
              <a:sym typeface="Arial"/>
            </a:endParaRPr>
          </a:p>
        </p:txBody>
      </p:sp>
      <p:sp>
        <p:nvSpPr>
          <p:cNvPr id="338" name="Google Shape;338;p18"/>
          <p:cNvSpPr txBox="1"/>
          <p:nvPr/>
        </p:nvSpPr>
        <p:spPr>
          <a:xfrm>
            <a:off x="9358630" y="495935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C.Air pump</a:t>
            </a:r>
            <a:endParaRPr sz="14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3" name="Shape 343"/>
        <p:cNvGrpSpPr/>
        <p:nvPr/>
      </p:nvGrpSpPr>
      <p:grpSpPr>
        <a:xfrm>
          <a:off x="0" y="0"/>
          <a:ext cx="0" cy="0"/>
          <a:chOff x="0" y="0"/>
          <a:chExt cx="0" cy="0"/>
        </a:xfrm>
      </p:grpSpPr>
      <p:sp>
        <p:nvSpPr>
          <p:cNvPr id="344" name="Google Shape;344;p19"/>
          <p:cNvSpPr txBox="1"/>
          <p:nvPr/>
        </p:nvSpPr>
        <p:spPr>
          <a:xfrm>
            <a:off x="1078865" y="962660"/>
            <a:ext cx="84759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3.5、Remote control disassembly：</a:t>
            </a:r>
            <a:endParaRPr b="1" sz="1600">
              <a:solidFill>
                <a:schemeClr val="dk1"/>
              </a:solidFill>
              <a:latin typeface="Arial"/>
              <a:ea typeface="Arial"/>
              <a:cs typeface="Arial"/>
              <a:sym typeface="Arial"/>
            </a:endParaRPr>
          </a:p>
        </p:txBody>
      </p:sp>
      <p:pic>
        <p:nvPicPr>
          <p:cNvPr id="345" name="Google Shape;345;p19"/>
          <p:cNvPicPr preferRelativeResize="0"/>
          <p:nvPr/>
        </p:nvPicPr>
        <p:blipFill rotWithShape="1">
          <a:blip r:embed="rId4">
            <a:alphaModFix/>
          </a:blip>
          <a:srcRect b="0" l="0" r="0" t="0"/>
          <a:stretch/>
        </p:blipFill>
        <p:spPr>
          <a:xfrm>
            <a:off x="473075" y="1394460"/>
            <a:ext cx="3691255" cy="2770505"/>
          </a:xfrm>
          <a:prstGeom prst="rect">
            <a:avLst/>
          </a:prstGeom>
          <a:noFill/>
          <a:ln>
            <a:noFill/>
          </a:ln>
        </p:spPr>
      </p:pic>
      <p:pic>
        <p:nvPicPr>
          <p:cNvPr id="346" name="Google Shape;346;p19"/>
          <p:cNvPicPr preferRelativeResize="0"/>
          <p:nvPr/>
        </p:nvPicPr>
        <p:blipFill rotWithShape="1">
          <a:blip r:embed="rId5">
            <a:alphaModFix/>
          </a:blip>
          <a:srcRect b="0" l="0" r="0" t="0"/>
          <a:stretch/>
        </p:blipFill>
        <p:spPr>
          <a:xfrm>
            <a:off x="4541520" y="1394460"/>
            <a:ext cx="3472815" cy="2477135"/>
          </a:xfrm>
          <a:prstGeom prst="rect">
            <a:avLst/>
          </a:prstGeom>
          <a:noFill/>
          <a:ln>
            <a:noFill/>
          </a:ln>
        </p:spPr>
      </p:pic>
      <p:pic>
        <p:nvPicPr>
          <p:cNvPr id="347" name="Google Shape;347;p19"/>
          <p:cNvPicPr preferRelativeResize="0"/>
          <p:nvPr/>
        </p:nvPicPr>
        <p:blipFill rotWithShape="1">
          <a:blip r:embed="rId6">
            <a:alphaModFix/>
          </a:blip>
          <a:srcRect b="0" l="0" r="0" t="0"/>
          <a:stretch/>
        </p:blipFill>
        <p:spPr>
          <a:xfrm>
            <a:off x="8391525" y="1394460"/>
            <a:ext cx="3608070" cy="2604770"/>
          </a:xfrm>
          <a:prstGeom prst="rect">
            <a:avLst/>
          </a:prstGeom>
          <a:noFill/>
          <a:ln>
            <a:noFill/>
          </a:ln>
        </p:spPr>
      </p:pic>
      <p:sp>
        <p:nvSpPr>
          <p:cNvPr id="348" name="Google Shape;348;p19"/>
          <p:cNvSpPr txBox="1"/>
          <p:nvPr/>
        </p:nvSpPr>
        <p:spPr>
          <a:xfrm>
            <a:off x="1078865" y="433451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1 screws</a:t>
            </a:r>
            <a:endParaRPr sz="1400">
              <a:solidFill>
                <a:schemeClr val="dk1"/>
              </a:solidFill>
              <a:latin typeface="Arial"/>
              <a:ea typeface="Arial"/>
              <a:cs typeface="Arial"/>
              <a:sym typeface="Arial"/>
            </a:endParaRPr>
          </a:p>
        </p:txBody>
      </p:sp>
      <p:sp>
        <p:nvSpPr>
          <p:cNvPr id="349" name="Google Shape;349;p19"/>
          <p:cNvSpPr txBox="1"/>
          <p:nvPr/>
        </p:nvSpPr>
        <p:spPr>
          <a:xfrm>
            <a:off x="4979670" y="4164965"/>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B.Cut off the buckle</a:t>
            </a:r>
            <a:endParaRPr sz="1400">
              <a:solidFill>
                <a:schemeClr val="dk1"/>
              </a:solidFill>
              <a:latin typeface="Arial"/>
              <a:ea typeface="Arial"/>
              <a:cs typeface="Arial"/>
              <a:sym typeface="Arial"/>
            </a:endParaRPr>
          </a:p>
        </p:txBody>
      </p:sp>
      <p:sp>
        <p:nvSpPr>
          <p:cNvPr id="350" name="Google Shape;350;p19"/>
          <p:cNvSpPr txBox="1"/>
          <p:nvPr/>
        </p:nvSpPr>
        <p:spPr>
          <a:xfrm>
            <a:off x="9079230" y="406273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C.Disconnect port</a:t>
            </a:r>
            <a:endParaRPr sz="1400">
              <a:solidFill>
                <a:schemeClr val="dk1"/>
              </a:solidFill>
              <a:latin typeface="Arial"/>
              <a:ea typeface="Arial"/>
              <a:cs typeface="Arial"/>
              <a:sym typeface="Arial"/>
            </a:endParaRPr>
          </a:p>
        </p:txBody>
      </p:sp>
      <p:pic>
        <p:nvPicPr>
          <p:cNvPr id="351" name="Google Shape;351;p19"/>
          <p:cNvPicPr preferRelativeResize="0"/>
          <p:nvPr/>
        </p:nvPicPr>
        <p:blipFill rotWithShape="1">
          <a:blip r:embed="rId7">
            <a:alphaModFix/>
          </a:blip>
          <a:srcRect b="0" l="0" r="0" t="0"/>
          <a:stretch/>
        </p:blipFill>
        <p:spPr>
          <a:xfrm rot="10800000">
            <a:off x="3311525" y="4471670"/>
            <a:ext cx="2212340" cy="2072005"/>
          </a:xfrm>
          <a:prstGeom prst="rect">
            <a:avLst/>
          </a:prstGeom>
          <a:noFill/>
          <a:ln>
            <a:noFill/>
          </a:ln>
        </p:spPr>
      </p:pic>
      <p:sp>
        <p:nvSpPr>
          <p:cNvPr id="352" name="Google Shape;352;p19"/>
          <p:cNvSpPr txBox="1"/>
          <p:nvPr/>
        </p:nvSpPr>
        <p:spPr>
          <a:xfrm>
            <a:off x="5633720" y="575056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D.Remote control</a:t>
            </a:r>
            <a:r>
              <a:rPr b="1" lang="en-US"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2"/>
          <p:cNvSpPr txBox="1"/>
          <p:nvPr/>
        </p:nvSpPr>
        <p:spPr>
          <a:xfrm>
            <a:off x="748030" y="1302385"/>
            <a:ext cx="10875010" cy="439991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2E75B5"/>
                </a:solidFill>
                <a:latin typeface="Arial"/>
                <a:ea typeface="Arial"/>
                <a:cs typeface="Arial"/>
                <a:sym typeface="Arial"/>
              </a:rPr>
              <a:t>Table of Contents</a:t>
            </a:r>
            <a:endParaRPr b="1" i="0" sz="2800" u="none" cap="none" strike="noStrike">
              <a:solidFill>
                <a:srgbClr val="2E75B5"/>
              </a:solidFill>
              <a:latin typeface="Arial"/>
              <a:ea typeface="Arial"/>
              <a:cs typeface="Arial"/>
              <a:sym typeface="Arial"/>
            </a:endParaRPr>
          </a:p>
          <a:p>
            <a:pPr indent="0" lvl="0" marL="0" marR="0" rtl="0" algn="ctr">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一、Product introduction</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二、Massage chair tools and use</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三、Circuit working principle</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四、Massage chair removal instructions</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7" name="Shape 357"/>
        <p:cNvGrpSpPr/>
        <p:nvPr/>
      </p:nvGrpSpPr>
      <p:grpSpPr>
        <a:xfrm>
          <a:off x="0" y="0"/>
          <a:ext cx="0" cy="0"/>
          <a:chOff x="0" y="0"/>
          <a:chExt cx="0" cy="0"/>
        </a:xfrm>
      </p:grpSpPr>
      <p:sp>
        <p:nvSpPr>
          <p:cNvPr id="358" name="Google Shape;358;p20"/>
          <p:cNvSpPr txBox="1"/>
          <p:nvPr/>
        </p:nvSpPr>
        <p:spPr>
          <a:xfrm>
            <a:off x="1057910" y="934085"/>
            <a:ext cx="1098931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3.5、Backrest brake disassembly</a:t>
            </a:r>
            <a:endParaRPr b="1" sz="1800">
              <a:solidFill>
                <a:schemeClr val="dk1"/>
              </a:solidFill>
              <a:latin typeface="Arial"/>
              <a:ea typeface="Arial"/>
              <a:cs typeface="Arial"/>
              <a:sym typeface="Arial"/>
            </a:endParaRPr>
          </a:p>
        </p:txBody>
      </p:sp>
      <p:pic>
        <p:nvPicPr>
          <p:cNvPr id="359" name="Google Shape;359;p20"/>
          <p:cNvPicPr preferRelativeResize="0"/>
          <p:nvPr/>
        </p:nvPicPr>
        <p:blipFill rotWithShape="1">
          <a:blip r:embed="rId4">
            <a:alphaModFix/>
          </a:blip>
          <a:srcRect b="0" l="0" r="0" t="0"/>
          <a:stretch/>
        </p:blipFill>
        <p:spPr>
          <a:xfrm>
            <a:off x="605155" y="1406525"/>
            <a:ext cx="2842895" cy="1973580"/>
          </a:xfrm>
          <a:prstGeom prst="rect">
            <a:avLst/>
          </a:prstGeom>
          <a:noFill/>
          <a:ln>
            <a:noFill/>
          </a:ln>
        </p:spPr>
      </p:pic>
      <p:pic>
        <p:nvPicPr>
          <p:cNvPr id="360" name="Google Shape;360;p20"/>
          <p:cNvPicPr preferRelativeResize="0"/>
          <p:nvPr/>
        </p:nvPicPr>
        <p:blipFill rotWithShape="1">
          <a:blip r:embed="rId5">
            <a:alphaModFix/>
          </a:blip>
          <a:srcRect b="0" l="0" r="0" t="0"/>
          <a:stretch/>
        </p:blipFill>
        <p:spPr>
          <a:xfrm>
            <a:off x="4017010" y="1406525"/>
            <a:ext cx="3091180" cy="2279015"/>
          </a:xfrm>
          <a:prstGeom prst="rect">
            <a:avLst/>
          </a:prstGeom>
          <a:noFill/>
          <a:ln>
            <a:noFill/>
          </a:ln>
        </p:spPr>
      </p:pic>
      <p:pic>
        <p:nvPicPr>
          <p:cNvPr id="361" name="Google Shape;361;p20"/>
          <p:cNvPicPr preferRelativeResize="0"/>
          <p:nvPr/>
        </p:nvPicPr>
        <p:blipFill rotWithShape="1">
          <a:blip r:embed="rId6">
            <a:alphaModFix/>
          </a:blip>
          <a:srcRect b="0" l="0" r="0" t="0"/>
          <a:stretch/>
        </p:blipFill>
        <p:spPr>
          <a:xfrm>
            <a:off x="7996555" y="1097280"/>
            <a:ext cx="2513965" cy="2409190"/>
          </a:xfrm>
          <a:prstGeom prst="rect">
            <a:avLst/>
          </a:prstGeom>
          <a:noFill/>
          <a:ln>
            <a:noFill/>
          </a:ln>
        </p:spPr>
      </p:pic>
      <p:pic>
        <p:nvPicPr>
          <p:cNvPr id="362" name="Google Shape;362;p20"/>
          <p:cNvPicPr preferRelativeResize="0"/>
          <p:nvPr/>
        </p:nvPicPr>
        <p:blipFill rotWithShape="1">
          <a:blip r:embed="rId7">
            <a:alphaModFix/>
          </a:blip>
          <a:srcRect b="0" l="0" r="0" t="0"/>
          <a:stretch/>
        </p:blipFill>
        <p:spPr>
          <a:xfrm>
            <a:off x="786130" y="3746500"/>
            <a:ext cx="1870710" cy="2468245"/>
          </a:xfrm>
          <a:prstGeom prst="rect">
            <a:avLst/>
          </a:prstGeom>
          <a:noFill/>
          <a:ln>
            <a:noFill/>
          </a:ln>
        </p:spPr>
      </p:pic>
      <p:sp>
        <p:nvSpPr>
          <p:cNvPr id="363" name="Google Shape;363;p20"/>
          <p:cNvSpPr txBox="1"/>
          <p:nvPr/>
        </p:nvSpPr>
        <p:spPr>
          <a:xfrm>
            <a:off x="1144270" y="3409950"/>
            <a:ext cx="157988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A.Chair rollover</a:t>
            </a:r>
            <a:endParaRPr sz="1400">
              <a:solidFill>
                <a:schemeClr val="dk1"/>
              </a:solidFill>
              <a:latin typeface="Arial"/>
              <a:ea typeface="Arial"/>
              <a:cs typeface="Arial"/>
              <a:sym typeface="Arial"/>
            </a:endParaRPr>
          </a:p>
        </p:txBody>
      </p:sp>
      <p:sp>
        <p:nvSpPr>
          <p:cNvPr id="364" name="Google Shape;364;p20"/>
          <p:cNvSpPr txBox="1"/>
          <p:nvPr/>
        </p:nvSpPr>
        <p:spPr>
          <a:xfrm>
            <a:off x="605155" y="6244590"/>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D.Remove 1 screw and disconnect the terminal</a:t>
            </a:r>
            <a:endParaRPr sz="1400">
              <a:solidFill>
                <a:schemeClr val="dk1"/>
              </a:solidFill>
              <a:latin typeface="Arial"/>
              <a:ea typeface="Arial"/>
              <a:cs typeface="Arial"/>
              <a:sym typeface="Arial"/>
            </a:endParaRPr>
          </a:p>
        </p:txBody>
      </p:sp>
      <p:sp>
        <p:nvSpPr>
          <p:cNvPr id="365" name="Google Shape;365;p20"/>
          <p:cNvSpPr txBox="1"/>
          <p:nvPr/>
        </p:nvSpPr>
        <p:spPr>
          <a:xfrm>
            <a:off x="8137525" y="3611245"/>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C.Pull out the opening pin, remove the pin</a:t>
            </a:r>
            <a:endParaRPr sz="1400">
              <a:solidFill>
                <a:schemeClr val="dk1"/>
              </a:solidFill>
              <a:latin typeface="Arial"/>
              <a:ea typeface="Arial"/>
              <a:cs typeface="Arial"/>
              <a:sym typeface="Arial"/>
            </a:endParaRPr>
          </a:p>
        </p:txBody>
      </p:sp>
      <p:sp>
        <p:nvSpPr>
          <p:cNvPr id="366" name="Google Shape;366;p20"/>
          <p:cNvSpPr txBox="1"/>
          <p:nvPr/>
        </p:nvSpPr>
        <p:spPr>
          <a:xfrm>
            <a:off x="4446270" y="3746500"/>
            <a:ext cx="223266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B.Remove 1 screws</a:t>
            </a:r>
            <a:endParaRPr sz="14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1" name="Shape 371"/>
        <p:cNvGrpSpPr/>
        <p:nvPr/>
      </p:nvGrpSpPr>
      <p:grpSpPr>
        <a:xfrm>
          <a:off x="0" y="0"/>
          <a:ext cx="0" cy="0"/>
          <a:chOff x="0" y="0"/>
          <a:chExt cx="0" cy="0"/>
        </a:xfrm>
      </p:grpSpPr>
      <p:sp>
        <p:nvSpPr>
          <p:cNvPr id="372" name="Google Shape;372;p21"/>
          <p:cNvSpPr txBox="1"/>
          <p:nvPr/>
        </p:nvSpPr>
        <p:spPr>
          <a:xfrm>
            <a:off x="1045845" y="959485"/>
            <a:ext cx="438213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3.6、Leg lifting brake disassembly</a:t>
            </a:r>
            <a:endParaRPr b="1" sz="1800">
              <a:solidFill>
                <a:schemeClr val="dk1"/>
              </a:solidFill>
              <a:latin typeface="Arial"/>
              <a:ea typeface="Arial"/>
              <a:cs typeface="Arial"/>
              <a:sym typeface="Arial"/>
            </a:endParaRPr>
          </a:p>
        </p:txBody>
      </p:sp>
      <p:pic>
        <p:nvPicPr>
          <p:cNvPr id="373" name="Google Shape;373;p21"/>
          <p:cNvPicPr preferRelativeResize="0"/>
          <p:nvPr/>
        </p:nvPicPr>
        <p:blipFill rotWithShape="1">
          <a:blip r:embed="rId4">
            <a:alphaModFix/>
          </a:blip>
          <a:srcRect b="0" l="0" r="0" t="0"/>
          <a:stretch/>
        </p:blipFill>
        <p:spPr>
          <a:xfrm>
            <a:off x="567055" y="1565275"/>
            <a:ext cx="3081655" cy="2179320"/>
          </a:xfrm>
          <a:prstGeom prst="rect">
            <a:avLst/>
          </a:prstGeom>
          <a:noFill/>
          <a:ln>
            <a:noFill/>
          </a:ln>
        </p:spPr>
      </p:pic>
      <p:pic>
        <p:nvPicPr>
          <p:cNvPr id="374" name="Google Shape;374;p21"/>
          <p:cNvPicPr preferRelativeResize="0"/>
          <p:nvPr/>
        </p:nvPicPr>
        <p:blipFill rotWithShape="1">
          <a:blip r:embed="rId5">
            <a:alphaModFix/>
          </a:blip>
          <a:srcRect b="0" l="0" r="0" t="0"/>
          <a:stretch/>
        </p:blipFill>
        <p:spPr>
          <a:xfrm>
            <a:off x="4209415" y="1502410"/>
            <a:ext cx="3209290" cy="2304415"/>
          </a:xfrm>
          <a:prstGeom prst="rect">
            <a:avLst/>
          </a:prstGeom>
          <a:noFill/>
          <a:ln>
            <a:noFill/>
          </a:ln>
        </p:spPr>
      </p:pic>
      <p:pic>
        <p:nvPicPr>
          <p:cNvPr id="375" name="Google Shape;375;p21"/>
          <p:cNvPicPr preferRelativeResize="0"/>
          <p:nvPr/>
        </p:nvPicPr>
        <p:blipFill rotWithShape="1">
          <a:blip r:embed="rId6">
            <a:alphaModFix/>
          </a:blip>
          <a:srcRect b="0" l="0" r="0" t="0"/>
          <a:stretch/>
        </p:blipFill>
        <p:spPr>
          <a:xfrm>
            <a:off x="8061325" y="1327785"/>
            <a:ext cx="3057525" cy="3389630"/>
          </a:xfrm>
          <a:prstGeom prst="rect">
            <a:avLst/>
          </a:prstGeom>
          <a:noFill/>
          <a:ln>
            <a:noFill/>
          </a:ln>
        </p:spPr>
      </p:pic>
      <p:sp>
        <p:nvSpPr>
          <p:cNvPr id="376" name="Google Shape;376;p21"/>
          <p:cNvSpPr txBox="1"/>
          <p:nvPr/>
        </p:nvSpPr>
        <p:spPr>
          <a:xfrm>
            <a:off x="850265" y="3806825"/>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A.Pull out the opening pin, remove the pin</a:t>
            </a:r>
            <a:endParaRPr sz="1400">
              <a:solidFill>
                <a:schemeClr val="dk1"/>
              </a:solidFill>
              <a:latin typeface="Arial"/>
              <a:ea typeface="Arial"/>
              <a:cs typeface="Arial"/>
              <a:sym typeface="Arial"/>
            </a:endParaRPr>
          </a:p>
        </p:txBody>
      </p:sp>
      <p:sp>
        <p:nvSpPr>
          <p:cNvPr id="377" name="Google Shape;377;p21"/>
          <p:cNvSpPr txBox="1"/>
          <p:nvPr/>
        </p:nvSpPr>
        <p:spPr>
          <a:xfrm>
            <a:off x="4620895" y="3981450"/>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B.Pull out the opening pin, remove the pin</a:t>
            </a:r>
            <a:endParaRPr sz="1400">
              <a:solidFill>
                <a:schemeClr val="dk1"/>
              </a:solidFill>
              <a:latin typeface="Arial"/>
              <a:ea typeface="Arial"/>
              <a:cs typeface="Arial"/>
              <a:sym typeface="Arial"/>
            </a:endParaRPr>
          </a:p>
        </p:txBody>
      </p:sp>
      <p:sp>
        <p:nvSpPr>
          <p:cNvPr id="378" name="Google Shape;378;p21"/>
          <p:cNvSpPr txBox="1"/>
          <p:nvPr/>
        </p:nvSpPr>
        <p:spPr>
          <a:xfrm>
            <a:off x="8630285" y="4717415"/>
            <a:ext cx="223266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C.Remove 1 screw and disconnect the terminal</a:t>
            </a:r>
            <a:endParaRPr sz="14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3" name="Shape 383"/>
        <p:cNvGrpSpPr/>
        <p:nvPr/>
      </p:nvGrpSpPr>
      <p:grpSpPr>
        <a:xfrm>
          <a:off x="0" y="0"/>
          <a:ext cx="0" cy="0"/>
          <a:chOff x="0" y="0"/>
          <a:chExt cx="0" cy="0"/>
        </a:xfrm>
      </p:grpSpPr>
      <p:sp>
        <p:nvSpPr>
          <p:cNvPr id="384" name="Google Shape;384;p22"/>
          <p:cNvSpPr txBox="1"/>
          <p:nvPr>
            <p:ph idx="12" type="sldNum"/>
          </p:nvPr>
        </p:nvSpPr>
        <p:spPr>
          <a:xfrm>
            <a:off x="4745990" y="6540968"/>
            <a:ext cx="2700000" cy="31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b="1" lang="en-US"/>
              <a:t>page </a:t>
            </a:r>
            <a:fld id="{00000000-1234-1234-1234-123412341234}" type="slidenum">
              <a:rPr b="1" lang="en-US"/>
              <a:t>‹#›</a:t>
            </a:fld>
            <a:endParaRPr b="1"/>
          </a:p>
        </p:txBody>
      </p:sp>
      <p:sp>
        <p:nvSpPr>
          <p:cNvPr id="385" name="Google Shape;385;p22"/>
          <p:cNvSpPr txBox="1"/>
          <p:nvPr/>
        </p:nvSpPr>
        <p:spPr>
          <a:xfrm>
            <a:off x="1049020" y="900430"/>
            <a:ext cx="52628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3.7、Right side plate disassembly：</a:t>
            </a:r>
            <a:endParaRPr b="1" sz="1800">
              <a:solidFill>
                <a:schemeClr val="dk1"/>
              </a:solidFill>
              <a:latin typeface="Arial"/>
              <a:ea typeface="Arial"/>
              <a:cs typeface="Arial"/>
              <a:sym typeface="Arial"/>
            </a:endParaRPr>
          </a:p>
        </p:txBody>
      </p:sp>
      <p:pic>
        <p:nvPicPr>
          <p:cNvPr id="386" name="Google Shape;386;p22"/>
          <p:cNvPicPr preferRelativeResize="0"/>
          <p:nvPr/>
        </p:nvPicPr>
        <p:blipFill rotWithShape="1">
          <a:blip r:embed="rId4">
            <a:alphaModFix/>
          </a:blip>
          <a:srcRect b="0" l="0" r="0" t="0"/>
          <a:stretch/>
        </p:blipFill>
        <p:spPr>
          <a:xfrm>
            <a:off x="771525" y="1266190"/>
            <a:ext cx="1779270" cy="2397760"/>
          </a:xfrm>
          <a:prstGeom prst="rect">
            <a:avLst/>
          </a:prstGeom>
          <a:noFill/>
          <a:ln>
            <a:noFill/>
          </a:ln>
        </p:spPr>
      </p:pic>
      <p:pic>
        <p:nvPicPr>
          <p:cNvPr id="387" name="Google Shape;387;p22"/>
          <p:cNvPicPr preferRelativeResize="0"/>
          <p:nvPr/>
        </p:nvPicPr>
        <p:blipFill rotWithShape="1">
          <a:blip r:embed="rId5">
            <a:alphaModFix/>
          </a:blip>
          <a:srcRect b="0" l="0" r="0" t="0"/>
          <a:stretch/>
        </p:blipFill>
        <p:spPr>
          <a:xfrm>
            <a:off x="3554730" y="1391920"/>
            <a:ext cx="1779270" cy="2206625"/>
          </a:xfrm>
          <a:prstGeom prst="rect">
            <a:avLst/>
          </a:prstGeom>
          <a:noFill/>
          <a:ln>
            <a:noFill/>
          </a:ln>
        </p:spPr>
      </p:pic>
      <p:pic>
        <p:nvPicPr>
          <p:cNvPr id="388" name="Google Shape;388;p22"/>
          <p:cNvPicPr preferRelativeResize="0"/>
          <p:nvPr/>
        </p:nvPicPr>
        <p:blipFill rotWithShape="1">
          <a:blip r:embed="rId6">
            <a:alphaModFix/>
          </a:blip>
          <a:srcRect b="0" l="0" r="0" t="0"/>
          <a:stretch/>
        </p:blipFill>
        <p:spPr>
          <a:xfrm>
            <a:off x="6129020" y="1050925"/>
            <a:ext cx="1848485" cy="2424430"/>
          </a:xfrm>
          <a:prstGeom prst="rect">
            <a:avLst/>
          </a:prstGeom>
          <a:noFill/>
          <a:ln>
            <a:noFill/>
          </a:ln>
        </p:spPr>
      </p:pic>
      <p:pic>
        <p:nvPicPr>
          <p:cNvPr id="389" name="Google Shape;389;p22"/>
          <p:cNvPicPr preferRelativeResize="0"/>
          <p:nvPr/>
        </p:nvPicPr>
        <p:blipFill rotWithShape="1">
          <a:blip r:embed="rId7">
            <a:alphaModFix/>
          </a:blip>
          <a:srcRect b="0" l="0" r="0" t="0"/>
          <a:stretch/>
        </p:blipFill>
        <p:spPr>
          <a:xfrm>
            <a:off x="8576310" y="1089025"/>
            <a:ext cx="3270885" cy="2386330"/>
          </a:xfrm>
          <a:prstGeom prst="rect">
            <a:avLst/>
          </a:prstGeom>
          <a:noFill/>
          <a:ln>
            <a:noFill/>
          </a:ln>
        </p:spPr>
      </p:pic>
      <p:pic>
        <p:nvPicPr>
          <p:cNvPr id="390" name="Google Shape;390;p22"/>
          <p:cNvPicPr preferRelativeResize="0"/>
          <p:nvPr/>
        </p:nvPicPr>
        <p:blipFill rotWithShape="1">
          <a:blip r:embed="rId8">
            <a:alphaModFix/>
          </a:blip>
          <a:srcRect b="0" l="0" r="0" t="0"/>
          <a:stretch/>
        </p:blipFill>
        <p:spPr>
          <a:xfrm>
            <a:off x="1247140" y="4293235"/>
            <a:ext cx="2932430" cy="2182495"/>
          </a:xfrm>
          <a:prstGeom prst="rect">
            <a:avLst/>
          </a:prstGeom>
          <a:noFill/>
          <a:ln>
            <a:noFill/>
          </a:ln>
        </p:spPr>
      </p:pic>
      <p:pic>
        <p:nvPicPr>
          <p:cNvPr id="391" name="Google Shape;391;p22"/>
          <p:cNvPicPr preferRelativeResize="0"/>
          <p:nvPr/>
        </p:nvPicPr>
        <p:blipFill rotWithShape="1">
          <a:blip r:embed="rId9">
            <a:alphaModFix/>
          </a:blip>
          <a:srcRect b="0" l="0" r="0" t="0"/>
          <a:stretch/>
        </p:blipFill>
        <p:spPr>
          <a:xfrm>
            <a:off x="7446010" y="4004945"/>
            <a:ext cx="2130425" cy="2470785"/>
          </a:xfrm>
          <a:prstGeom prst="rect">
            <a:avLst/>
          </a:prstGeom>
          <a:noFill/>
          <a:ln>
            <a:noFill/>
          </a:ln>
        </p:spPr>
      </p:pic>
      <p:sp>
        <p:nvSpPr>
          <p:cNvPr id="392" name="Google Shape;392;p22"/>
          <p:cNvSpPr txBox="1"/>
          <p:nvPr/>
        </p:nvSpPr>
        <p:spPr>
          <a:xfrm>
            <a:off x="3531870" y="3689350"/>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B.Remove 2 screws</a:t>
            </a:r>
            <a:endParaRPr sz="1400">
              <a:solidFill>
                <a:schemeClr val="dk1"/>
              </a:solidFill>
              <a:latin typeface="Arial"/>
              <a:ea typeface="Arial"/>
              <a:cs typeface="Arial"/>
              <a:sym typeface="Arial"/>
            </a:endParaRPr>
          </a:p>
        </p:txBody>
      </p:sp>
      <p:sp>
        <p:nvSpPr>
          <p:cNvPr id="393" name="Google Shape;393;p22"/>
          <p:cNvSpPr txBox="1"/>
          <p:nvPr/>
        </p:nvSpPr>
        <p:spPr>
          <a:xfrm>
            <a:off x="771525" y="3698240"/>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A.Remove 3 screws</a:t>
            </a:r>
            <a:endParaRPr sz="1400">
              <a:solidFill>
                <a:schemeClr val="dk1"/>
              </a:solidFill>
              <a:latin typeface="Arial"/>
              <a:ea typeface="Arial"/>
              <a:cs typeface="Arial"/>
              <a:sym typeface="Arial"/>
            </a:endParaRPr>
          </a:p>
        </p:txBody>
      </p:sp>
      <p:sp>
        <p:nvSpPr>
          <p:cNvPr id="394" name="Google Shape;394;p22"/>
          <p:cNvSpPr txBox="1"/>
          <p:nvPr/>
        </p:nvSpPr>
        <p:spPr>
          <a:xfrm>
            <a:off x="6175375" y="3632835"/>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C.Remove 1 screws</a:t>
            </a:r>
            <a:endParaRPr sz="1400">
              <a:solidFill>
                <a:schemeClr val="dk1"/>
              </a:solidFill>
              <a:latin typeface="Arial"/>
              <a:ea typeface="Arial"/>
              <a:cs typeface="Arial"/>
              <a:sym typeface="Arial"/>
            </a:endParaRPr>
          </a:p>
        </p:txBody>
      </p:sp>
      <p:sp>
        <p:nvSpPr>
          <p:cNvPr id="395" name="Google Shape;395;p22"/>
          <p:cNvSpPr txBox="1"/>
          <p:nvPr/>
        </p:nvSpPr>
        <p:spPr>
          <a:xfrm>
            <a:off x="9310370" y="3475355"/>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D.Remove 2 screws</a:t>
            </a:r>
            <a:endParaRPr sz="1400">
              <a:solidFill>
                <a:schemeClr val="dk1"/>
              </a:solidFill>
              <a:latin typeface="Arial"/>
              <a:ea typeface="Arial"/>
              <a:cs typeface="Arial"/>
              <a:sym typeface="Arial"/>
            </a:endParaRPr>
          </a:p>
        </p:txBody>
      </p:sp>
      <p:sp>
        <p:nvSpPr>
          <p:cNvPr id="396" name="Google Shape;396;p22"/>
          <p:cNvSpPr txBox="1"/>
          <p:nvPr/>
        </p:nvSpPr>
        <p:spPr>
          <a:xfrm>
            <a:off x="1812290" y="6478905"/>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E.Remove 4 screws</a:t>
            </a:r>
            <a:endParaRPr sz="1400">
              <a:solidFill>
                <a:schemeClr val="dk1"/>
              </a:solidFill>
              <a:latin typeface="Arial"/>
              <a:ea typeface="Arial"/>
              <a:cs typeface="Arial"/>
              <a:sym typeface="Arial"/>
            </a:endParaRPr>
          </a:p>
        </p:txBody>
      </p:sp>
      <p:sp>
        <p:nvSpPr>
          <p:cNvPr id="397" name="Google Shape;397;p22"/>
          <p:cNvSpPr txBox="1"/>
          <p:nvPr/>
        </p:nvSpPr>
        <p:spPr>
          <a:xfrm>
            <a:off x="7508240" y="6475730"/>
            <a:ext cx="1802130" cy="3067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F.Right side plate</a:t>
            </a:r>
            <a:endParaRPr sz="14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3"/>
          <p:cNvSpPr txBox="1"/>
          <p:nvPr/>
        </p:nvSpPr>
        <p:spPr>
          <a:xfrm>
            <a:off x="495935" y="1461770"/>
            <a:ext cx="354647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1、CHAIR DIMENSIONS：</a:t>
            </a:r>
            <a:endParaRPr b="1" sz="1800">
              <a:solidFill>
                <a:schemeClr val="dk1"/>
              </a:solidFill>
              <a:latin typeface="Arial"/>
              <a:ea typeface="Arial"/>
              <a:cs typeface="Arial"/>
              <a:sym typeface="Arial"/>
            </a:endParaRPr>
          </a:p>
        </p:txBody>
      </p:sp>
      <p:sp>
        <p:nvSpPr>
          <p:cNvPr id="100" name="Google Shape;100;p3"/>
          <p:cNvSpPr txBox="1"/>
          <p:nvPr/>
        </p:nvSpPr>
        <p:spPr>
          <a:xfrm>
            <a:off x="4233545" y="1001395"/>
            <a:ext cx="4006850"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一、Product introduction</a:t>
            </a:r>
            <a:endParaRPr sz="2400">
              <a:solidFill>
                <a:schemeClr val="dk1"/>
              </a:solidFill>
              <a:latin typeface="Arial"/>
              <a:ea typeface="Arial"/>
              <a:cs typeface="Arial"/>
              <a:sym typeface="Arial"/>
            </a:endParaRPr>
          </a:p>
        </p:txBody>
      </p:sp>
      <p:pic>
        <p:nvPicPr>
          <p:cNvPr id="101" name="Google Shape;101;p3"/>
          <p:cNvPicPr preferRelativeResize="0"/>
          <p:nvPr/>
        </p:nvPicPr>
        <p:blipFill rotWithShape="1">
          <a:blip r:embed="rId4">
            <a:alphaModFix/>
          </a:blip>
          <a:srcRect b="0" l="0" r="0" t="0"/>
          <a:stretch/>
        </p:blipFill>
        <p:spPr>
          <a:xfrm>
            <a:off x="723265" y="2621280"/>
            <a:ext cx="2886075" cy="2600325"/>
          </a:xfrm>
          <a:prstGeom prst="rect">
            <a:avLst/>
          </a:prstGeom>
          <a:noFill/>
          <a:ln>
            <a:noFill/>
          </a:ln>
        </p:spPr>
      </p:pic>
      <p:pic>
        <p:nvPicPr>
          <p:cNvPr id="102" name="Google Shape;102;p3"/>
          <p:cNvPicPr preferRelativeResize="0"/>
          <p:nvPr/>
        </p:nvPicPr>
        <p:blipFill rotWithShape="1">
          <a:blip r:embed="rId5">
            <a:alphaModFix/>
          </a:blip>
          <a:srcRect b="0" l="0" r="0" t="0"/>
          <a:stretch/>
        </p:blipFill>
        <p:spPr>
          <a:xfrm>
            <a:off x="4419600" y="3087370"/>
            <a:ext cx="3980815" cy="2134235"/>
          </a:xfrm>
          <a:prstGeom prst="rect">
            <a:avLst/>
          </a:prstGeom>
          <a:noFill/>
          <a:ln>
            <a:noFill/>
          </a:ln>
        </p:spPr>
      </p:pic>
      <p:pic>
        <p:nvPicPr>
          <p:cNvPr id="103" name="Google Shape;103;p3"/>
          <p:cNvPicPr preferRelativeResize="0"/>
          <p:nvPr/>
        </p:nvPicPr>
        <p:blipFill rotWithShape="1">
          <a:blip r:embed="rId6">
            <a:alphaModFix/>
          </a:blip>
          <a:srcRect b="0" l="0" r="0" t="0"/>
          <a:stretch/>
        </p:blipFill>
        <p:spPr>
          <a:xfrm>
            <a:off x="8871585" y="2621280"/>
            <a:ext cx="2414270" cy="29603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4"/>
          <p:cNvSpPr txBox="1"/>
          <p:nvPr/>
        </p:nvSpPr>
        <p:spPr>
          <a:xfrm>
            <a:off x="570865" y="1170940"/>
            <a:ext cx="365823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2、CHAIR SPECIFICATIONS：</a:t>
            </a:r>
            <a:endParaRPr b="1" sz="1800">
              <a:solidFill>
                <a:schemeClr val="dk1"/>
              </a:solidFill>
              <a:latin typeface="Arial"/>
              <a:ea typeface="Arial"/>
              <a:cs typeface="Arial"/>
              <a:sym typeface="Arial"/>
            </a:endParaRPr>
          </a:p>
        </p:txBody>
      </p:sp>
      <p:pic>
        <p:nvPicPr>
          <p:cNvPr id="110" name="Google Shape;110;p4"/>
          <p:cNvPicPr preferRelativeResize="0"/>
          <p:nvPr/>
        </p:nvPicPr>
        <p:blipFill rotWithShape="1">
          <a:blip r:embed="rId4">
            <a:alphaModFix/>
          </a:blip>
          <a:srcRect b="0" l="0" r="0" t="0"/>
          <a:stretch/>
        </p:blipFill>
        <p:spPr>
          <a:xfrm>
            <a:off x="3378835" y="1449070"/>
            <a:ext cx="4830445" cy="49517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5"/>
          <p:cNvSpPr txBox="1"/>
          <p:nvPr/>
        </p:nvSpPr>
        <p:spPr>
          <a:xfrm>
            <a:off x="549275" y="1214120"/>
            <a:ext cx="354647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3、CHAIR COMPONENTS：</a:t>
            </a:r>
            <a:endParaRPr b="1" sz="1800">
              <a:solidFill>
                <a:schemeClr val="dk1"/>
              </a:solidFill>
              <a:latin typeface="Arial"/>
              <a:ea typeface="Arial"/>
              <a:cs typeface="Arial"/>
              <a:sym typeface="Arial"/>
            </a:endParaRPr>
          </a:p>
        </p:txBody>
      </p:sp>
      <p:pic>
        <p:nvPicPr>
          <p:cNvPr id="117" name="Google Shape;117;p5"/>
          <p:cNvPicPr preferRelativeResize="0"/>
          <p:nvPr/>
        </p:nvPicPr>
        <p:blipFill rotWithShape="1">
          <a:blip r:embed="rId4">
            <a:alphaModFix/>
          </a:blip>
          <a:srcRect b="0" l="0" r="0" t="0"/>
          <a:stretch/>
        </p:blipFill>
        <p:spPr>
          <a:xfrm>
            <a:off x="2898140" y="1582420"/>
            <a:ext cx="5662930" cy="44665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6"/>
          <p:cNvSpPr txBox="1"/>
          <p:nvPr/>
        </p:nvSpPr>
        <p:spPr>
          <a:xfrm>
            <a:off x="454359" y="1180735"/>
            <a:ext cx="1157010" cy="312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1.tools</a:t>
            </a:r>
            <a:endParaRPr b="1" sz="1435">
              <a:solidFill>
                <a:schemeClr val="dk1"/>
              </a:solidFill>
              <a:latin typeface="Arial"/>
              <a:ea typeface="Arial"/>
              <a:cs typeface="Arial"/>
              <a:sym typeface="Arial"/>
            </a:endParaRPr>
          </a:p>
        </p:txBody>
      </p:sp>
      <p:graphicFrame>
        <p:nvGraphicFramePr>
          <p:cNvPr id="124" name="Google Shape;124;p6"/>
          <p:cNvGraphicFramePr/>
          <p:nvPr/>
        </p:nvGraphicFramePr>
        <p:xfrm>
          <a:off x="1556326" y="1587724"/>
          <a:ext cx="3000000" cy="3000000"/>
        </p:xfrm>
        <a:graphic>
          <a:graphicData uri="http://schemas.openxmlformats.org/drawingml/2006/table">
            <a:tbl>
              <a:tblPr bandRow="1" firstRow="1">
                <a:noFill/>
                <a:tableStyleId>{E68F9DE8-AC66-417E-87E6-0D5C64ED48DB}</a:tableStyleId>
              </a:tblPr>
              <a:tblGrid>
                <a:gridCol w="1319525"/>
                <a:gridCol w="1555125"/>
                <a:gridCol w="1475100"/>
                <a:gridCol w="1576075"/>
              </a:tblGrid>
              <a:tr h="1774825">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91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r h="461000">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Screwdriver</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size</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1,2,3</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Diagonal</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cutter</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and</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long</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nose</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pliers</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Soldering</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Kit</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Spanner</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tools</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Kit</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pic>
        <p:nvPicPr>
          <p:cNvPr id="125" name="Google Shape;125;p6"/>
          <p:cNvPicPr preferRelativeResize="0"/>
          <p:nvPr/>
        </p:nvPicPr>
        <p:blipFill rotWithShape="1">
          <a:blip r:embed="rId4">
            <a:alphaModFix/>
          </a:blip>
          <a:srcRect b="0" l="0" r="0" t="0"/>
          <a:stretch/>
        </p:blipFill>
        <p:spPr>
          <a:xfrm>
            <a:off x="1765524" y="1618268"/>
            <a:ext cx="968188" cy="1616529"/>
          </a:xfrm>
          <a:prstGeom prst="rect">
            <a:avLst/>
          </a:prstGeom>
          <a:noFill/>
          <a:ln>
            <a:noFill/>
          </a:ln>
        </p:spPr>
      </p:pic>
      <p:pic>
        <p:nvPicPr>
          <p:cNvPr id="126" name="Google Shape;126;p6"/>
          <p:cNvPicPr preferRelativeResize="0"/>
          <p:nvPr/>
        </p:nvPicPr>
        <p:blipFill rotWithShape="1">
          <a:blip r:embed="rId5">
            <a:alphaModFix/>
          </a:blip>
          <a:srcRect b="0" l="0" r="0" t="0"/>
          <a:stretch/>
        </p:blipFill>
        <p:spPr>
          <a:xfrm>
            <a:off x="3023881" y="1663796"/>
            <a:ext cx="1304173" cy="1629207"/>
          </a:xfrm>
          <a:prstGeom prst="rect">
            <a:avLst/>
          </a:prstGeom>
          <a:noFill/>
          <a:ln>
            <a:noFill/>
          </a:ln>
        </p:spPr>
      </p:pic>
      <p:pic>
        <p:nvPicPr>
          <p:cNvPr id="127" name="Google Shape;127;p6"/>
          <p:cNvPicPr preferRelativeResize="0"/>
          <p:nvPr/>
        </p:nvPicPr>
        <p:blipFill rotWithShape="1">
          <a:blip r:embed="rId6">
            <a:alphaModFix/>
          </a:blip>
          <a:srcRect b="0" l="0" r="0" t="0"/>
          <a:stretch/>
        </p:blipFill>
        <p:spPr>
          <a:xfrm>
            <a:off x="4618510" y="1690882"/>
            <a:ext cx="1074804" cy="1617105"/>
          </a:xfrm>
          <a:prstGeom prst="rect">
            <a:avLst/>
          </a:prstGeom>
          <a:noFill/>
          <a:ln>
            <a:noFill/>
          </a:ln>
        </p:spPr>
      </p:pic>
      <p:pic>
        <p:nvPicPr>
          <p:cNvPr id="128" name="Google Shape;128;p6"/>
          <p:cNvPicPr preferRelativeResize="0"/>
          <p:nvPr/>
        </p:nvPicPr>
        <p:blipFill rotWithShape="1">
          <a:blip r:embed="rId7">
            <a:alphaModFix/>
          </a:blip>
          <a:srcRect b="0" l="0" r="0" t="0"/>
          <a:stretch/>
        </p:blipFill>
        <p:spPr>
          <a:xfrm>
            <a:off x="6020077" y="1618268"/>
            <a:ext cx="1281697" cy="1599239"/>
          </a:xfrm>
          <a:prstGeom prst="rect">
            <a:avLst/>
          </a:prstGeom>
          <a:noFill/>
          <a:ln>
            <a:noFill/>
          </a:ln>
        </p:spPr>
      </p:pic>
      <p:graphicFrame>
        <p:nvGraphicFramePr>
          <p:cNvPr id="129" name="Google Shape;129;p6"/>
          <p:cNvGraphicFramePr/>
          <p:nvPr/>
        </p:nvGraphicFramePr>
        <p:xfrm>
          <a:off x="7482157" y="1581385"/>
          <a:ext cx="3000000" cy="3000000"/>
        </p:xfrm>
        <a:graphic>
          <a:graphicData uri="http://schemas.openxmlformats.org/drawingml/2006/table">
            <a:tbl>
              <a:tblPr bandRow="1" firstRow="1">
                <a:noFill/>
                <a:tableStyleId>{E68F9DE8-AC66-417E-87E6-0D5C64ED48DB}</a:tableStyleId>
              </a:tblPr>
              <a:tblGrid>
                <a:gridCol w="1539875"/>
                <a:gridCol w="1398900"/>
              </a:tblGrid>
              <a:tr h="1868800">
                <a:tc>
                  <a:txBody>
                    <a:bodyPr/>
                    <a:lstStyle/>
                    <a:p>
                      <a:pPr indent="0" lvl="0" marL="0" marR="0" rtl="0" algn="ctr">
                        <a:spcBef>
                          <a:spcPts val="0"/>
                        </a:spcBef>
                        <a:spcAft>
                          <a:spcPts val="0"/>
                        </a:spcAft>
                        <a:buClr>
                          <a:schemeClr val="dk1"/>
                        </a:buClr>
                        <a:buSzPts val="1090"/>
                        <a:buFont typeface="Arial"/>
                        <a:buNone/>
                      </a:pPr>
                      <a:r>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r h="380375">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Test</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pen</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Allen</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Key</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set</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pic>
        <p:nvPicPr>
          <p:cNvPr id="130" name="Google Shape;130;p6"/>
          <p:cNvPicPr preferRelativeResize="0"/>
          <p:nvPr/>
        </p:nvPicPr>
        <p:blipFill rotWithShape="1">
          <a:blip r:embed="rId8">
            <a:alphaModFix/>
          </a:blip>
          <a:srcRect b="0" l="0" r="0" t="0"/>
          <a:stretch/>
        </p:blipFill>
        <p:spPr>
          <a:xfrm>
            <a:off x="7570908" y="1618268"/>
            <a:ext cx="1318004" cy="1719687"/>
          </a:xfrm>
          <a:prstGeom prst="rect">
            <a:avLst/>
          </a:prstGeom>
          <a:noFill/>
          <a:ln>
            <a:noFill/>
          </a:ln>
        </p:spPr>
      </p:pic>
      <p:pic>
        <p:nvPicPr>
          <p:cNvPr id="131" name="Google Shape;131;p6"/>
          <p:cNvPicPr preferRelativeResize="0"/>
          <p:nvPr/>
        </p:nvPicPr>
        <p:blipFill rotWithShape="1">
          <a:blip r:embed="rId9">
            <a:alphaModFix/>
          </a:blip>
          <a:srcRect b="0" l="0" r="0" t="0"/>
          <a:stretch/>
        </p:blipFill>
        <p:spPr>
          <a:xfrm>
            <a:off x="9160350" y="1595792"/>
            <a:ext cx="1060973" cy="1703550"/>
          </a:xfrm>
          <a:prstGeom prst="rect">
            <a:avLst/>
          </a:prstGeom>
          <a:noFill/>
          <a:ln>
            <a:noFill/>
          </a:ln>
        </p:spPr>
      </p:pic>
      <p:graphicFrame>
        <p:nvGraphicFramePr>
          <p:cNvPr id="132" name="Google Shape;132;p6"/>
          <p:cNvGraphicFramePr/>
          <p:nvPr/>
        </p:nvGraphicFramePr>
        <p:xfrm>
          <a:off x="1556038" y="3823778"/>
          <a:ext cx="3000000" cy="3000000"/>
        </p:xfrm>
        <a:graphic>
          <a:graphicData uri="http://schemas.openxmlformats.org/drawingml/2006/table">
            <a:tbl>
              <a:tblPr bandRow="1" firstRow="1">
                <a:noFill/>
                <a:tableStyleId>{E68F9DE8-AC66-417E-87E6-0D5C64ED48DB}</a:tableStyleId>
              </a:tblPr>
              <a:tblGrid>
                <a:gridCol w="1253500"/>
                <a:gridCol w="1616075"/>
              </a:tblGrid>
              <a:tr h="2016750">
                <a:tc>
                  <a:txBody>
                    <a:bodyPr/>
                    <a:lstStyle/>
                    <a:p>
                      <a:pPr indent="0" lvl="0" marL="0" marR="0" rtl="0" algn="ctr">
                        <a:spcBef>
                          <a:spcPts val="0"/>
                        </a:spcBef>
                        <a:spcAft>
                          <a:spcPts val="0"/>
                        </a:spcAft>
                        <a:buClr>
                          <a:schemeClr val="dk1"/>
                        </a:buClr>
                        <a:buSzPts val="1090"/>
                        <a:buFont typeface="Arial"/>
                        <a:buNone/>
                      </a:pPr>
                      <a:r>
                        <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r h="322575">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Ratchet</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Tools</a:t>
                      </a:r>
                      <a:r>
                        <a:rPr b="0" lang="en-US" sz="1090" u="none" cap="none" strike="noStrike">
                          <a:latin typeface="SimSun"/>
                          <a:ea typeface="SimSun"/>
                          <a:cs typeface="SimSun"/>
                          <a:sym typeface="SimSun"/>
                        </a:rPr>
                        <a:t> </a:t>
                      </a:r>
                      <a:r>
                        <a:rPr b="0" lang="en-US" sz="1090" u="none" cap="none" strike="noStrike">
                          <a:latin typeface="Times New Roman"/>
                          <a:ea typeface="Times New Roman"/>
                          <a:cs typeface="Times New Roman"/>
                          <a:sym typeface="Times New Roman"/>
                        </a:rPr>
                        <a:t>Set</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24V/DC power</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pic>
        <p:nvPicPr>
          <p:cNvPr id="133" name="Google Shape;133;p6"/>
          <p:cNvPicPr preferRelativeResize="0"/>
          <p:nvPr/>
        </p:nvPicPr>
        <p:blipFill rotWithShape="1">
          <a:blip r:embed="rId10">
            <a:alphaModFix/>
          </a:blip>
          <a:srcRect b="0" l="0" r="0" t="0"/>
          <a:stretch/>
        </p:blipFill>
        <p:spPr>
          <a:xfrm>
            <a:off x="1634415" y="3890053"/>
            <a:ext cx="1176810" cy="1583679"/>
          </a:xfrm>
          <a:prstGeom prst="rect">
            <a:avLst/>
          </a:prstGeom>
          <a:noFill/>
          <a:ln>
            <a:noFill/>
          </a:ln>
        </p:spPr>
      </p:pic>
      <p:pic>
        <p:nvPicPr>
          <p:cNvPr id="134" name="Google Shape;134;p6"/>
          <p:cNvPicPr preferRelativeResize="0"/>
          <p:nvPr/>
        </p:nvPicPr>
        <p:blipFill rotWithShape="1">
          <a:blip r:embed="rId11">
            <a:alphaModFix/>
          </a:blip>
          <a:srcRect b="0" l="0" r="0" t="0"/>
          <a:stretch/>
        </p:blipFill>
        <p:spPr>
          <a:xfrm>
            <a:off x="3088138" y="3890053"/>
            <a:ext cx="1175657" cy="1754841"/>
          </a:xfrm>
          <a:prstGeom prst="rect">
            <a:avLst/>
          </a:prstGeom>
          <a:noFill/>
          <a:ln>
            <a:noFill/>
          </a:ln>
        </p:spPr>
      </p:pic>
      <p:graphicFrame>
        <p:nvGraphicFramePr>
          <p:cNvPr id="135" name="Google Shape;135;p6"/>
          <p:cNvGraphicFramePr/>
          <p:nvPr/>
        </p:nvGraphicFramePr>
        <p:xfrm>
          <a:off x="4425448" y="3824354"/>
          <a:ext cx="3000000" cy="3000000"/>
        </p:xfrm>
        <a:graphic>
          <a:graphicData uri="http://schemas.openxmlformats.org/drawingml/2006/table">
            <a:tbl>
              <a:tblPr bandRow="1" firstRow="1">
                <a:noFill/>
                <a:tableStyleId>{E68F9DE8-AC66-417E-87E6-0D5C64ED48DB}</a:tableStyleId>
              </a:tblPr>
              <a:tblGrid>
                <a:gridCol w="1498600"/>
                <a:gridCol w="1565900"/>
                <a:gridCol w="1529725"/>
                <a:gridCol w="1417325"/>
              </a:tblGrid>
              <a:tr h="2004700">
                <a:tc>
                  <a:txBody>
                    <a:bodyPr/>
                    <a:lstStyle/>
                    <a:p>
                      <a:pPr indent="0" lvl="0" marL="0" marR="0" rtl="0" algn="ctr">
                        <a:spcBef>
                          <a:spcPts val="0"/>
                        </a:spcBef>
                        <a:spcAft>
                          <a:spcPts val="0"/>
                        </a:spcAft>
                        <a:buClr>
                          <a:schemeClr val="dk1"/>
                        </a:buClr>
                        <a:buSzPts val="910"/>
                        <a:buFont typeface="Arial"/>
                        <a:buNone/>
                      </a:pPr>
                      <a:r>
                        <a:t/>
                      </a:r>
                      <a:endParaRPr b="0" sz="91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Times New Roman"/>
                        <a:buNone/>
                      </a:pPr>
                      <a:r>
                        <a:rPr b="0" lang="en-US" sz="1090" u="none" cap="none" strike="noStrike">
                          <a:latin typeface="Times New Roman"/>
                          <a:ea typeface="Times New Roman"/>
                          <a:cs typeface="Times New Roman"/>
                          <a:sym typeface="Times New Roman"/>
                        </a:rPr>
                        <a:t>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Arial"/>
                        <a:buNone/>
                      </a:pPr>
                      <a:r>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Arial"/>
                        <a:buNone/>
                      </a:pPr>
                      <a:r>
                        <a:t/>
                      </a:r>
                      <a:endParaRPr b="0" sz="1090" u="none" cap="none" strike="noStrike">
                        <a:latin typeface="Times New Roman"/>
                        <a:ea typeface="Times New Roman"/>
                        <a:cs typeface="Times New Roman"/>
                        <a:sym typeface="Times New Roma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pic>
        <p:nvPicPr>
          <p:cNvPr id="136" name="Google Shape;136;p6"/>
          <p:cNvPicPr preferRelativeResize="0"/>
          <p:nvPr/>
        </p:nvPicPr>
        <p:blipFill rotWithShape="1">
          <a:blip r:embed="rId12">
            <a:alphaModFix/>
          </a:blip>
          <a:srcRect b="0" l="0" r="0" t="0"/>
          <a:stretch/>
        </p:blipFill>
        <p:spPr>
          <a:xfrm>
            <a:off x="4477316" y="3857203"/>
            <a:ext cx="1357769" cy="1939258"/>
          </a:xfrm>
          <a:prstGeom prst="rect">
            <a:avLst/>
          </a:prstGeom>
          <a:noFill/>
          <a:ln>
            <a:noFill/>
          </a:ln>
        </p:spPr>
      </p:pic>
      <p:pic>
        <p:nvPicPr>
          <p:cNvPr id="137" name="Google Shape;137;p6"/>
          <p:cNvPicPr preferRelativeResize="0"/>
          <p:nvPr/>
        </p:nvPicPr>
        <p:blipFill rotWithShape="1">
          <a:blip r:embed="rId13">
            <a:alphaModFix/>
          </a:blip>
          <a:srcRect b="0" l="0" r="0" t="0"/>
          <a:stretch/>
        </p:blipFill>
        <p:spPr>
          <a:xfrm>
            <a:off x="6026417" y="3875645"/>
            <a:ext cx="1275357" cy="1920816"/>
          </a:xfrm>
          <a:prstGeom prst="rect">
            <a:avLst/>
          </a:prstGeom>
          <a:noFill/>
          <a:ln>
            <a:noFill/>
          </a:ln>
        </p:spPr>
      </p:pic>
      <p:pic>
        <p:nvPicPr>
          <p:cNvPr id="138" name="Google Shape;138;p6"/>
          <p:cNvPicPr preferRelativeResize="0"/>
          <p:nvPr/>
        </p:nvPicPr>
        <p:blipFill rotWithShape="1">
          <a:blip r:embed="rId14">
            <a:alphaModFix/>
          </a:blip>
          <a:srcRect b="0" l="0" r="0" t="0"/>
          <a:stretch/>
        </p:blipFill>
        <p:spPr>
          <a:xfrm>
            <a:off x="7663116" y="3941920"/>
            <a:ext cx="1225795" cy="1746197"/>
          </a:xfrm>
          <a:prstGeom prst="rect">
            <a:avLst/>
          </a:prstGeom>
          <a:noFill/>
          <a:ln>
            <a:noFill/>
          </a:ln>
        </p:spPr>
      </p:pic>
      <p:pic>
        <p:nvPicPr>
          <p:cNvPr id="139" name="Google Shape;139;p6"/>
          <p:cNvPicPr preferRelativeResize="0"/>
          <p:nvPr/>
        </p:nvPicPr>
        <p:blipFill rotWithShape="1">
          <a:blip r:embed="rId15">
            <a:alphaModFix/>
          </a:blip>
          <a:srcRect b="0" l="0" r="0" t="0"/>
          <a:stretch/>
        </p:blipFill>
        <p:spPr>
          <a:xfrm>
            <a:off x="9306731" y="3941920"/>
            <a:ext cx="1032734" cy="1746197"/>
          </a:xfrm>
          <a:prstGeom prst="rect">
            <a:avLst/>
          </a:prstGeom>
          <a:noFill/>
          <a:ln>
            <a:noFill/>
          </a:ln>
        </p:spPr>
      </p:pic>
      <p:graphicFrame>
        <p:nvGraphicFramePr>
          <p:cNvPr id="140" name="Google Shape;140;p6"/>
          <p:cNvGraphicFramePr/>
          <p:nvPr/>
        </p:nvGraphicFramePr>
        <p:xfrm>
          <a:off x="4426025" y="5829311"/>
          <a:ext cx="3000000" cy="3000000"/>
        </p:xfrm>
        <a:graphic>
          <a:graphicData uri="http://schemas.openxmlformats.org/drawingml/2006/table">
            <a:tbl>
              <a:tblPr bandRow="1" firstRow="1">
                <a:noFill/>
                <a:tableStyleId>{E68F9DE8-AC66-417E-87E6-0D5C64ED48DB}</a:tableStyleId>
              </a:tblPr>
              <a:tblGrid>
                <a:gridCol w="1514475"/>
                <a:gridCol w="1537325"/>
                <a:gridCol w="1515750"/>
                <a:gridCol w="1443350"/>
              </a:tblGrid>
              <a:tr h="334000">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Electric Driver</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electrical adhesive tape</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Cable Ties</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090"/>
                        <a:buFont typeface="SimSun"/>
                        <a:buNone/>
                      </a:pPr>
                      <a:r>
                        <a:rPr b="0" lang="en-US" sz="1090" u="none" cap="none" strike="noStrike">
                          <a:latin typeface="SimSun"/>
                          <a:ea typeface="SimSun"/>
                          <a:cs typeface="SimSun"/>
                          <a:sym typeface="SimSun"/>
                        </a:rPr>
                        <a:t>WIRE ONECTORS</a:t>
                      </a:r>
                      <a:endParaRPr b="0" sz="1090" u="none" cap="none" strike="noStrike">
                        <a:latin typeface="SimSun"/>
                        <a:ea typeface="SimSun"/>
                        <a:cs typeface="SimSun"/>
                        <a:sym typeface="SimSun"/>
                      </a:endParaRPr>
                    </a:p>
                  </a:txBody>
                  <a:tcPr marT="0" marB="0" marR="62250" marL="62250">
                    <a:lnL cap="flat" cmpd="sng" w="12700">
                      <a:solidFill>
                        <a:srgbClr val="080000"/>
                      </a:solidFill>
                      <a:prstDash val="solid"/>
                      <a:round/>
                      <a:headEnd len="sm" w="sm" type="none"/>
                      <a:tailEnd len="sm" w="sm" type="none"/>
                    </a:lnL>
                    <a:lnR cap="flat" cmpd="sng" w="12700">
                      <a:solidFill>
                        <a:srgbClr val="080000"/>
                      </a:solidFill>
                      <a:prstDash val="solid"/>
                      <a:round/>
                      <a:headEnd len="sm" w="sm" type="none"/>
                      <a:tailEnd len="sm" w="sm" type="none"/>
                    </a:lnR>
                    <a:lnT cap="flat" cmpd="sng" w="12700">
                      <a:solidFill>
                        <a:srgbClr val="080000"/>
                      </a:solidFill>
                      <a:prstDash val="solid"/>
                      <a:round/>
                      <a:headEnd len="sm" w="sm" type="none"/>
                      <a:tailEnd len="sm" w="sm" type="none"/>
                    </a:lnT>
                    <a:lnB cap="flat" cmpd="sng" w="12700">
                      <a:solidFill>
                        <a:srgbClr val="080000"/>
                      </a:solidFill>
                      <a:prstDash val="solid"/>
                      <a:round/>
                      <a:headEnd len="sm" w="sm" type="none"/>
                      <a:tailEnd len="sm" w="sm" type="none"/>
                    </a:lnB>
                  </a:tcPr>
                </a:tc>
              </a:tr>
            </a:tbl>
          </a:graphicData>
        </a:graphic>
      </p:graphicFrame>
      <p:sp>
        <p:nvSpPr>
          <p:cNvPr id="141" name="Google Shape;141;p6"/>
          <p:cNvSpPr txBox="1"/>
          <p:nvPr/>
        </p:nvSpPr>
        <p:spPr>
          <a:xfrm>
            <a:off x="3828415" y="807085"/>
            <a:ext cx="5117465"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二、Massage chair tools and use</a:t>
            </a:r>
            <a:endParaRPr b="1" sz="2400">
              <a:solidFill>
                <a:srgbClr val="2E75B5"/>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6" name="Shape 146"/>
        <p:cNvGrpSpPr/>
        <p:nvPr/>
      </p:nvGrpSpPr>
      <p:grpSpPr>
        <a:xfrm>
          <a:off x="0" y="0"/>
          <a:ext cx="0" cy="0"/>
          <a:chOff x="0" y="0"/>
          <a:chExt cx="0" cy="0"/>
        </a:xfrm>
      </p:grpSpPr>
      <p:pic>
        <p:nvPicPr>
          <p:cNvPr id="147" name="Google Shape;147;p7"/>
          <p:cNvPicPr preferRelativeResize="0"/>
          <p:nvPr/>
        </p:nvPicPr>
        <p:blipFill rotWithShape="1">
          <a:blip r:embed="rId4">
            <a:alphaModFix/>
          </a:blip>
          <a:srcRect b="0" l="0" r="0" t="0"/>
          <a:stretch/>
        </p:blipFill>
        <p:spPr>
          <a:xfrm>
            <a:off x="4706981" y="1980842"/>
            <a:ext cx="2553611" cy="4025526"/>
          </a:xfrm>
          <a:prstGeom prst="rect">
            <a:avLst/>
          </a:prstGeom>
          <a:noFill/>
          <a:ln>
            <a:noFill/>
          </a:ln>
        </p:spPr>
      </p:pic>
      <p:cxnSp>
        <p:nvCxnSpPr>
          <p:cNvPr id="148" name="Google Shape;148;p7"/>
          <p:cNvCxnSpPr/>
          <p:nvPr/>
        </p:nvCxnSpPr>
        <p:spPr>
          <a:xfrm flipH="1">
            <a:off x="4270259" y="2709723"/>
            <a:ext cx="1325835" cy="11120"/>
          </a:xfrm>
          <a:prstGeom prst="straightConnector1">
            <a:avLst/>
          </a:prstGeom>
          <a:noFill/>
          <a:ln cap="flat" cmpd="sng" w="28575">
            <a:solidFill>
              <a:srgbClr val="FF0000"/>
            </a:solidFill>
            <a:prstDash val="solid"/>
            <a:miter lim="800000"/>
            <a:headEnd len="sm" w="sm" type="none"/>
            <a:tailEnd len="med" w="med" type="stealth"/>
          </a:ln>
        </p:spPr>
      </p:cxnSp>
      <p:sp>
        <p:nvSpPr>
          <p:cNvPr id="149" name="Google Shape;149;p7"/>
          <p:cNvSpPr/>
          <p:nvPr/>
        </p:nvSpPr>
        <p:spPr>
          <a:xfrm>
            <a:off x="2266470" y="2569157"/>
            <a:ext cx="2003804"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LED display</a:t>
            </a:r>
            <a:endParaRPr sz="1435">
              <a:solidFill>
                <a:schemeClr val="lt1"/>
              </a:solidFill>
              <a:latin typeface="Arial"/>
              <a:ea typeface="Arial"/>
              <a:cs typeface="Arial"/>
              <a:sym typeface="Arial"/>
            </a:endParaRPr>
          </a:p>
        </p:txBody>
      </p:sp>
      <p:cxnSp>
        <p:nvCxnSpPr>
          <p:cNvPr id="150" name="Google Shape;150;p7"/>
          <p:cNvCxnSpPr/>
          <p:nvPr/>
        </p:nvCxnSpPr>
        <p:spPr>
          <a:xfrm flipH="1" rot="10800000">
            <a:off x="5871068" y="3968331"/>
            <a:ext cx="1538636" cy="51052"/>
          </a:xfrm>
          <a:prstGeom prst="straightConnector1">
            <a:avLst/>
          </a:prstGeom>
          <a:noFill/>
          <a:ln cap="flat" cmpd="sng" w="28575">
            <a:solidFill>
              <a:srgbClr val="FF0000"/>
            </a:solidFill>
            <a:prstDash val="solid"/>
            <a:miter lim="800000"/>
            <a:headEnd len="sm" w="sm" type="none"/>
            <a:tailEnd len="med" w="med" type="stealth"/>
          </a:ln>
        </p:spPr>
      </p:cxnSp>
      <p:sp>
        <p:nvSpPr>
          <p:cNvPr id="151" name="Google Shape;151;p7"/>
          <p:cNvSpPr/>
          <p:nvPr/>
        </p:nvSpPr>
        <p:spPr>
          <a:xfrm>
            <a:off x="2267046" y="3074574"/>
            <a:ext cx="2003228"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Data hold switch</a:t>
            </a:r>
            <a:endParaRPr sz="1435">
              <a:solidFill>
                <a:schemeClr val="lt1"/>
              </a:solidFill>
              <a:latin typeface="Arial"/>
              <a:ea typeface="Arial"/>
              <a:cs typeface="Arial"/>
              <a:sym typeface="Arial"/>
            </a:endParaRPr>
          </a:p>
        </p:txBody>
      </p:sp>
      <p:sp>
        <p:nvSpPr>
          <p:cNvPr id="152" name="Google Shape;152;p7"/>
          <p:cNvSpPr/>
          <p:nvPr/>
        </p:nvSpPr>
        <p:spPr>
          <a:xfrm>
            <a:off x="7409970" y="3810512"/>
            <a:ext cx="2561665"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Gear dial</a:t>
            </a:r>
            <a:endParaRPr sz="1435">
              <a:solidFill>
                <a:schemeClr val="lt1"/>
              </a:solidFill>
              <a:latin typeface="Arial"/>
              <a:ea typeface="Arial"/>
              <a:cs typeface="Arial"/>
              <a:sym typeface="Arial"/>
            </a:endParaRPr>
          </a:p>
        </p:txBody>
      </p:sp>
      <p:sp>
        <p:nvSpPr>
          <p:cNvPr id="153" name="Google Shape;153;p7"/>
          <p:cNvSpPr/>
          <p:nvPr/>
        </p:nvSpPr>
        <p:spPr>
          <a:xfrm>
            <a:off x="2266470" y="4978677"/>
            <a:ext cx="1947903"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Measuring port</a:t>
            </a:r>
            <a:endParaRPr sz="1435">
              <a:solidFill>
                <a:schemeClr val="lt1"/>
              </a:solidFill>
              <a:latin typeface="Arial"/>
              <a:ea typeface="Arial"/>
              <a:cs typeface="Arial"/>
              <a:sym typeface="Arial"/>
            </a:endParaRPr>
          </a:p>
        </p:txBody>
      </p:sp>
      <p:sp>
        <p:nvSpPr>
          <p:cNvPr id="154" name="Google Shape;154;p7"/>
          <p:cNvSpPr/>
          <p:nvPr/>
        </p:nvSpPr>
        <p:spPr>
          <a:xfrm>
            <a:off x="2265893" y="4325150"/>
            <a:ext cx="1948479" cy="432803"/>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Buzzer (diode test gear）</a:t>
            </a:r>
            <a:endParaRPr sz="1435">
              <a:solidFill>
                <a:schemeClr val="lt1"/>
              </a:solidFill>
              <a:latin typeface="Arial"/>
              <a:ea typeface="Arial"/>
              <a:cs typeface="Arial"/>
              <a:sym typeface="Arial"/>
            </a:endParaRPr>
          </a:p>
        </p:txBody>
      </p:sp>
      <p:sp>
        <p:nvSpPr>
          <p:cNvPr id="155" name="Google Shape;155;p7"/>
          <p:cNvSpPr/>
          <p:nvPr/>
        </p:nvSpPr>
        <p:spPr>
          <a:xfrm>
            <a:off x="7408817" y="2981789"/>
            <a:ext cx="2562241" cy="62586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DC voltage Test gear V-</a:t>
            </a:r>
            <a:endParaRPr sz="1435">
              <a:solidFill>
                <a:schemeClr val="lt1"/>
              </a:solidFill>
              <a:latin typeface="Arial"/>
              <a:ea typeface="Arial"/>
              <a:cs typeface="Arial"/>
              <a:sym typeface="Arial"/>
            </a:endParaRPr>
          </a:p>
        </p:txBody>
      </p:sp>
      <p:sp>
        <p:nvSpPr>
          <p:cNvPr id="156" name="Google Shape;156;p7"/>
          <p:cNvSpPr/>
          <p:nvPr/>
        </p:nvSpPr>
        <p:spPr>
          <a:xfrm>
            <a:off x="7409393" y="4241010"/>
            <a:ext cx="2561665" cy="516943"/>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AC voltage test gear V~</a:t>
            </a:r>
            <a:endParaRPr sz="1435">
              <a:solidFill>
                <a:schemeClr val="lt1"/>
              </a:solidFill>
              <a:latin typeface="Arial"/>
              <a:ea typeface="Arial"/>
              <a:cs typeface="Arial"/>
              <a:sym typeface="Arial"/>
            </a:endParaRPr>
          </a:p>
        </p:txBody>
      </p:sp>
      <p:sp>
        <p:nvSpPr>
          <p:cNvPr id="157" name="Google Shape;157;p7"/>
          <p:cNvSpPr/>
          <p:nvPr/>
        </p:nvSpPr>
        <p:spPr>
          <a:xfrm>
            <a:off x="7408817" y="4854772"/>
            <a:ext cx="2562241"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Measuring port</a:t>
            </a:r>
            <a:endParaRPr sz="1435">
              <a:solidFill>
                <a:schemeClr val="lt1"/>
              </a:solidFill>
              <a:latin typeface="Arial"/>
              <a:ea typeface="Arial"/>
              <a:cs typeface="Arial"/>
              <a:sym typeface="Arial"/>
            </a:endParaRPr>
          </a:p>
        </p:txBody>
      </p:sp>
      <p:cxnSp>
        <p:nvCxnSpPr>
          <p:cNvPr id="158" name="Google Shape;158;p7"/>
          <p:cNvCxnSpPr/>
          <p:nvPr/>
        </p:nvCxnSpPr>
        <p:spPr>
          <a:xfrm flipH="1">
            <a:off x="4270259" y="3204068"/>
            <a:ext cx="1185316" cy="22241"/>
          </a:xfrm>
          <a:prstGeom prst="straightConnector1">
            <a:avLst/>
          </a:prstGeom>
          <a:noFill/>
          <a:ln cap="flat" cmpd="sng" w="28575">
            <a:solidFill>
              <a:srgbClr val="FF0000"/>
            </a:solidFill>
            <a:prstDash val="solid"/>
            <a:miter lim="800000"/>
            <a:headEnd len="sm" w="sm" type="none"/>
            <a:tailEnd len="med" w="med" type="stealth"/>
          </a:ln>
        </p:spPr>
      </p:cxnSp>
      <p:cxnSp>
        <p:nvCxnSpPr>
          <p:cNvPr id="159" name="Google Shape;159;p7"/>
          <p:cNvCxnSpPr/>
          <p:nvPr/>
        </p:nvCxnSpPr>
        <p:spPr>
          <a:xfrm flipH="1">
            <a:off x="4287445" y="3776760"/>
            <a:ext cx="1089278" cy="33867"/>
          </a:xfrm>
          <a:prstGeom prst="straightConnector1">
            <a:avLst/>
          </a:prstGeom>
          <a:noFill/>
          <a:ln cap="flat" cmpd="sng" w="28575">
            <a:solidFill>
              <a:srgbClr val="FF0000"/>
            </a:solidFill>
            <a:prstDash val="solid"/>
            <a:miter lim="800000"/>
            <a:headEnd len="sm" w="sm" type="none"/>
            <a:tailEnd len="med" w="med" type="stealth"/>
          </a:ln>
        </p:spPr>
      </p:cxnSp>
      <p:cxnSp>
        <p:nvCxnSpPr>
          <p:cNvPr id="160" name="Google Shape;160;p7"/>
          <p:cNvCxnSpPr/>
          <p:nvPr/>
        </p:nvCxnSpPr>
        <p:spPr>
          <a:xfrm flipH="1">
            <a:off x="4242459" y="4518278"/>
            <a:ext cx="1089278" cy="39932"/>
          </a:xfrm>
          <a:prstGeom prst="straightConnector1">
            <a:avLst/>
          </a:prstGeom>
          <a:noFill/>
          <a:ln cap="flat" cmpd="sng" w="28575">
            <a:solidFill>
              <a:srgbClr val="FF0000"/>
            </a:solidFill>
            <a:prstDash val="solid"/>
            <a:miter lim="800000"/>
            <a:headEnd len="sm" w="sm" type="none"/>
            <a:tailEnd len="med" w="med" type="stealth"/>
          </a:ln>
        </p:spPr>
      </p:cxnSp>
      <p:cxnSp>
        <p:nvCxnSpPr>
          <p:cNvPr id="161" name="Google Shape;161;p7"/>
          <p:cNvCxnSpPr/>
          <p:nvPr/>
        </p:nvCxnSpPr>
        <p:spPr>
          <a:xfrm flipH="1">
            <a:off x="4253579" y="5102596"/>
            <a:ext cx="1763568" cy="44481"/>
          </a:xfrm>
          <a:prstGeom prst="straightConnector1">
            <a:avLst/>
          </a:prstGeom>
          <a:noFill/>
          <a:ln cap="flat" cmpd="sng" w="28575">
            <a:solidFill>
              <a:srgbClr val="FF0000"/>
            </a:solidFill>
            <a:prstDash val="solid"/>
            <a:miter lim="800000"/>
            <a:headEnd len="sm" w="sm" type="none"/>
            <a:tailEnd len="med" w="med" type="stealth"/>
          </a:ln>
        </p:spPr>
      </p:cxnSp>
      <p:cxnSp>
        <p:nvCxnSpPr>
          <p:cNvPr id="162" name="Google Shape;162;p7"/>
          <p:cNvCxnSpPr>
            <a:endCxn id="163" idx="1"/>
          </p:cNvCxnSpPr>
          <p:nvPr/>
        </p:nvCxnSpPr>
        <p:spPr>
          <a:xfrm flipH="1" rot="10800000">
            <a:off x="6511470" y="2715250"/>
            <a:ext cx="898500" cy="533700"/>
          </a:xfrm>
          <a:prstGeom prst="straightConnector1">
            <a:avLst/>
          </a:prstGeom>
          <a:noFill/>
          <a:ln cap="flat" cmpd="sng" w="28575">
            <a:solidFill>
              <a:srgbClr val="FF0000"/>
            </a:solidFill>
            <a:prstDash val="solid"/>
            <a:miter lim="800000"/>
            <a:headEnd len="sm" w="sm" type="none"/>
            <a:tailEnd len="med" w="med" type="stealth"/>
          </a:ln>
        </p:spPr>
      </p:cxnSp>
      <p:cxnSp>
        <p:nvCxnSpPr>
          <p:cNvPr id="164" name="Google Shape;164;p7"/>
          <p:cNvCxnSpPr>
            <a:endCxn id="155" idx="1"/>
          </p:cNvCxnSpPr>
          <p:nvPr/>
        </p:nvCxnSpPr>
        <p:spPr>
          <a:xfrm flipH="1" rot="10800000">
            <a:off x="6286817" y="3294721"/>
            <a:ext cx="1122000" cy="358500"/>
          </a:xfrm>
          <a:prstGeom prst="straightConnector1">
            <a:avLst/>
          </a:prstGeom>
          <a:noFill/>
          <a:ln cap="flat" cmpd="sng" w="28575">
            <a:solidFill>
              <a:srgbClr val="FF0000"/>
            </a:solidFill>
            <a:prstDash val="solid"/>
            <a:miter lim="800000"/>
            <a:headEnd len="sm" w="sm" type="none"/>
            <a:tailEnd len="med" w="med" type="stealth"/>
          </a:ln>
        </p:spPr>
      </p:cxnSp>
      <p:cxnSp>
        <p:nvCxnSpPr>
          <p:cNvPr id="165" name="Google Shape;165;p7"/>
          <p:cNvCxnSpPr>
            <a:endCxn id="156" idx="1"/>
          </p:cNvCxnSpPr>
          <p:nvPr/>
        </p:nvCxnSpPr>
        <p:spPr>
          <a:xfrm>
            <a:off x="6320093" y="4349782"/>
            <a:ext cx="1089300" cy="149700"/>
          </a:xfrm>
          <a:prstGeom prst="straightConnector1">
            <a:avLst/>
          </a:prstGeom>
          <a:noFill/>
          <a:ln cap="flat" cmpd="sng" w="28575">
            <a:solidFill>
              <a:srgbClr val="FF0000"/>
            </a:solidFill>
            <a:prstDash val="solid"/>
            <a:miter lim="800000"/>
            <a:headEnd len="sm" w="sm" type="none"/>
            <a:tailEnd len="med" w="med" type="stealth"/>
          </a:ln>
        </p:spPr>
      </p:cxnSp>
      <p:cxnSp>
        <p:nvCxnSpPr>
          <p:cNvPr id="166" name="Google Shape;166;p7"/>
          <p:cNvCxnSpPr>
            <a:endCxn id="157" idx="1"/>
          </p:cNvCxnSpPr>
          <p:nvPr/>
        </p:nvCxnSpPr>
        <p:spPr>
          <a:xfrm>
            <a:off x="6466517" y="4799265"/>
            <a:ext cx="942300" cy="201600"/>
          </a:xfrm>
          <a:prstGeom prst="straightConnector1">
            <a:avLst/>
          </a:prstGeom>
          <a:noFill/>
          <a:ln cap="flat" cmpd="sng" w="28575">
            <a:solidFill>
              <a:srgbClr val="FF0000"/>
            </a:solidFill>
            <a:prstDash val="solid"/>
            <a:miter lim="800000"/>
            <a:headEnd len="sm" w="sm" type="none"/>
            <a:tailEnd len="med" w="med" type="stealth"/>
          </a:ln>
        </p:spPr>
      </p:cxnSp>
      <p:cxnSp>
        <p:nvCxnSpPr>
          <p:cNvPr id="167" name="Google Shape;167;p7"/>
          <p:cNvCxnSpPr/>
          <p:nvPr/>
        </p:nvCxnSpPr>
        <p:spPr>
          <a:xfrm>
            <a:off x="5343363" y="4192758"/>
            <a:ext cx="0" cy="336640"/>
          </a:xfrm>
          <a:prstGeom prst="straightConnector1">
            <a:avLst/>
          </a:prstGeom>
          <a:noFill/>
          <a:ln cap="flat" cmpd="sng" w="28575">
            <a:solidFill>
              <a:srgbClr val="FF0000"/>
            </a:solidFill>
            <a:prstDash val="solid"/>
            <a:miter lim="800000"/>
            <a:headEnd len="sm" w="sm" type="none"/>
            <a:tailEnd len="sm" w="sm" type="none"/>
          </a:ln>
        </p:spPr>
      </p:cxnSp>
      <p:sp>
        <p:nvSpPr>
          <p:cNvPr id="163" name="Google Shape;163;p7"/>
          <p:cNvSpPr/>
          <p:nvPr/>
        </p:nvSpPr>
        <p:spPr>
          <a:xfrm>
            <a:off x="7409970" y="2569157"/>
            <a:ext cx="2561665"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HFE test socket</a:t>
            </a:r>
            <a:endParaRPr sz="1435">
              <a:solidFill>
                <a:schemeClr val="lt1"/>
              </a:solidFill>
              <a:latin typeface="Arial"/>
              <a:ea typeface="Arial"/>
              <a:cs typeface="Arial"/>
              <a:sym typeface="Arial"/>
            </a:endParaRPr>
          </a:p>
        </p:txBody>
      </p:sp>
      <p:sp>
        <p:nvSpPr>
          <p:cNvPr id="168" name="Google Shape;168;p7"/>
          <p:cNvSpPr/>
          <p:nvPr/>
        </p:nvSpPr>
        <p:spPr>
          <a:xfrm>
            <a:off x="2266470" y="3676234"/>
            <a:ext cx="1976141" cy="29218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Resistance test gear Ω</a:t>
            </a:r>
            <a:endParaRPr sz="1435">
              <a:solidFill>
                <a:schemeClr val="lt1"/>
              </a:solidFill>
              <a:latin typeface="Arial"/>
              <a:ea typeface="Arial"/>
              <a:cs typeface="Arial"/>
              <a:sym typeface="Arial"/>
            </a:endParaRPr>
          </a:p>
        </p:txBody>
      </p:sp>
      <p:sp>
        <p:nvSpPr>
          <p:cNvPr id="169" name="Google Shape;169;p7"/>
          <p:cNvSpPr txBox="1"/>
          <p:nvPr/>
        </p:nvSpPr>
        <p:spPr>
          <a:xfrm>
            <a:off x="1597660" y="1442085"/>
            <a:ext cx="2689860" cy="312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2.Usage of multimeter</a:t>
            </a:r>
            <a:endParaRPr b="1" sz="1435">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4" name="Shape 174"/>
        <p:cNvGrpSpPr/>
        <p:nvPr/>
      </p:nvGrpSpPr>
      <p:grpSpPr>
        <a:xfrm>
          <a:off x="0" y="0"/>
          <a:ext cx="0" cy="0"/>
          <a:chOff x="0" y="0"/>
          <a:chExt cx="0" cy="0"/>
        </a:xfrm>
      </p:grpSpPr>
      <p:sp>
        <p:nvSpPr>
          <p:cNvPr id="175" name="Google Shape;175;p8"/>
          <p:cNvSpPr txBox="1"/>
          <p:nvPr/>
        </p:nvSpPr>
        <p:spPr>
          <a:xfrm>
            <a:off x="1967864" y="1887836"/>
            <a:ext cx="6639793" cy="2966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2.1、Function of the test gears </a:t>
            </a:r>
            <a:endParaRPr b="1"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Data hold switch</a:t>
            </a:r>
            <a:r>
              <a:rPr lang="en-US" sz="1435">
                <a:solidFill>
                  <a:schemeClr val="dk1"/>
                </a:solidFill>
                <a:latin typeface="Arial"/>
                <a:ea typeface="Arial"/>
                <a:cs typeface="Arial"/>
                <a:sym typeface="Arial"/>
              </a:rPr>
              <a:t>：Memorize the measured data for comparison。</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Buzzer (diode test gear）</a:t>
            </a:r>
            <a:r>
              <a:rPr lang="en-US" sz="1435">
                <a:solidFill>
                  <a:schemeClr val="dk1"/>
                </a:solidFill>
                <a:latin typeface="Arial"/>
                <a:ea typeface="Arial"/>
                <a:cs typeface="Arial"/>
                <a:sym typeface="Arial"/>
              </a:rPr>
              <a:t>：Measure the quality of diode, the on-off and alarm function of circuit</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Resistance gear test gear</a:t>
            </a:r>
            <a:r>
              <a:rPr lang="en-US" sz="1435">
                <a:solidFill>
                  <a:schemeClr val="dk1"/>
                </a:solidFill>
                <a:latin typeface="Arial"/>
                <a:ea typeface="Arial"/>
                <a:cs typeface="Arial"/>
                <a:sym typeface="Arial"/>
              </a:rPr>
              <a:t>：Measure the quality and value of resistance</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DC voltage Test gear V-</a:t>
            </a:r>
            <a:r>
              <a:rPr lang="en-US" sz="1435">
                <a:solidFill>
                  <a:schemeClr val="dk1"/>
                </a:solidFill>
                <a:latin typeface="Arial"/>
                <a:ea typeface="Arial"/>
                <a:cs typeface="Arial"/>
                <a:sym typeface="Arial"/>
              </a:rPr>
              <a:t>：Measure DC voltage</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AC voltage test gear V~</a:t>
            </a:r>
            <a:r>
              <a:rPr lang="en-US" sz="1435">
                <a:solidFill>
                  <a:schemeClr val="dk1"/>
                </a:solidFill>
                <a:latin typeface="Arial"/>
                <a:ea typeface="Arial"/>
                <a:cs typeface="Arial"/>
                <a:sym typeface="Arial"/>
              </a:rPr>
              <a:t>：Measure AC voltage</a:t>
            </a:r>
            <a:endParaRPr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VΩ / COM</a:t>
            </a:r>
            <a:r>
              <a:rPr lang="en-US" sz="1435">
                <a:solidFill>
                  <a:schemeClr val="dk1"/>
                </a:solidFill>
                <a:latin typeface="Arial"/>
                <a:ea typeface="Arial"/>
                <a:cs typeface="Arial"/>
                <a:sym typeface="Arial"/>
              </a:rPr>
              <a:t>：VΩ Red pen port (+ pole) during test, black pen port (- pole) during com test</a:t>
            </a:r>
            <a:endParaRPr sz="1435">
              <a:solidFill>
                <a:schemeClr val="dk1"/>
              </a:solidFill>
              <a:latin typeface="Arial"/>
              <a:ea typeface="Arial"/>
              <a:cs typeface="Arial"/>
              <a:sym typeface="Arial"/>
            </a:endParaRPr>
          </a:p>
          <a:p>
            <a:pPr indent="0" lvl="0" marL="0" marR="0" rtl="0" algn="l">
              <a:spcBef>
                <a:spcPts val="0"/>
              </a:spcBef>
              <a:spcAft>
                <a:spcPts val="0"/>
              </a:spcAft>
              <a:buNone/>
            </a:pPr>
            <a:r>
              <a:rPr lang="en-US" sz="1435">
                <a:solidFill>
                  <a:srgbClr val="FF0000"/>
                </a:solidFill>
                <a:latin typeface="Arial"/>
                <a:ea typeface="Arial"/>
                <a:cs typeface="Arial"/>
                <a:sym typeface="Arial"/>
              </a:rPr>
              <a:t>Note: when carrying out resistance or voltage test, it is necessary to select a suitable range. If the range is too small to be measured, and the range is too large, the test error range is large; if the voltage is not known, it is necessary to select a range measurement with a large windlass.</a:t>
            </a:r>
            <a:endParaRPr sz="1435">
              <a:solidFill>
                <a:srgbClr val="FF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9"/>
          <p:cNvSpPr txBox="1"/>
          <p:nvPr/>
        </p:nvSpPr>
        <p:spPr>
          <a:xfrm>
            <a:off x="1838466" y="1844871"/>
            <a:ext cx="3088899" cy="53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2.2、On / off measurement of lines</a:t>
            </a:r>
            <a:endParaRPr b="1" sz="1435">
              <a:solidFill>
                <a:schemeClr val="dk1"/>
              </a:solidFill>
              <a:latin typeface="Arial"/>
              <a:ea typeface="Arial"/>
              <a:cs typeface="Arial"/>
              <a:sym typeface="Arial"/>
            </a:endParaRPr>
          </a:p>
        </p:txBody>
      </p:sp>
      <p:sp>
        <p:nvSpPr>
          <p:cNvPr id="182" name="Google Shape;182;p9"/>
          <p:cNvSpPr/>
          <p:nvPr/>
        </p:nvSpPr>
        <p:spPr>
          <a:xfrm>
            <a:off x="4108005" y="2654122"/>
            <a:ext cx="561572" cy="33664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183" name="Google Shape;183;p9"/>
          <p:cNvSpPr/>
          <p:nvPr/>
        </p:nvSpPr>
        <p:spPr>
          <a:xfrm>
            <a:off x="4108005" y="4556188"/>
            <a:ext cx="561572" cy="33664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35">
              <a:solidFill>
                <a:schemeClr val="lt1"/>
              </a:solidFill>
              <a:latin typeface="Arial"/>
              <a:ea typeface="Arial"/>
              <a:cs typeface="Arial"/>
              <a:sym typeface="Arial"/>
            </a:endParaRPr>
          </a:p>
        </p:txBody>
      </p:sp>
      <p:sp>
        <p:nvSpPr>
          <p:cNvPr id="184" name="Google Shape;184;p9"/>
          <p:cNvSpPr txBox="1"/>
          <p:nvPr/>
        </p:nvSpPr>
        <p:spPr>
          <a:xfrm>
            <a:off x="4927364" y="2009180"/>
            <a:ext cx="5638466" cy="16395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As shown in the left picture, first set the multimeter to the buzzer and power it</a:t>
            </a:r>
            <a:endParaRPr b="1"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When the switch is on, the multimeter will display "0."; then contact the two probes with the ends of the red wire</a:t>
            </a:r>
            <a:endParaRPr b="1" sz="1435">
              <a:solidFill>
                <a:schemeClr val="dk1"/>
              </a:solidFill>
              <a:latin typeface="Arial"/>
              <a:ea typeface="Arial"/>
              <a:cs typeface="Arial"/>
              <a:sym typeface="Arial"/>
            </a:endParaRPr>
          </a:p>
          <a:p>
            <a:pPr indent="0" lvl="0" marL="0" marR="0" rtl="0" algn="l">
              <a:spcBef>
                <a:spcPts val="0"/>
              </a:spcBef>
              <a:spcAft>
                <a:spcPts val="0"/>
              </a:spcAft>
              <a:buNone/>
            </a:pPr>
            <a:r>
              <a:rPr b="1" lang="en-US" sz="1435">
                <a:solidFill>
                  <a:schemeClr val="dk1"/>
                </a:solidFill>
                <a:latin typeface="Arial"/>
                <a:ea typeface="Arial"/>
                <a:cs typeface="Arial"/>
                <a:sym typeface="Arial"/>
              </a:rPr>
              <a:t>At this time, the multimeter still shows "1." there is no change, which means there is an open circuit in the middle of the wire, that is, the line is open.</a:t>
            </a:r>
            <a:endParaRPr b="1" sz="1435">
              <a:solidFill>
                <a:schemeClr val="dk1"/>
              </a:solidFill>
              <a:latin typeface="Arial"/>
              <a:ea typeface="Arial"/>
              <a:cs typeface="Arial"/>
              <a:sym typeface="Arial"/>
            </a:endParaRPr>
          </a:p>
        </p:txBody>
      </p:sp>
      <p:sp>
        <p:nvSpPr>
          <p:cNvPr id="185" name="Google Shape;185;p9"/>
          <p:cNvSpPr txBox="1"/>
          <p:nvPr/>
        </p:nvSpPr>
        <p:spPr>
          <a:xfrm>
            <a:off x="4927364" y="4357540"/>
            <a:ext cx="5638466" cy="7550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As shown in the picture on the left, if the multimeter shows the number of ". 002" or ". 00n" and gives an alarm, it means that the wire is connected.</a:t>
            </a:r>
            <a:endParaRPr b="1" sz="1435">
              <a:solidFill>
                <a:schemeClr val="dk1"/>
              </a:solidFill>
              <a:latin typeface="Arial"/>
              <a:ea typeface="Arial"/>
              <a:cs typeface="Arial"/>
              <a:sym typeface="Arial"/>
            </a:endParaRPr>
          </a:p>
        </p:txBody>
      </p:sp>
      <p:cxnSp>
        <p:nvCxnSpPr>
          <p:cNvPr id="186" name="Google Shape;186;p9"/>
          <p:cNvCxnSpPr/>
          <p:nvPr/>
        </p:nvCxnSpPr>
        <p:spPr>
          <a:xfrm flipH="1" rot="10800000">
            <a:off x="1473519" y="3928905"/>
            <a:ext cx="9244455" cy="33867"/>
          </a:xfrm>
          <a:prstGeom prst="straightConnector1">
            <a:avLst/>
          </a:prstGeom>
          <a:noFill/>
          <a:ln cap="flat" cmpd="sng" w="9525">
            <a:solidFill>
              <a:schemeClr val="accent1"/>
            </a:solidFill>
            <a:prstDash val="solid"/>
            <a:miter lim="800000"/>
            <a:headEnd len="sm" w="sm" type="none"/>
            <a:tailEnd len="sm" w="sm" type="none"/>
          </a:ln>
        </p:spPr>
      </p:cxnSp>
      <p:pic>
        <p:nvPicPr>
          <p:cNvPr id="187" name="Google Shape;187;p9"/>
          <p:cNvPicPr preferRelativeResize="0"/>
          <p:nvPr/>
        </p:nvPicPr>
        <p:blipFill rotWithShape="1">
          <a:blip r:embed="rId4">
            <a:alphaModFix/>
          </a:blip>
          <a:srcRect b="0" l="0" r="0" t="0"/>
          <a:stretch/>
        </p:blipFill>
        <p:spPr>
          <a:xfrm>
            <a:off x="1739900" y="2235091"/>
            <a:ext cx="2254881" cy="1298540"/>
          </a:xfrm>
          <a:prstGeom prst="rect">
            <a:avLst/>
          </a:prstGeom>
          <a:noFill/>
          <a:ln>
            <a:noFill/>
          </a:ln>
        </p:spPr>
      </p:pic>
      <p:pic>
        <p:nvPicPr>
          <p:cNvPr id="188" name="Google Shape;188;p9"/>
          <p:cNvPicPr preferRelativeResize="0"/>
          <p:nvPr/>
        </p:nvPicPr>
        <p:blipFill rotWithShape="1">
          <a:blip r:embed="rId5">
            <a:alphaModFix/>
          </a:blip>
          <a:srcRect b="0" l="0" r="0" t="0"/>
          <a:stretch/>
        </p:blipFill>
        <p:spPr>
          <a:xfrm>
            <a:off x="1739900" y="4084084"/>
            <a:ext cx="2254881" cy="1280344"/>
          </a:xfrm>
          <a:prstGeom prst="rect">
            <a:avLst/>
          </a:prstGeom>
          <a:noFill/>
          <a:ln>
            <a:noFill/>
          </a:ln>
        </p:spPr>
      </p:pic>
      <p:sp>
        <p:nvSpPr>
          <p:cNvPr id="189" name="Google Shape;189;p9"/>
          <p:cNvSpPr txBox="1"/>
          <p:nvPr/>
        </p:nvSpPr>
        <p:spPr>
          <a:xfrm>
            <a:off x="2205958" y="3533311"/>
            <a:ext cx="1323191" cy="312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open circuit</a:t>
            </a:r>
            <a:endParaRPr b="1" sz="1435">
              <a:solidFill>
                <a:schemeClr val="dk1"/>
              </a:solidFill>
              <a:latin typeface="Arial"/>
              <a:ea typeface="Arial"/>
              <a:cs typeface="Arial"/>
              <a:sym typeface="Arial"/>
            </a:endParaRPr>
          </a:p>
        </p:txBody>
      </p:sp>
      <p:sp>
        <p:nvSpPr>
          <p:cNvPr id="190" name="Google Shape;190;p9"/>
          <p:cNvSpPr txBox="1"/>
          <p:nvPr/>
        </p:nvSpPr>
        <p:spPr>
          <a:xfrm>
            <a:off x="2302201" y="5364224"/>
            <a:ext cx="1104196" cy="53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35">
                <a:solidFill>
                  <a:schemeClr val="dk1"/>
                </a:solidFill>
                <a:latin typeface="Arial"/>
                <a:ea typeface="Arial"/>
                <a:cs typeface="Arial"/>
                <a:sym typeface="Arial"/>
              </a:rPr>
              <a:t>close circuit </a:t>
            </a:r>
            <a:endParaRPr b="1" sz="1435">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NXPowerLiteLastOptimized">
    <vt:lpwstr>2416397</vt:lpwstr>
  </property>
  <property fmtid="{D5CDD505-2E9C-101B-9397-08002B2CF9AE}" pid="4" name="NXPowerLiteSettings">
    <vt:lpwstr>E7000400038000</vt:lpwstr>
  </property>
  <property fmtid="{D5CDD505-2E9C-101B-9397-08002B2CF9AE}" pid="5" name="NXPowerLiteVersion">
    <vt:lpwstr>D5.1.6</vt:lpwstr>
  </property>
  <property fmtid="{D5CDD505-2E9C-101B-9397-08002B2CF9AE}" pid="6" name="ICV">
    <vt:lpwstr>908B0B414FF9406D868BE59B74DEB148</vt:lpwstr>
  </property>
</Properties>
</file>