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56"/>
  </p:handoutMasterIdLst>
  <p:sldIdLst>
    <p:sldId id="258" r:id="rId4"/>
    <p:sldId id="261" r:id="rId6"/>
    <p:sldId id="524" r:id="rId7"/>
    <p:sldId id="571" r:id="rId8"/>
    <p:sldId id="525" r:id="rId9"/>
    <p:sldId id="425" r:id="rId10"/>
    <p:sldId id="426" r:id="rId11"/>
    <p:sldId id="427" r:id="rId12"/>
    <p:sldId id="428" r:id="rId13"/>
    <p:sldId id="429" r:id="rId14"/>
    <p:sldId id="430" r:id="rId15"/>
    <p:sldId id="382" r:id="rId16"/>
    <p:sldId id="575" r:id="rId17"/>
    <p:sldId id="432" r:id="rId18"/>
    <p:sldId id="751" r:id="rId19"/>
    <p:sldId id="306" r:id="rId20"/>
    <p:sldId id="307" r:id="rId21"/>
    <p:sldId id="754" r:id="rId22"/>
    <p:sldId id="309" r:id="rId23"/>
    <p:sldId id="308" r:id="rId24"/>
    <p:sldId id="620" r:id="rId25"/>
    <p:sldId id="622" r:id="rId26"/>
    <p:sldId id="745" r:id="rId27"/>
    <p:sldId id="623" r:id="rId28"/>
    <p:sldId id="621" r:id="rId29"/>
    <p:sldId id="752" r:id="rId30"/>
    <p:sldId id="753" r:id="rId31"/>
    <p:sldId id="317" r:id="rId32"/>
    <p:sldId id="310" r:id="rId33"/>
    <p:sldId id="311" r:id="rId34"/>
    <p:sldId id="315" r:id="rId35"/>
    <p:sldId id="711" r:id="rId36"/>
    <p:sldId id="471" r:id="rId37"/>
    <p:sldId id="323" r:id="rId38"/>
    <p:sldId id="324" r:id="rId39"/>
    <p:sldId id="325" r:id="rId40"/>
    <p:sldId id="326" r:id="rId41"/>
    <p:sldId id="743" r:id="rId42"/>
    <p:sldId id="746" r:id="rId43"/>
    <p:sldId id="303" r:id="rId44"/>
    <p:sldId id="747" r:id="rId45"/>
    <p:sldId id="327" r:id="rId46"/>
    <p:sldId id="328" r:id="rId47"/>
    <p:sldId id="657" r:id="rId48"/>
    <p:sldId id="329" r:id="rId49"/>
    <p:sldId id="298" r:id="rId50"/>
    <p:sldId id="299" r:id="rId51"/>
    <p:sldId id="750" r:id="rId52"/>
    <p:sldId id="658" r:id="rId53"/>
    <p:sldId id="659" r:id="rId54"/>
    <p:sldId id="748" r:id="rId55"/>
  </p:sldIdLst>
  <p:sldSz cx="12192000" cy="6858000"/>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userDrawn="1">
          <p15:clr>
            <a:srgbClr val="A4A3A4"/>
          </p15:clr>
        </p15:guide>
        <p15:guide id="2" pos="377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8" d="100"/>
          <a:sy n="78" d="100"/>
        </p:scale>
        <p:origin x="654" y="54"/>
      </p:cViewPr>
      <p:guideLst>
        <p:guide orient="horz" pos="2172"/>
        <p:guide pos="3775"/>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1" Type="http://schemas.openxmlformats.org/officeDocument/2006/relationships/tags" Target="tags/tag223.xml"/><Relationship Id="rId60" Type="http://schemas.openxmlformats.org/officeDocument/2006/relationships/commentAuthors" Target="commentAuthors.xml"/><Relationship Id="rId6" Type="http://schemas.openxmlformats.org/officeDocument/2006/relationships/slide" Target="slides/slide2.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handoutMaster" Target="handoutMasters/handoutMaster1.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latin typeface="微软雅黑" panose="020B0503020204020204" charset="-122"/>
                <a:ea typeface="微软雅黑" panose="020B0503020204020204" charset="-122"/>
              </a:rPr>
              <a:t>XXX型号按摩椅</a:t>
            </a:r>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r>
              <a:rPr lang="zh-CN" altLang="en-US"/>
              <a:t>XXX型号按摩椅</a:t>
            </a: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hf ftr="0" dt="0"/>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5849F42C-2DAE-424C-A4B8-3140182C3E9F}" type="slidenum">
              <a:rPr lang="zh-CN" altLang="en-US" smtClean="0"/>
            </a:fld>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页眉占位符 3"/>
          <p:cNvSpPr>
            <a:spLocks noGrp="1"/>
          </p:cNvSpPr>
          <p:nvPr>
            <p:ph type="hdr" sz="quarter"/>
          </p:nvPr>
        </p:nvSpPr>
        <p:spPr/>
        <p:txBody>
          <a:bodyPr/>
          <a:p>
            <a:r>
              <a:rPr lang="zh-CN" altLang="en-US"/>
              <a:t>XXX型号按摩椅</a:t>
            </a:r>
            <a:endParaRPr lang="zh-CN" altLang="en-US"/>
          </a:p>
        </p:txBody>
      </p:sp>
      <p:sp>
        <p:nvSpPr>
          <p:cNvPr id="5" name="灯片编号占位符 4"/>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5" name="页眉占位符 4"/>
          <p:cNvSpPr>
            <a:spLocks noGrp="1"/>
          </p:cNvSpPr>
          <p:nvPr>
            <p:ph type="hdr" sz="quarter"/>
          </p:nvPr>
        </p:nvSpPr>
        <p:spPr/>
        <p:txBody>
          <a:bodyPr/>
          <a:p>
            <a:r>
              <a:rPr lang="zh-CN" altLang="en-US"/>
              <a:t>XXX型号按摩椅</a:t>
            </a:r>
            <a:endParaRPr lang="zh-CN" altLang="en-US"/>
          </a:p>
        </p:txBody>
      </p:sp>
      <p:sp>
        <p:nvSpPr>
          <p:cNvPr id="6" name="灯片编号占位符 5"/>
          <p:cNvSpPr>
            <a:spLocks noGrp="1"/>
          </p:cNvSpPr>
          <p:nvPr>
            <p:ph type="sldNum" sz="quarter" idx="5"/>
          </p:nvPr>
        </p:nvSpPr>
        <p:spPr/>
        <p:txBody>
          <a:bodyPr/>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r>
              <a:rPr lang="zh-CN" altLang="en-US" dirty="0"/>
              <a:t>EC-3217A按摩椅售后服务指南</a:t>
            </a:r>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r>
              <a:rPr lang="zh-CN" altLang="en-US"/>
              <a:t>EC-3217A按摩椅售后服务指南</a:t>
            </a:r>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r>
              <a:rPr lang="zh-CN" altLang="en-US"/>
              <a:t>EC-3217A按摩椅售后服务指南</a:t>
            </a:r>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6"/>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r>
              <a:rPr lang="zh-CN" altLang="en-US" dirty="0"/>
              <a:t>EC-3217A按摩椅售后服务指南</a:t>
            </a:r>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EC-3217A按摩椅售后服务指南</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EC-3217A按摩椅售后服务指南</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r>
              <a:rPr lang="zh-CN" altLang="en-US"/>
              <a:t>EC-3217A按摩椅售后服务指南</a:t>
            </a:r>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r>
              <a:rPr lang="zh-CN" altLang="en-US"/>
              <a:t>EC-3217A按摩椅售后服务指南</a:t>
            </a:r>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r>
              <a:rPr lang="zh-CN" altLang="en-US"/>
              <a:t>EC-3217A按摩椅售后服务指南</a:t>
            </a:r>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r>
              <a:rPr lang="zh-CN" altLang="en-US"/>
              <a:t>EC-3217A按摩椅售后服务指南</a:t>
            </a:r>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r>
              <a:rPr lang="zh-CN" altLang="en-US" dirty="0"/>
              <a:t>EC-3217A按摩椅售后服务指南</a:t>
            </a:r>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EC-3217A按摩椅售后服务指南</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EC-3217A按摩椅售后服务指南</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r>
              <a:rPr lang="zh-CN" altLang="en-US"/>
              <a:t>EC-3217A按摩椅售后服务指南</a:t>
            </a:r>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r>
              <a:rPr lang="zh-CN" altLang="en-US"/>
              <a:t>EC-3217A按摩椅售后服务指南</a:t>
            </a:r>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6"/>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EC-3217A按摩椅售后服务指南</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r>
              <a:rPr lang="zh-CN" altLang="en-US"/>
              <a:t>EC-3217A按摩椅售后服务指南</a:t>
            </a:r>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r>
              <a:rPr lang="zh-CN" altLang="en-US"/>
              <a:t>EC-3217A按摩椅售后服务指南</a:t>
            </a:r>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r>
              <a:rPr lang="zh-CN" altLang="en-US"/>
              <a:t>EC-3217A按摩椅售后服务指南</a:t>
            </a:r>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r>
              <a:rPr lang="zh-CN" altLang="en-US"/>
              <a:t>EC-3217A按摩椅售后服务指南</a:t>
            </a:r>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r>
              <a:rPr lang="zh-CN" altLang="en-US" dirty="0"/>
              <a:t>EC-3217A按摩椅售后服务指南</a:t>
            </a:r>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zh-CN" altLang="en-US"/>
              <a:t>EC-3217A按摩椅售后服务指南</a:t>
            </a:r>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tags" Target="../tags/tag11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r>
              <a:rPr lang="zh-CN" altLang="en-US" dirty="0"/>
              <a:t>EC-3217A按摩椅售后服务指南</a:t>
            </a:r>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r>
              <a:rPr lang="zh-CN" altLang="en-US" dirty="0"/>
              <a:t>EC-3217A按摩椅售后服务指南</a:t>
            </a:r>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126.xml"/><Relationship Id="rId7" Type="http://schemas.openxmlformats.org/officeDocument/2006/relationships/image" Target="../media/image12.png"/><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image" Target="../media/image11.png"/><Relationship Id="rId3" Type="http://schemas.openxmlformats.org/officeDocument/2006/relationships/tags" Target="../tags/tag123.xml"/><Relationship Id="rId2" Type="http://schemas.openxmlformats.org/officeDocument/2006/relationships/image" Target="../media/image10.png"/><Relationship Id="rId15" Type="http://schemas.openxmlformats.org/officeDocument/2006/relationships/notesSlide" Target="../notesSlides/notesSlide10.xml"/><Relationship Id="rId14" Type="http://schemas.openxmlformats.org/officeDocument/2006/relationships/slideLayout" Target="../slideLayouts/slideLayout1.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tags" Target="../tags/tag131.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e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0" Type="http://schemas.openxmlformats.org/officeDocument/2006/relationships/notesSlide" Target="../notesSlides/notesSlide17.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xml"/><Relationship Id="rId4" Type="http://schemas.openxmlformats.org/officeDocument/2006/relationships/image" Target="../media/image39.pn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1.xml"/><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xml"/><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9" Type="http://schemas.openxmlformats.org/officeDocument/2006/relationships/image" Target="../media/image71.png"/><Relationship Id="rId8" Type="http://schemas.openxmlformats.org/officeDocument/2006/relationships/tags" Target="../tags/tag135.xml"/><Relationship Id="rId7" Type="http://schemas.openxmlformats.org/officeDocument/2006/relationships/image" Target="../media/image70.png"/><Relationship Id="rId6" Type="http://schemas.openxmlformats.org/officeDocument/2006/relationships/tags" Target="../tags/tag134.xml"/><Relationship Id="rId5" Type="http://schemas.openxmlformats.org/officeDocument/2006/relationships/image" Target="../media/image69.png"/><Relationship Id="rId4" Type="http://schemas.openxmlformats.org/officeDocument/2006/relationships/tags" Target="../tags/tag133.xml"/><Relationship Id="rId3" Type="http://schemas.openxmlformats.org/officeDocument/2006/relationships/image" Target="../media/image68.png"/><Relationship Id="rId20" Type="http://schemas.openxmlformats.org/officeDocument/2006/relationships/notesSlide" Target="../notesSlides/notesSlide26.xml"/><Relationship Id="rId2" Type="http://schemas.openxmlformats.org/officeDocument/2006/relationships/tags" Target="../tags/tag132.xml"/><Relationship Id="rId19" Type="http://schemas.openxmlformats.org/officeDocument/2006/relationships/slideLayout" Target="../slideLayouts/slideLayout1.xml"/><Relationship Id="rId18" Type="http://schemas.openxmlformats.org/officeDocument/2006/relationships/tags" Target="../tags/tag144.xml"/><Relationship Id="rId17" Type="http://schemas.openxmlformats.org/officeDocument/2006/relationships/tags" Target="../tags/tag143.xml"/><Relationship Id="rId16" Type="http://schemas.openxmlformats.org/officeDocument/2006/relationships/tags" Target="../tags/tag142.xml"/><Relationship Id="rId15" Type="http://schemas.openxmlformats.org/officeDocument/2006/relationships/tags" Target="../tags/tag141.xml"/><Relationship Id="rId14" Type="http://schemas.openxmlformats.org/officeDocument/2006/relationships/tags" Target="../tags/tag140.xml"/><Relationship Id="rId13" Type="http://schemas.openxmlformats.org/officeDocument/2006/relationships/tags" Target="../tags/tag139.xml"/><Relationship Id="rId12" Type="http://schemas.openxmlformats.org/officeDocument/2006/relationships/tags" Target="../tags/tag138.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45.xml"/><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0" Type="http://schemas.openxmlformats.org/officeDocument/2006/relationships/notesSlide" Target="../notesSlides/notesSlide27.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image" Target="../media/image82.png"/><Relationship Id="rId7" Type="http://schemas.openxmlformats.org/officeDocument/2006/relationships/image" Target="../media/image81.png"/><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image" Target="../media/image80.png"/><Relationship Id="rId29" Type="http://schemas.openxmlformats.org/officeDocument/2006/relationships/notesSlide" Target="../notesSlides/notesSlide29.xml"/><Relationship Id="rId28" Type="http://schemas.openxmlformats.org/officeDocument/2006/relationships/slideLayout" Target="../slideLayouts/slideLayout1.xml"/><Relationship Id="rId27" Type="http://schemas.openxmlformats.org/officeDocument/2006/relationships/tags" Target="../tags/tag165.xml"/><Relationship Id="rId26" Type="http://schemas.openxmlformats.org/officeDocument/2006/relationships/tags" Target="../tags/tag164.xml"/><Relationship Id="rId25" Type="http://schemas.openxmlformats.org/officeDocument/2006/relationships/tags" Target="../tags/tag163.xml"/><Relationship Id="rId24" Type="http://schemas.openxmlformats.org/officeDocument/2006/relationships/tags" Target="../tags/tag162.xml"/><Relationship Id="rId23" Type="http://schemas.openxmlformats.org/officeDocument/2006/relationships/image" Target="../media/image85.png"/><Relationship Id="rId22" Type="http://schemas.openxmlformats.org/officeDocument/2006/relationships/tags" Target="../tags/tag161.xml"/><Relationship Id="rId21" Type="http://schemas.openxmlformats.org/officeDocument/2006/relationships/image" Target="../media/image84.png"/><Relationship Id="rId20" Type="http://schemas.openxmlformats.org/officeDocument/2006/relationships/image" Target="../media/image83.png"/><Relationship Id="rId2" Type="http://schemas.openxmlformats.org/officeDocument/2006/relationships/tags" Target="../tags/tag146.xml"/><Relationship Id="rId19" Type="http://schemas.openxmlformats.org/officeDocument/2006/relationships/tags" Target="../tags/tag160.xml"/><Relationship Id="rId18" Type="http://schemas.openxmlformats.org/officeDocument/2006/relationships/tags" Target="../tags/tag159.xml"/><Relationship Id="rId17" Type="http://schemas.openxmlformats.org/officeDocument/2006/relationships/tags" Target="../tags/tag158.xml"/><Relationship Id="rId16" Type="http://schemas.openxmlformats.org/officeDocument/2006/relationships/tags" Target="../tags/tag157.xml"/><Relationship Id="rId15" Type="http://schemas.openxmlformats.org/officeDocument/2006/relationships/tags" Target="../tags/tag156.xml"/><Relationship Id="rId14" Type="http://schemas.openxmlformats.org/officeDocument/2006/relationships/tags" Target="../tags/tag155.xml"/><Relationship Id="rId13" Type="http://schemas.openxmlformats.org/officeDocument/2006/relationships/tags" Target="../tags/tag154.xml"/><Relationship Id="rId12" Type="http://schemas.openxmlformats.org/officeDocument/2006/relationships/tags" Target="../tags/tag153.xml"/><Relationship Id="rId11" Type="http://schemas.openxmlformats.org/officeDocument/2006/relationships/tags" Target="../tags/tag152.xml"/><Relationship Id="rId10" Type="http://schemas.openxmlformats.org/officeDocument/2006/relationships/tags" Target="../tags/tag15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xml"/><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image" Target="../media/image82.png"/><Relationship Id="rId4" Type="http://schemas.openxmlformats.org/officeDocument/2006/relationships/tags" Target="../tags/tag167.xml"/><Relationship Id="rId3" Type="http://schemas.openxmlformats.org/officeDocument/2006/relationships/image" Target="../media/image81.png"/><Relationship Id="rId26" Type="http://schemas.openxmlformats.org/officeDocument/2006/relationships/notesSlide" Target="../notesSlides/notesSlide31.xml"/><Relationship Id="rId25" Type="http://schemas.openxmlformats.org/officeDocument/2006/relationships/slideLayout" Target="../slideLayouts/slideLayout1.xml"/><Relationship Id="rId24" Type="http://schemas.openxmlformats.org/officeDocument/2006/relationships/image" Target="../media/image88.png"/><Relationship Id="rId23" Type="http://schemas.openxmlformats.org/officeDocument/2006/relationships/image" Target="../media/image85.png"/><Relationship Id="rId22" Type="http://schemas.openxmlformats.org/officeDocument/2006/relationships/image" Target="../media/image83.png"/><Relationship Id="rId21" Type="http://schemas.openxmlformats.org/officeDocument/2006/relationships/tags" Target="../tags/tag182.xml"/><Relationship Id="rId20" Type="http://schemas.openxmlformats.org/officeDocument/2006/relationships/tags" Target="../tags/tag181.xml"/><Relationship Id="rId2" Type="http://schemas.openxmlformats.org/officeDocument/2006/relationships/tags" Target="../tags/tag166.xml"/><Relationship Id="rId19" Type="http://schemas.openxmlformats.org/officeDocument/2006/relationships/tags" Target="../tags/tag180.xml"/><Relationship Id="rId18" Type="http://schemas.openxmlformats.org/officeDocument/2006/relationships/tags" Target="../tags/tag179.xml"/><Relationship Id="rId17" Type="http://schemas.openxmlformats.org/officeDocument/2006/relationships/tags" Target="../tags/tag178.xml"/><Relationship Id="rId16" Type="http://schemas.openxmlformats.org/officeDocument/2006/relationships/image" Target="../media/image80.png"/><Relationship Id="rId15" Type="http://schemas.openxmlformats.org/officeDocument/2006/relationships/tags" Target="../tags/tag177.xml"/><Relationship Id="rId14" Type="http://schemas.openxmlformats.org/officeDocument/2006/relationships/tags" Target="../tags/tag176.xml"/><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image" Target="../media/image91.jpeg"/><Relationship Id="rId6" Type="http://schemas.openxmlformats.org/officeDocument/2006/relationships/tags" Target="../tags/tag185.xml"/><Relationship Id="rId5" Type="http://schemas.openxmlformats.org/officeDocument/2006/relationships/image" Target="../media/image90.png"/><Relationship Id="rId4" Type="http://schemas.openxmlformats.org/officeDocument/2006/relationships/tags" Target="../tags/tag184.xml"/><Relationship Id="rId3" Type="http://schemas.openxmlformats.org/officeDocument/2006/relationships/image" Target="../media/image89.png"/><Relationship Id="rId22" Type="http://schemas.openxmlformats.org/officeDocument/2006/relationships/notesSlide" Target="../notesSlides/notesSlide32.xml"/><Relationship Id="rId21" Type="http://schemas.openxmlformats.org/officeDocument/2006/relationships/slideLayout" Target="../slideLayouts/slideLayout1.xml"/><Relationship Id="rId20" Type="http://schemas.openxmlformats.org/officeDocument/2006/relationships/tags" Target="../tags/tag197.xml"/><Relationship Id="rId2" Type="http://schemas.openxmlformats.org/officeDocument/2006/relationships/tags" Target="../tags/tag183.xml"/><Relationship Id="rId19" Type="http://schemas.openxmlformats.org/officeDocument/2006/relationships/tags" Target="../tags/tag196.xml"/><Relationship Id="rId18" Type="http://schemas.openxmlformats.org/officeDocument/2006/relationships/tags" Target="../tags/tag195.xml"/><Relationship Id="rId17" Type="http://schemas.openxmlformats.org/officeDocument/2006/relationships/image" Target="../media/image92.png"/><Relationship Id="rId16" Type="http://schemas.openxmlformats.org/officeDocument/2006/relationships/tags" Target="../tags/tag194.xml"/><Relationship Id="rId15" Type="http://schemas.openxmlformats.org/officeDocument/2006/relationships/tags" Target="../tags/tag193.xml"/><Relationship Id="rId14" Type="http://schemas.openxmlformats.org/officeDocument/2006/relationships/tags" Target="../tags/tag192.xml"/><Relationship Id="rId13" Type="http://schemas.openxmlformats.org/officeDocument/2006/relationships/tags" Target="../tags/tag191.xml"/><Relationship Id="rId12" Type="http://schemas.openxmlformats.org/officeDocument/2006/relationships/tags" Target="../tags/tag190.xml"/><Relationship Id="rId11" Type="http://schemas.openxmlformats.org/officeDocument/2006/relationships/tags" Target="../tags/tag189.xml"/><Relationship Id="rId10" Type="http://schemas.openxmlformats.org/officeDocument/2006/relationships/tags" Target="../tags/tag188.xml"/><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image" Target="../media/image94.png"/><Relationship Id="rId6" Type="http://schemas.openxmlformats.org/officeDocument/2006/relationships/tags" Target="../tags/tag199.xml"/><Relationship Id="rId5" Type="http://schemas.openxmlformats.org/officeDocument/2006/relationships/image" Target="../media/image93.jpeg"/><Relationship Id="rId4" Type="http://schemas.openxmlformats.org/officeDocument/2006/relationships/tags" Target="../tags/tag198.xml"/><Relationship Id="rId3" Type="http://schemas.openxmlformats.org/officeDocument/2006/relationships/image" Target="../media/image82.png"/><Relationship Id="rId2" Type="http://schemas.openxmlformats.org/officeDocument/2006/relationships/image" Target="../media/image81.png"/><Relationship Id="rId17" Type="http://schemas.openxmlformats.org/officeDocument/2006/relationships/notesSlide" Target="../notesSlides/notesSlide33.xml"/><Relationship Id="rId16" Type="http://schemas.openxmlformats.org/officeDocument/2006/relationships/slideLayout" Target="../slideLayouts/slideLayout1.xml"/><Relationship Id="rId15" Type="http://schemas.openxmlformats.org/officeDocument/2006/relationships/tags" Target="../tags/tag206.xml"/><Relationship Id="rId14" Type="http://schemas.openxmlformats.org/officeDocument/2006/relationships/tags" Target="../tags/tag205.xml"/><Relationship Id="rId13" Type="http://schemas.openxmlformats.org/officeDocument/2006/relationships/image" Target="../media/image83.png"/><Relationship Id="rId12" Type="http://schemas.openxmlformats.org/officeDocument/2006/relationships/tags" Target="../tags/tag204.xml"/><Relationship Id="rId11" Type="http://schemas.openxmlformats.org/officeDocument/2006/relationships/tags" Target="../tags/tag203.xml"/><Relationship Id="rId10" Type="http://schemas.openxmlformats.org/officeDocument/2006/relationships/tags" Target="../tags/tag202.xml"/><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0.jpeg"/><Relationship Id="rId7" Type="http://schemas.openxmlformats.org/officeDocument/2006/relationships/tags" Target="../tags/tag20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0" Type="http://schemas.openxmlformats.org/officeDocument/2006/relationships/notesSlide" Target="../notesSlides/notesSlide34.xml"/><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35.xml"/><Relationship Id="rId8" Type="http://schemas.openxmlformats.org/officeDocument/2006/relationships/slideLayout" Target="../slideLayouts/slideLayout2.xml"/><Relationship Id="rId7" Type="http://schemas.openxmlformats.org/officeDocument/2006/relationships/image" Target="../media/image105.png"/><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3" Type="http://schemas.openxmlformats.org/officeDocument/2006/relationships/image" Target="../media/image98.png"/><Relationship Id="rId2" Type="http://schemas.openxmlformats.org/officeDocument/2006/relationships/image" Target="../media/image101.png"/><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2.xml"/><Relationship Id="rId7" Type="http://schemas.openxmlformats.org/officeDocument/2006/relationships/image" Target="../media/image110.png"/><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3" Type="http://schemas.openxmlformats.org/officeDocument/2006/relationships/image" Target="../media/image98.png"/><Relationship Id="rId2" Type="http://schemas.openxmlformats.org/officeDocument/2006/relationships/image" Target="../media/image106.png"/><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9" Type="http://schemas.openxmlformats.org/officeDocument/2006/relationships/notesSlide" Target="../notesSlides/notesSlide37.xml"/><Relationship Id="rId8" Type="http://schemas.openxmlformats.org/officeDocument/2006/relationships/slideLayout" Target="../slideLayouts/slideLayout2.xml"/><Relationship Id="rId7" Type="http://schemas.openxmlformats.org/officeDocument/2006/relationships/image" Target="../media/image113.png"/><Relationship Id="rId6" Type="http://schemas.openxmlformats.org/officeDocument/2006/relationships/image" Target="../media/image112.png"/><Relationship Id="rId5" Type="http://schemas.openxmlformats.org/officeDocument/2006/relationships/image" Target="../media/image107.png"/><Relationship Id="rId4" Type="http://schemas.openxmlformats.org/officeDocument/2006/relationships/image" Target="../media/image98.png"/><Relationship Id="rId3" Type="http://schemas.openxmlformats.org/officeDocument/2006/relationships/image" Target="../media/image106.png"/><Relationship Id="rId2" Type="http://schemas.openxmlformats.org/officeDocument/2006/relationships/image" Target="../media/image111.png"/><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8.xml"/><Relationship Id="rId8" Type="http://schemas.openxmlformats.org/officeDocument/2006/relationships/slideLayout" Target="../slideLayouts/slideLayout2.xml"/><Relationship Id="rId7" Type="http://schemas.openxmlformats.org/officeDocument/2006/relationships/image" Target="../media/image117.png"/><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98.png"/><Relationship Id="rId3" Type="http://schemas.openxmlformats.org/officeDocument/2006/relationships/image" Target="../media/image106.png"/><Relationship Id="rId2" Type="http://schemas.openxmlformats.org/officeDocument/2006/relationships/image" Target="../media/image114.png"/><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39.xml"/><Relationship Id="rId8" Type="http://schemas.openxmlformats.org/officeDocument/2006/relationships/slideLayout" Target="../slideLayouts/slideLayout2.xml"/><Relationship Id="rId7" Type="http://schemas.openxmlformats.org/officeDocument/2006/relationships/image" Target="../media/image97.png"/><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3" Type="http://schemas.openxmlformats.org/officeDocument/2006/relationships/image" Target="../media/image98.png"/><Relationship Id="rId2" Type="http://schemas.openxmlformats.org/officeDocument/2006/relationships/image" Target="../media/image106.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9" Type="http://schemas.openxmlformats.org/officeDocument/2006/relationships/notesSlide" Target="../notesSlides/notesSlide40.xml"/><Relationship Id="rId8" Type="http://schemas.openxmlformats.org/officeDocument/2006/relationships/slideLayout" Target="../slideLayouts/slideLayout1.xml"/><Relationship Id="rId7" Type="http://schemas.openxmlformats.org/officeDocument/2006/relationships/image" Target="../media/image125.png"/><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3" Type="http://schemas.openxmlformats.org/officeDocument/2006/relationships/image" Target="../media/image121.png"/><Relationship Id="rId2" Type="http://schemas.openxmlformats.org/officeDocument/2006/relationships/image" Target="../media/image80.png"/><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41.xml"/><Relationship Id="rId7"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image" Target="../media/image1.png"/></Relationships>
</file>

<file path=ppt/slides/_rels/slide42.xml.rels><?xml version="1.0" encoding="UTF-8" standalone="yes"?>
<Relationships xmlns="http://schemas.openxmlformats.org/package/2006/relationships"><Relationship Id="rId9" Type="http://schemas.openxmlformats.org/officeDocument/2006/relationships/image" Target="../media/image134.png"/><Relationship Id="rId8" Type="http://schemas.openxmlformats.org/officeDocument/2006/relationships/tags" Target="../tags/tag211.xml"/><Relationship Id="rId7" Type="http://schemas.openxmlformats.org/officeDocument/2006/relationships/image" Target="../media/image133.png"/><Relationship Id="rId6" Type="http://schemas.openxmlformats.org/officeDocument/2006/relationships/image" Target="../media/image132.png"/><Relationship Id="rId5" Type="http://schemas.openxmlformats.org/officeDocument/2006/relationships/tags" Target="../tags/tag210.xml"/><Relationship Id="rId4" Type="http://schemas.openxmlformats.org/officeDocument/2006/relationships/image" Target="../media/image131.png"/><Relationship Id="rId3" Type="http://schemas.openxmlformats.org/officeDocument/2006/relationships/tags" Target="../tags/tag209.xml"/><Relationship Id="rId23" Type="http://schemas.openxmlformats.org/officeDocument/2006/relationships/notesSlide" Target="../notesSlides/notesSlide42.xml"/><Relationship Id="rId22" Type="http://schemas.openxmlformats.org/officeDocument/2006/relationships/slideLayout" Target="../slideLayouts/slideLayout2.xml"/><Relationship Id="rId21" Type="http://schemas.openxmlformats.org/officeDocument/2006/relationships/tags" Target="../tags/tag221.xml"/><Relationship Id="rId20" Type="http://schemas.openxmlformats.org/officeDocument/2006/relationships/tags" Target="../tags/tag220.xml"/><Relationship Id="rId2" Type="http://schemas.openxmlformats.org/officeDocument/2006/relationships/tags" Target="../tags/tag208.xml"/><Relationship Id="rId19" Type="http://schemas.openxmlformats.org/officeDocument/2006/relationships/tags" Target="../tags/tag219.xml"/><Relationship Id="rId18" Type="http://schemas.openxmlformats.org/officeDocument/2006/relationships/tags" Target="../tags/tag218.xml"/><Relationship Id="rId17" Type="http://schemas.openxmlformats.org/officeDocument/2006/relationships/tags" Target="../tags/tag217.xml"/><Relationship Id="rId16" Type="http://schemas.openxmlformats.org/officeDocument/2006/relationships/tags" Target="../tags/tag216.xml"/><Relationship Id="rId15" Type="http://schemas.openxmlformats.org/officeDocument/2006/relationships/tags" Target="../tags/tag215.xml"/><Relationship Id="rId14" Type="http://schemas.openxmlformats.org/officeDocument/2006/relationships/tags" Target="../tags/tag214.xml"/><Relationship Id="rId13" Type="http://schemas.openxmlformats.org/officeDocument/2006/relationships/tags" Target="../tags/tag213.xml"/><Relationship Id="rId12" Type="http://schemas.openxmlformats.org/officeDocument/2006/relationships/image" Target="../media/image136.png"/><Relationship Id="rId11" Type="http://schemas.openxmlformats.org/officeDocument/2006/relationships/image" Target="../media/image135.png"/><Relationship Id="rId10" Type="http://schemas.openxmlformats.org/officeDocument/2006/relationships/tags" Target="../tags/tag212.xml"/><Relationship Id="rId1" Type="http://schemas.openxmlformats.org/officeDocument/2006/relationships/image" Target="../media/image1.png"/></Relationships>
</file>

<file path=ppt/slides/_rels/slide43.xml.rels><?xml version="1.0" encoding="UTF-8" standalone="yes"?>
<Relationships xmlns="http://schemas.openxmlformats.org/package/2006/relationships"><Relationship Id="rId9" Type="http://schemas.openxmlformats.org/officeDocument/2006/relationships/notesSlide" Target="../notesSlides/notesSlide43.xml"/><Relationship Id="rId8" Type="http://schemas.openxmlformats.org/officeDocument/2006/relationships/slideLayout" Target="../slideLayouts/slideLayout2.xml"/><Relationship Id="rId7" Type="http://schemas.openxmlformats.org/officeDocument/2006/relationships/image" Target="../media/image142.png"/><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7" Type="http://schemas.openxmlformats.org/officeDocument/2006/relationships/notesSlide" Target="../notesSlides/notesSlide44.xml"/><Relationship Id="rId6"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145.jpeg"/><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image" Target="../media/image1.png"/></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53.jpeg"/><Relationship Id="rId7" Type="http://schemas.openxmlformats.org/officeDocument/2006/relationships/image" Target="../media/image152.png"/><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 Id="rId3" Type="http://schemas.openxmlformats.org/officeDocument/2006/relationships/image" Target="../media/image148.png"/><Relationship Id="rId2" Type="http://schemas.openxmlformats.org/officeDocument/2006/relationships/image" Target="../media/image147.png"/><Relationship Id="rId10" Type="http://schemas.openxmlformats.org/officeDocument/2006/relationships/notesSlide" Target="../notesSlides/notesSlide45.xml"/><Relationship Id="rId1" Type="http://schemas.openxmlformats.org/officeDocument/2006/relationships/image" Target="../media/image1.pn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46.xml"/><Relationship Id="rId5" Type="http://schemas.openxmlformats.org/officeDocument/2006/relationships/slideLayout" Target="../slideLayouts/slideLayout1.xml"/><Relationship Id="rId4" Type="http://schemas.openxmlformats.org/officeDocument/2006/relationships/image" Target="../media/image156.jpeg"/><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image" Target="../media/image1.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1.xml"/><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image" Target="../media/image1.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8.xml"/><Relationship Id="rId5" Type="http://schemas.openxmlformats.org/officeDocument/2006/relationships/slideLayout" Target="../slideLayouts/slideLayout1.xml"/><Relationship Id="rId4" Type="http://schemas.openxmlformats.org/officeDocument/2006/relationships/image" Target="../media/image160.png"/><Relationship Id="rId3" Type="http://schemas.openxmlformats.org/officeDocument/2006/relationships/image" Target="../media/image159.png"/><Relationship Id="rId2" Type="http://schemas.openxmlformats.org/officeDocument/2006/relationships/tags" Target="../tags/tag222.xml"/><Relationship Id="rId1"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135890" y="916940"/>
            <a:ext cx="11953240" cy="797560"/>
          </a:xfrm>
          <a:prstGeom prst="rect">
            <a:avLst/>
          </a:prstGeom>
          <a:noFill/>
        </p:spPr>
        <p:txBody>
          <a:bodyPr wrap="square" rtlCol="0">
            <a:noAutofit/>
          </a:bodyPr>
          <a:p>
            <a:pPr algn="ctr"/>
            <a:r>
              <a:rPr lang="en-US" altLang="zh-CN" sz="3600" b="1">
                <a:latin typeface="+mj-ea"/>
                <a:ea typeface="+mj-ea"/>
                <a:cs typeface="+mj-ea"/>
              </a:rPr>
              <a:t>EC-1616C </a:t>
            </a:r>
            <a:r>
              <a:rPr lang="en-US" altLang="zh-CN" sz="3600" b="1" dirty="0">
                <a:sym typeface="+mn-ea"/>
              </a:rPr>
              <a:t>Massage Chair After-sales Service Guide</a:t>
            </a:r>
            <a:endParaRPr lang="en-US" altLang="zh-CN" sz="3600" b="1" dirty="0"/>
          </a:p>
          <a:p>
            <a:pPr algn="ctr"/>
            <a:r>
              <a:rPr lang="en-US" altLang="zh-CN" sz="3600" b="1">
                <a:latin typeface="+mj-ea"/>
                <a:ea typeface="+mj-ea"/>
                <a:cs typeface="+mj-ea"/>
              </a:rPr>
              <a:t> Gu</a:t>
            </a:r>
            <a:r>
              <a:rPr lang="en-US" altLang="zh-CN" sz="4000" b="1">
                <a:latin typeface="+mj-ea"/>
                <a:ea typeface="+mj-ea"/>
                <a:cs typeface="+mj-ea"/>
              </a:rPr>
              <a:t>ide</a:t>
            </a:r>
            <a:endParaRPr lang="en-US" altLang="zh-CN" sz="4000" b="1">
              <a:latin typeface="+mj-ea"/>
              <a:ea typeface="+mj-ea"/>
              <a:cs typeface="+mj-ea"/>
            </a:endParaRPr>
          </a:p>
        </p:txBody>
      </p:sp>
      <p:sp>
        <p:nvSpPr>
          <p:cNvPr id="3" name="灯片编号占位符 2"/>
          <p:cNvSpPr>
            <a:spLocks noGrp="1"/>
          </p:cNvSpPr>
          <p:nvPr>
            <p:ph type="sldNum" sz="quarter" idx="12"/>
          </p:nvPr>
        </p:nvSpPr>
        <p:spPr>
          <a:xfrm>
            <a:off x="4712970" y="6446353"/>
            <a:ext cx="2700000" cy="316800"/>
          </a:xfrm>
        </p:spPr>
        <p:txBody>
          <a:bodyPr/>
          <a:p>
            <a:pPr algn="ctr"/>
            <a:r>
              <a:rPr lang="en-US" altLang="zh-CN" b="1" dirty="0"/>
              <a:t>Page 1</a:t>
            </a:r>
            <a:endParaRPr lang="zh-CN" altLang="en-US" b="1" dirty="0"/>
          </a:p>
        </p:txBody>
      </p:sp>
      <p:sp>
        <p:nvSpPr>
          <p:cNvPr id="4" name="页脚占位符 3"/>
          <p:cNvSpPr>
            <a:spLocks noGrp="1"/>
          </p:cNvSpPr>
          <p:nvPr>
            <p:ph type="ftr" sz="quarter" idx="11"/>
          </p:nvPr>
        </p:nvSpPr>
        <p:spPr>
          <a:xfrm>
            <a:off x="135820" y="6446353"/>
            <a:ext cx="3960000" cy="316800"/>
          </a:xfrm>
        </p:spPr>
        <p:txBody>
          <a:bodyPr/>
          <a:p>
            <a:pPr algn="l"/>
            <a:r>
              <a:rPr lang="en-US" altLang="zh-CN" b="1" dirty="0"/>
              <a:t>EC-1616C Massage Chair After-sales Service Guide</a:t>
            </a:r>
            <a:endParaRPr lang="en-US" altLang="zh-CN" b="1" dirty="0"/>
          </a:p>
        </p:txBody>
      </p:sp>
      <p:pic>
        <p:nvPicPr>
          <p:cNvPr id="7" name="图片 6"/>
          <p:cNvPicPr>
            <a:picLocks noChangeAspect="1"/>
          </p:cNvPicPr>
          <p:nvPr/>
        </p:nvPicPr>
        <p:blipFill>
          <a:blip r:embed="rId2"/>
          <a:stretch>
            <a:fillRect/>
          </a:stretch>
        </p:blipFill>
        <p:spPr>
          <a:xfrm>
            <a:off x="3639185" y="1553845"/>
            <a:ext cx="4592320" cy="47961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435475" y="6443813"/>
            <a:ext cx="2700000" cy="316800"/>
          </a:xfrm>
        </p:spPr>
        <p:txBody>
          <a:bodyPr/>
          <a:p>
            <a:pPr algn="ctr"/>
            <a:r>
              <a:rPr lang="en-US" altLang="zh-CN" b="1" dirty="0"/>
              <a:t>Page 10</a:t>
            </a:r>
            <a:endParaRPr lang="en-US" altLang="zh-CN" b="1" dirty="0"/>
          </a:p>
        </p:txBody>
      </p:sp>
      <p:pic>
        <p:nvPicPr>
          <p:cNvPr id="9" name="图片 8"/>
          <p:cNvPicPr>
            <a:picLocks noChangeAspect="1"/>
          </p:cNvPicPr>
          <p:nvPr/>
        </p:nvPicPr>
        <p:blipFill>
          <a:blip r:embed="rId2"/>
          <a:stretch>
            <a:fillRect/>
          </a:stretch>
        </p:blipFill>
        <p:spPr>
          <a:xfrm>
            <a:off x="6898005" y="4045585"/>
            <a:ext cx="1569720" cy="1233805"/>
          </a:xfrm>
          <a:prstGeom prst="rect">
            <a:avLst/>
          </a:prstGeom>
        </p:spPr>
      </p:pic>
      <p:pic>
        <p:nvPicPr>
          <p:cNvPr id="10" name="图片 9"/>
          <p:cNvPicPr>
            <a:picLocks noChangeAspect="1"/>
          </p:cNvPicPr>
          <p:nvPr>
            <p:custDataLst>
              <p:tags r:id="rId3"/>
            </p:custDataLst>
          </p:nvPr>
        </p:nvPicPr>
        <p:blipFill>
          <a:blip r:embed="rId4"/>
          <a:stretch>
            <a:fillRect/>
          </a:stretch>
        </p:blipFill>
        <p:spPr>
          <a:xfrm>
            <a:off x="866140" y="1679575"/>
            <a:ext cx="1752600" cy="1217295"/>
          </a:xfrm>
          <a:prstGeom prst="rect">
            <a:avLst/>
          </a:prstGeom>
        </p:spPr>
      </p:pic>
      <p:pic>
        <p:nvPicPr>
          <p:cNvPr id="11" name="图片 10"/>
          <p:cNvPicPr>
            <a:picLocks noChangeAspect="1"/>
          </p:cNvPicPr>
          <p:nvPr>
            <p:custDataLst>
              <p:tags r:id="rId5"/>
            </p:custDataLst>
          </p:nvPr>
        </p:nvPicPr>
        <p:blipFill>
          <a:blip r:embed="rId4"/>
          <a:stretch>
            <a:fillRect/>
          </a:stretch>
        </p:blipFill>
        <p:spPr>
          <a:xfrm>
            <a:off x="866140" y="4073525"/>
            <a:ext cx="1755775" cy="1219835"/>
          </a:xfrm>
          <a:prstGeom prst="rect">
            <a:avLst/>
          </a:prstGeom>
        </p:spPr>
      </p:pic>
      <p:pic>
        <p:nvPicPr>
          <p:cNvPr id="12" name="图片 11"/>
          <p:cNvPicPr>
            <a:picLocks noChangeAspect="1"/>
          </p:cNvPicPr>
          <p:nvPr>
            <p:custDataLst>
              <p:tags r:id="rId6"/>
            </p:custDataLst>
          </p:nvPr>
        </p:nvPicPr>
        <p:blipFill>
          <a:blip r:embed="rId7"/>
          <a:stretch>
            <a:fillRect/>
          </a:stretch>
        </p:blipFill>
        <p:spPr>
          <a:xfrm>
            <a:off x="3625850" y="1620520"/>
            <a:ext cx="1838960" cy="1276350"/>
          </a:xfrm>
          <a:prstGeom prst="rect">
            <a:avLst/>
          </a:prstGeom>
        </p:spPr>
      </p:pic>
      <p:pic>
        <p:nvPicPr>
          <p:cNvPr id="13" name="图片 12"/>
          <p:cNvPicPr>
            <a:picLocks noChangeAspect="1"/>
          </p:cNvPicPr>
          <p:nvPr>
            <p:custDataLst>
              <p:tags r:id="rId8"/>
            </p:custDataLst>
          </p:nvPr>
        </p:nvPicPr>
        <p:blipFill>
          <a:blip r:embed="rId7"/>
          <a:stretch>
            <a:fillRect/>
          </a:stretch>
        </p:blipFill>
        <p:spPr>
          <a:xfrm>
            <a:off x="3625850" y="4045585"/>
            <a:ext cx="1838960" cy="1276350"/>
          </a:xfrm>
          <a:prstGeom prst="rect">
            <a:avLst/>
          </a:prstGeom>
        </p:spPr>
      </p:pic>
      <p:pic>
        <p:nvPicPr>
          <p:cNvPr id="14" name="图片 13"/>
          <p:cNvPicPr>
            <a:picLocks noChangeAspect="1"/>
          </p:cNvPicPr>
          <p:nvPr/>
        </p:nvPicPr>
        <p:blipFill>
          <a:blip r:embed="rId9"/>
          <a:stretch>
            <a:fillRect/>
          </a:stretch>
        </p:blipFill>
        <p:spPr>
          <a:xfrm>
            <a:off x="6418580" y="1618615"/>
            <a:ext cx="1753235" cy="1237615"/>
          </a:xfrm>
          <a:prstGeom prst="rect">
            <a:avLst/>
          </a:prstGeom>
        </p:spPr>
      </p:pic>
      <p:sp>
        <p:nvSpPr>
          <p:cNvPr id="15" name="右箭头 14"/>
          <p:cNvSpPr/>
          <p:nvPr>
            <p:custDataLst>
              <p:tags r:id="rId10"/>
            </p:custDataLst>
          </p:nvPr>
        </p:nvSpPr>
        <p:spPr>
          <a:xfrm>
            <a:off x="2835910" y="2172335"/>
            <a:ext cx="564515" cy="296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右箭头 15"/>
          <p:cNvSpPr/>
          <p:nvPr>
            <p:custDataLst>
              <p:tags r:id="rId11"/>
            </p:custDataLst>
          </p:nvPr>
        </p:nvSpPr>
        <p:spPr>
          <a:xfrm>
            <a:off x="5629910" y="2089150"/>
            <a:ext cx="564515" cy="296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右箭头 16"/>
          <p:cNvSpPr/>
          <p:nvPr>
            <p:custDataLst>
              <p:tags r:id="rId12"/>
            </p:custDataLst>
          </p:nvPr>
        </p:nvSpPr>
        <p:spPr>
          <a:xfrm>
            <a:off x="2835910" y="4294505"/>
            <a:ext cx="564515" cy="296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右箭头 17"/>
          <p:cNvSpPr/>
          <p:nvPr>
            <p:custDataLst>
              <p:tags r:id="rId13"/>
            </p:custDataLst>
          </p:nvPr>
        </p:nvSpPr>
        <p:spPr>
          <a:xfrm>
            <a:off x="5629910" y="4266565"/>
            <a:ext cx="564515" cy="296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页脚占位符 1"/>
          <p:cNvSpPr>
            <a:spLocks noGrp="1"/>
          </p:cNvSpPr>
          <p:nvPr>
            <p:ph type="ftr" sz="quarter" idx="11"/>
          </p:nvPr>
        </p:nvSpPr>
        <p:spPr>
          <a:xfrm>
            <a:off x="135890" y="6475095"/>
            <a:ext cx="429958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4" name="文本框 3"/>
          <p:cNvSpPr txBox="1"/>
          <p:nvPr/>
        </p:nvSpPr>
        <p:spPr>
          <a:xfrm>
            <a:off x="135890" y="1056640"/>
            <a:ext cx="4162425" cy="368300"/>
          </a:xfrm>
          <a:prstGeom prst="rect">
            <a:avLst/>
          </a:prstGeom>
          <a:noFill/>
        </p:spPr>
        <p:txBody>
          <a:bodyPr wrap="square" rtlCol="0">
            <a:spAutoFit/>
          </a:bodyPr>
          <a:p>
            <a:r>
              <a:rPr lang="zh-CN" altLang="en-US" b="1"/>
              <a:t>2.</a:t>
            </a:r>
            <a:r>
              <a:rPr lang="en-US" altLang="zh-CN" b="1"/>
              <a:t>3</a:t>
            </a:r>
            <a:r>
              <a:rPr lang="zh-CN" altLang="en-US" b="1"/>
              <a:t>、Measurement of AC voltage</a:t>
            </a:r>
            <a:endParaRPr lang="zh-CN" altLang="en-US" b="1"/>
          </a:p>
        </p:txBody>
      </p:sp>
      <p:sp>
        <p:nvSpPr>
          <p:cNvPr id="5" name="文本框 4"/>
          <p:cNvSpPr txBox="1"/>
          <p:nvPr/>
        </p:nvSpPr>
        <p:spPr>
          <a:xfrm>
            <a:off x="579120" y="2911475"/>
            <a:ext cx="10145395" cy="829945"/>
          </a:xfrm>
          <a:prstGeom prst="rect">
            <a:avLst/>
          </a:prstGeom>
          <a:noFill/>
        </p:spPr>
        <p:txBody>
          <a:bodyPr wrap="square" rtlCol="0">
            <a:spAutoFit/>
          </a:bodyPr>
          <a:p>
            <a:r>
              <a:rPr sz="1600">
                <a:sym typeface="+mn-ea"/>
              </a:rPr>
              <a:t>As shown in the picture above: measure the household plug-in board power supply (220V), select the range of 750, and the test result shows "224", indicating that the actual voltage of this group of sockets is 224v at the moment (the switch is pressed down, so there is power, and the light is on).</a:t>
            </a:r>
            <a:endParaRPr lang="zh-CN" altLang="en-US" sz="1600" b="1">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nvSpPr>
        <p:spPr>
          <a:xfrm>
            <a:off x="751205" y="5384165"/>
            <a:ext cx="10145395" cy="829945"/>
          </a:xfrm>
          <a:prstGeom prst="rect">
            <a:avLst/>
          </a:prstGeom>
          <a:noFill/>
        </p:spPr>
        <p:txBody>
          <a:bodyPr wrap="square" rtlCol="0">
            <a:spAutoFit/>
          </a:bodyPr>
          <a:p>
            <a:r>
              <a:rPr sz="1600">
                <a:sym typeface="+mn-ea"/>
              </a:rPr>
              <a:t>As shown in the above picture: measure the power supply (220V) of our household plug-in board, select the range of 750, and the test result is displayed as "001", indicating that the actual voltage of this group of sockets is 0V at the moment (the switch is not pressed down, so there is no power, and the light is not on).</a:t>
            </a:r>
            <a:endParaRPr lang="zh-CN" altLang="en-US" sz="16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62475" y="6474928"/>
            <a:ext cx="2700000" cy="316800"/>
          </a:xfrm>
        </p:spPr>
        <p:txBody>
          <a:bodyPr/>
          <a:p>
            <a:pPr algn="ctr"/>
            <a:r>
              <a:rPr lang="en-US" altLang="zh-CN" b="1" dirty="0"/>
              <a:t>Page 11</a:t>
            </a:r>
            <a:endParaRPr lang="en-US" altLang="zh-CN" b="1" dirty="0"/>
          </a:p>
        </p:txBody>
      </p:sp>
      <p:pic>
        <p:nvPicPr>
          <p:cNvPr id="7" name="图片 6"/>
          <p:cNvPicPr>
            <a:picLocks noChangeAspect="1"/>
          </p:cNvPicPr>
          <p:nvPr/>
        </p:nvPicPr>
        <p:blipFill>
          <a:blip r:embed="rId2"/>
          <a:stretch>
            <a:fillRect/>
          </a:stretch>
        </p:blipFill>
        <p:spPr>
          <a:xfrm>
            <a:off x="775970" y="1525270"/>
            <a:ext cx="2425700" cy="1581150"/>
          </a:xfrm>
          <a:prstGeom prst="rect">
            <a:avLst/>
          </a:prstGeom>
        </p:spPr>
      </p:pic>
      <p:pic>
        <p:nvPicPr>
          <p:cNvPr id="8" name="图片 7"/>
          <p:cNvPicPr>
            <a:picLocks noChangeAspect="1"/>
          </p:cNvPicPr>
          <p:nvPr/>
        </p:nvPicPr>
        <p:blipFill>
          <a:blip r:embed="rId3"/>
          <a:stretch>
            <a:fillRect/>
          </a:stretch>
        </p:blipFill>
        <p:spPr>
          <a:xfrm>
            <a:off x="775970" y="3751580"/>
            <a:ext cx="2449830" cy="1612900"/>
          </a:xfrm>
          <a:prstGeom prst="rect">
            <a:avLst/>
          </a:prstGeom>
        </p:spPr>
      </p:pic>
      <p:pic>
        <p:nvPicPr>
          <p:cNvPr id="9" name="图片 8"/>
          <p:cNvPicPr>
            <a:picLocks noChangeAspect="1"/>
          </p:cNvPicPr>
          <p:nvPr/>
        </p:nvPicPr>
        <p:blipFill>
          <a:blip r:embed="rId4"/>
          <a:stretch>
            <a:fillRect/>
          </a:stretch>
        </p:blipFill>
        <p:spPr>
          <a:xfrm>
            <a:off x="4219575" y="1525270"/>
            <a:ext cx="2108200" cy="1581150"/>
          </a:xfrm>
          <a:prstGeom prst="rect">
            <a:avLst/>
          </a:prstGeom>
        </p:spPr>
      </p:pic>
      <p:pic>
        <p:nvPicPr>
          <p:cNvPr id="10" name="图片 9"/>
          <p:cNvPicPr>
            <a:picLocks noChangeAspect="1"/>
          </p:cNvPicPr>
          <p:nvPr/>
        </p:nvPicPr>
        <p:blipFill>
          <a:blip r:embed="rId4"/>
          <a:stretch>
            <a:fillRect/>
          </a:stretch>
        </p:blipFill>
        <p:spPr>
          <a:xfrm>
            <a:off x="4219575" y="3783330"/>
            <a:ext cx="2108200" cy="1581150"/>
          </a:xfrm>
          <a:prstGeom prst="rect">
            <a:avLst/>
          </a:prstGeom>
        </p:spPr>
      </p:pic>
      <p:pic>
        <p:nvPicPr>
          <p:cNvPr id="11" name="图片 10"/>
          <p:cNvPicPr>
            <a:picLocks noChangeAspect="1"/>
          </p:cNvPicPr>
          <p:nvPr/>
        </p:nvPicPr>
        <p:blipFill>
          <a:blip r:embed="rId5"/>
          <a:stretch>
            <a:fillRect/>
          </a:stretch>
        </p:blipFill>
        <p:spPr>
          <a:xfrm>
            <a:off x="7446010" y="1525270"/>
            <a:ext cx="2179320" cy="1581150"/>
          </a:xfrm>
          <a:prstGeom prst="rect">
            <a:avLst/>
          </a:prstGeom>
        </p:spPr>
      </p:pic>
      <p:pic>
        <p:nvPicPr>
          <p:cNvPr id="12" name="图片 11"/>
          <p:cNvPicPr>
            <a:picLocks noChangeAspect="1"/>
          </p:cNvPicPr>
          <p:nvPr/>
        </p:nvPicPr>
        <p:blipFill>
          <a:blip r:embed="rId6"/>
          <a:stretch>
            <a:fillRect/>
          </a:stretch>
        </p:blipFill>
        <p:spPr>
          <a:xfrm>
            <a:off x="7607935" y="3688080"/>
            <a:ext cx="1855470" cy="1739265"/>
          </a:xfrm>
          <a:prstGeom prst="rect">
            <a:avLst/>
          </a:prstGeom>
        </p:spPr>
      </p:pic>
      <p:sp>
        <p:nvSpPr>
          <p:cNvPr id="13" name="右箭头 12"/>
          <p:cNvSpPr/>
          <p:nvPr/>
        </p:nvSpPr>
        <p:spPr>
          <a:xfrm>
            <a:off x="3407410" y="2146300"/>
            <a:ext cx="606425" cy="3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右箭头 13"/>
          <p:cNvSpPr/>
          <p:nvPr/>
        </p:nvSpPr>
        <p:spPr>
          <a:xfrm>
            <a:off x="6511290" y="2146300"/>
            <a:ext cx="606425" cy="3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右箭头 14"/>
          <p:cNvSpPr/>
          <p:nvPr/>
        </p:nvSpPr>
        <p:spPr>
          <a:xfrm>
            <a:off x="3407410" y="4389120"/>
            <a:ext cx="606425" cy="3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右箭头 15"/>
          <p:cNvSpPr/>
          <p:nvPr/>
        </p:nvSpPr>
        <p:spPr>
          <a:xfrm>
            <a:off x="6511290" y="4404995"/>
            <a:ext cx="606425" cy="3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页脚占位符 16"/>
          <p:cNvSpPr>
            <a:spLocks noGrp="1"/>
          </p:cNvSpPr>
          <p:nvPr>
            <p:ph type="ftr" sz="quarter" idx="11"/>
          </p:nvPr>
        </p:nvSpPr>
        <p:spPr>
          <a:xfrm>
            <a:off x="135890" y="6475095"/>
            <a:ext cx="408305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4" name="文本框 3"/>
          <p:cNvSpPr txBox="1"/>
          <p:nvPr/>
        </p:nvSpPr>
        <p:spPr>
          <a:xfrm>
            <a:off x="135890" y="943610"/>
            <a:ext cx="6899910" cy="368300"/>
          </a:xfrm>
          <a:prstGeom prst="rect">
            <a:avLst/>
          </a:prstGeom>
          <a:noFill/>
        </p:spPr>
        <p:txBody>
          <a:bodyPr wrap="square" rtlCol="0">
            <a:spAutoFit/>
          </a:bodyPr>
          <a:p>
            <a:r>
              <a:rPr lang="zh-CN" altLang="en-US" b="1"/>
              <a:t>2.</a:t>
            </a:r>
            <a:r>
              <a:rPr lang="en-US" altLang="zh-CN" b="1"/>
              <a:t>4</a:t>
            </a:r>
            <a:r>
              <a:rPr lang="zh-CN" altLang="en-US" b="1"/>
              <a:t>、Measurement of DC voltage</a:t>
            </a:r>
            <a:endParaRPr lang="zh-CN" altLang="en-US" b="1"/>
          </a:p>
        </p:txBody>
      </p:sp>
      <p:sp>
        <p:nvSpPr>
          <p:cNvPr id="18" name="文本框 17"/>
          <p:cNvSpPr txBox="1"/>
          <p:nvPr/>
        </p:nvSpPr>
        <p:spPr>
          <a:xfrm>
            <a:off x="615315" y="3000375"/>
            <a:ext cx="10157460" cy="540385"/>
          </a:xfrm>
          <a:prstGeom prst="rect">
            <a:avLst/>
          </a:prstGeom>
          <a:noFill/>
        </p:spPr>
        <p:txBody>
          <a:bodyPr wrap="square" rtlCol="0">
            <a:noAutofit/>
          </a:bodyPr>
          <a:p>
            <a:r>
              <a:rPr lang="zh-CN" altLang="en-US" sz="1600" b="1"/>
              <a:t>As shown above: test results are shown as” 1.58.””，The voltage of the battery is 1.58 V，And the red pen is connected to the battery“Positive” pole，The black pen is connected to the electromagnetic”ー” pole.</a:t>
            </a:r>
            <a:endParaRPr lang="zh-CN" altLang="en-US" sz="1600" b="1"/>
          </a:p>
        </p:txBody>
      </p:sp>
      <p:sp>
        <p:nvSpPr>
          <p:cNvPr id="19" name="文本框 18"/>
          <p:cNvSpPr txBox="1"/>
          <p:nvPr/>
        </p:nvSpPr>
        <p:spPr>
          <a:xfrm>
            <a:off x="708660" y="5364480"/>
            <a:ext cx="9835515" cy="829945"/>
          </a:xfrm>
          <a:prstGeom prst="rect">
            <a:avLst/>
          </a:prstGeom>
          <a:noFill/>
        </p:spPr>
        <p:txBody>
          <a:bodyPr wrap="square" rtlCol="0">
            <a:spAutoFit/>
          </a:bodyPr>
          <a:p>
            <a:r>
              <a:rPr lang="zh-CN" altLang="en-US" sz="1600" b="1">
                <a:latin typeface="微软雅黑" panose="020B0503020204020204" charset="-122"/>
                <a:ea typeface="微软雅黑" panose="020B0503020204020204" charset="-122"/>
                <a:cs typeface="微软雅黑" panose="020B0503020204020204" charset="-122"/>
              </a:rPr>
              <a:t>As shown above: the test results show”~ 1.58”, indicating that the battery has a voltage of 1.58 V on both ends, and the red pen is connected to the battery”~” Pole, black pen is connected to the electromagnetic“Positive” pole.</a:t>
            </a:r>
            <a:endParaRPr lang="zh-CN" altLang="en-US" sz="16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10" name="图片 9"/>
          <p:cNvPicPr>
            <a:picLocks noChangeAspect="1"/>
          </p:cNvPicPr>
          <p:nvPr/>
        </p:nvPicPr>
        <p:blipFill>
          <a:blip r:embed="rId2"/>
          <a:stretch>
            <a:fillRect/>
          </a:stretch>
        </p:blipFill>
        <p:spPr>
          <a:xfrm rot="10800000">
            <a:off x="3925570" y="1988185"/>
            <a:ext cx="4312285" cy="3672840"/>
          </a:xfrm>
          <a:prstGeom prst="rect">
            <a:avLst/>
          </a:prstGeom>
        </p:spPr>
      </p:pic>
      <p:sp>
        <p:nvSpPr>
          <p:cNvPr id="5" name="文本框 4"/>
          <p:cNvSpPr txBox="1"/>
          <p:nvPr/>
        </p:nvSpPr>
        <p:spPr>
          <a:xfrm>
            <a:off x="344805" y="1146810"/>
            <a:ext cx="2651125" cy="645160"/>
          </a:xfrm>
          <a:prstGeom prst="rect">
            <a:avLst/>
          </a:prstGeom>
          <a:noFill/>
        </p:spPr>
        <p:txBody>
          <a:bodyPr wrap="square" rtlCol="0">
            <a:spAutoFit/>
          </a:bodyPr>
          <a:p>
            <a:r>
              <a:rPr lang="en-US" altLang="zh-CN" b="1">
                <a:latin typeface="微软雅黑" panose="020B0503020204020204" charset="-122"/>
                <a:ea typeface="微软雅黑" panose="020B0503020204020204" charset="-122"/>
                <a:cs typeface="微软雅黑" panose="020B0503020204020204" charset="-122"/>
              </a:rPr>
              <a:t>1.1Central Board Wiring Diagram</a:t>
            </a:r>
            <a:r>
              <a:rPr lang="zh-CN" altLang="en-US" b="1">
                <a:latin typeface="微软雅黑" panose="020B0503020204020204" charset="-122"/>
                <a:ea typeface="微软雅黑" panose="020B0503020204020204" charset="-122"/>
                <a:cs typeface="微软雅黑" panose="020B0503020204020204" charset="-122"/>
              </a:rPr>
              <a:t>：</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4" name="页脚占位符 3"/>
          <p:cNvSpPr>
            <a:spLocks noGrp="1"/>
          </p:cNvSpPr>
          <p:nvPr>
            <p:ph type="ftr" sz="quarter" idx="11"/>
          </p:nvPr>
        </p:nvSpPr>
        <p:spPr>
          <a:xfrm>
            <a:off x="135890" y="6475095"/>
            <a:ext cx="414909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6" name="矩形标注 5"/>
          <p:cNvSpPr/>
          <p:nvPr/>
        </p:nvSpPr>
        <p:spPr>
          <a:xfrm>
            <a:off x="8418830" y="1261110"/>
            <a:ext cx="2331085" cy="463550"/>
          </a:xfrm>
          <a:prstGeom prst="wedgeRectCallout">
            <a:avLst>
              <a:gd name="adj1" fmla="val -122541"/>
              <a:gd name="adj2" fmla="val 255479"/>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J1ConnectBluetooth communication</a:t>
            </a:r>
            <a:endParaRPr lang="en-US" altLang="zh-CN"/>
          </a:p>
        </p:txBody>
      </p:sp>
      <p:sp>
        <p:nvSpPr>
          <p:cNvPr id="50" name="矩形标注 49"/>
          <p:cNvSpPr/>
          <p:nvPr/>
        </p:nvSpPr>
        <p:spPr>
          <a:xfrm>
            <a:off x="2610485" y="1261110"/>
            <a:ext cx="2716530" cy="686435"/>
          </a:xfrm>
          <a:prstGeom prst="wedgeRectCallout">
            <a:avLst>
              <a:gd name="adj1" fmla="val 22089"/>
              <a:gd name="adj2" fmla="val 173959"/>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J10</a:t>
            </a:r>
            <a:r>
              <a:rPr lang="zh-CN" altLang="en-US"/>
              <a:t>：</a:t>
            </a:r>
            <a:r>
              <a:rPr lang="en-US" altLang="zh-CN"/>
              <a:t>Connect to switching power supply CON3</a:t>
            </a:r>
            <a:endParaRPr lang="en-US" altLang="zh-CN"/>
          </a:p>
        </p:txBody>
      </p:sp>
      <p:sp>
        <p:nvSpPr>
          <p:cNvPr id="51" name="矩形标注 50"/>
          <p:cNvSpPr/>
          <p:nvPr/>
        </p:nvSpPr>
        <p:spPr>
          <a:xfrm>
            <a:off x="862965" y="2049145"/>
            <a:ext cx="2331085" cy="463550"/>
          </a:xfrm>
          <a:prstGeom prst="wedgeRectCallout">
            <a:avLst>
              <a:gd name="adj1" fmla="val 97371"/>
              <a:gd name="adj2" fmla="val 4397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J12</a:t>
            </a:r>
            <a:r>
              <a:rPr lang="zh-CN" altLang="en-US"/>
              <a:t>：</a:t>
            </a:r>
            <a:r>
              <a:rPr lang="en-US" altLang="zh-CN"/>
              <a:t>Bluetooth-powered</a:t>
            </a:r>
            <a:endParaRPr lang="en-US" altLang="zh-CN"/>
          </a:p>
        </p:txBody>
      </p:sp>
      <p:sp>
        <p:nvSpPr>
          <p:cNvPr id="52" name="矩形标注 51"/>
          <p:cNvSpPr/>
          <p:nvPr/>
        </p:nvSpPr>
        <p:spPr>
          <a:xfrm>
            <a:off x="862965" y="2559685"/>
            <a:ext cx="2331085" cy="463550"/>
          </a:xfrm>
          <a:prstGeom prst="wedgeRectCallout">
            <a:avLst>
              <a:gd name="adj1" fmla="val 93067"/>
              <a:gd name="adj2" fmla="val -69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J13</a:t>
            </a:r>
            <a:r>
              <a:rPr lang="zh-CN" altLang="en-US"/>
              <a:t>：</a:t>
            </a:r>
            <a:r>
              <a:rPr lang="en-US" altLang="zh-CN"/>
              <a:t>Type-C power supply</a:t>
            </a:r>
            <a:endParaRPr lang="en-US" altLang="zh-CN"/>
          </a:p>
        </p:txBody>
      </p:sp>
      <p:sp>
        <p:nvSpPr>
          <p:cNvPr id="53" name="矩形标注 52"/>
          <p:cNvSpPr/>
          <p:nvPr/>
        </p:nvSpPr>
        <p:spPr>
          <a:xfrm>
            <a:off x="8517255" y="3021330"/>
            <a:ext cx="2350770" cy="506095"/>
          </a:xfrm>
          <a:prstGeom prst="wedgeRectCallout">
            <a:avLst>
              <a:gd name="adj1" fmla="val -108238"/>
              <a:gd name="adj2" fmla="val 2666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J2Connecttothemotor unitcommunication</a:t>
            </a:r>
            <a:endParaRPr lang="en-US" altLang="zh-CN"/>
          </a:p>
        </p:txBody>
      </p:sp>
      <p:sp>
        <p:nvSpPr>
          <p:cNvPr id="54" name="矩形标注 53"/>
          <p:cNvSpPr/>
          <p:nvPr/>
        </p:nvSpPr>
        <p:spPr>
          <a:xfrm>
            <a:off x="4640580" y="5866130"/>
            <a:ext cx="2461260" cy="506095"/>
          </a:xfrm>
          <a:prstGeom prst="wedgeRectCallout">
            <a:avLst>
              <a:gd name="adj1" fmla="val 18240"/>
              <a:gd name="adj2" fmla="val -161543"/>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J7</a:t>
            </a:r>
            <a:r>
              <a:rPr lang="zh-CN" altLang="en-US"/>
              <a:t>：</a:t>
            </a:r>
            <a:r>
              <a:rPr lang="en-US" altLang="zh-CN"/>
              <a:t>Rear cover anti-pinch</a:t>
            </a:r>
            <a:endParaRPr lang="en-US" altLang="zh-CN"/>
          </a:p>
        </p:txBody>
      </p:sp>
      <p:sp>
        <p:nvSpPr>
          <p:cNvPr id="11" name="矩形标注 10"/>
          <p:cNvSpPr/>
          <p:nvPr/>
        </p:nvSpPr>
        <p:spPr>
          <a:xfrm>
            <a:off x="8517255" y="2447290"/>
            <a:ext cx="2350770" cy="506095"/>
          </a:xfrm>
          <a:prstGeom prst="wedgeRectCallout">
            <a:avLst>
              <a:gd name="adj1" fmla="val -88330"/>
              <a:gd name="adj2" fmla="val 96925"/>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J3</a:t>
            </a:r>
            <a:r>
              <a:rPr lang="zh-CN" altLang="en-US"/>
              <a:t>：</a:t>
            </a:r>
            <a:r>
              <a:rPr lang="en-US" altLang="zh-CN"/>
              <a:t>Hand controller communication</a:t>
            </a:r>
            <a:endParaRPr lang="en-US" altLang="zh-CN"/>
          </a:p>
        </p:txBody>
      </p:sp>
      <p:sp>
        <p:nvSpPr>
          <p:cNvPr id="12" name="矩形标注 11"/>
          <p:cNvSpPr/>
          <p:nvPr/>
        </p:nvSpPr>
        <p:spPr>
          <a:xfrm>
            <a:off x="8418830" y="1778000"/>
            <a:ext cx="2350770" cy="506095"/>
          </a:xfrm>
          <a:prstGeom prst="wedgeRectCallout">
            <a:avLst>
              <a:gd name="adj1" fmla="val -89924"/>
              <a:gd name="adj2" fmla="val 115495"/>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J4</a:t>
            </a:r>
            <a:r>
              <a:rPr lang="zh-CN" altLang="en-US"/>
              <a:t>：</a:t>
            </a:r>
            <a:r>
              <a:rPr lang="en-US" altLang="zh-CN"/>
              <a:t>Connect side panel controller</a:t>
            </a:r>
            <a:endParaRPr lang="en-US" altLang="zh-CN"/>
          </a:p>
        </p:txBody>
      </p:sp>
      <p:sp>
        <p:nvSpPr>
          <p:cNvPr id="13" name="矩形标注 12"/>
          <p:cNvSpPr/>
          <p:nvPr/>
        </p:nvSpPr>
        <p:spPr>
          <a:xfrm>
            <a:off x="862965" y="3058795"/>
            <a:ext cx="2331085" cy="535305"/>
          </a:xfrm>
          <a:prstGeom prst="wedgeRectCallout">
            <a:avLst>
              <a:gd name="adj1" fmla="val 93475"/>
              <a:gd name="adj2" fmla="val -37260"/>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J14Connectthemovement powersupply</a:t>
            </a:r>
            <a:endParaRPr lang="en-US" altLang="zh-CN"/>
          </a:p>
        </p:txBody>
      </p:sp>
      <p:sp>
        <p:nvSpPr>
          <p:cNvPr id="14" name="矩形标注 13"/>
          <p:cNvSpPr/>
          <p:nvPr/>
        </p:nvSpPr>
        <p:spPr>
          <a:xfrm>
            <a:off x="8587740" y="4958715"/>
            <a:ext cx="2350770" cy="506095"/>
          </a:xfrm>
          <a:prstGeom prst="wedgeRectCallout">
            <a:avLst>
              <a:gd name="adj1" fmla="val -87925"/>
              <a:gd name="adj2" fmla="val 3042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J15</a:t>
            </a:r>
            <a:r>
              <a:rPr lang="zh-CN" altLang="en-US"/>
              <a:t>：</a:t>
            </a:r>
            <a:r>
              <a:rPr lang="en-US" altLang="zh-CN"/>
              <a:t>Connect backrest push rod</a:t>
            </a:r>
            <a:endParaRPr lang="en-US" altLang="zh-CN"/>
          </a:p>
        </p:txBody>
      </p:sp>
      <p:sp>
        <p:nvSpPr>
          <p:cNvPr id="16" name="矩形标注 15"/>
          <p:cNvSpPr/>
          <p:nvPr/>
        </p:nvSpPr>
        <p:spPr>
          <a:xfrm>
            <a:off x="8681085" y="4305300"/>
            <a:ext cx="2257425" cy="506095"/>
          </a:xfrm>
          <a:prstGeom prst="wedgeRectCallout">
            <a:avLst>
              <a:gd name="adj1" fmla="val -79929"/>
              <a:gd name="adj2" fmla="val -8801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J16</a:t>
            </a:r>
            <a:r>
              <a:rPr lang="zh-CN" altLang="en-US"/>
              <a:t>：</a:t>
            </a:r>
            <a:r>
              <a:rPr lang="en-US" altLang="zh-CN"/>
              <a:t>Connect lower leg push rod</a:t>
            </a:r>
            <a:endParaRPr lang="en-US" altLang="zh-CN"/>
          </a:p>
        </p:txBody>
      </p:sp>
      <p:sp>
        <p:nvSpPr>
          <p:cNvPr id="17" name="矩形标注 16"/>
          <p:cNvSpPr/>
          <p:nvPr/>
        </p:nvSpPr>
        <p:spPr>
          <a:xfrm>
            <a:off x="8681085" y="5661025"/>
            <a:ext cx="2350770" cy="506095"/>
          </a:xfrm>
          <a:prstGeom prst="wedgeRectCallout">
            <a:avLst>
              <a:gd name="adj1" fmla="val -111831"/>
              <a:gd name="adj2" fmla="val -9918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J18</a:t>
            </a:r>
            <a:r>
              <a:rPr lang="zh-CN" altLang="en-US"/>
              <a:t>：</a:t>
            </a:r>
            <a:r>
              <a:rPr lang="en-US" altLang="zh-CN"/>
              <a:t>footing machine</a:t>
            </a:r>
            <a:endParaRPr lang="en-US" altLang="zh-CN"/>
          </a:p>
        </p:txBody>
      </p:sp>
      <p:sp>
        <p:nvSpPr>
          <p:cNvPr id="18" name="矩形标注 17"/>
          <p:cNvSpPr/>
          <p:nvPr/>
        </p:nvSpPr>
        <p:spPr>
          <a:xfrm>
            <a:off x="862965" y="3634740"/>
            <a:ext cx="2331085" cy="463550"/>
          </a:xfrm>
          <a:prstGeom prst="wedgeRectCallout">
            <a:avLst>
              <a:gd name="adj1" fmla="val 127226"/>
              <a:gd name="adj2" fmla="val -11808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J20</a:t>
            </a:r>
            <a:r>
              <a:rPr lang="zh-CN" altLang="en-US"/>
              <a:t>：</a:t>
            </a:r>
            <a:r>
              <a:rPr lang="en-US" altLang="zh-CN"/>
              <a:t>Arm and shoulder air valve</a:t>
            </a:r>
            <a:endParaRPr lang="en-US" altLang="zh-CN"/>
          </a:p>
        </p:txBody>
      </p:sp>
      <p:sp>
        <p:nvSpPr>
          <p:cNvPr id="19" name="矩形标注 18"/>
          <p:cNvSpPr/>
          <p:nvPr/>
        </p:nvSpPr>
        <p:spPr>
          <a:xfrm>
            <a:off x="5468620" y="1319530"/>
            <a:ext cx="2331085" cy="463550"/>
          </a:xfrm>
          <a:prstGeom prst="wedgeRectCallout">
            <a:avLst>
              <a:gd name="adj1" fmla="val -62857"/>
              <a:gd name="adj2" fmla="val 316575"/>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J28</a:t>
            </a:r>
            <a:r>
              <a:rPr lang="zh-CN" altLang="en-US"/>
              <a:t>：</a:t>
            </a:r>
            <a:r>
              <a:rPr lang="en-US" altLang="zh-CN"/>
              <a:t>Connecting motor calf air valve</a:t>
            </a:r>
            <a:endParaRPr lang="en-US" altLang="zh-CN"/>
          </a:p>
        </p:txBody>
      </p:sp>
      <p:sp>
        <p:nvSpPr>
          <p:cNvPr id="21" name="矩形标注 20"/>
          <p:cNvSpPr/>
          <p:nvPr/>
        </p:nvSpPr>
        <p:spPr>
          <a:xfrm>
            <a:off x="862965" y="5220335"/>
            <a:ext cx="2461260" cy="506095"/>
          </a:xfrm>
          <a:prstGeom prst="wedgeRectCallout">
            <a:avLst>
              <a:gd name="adj1" fmla="val 150696"/>
              <a:gd name="adj2" fmla="val -39460"/>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J23</a:t>
            </a:r>
            <a:r>
              <a:rPr lang="zh-CN" altLang="en-US"/>
              <a:t>：</a:t>
            </a:r>
            <a:r>
              <a:rPr lang="en-US" altLang="zh-CN"/>
              <a:t>Connect heating</a:t>
            </a:r>
            <a:endParaRPr lang="en-US" altLang="zh-CN"/>
          </a:p>
        </p:txBody>
      </p:sp>
      <p:sp>
        <p:nvSpPr>
          <p:cNvPr id="22" name="矩形标注 21"/>
          <p:cNvSpPr/>
          <p:nvPr/>
        </p:nvSpPr>
        <p:spPr>
          <a:xfrm>
            <a:off x="862965" y="4305300"/>
            <a:ext cx="2331085" cy="463550"/>
          </a:xfrm>
          <a:prstGeom prst="wedgeRectCallout">
            <a:avLst>
              <a:gd name="adj1" fmla="val 89444"/>
              <a:gd name="adj2" fmla="val -67260"/>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J25</a:t>
            </a:r>
            <a:r>
              <a:rPr lang="zh-CN" altLang="en-US"/>
              <a:t>：</a:t>
            </a:r>
            <a:r>
              <a:rPr lang="en-US" altLang="zh-CN"/>
              <a:t>Connect air pump</a:t>
            </a:r>
            <a:endParaRPr lang="en-US" altLang="zh-CN"/>
          </a:p>
        </p:txBody>
      </p:sp>
      <p:sp>
        <p:nvSpPr>
          <p:cNvPr id="24" name="矩形标注 23"/>
          <p:cNvSpPr/>
          <p:nvPr/>
        </p:nvSpPr>
        <p:spPr>
          <a:xfrm>
            <a:off x="8587740" y="3594735"/>
            <a:ext cx="2350770" cy="506095"/>
          </a:xfrm>
          <a:prstGeom prst="wedgeRectCallout">
            <a:avLst>
              <a:gd name="adj1" fmla="val -75175"/>
              <a:gd name="adj2" fmla="val -27038"/>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J27</a:t>
            </a:r>
            <a:r>
              <a:rPr lang="zh-CN" altLang="en-US"/>
              <a:t>：</a:t>
            </a:r>
            <a:r>
              <a:rPr lang="en-US" altLang="zh-CN"/>
              <a:t>connect LED strip</a:t>
            </a:r>
            <a:endParaRPr lang="en-US" altLang="zh-CN"/>
          </a:p>
        </p:txBody>
      </p:sp>
      <p:sp>
        <p:nvSpPr>
          <p:cNvPr id="3" name="文本框 2"/>
          <p:cNvSpPr txBox="1"/>
          <p:nvPr/>
        </p:nvSpPr>
        <p:spPr>
          <a:xfrm>
            <a:off x="4943475" y="6516370"/>
            <a:ext cx="2482215" cy="275590"/>
          </a:xfrm>
          <a:prstGeom prst="rect">
            <a:avLst/>
          </a:prstGeom>
          <a:noFill/>
        </p:spPr>
        <p:txBody>
          <a:bodyPr wrap="square" rtlCol="0">
            <a:spAutoFit/>
          </a:bodyPr>
          <a:p>
            <a:r>
              <a:rPr lang="en-US" altLang="zh-CN" sz="1200"/>
              <a:t>Page 12</a:t>
            </a:r>
            <a:endParaRPr lang="en-US" altLang="zh-CN" sz="1200"/>
          </a:p>
        </p:txBody>
      </p:sp>
      <p:sp>
        <p:nvSpPr>
          <p:cNvPr id="7" name="文本框 6"/>
          <p:cNvSpPr txBox="1"/>
          <p:nvPr/>
        </p:nvSpPr>
        <p:spPr>
          <a:xfrm>
            <a:off x="3023235" y="859155"/>
            <a:ext cx="6293485" cy="460375"/>
          </a:xfrm>
          <a:prstGeom prst="rect">
            <a:avLst/>
          </a:prstGeom>
          <a:noFill/>
        </p:spPr>
        <p:txBody>
          <a:bodyPr wrap="none" rtlCol="0" anchor="t">
            <a:spAutoFit/>
          </a:bodyPr>
          <a:p>
            <a:pPr algn="l"/>
            <a:r>
              <a:rPr lang="zh-CN" altLang="en-US" sz="2400" b="1">
                <a:solidFill>
                  <a:schemeClr val="accent1">
                    <a:lumMod val="75000"/>
                  </a:schemeClr>
                </a:solidFill>
                <a:latin typeface="+mn-ea"/>
                <a:cs typeface="+mn-ea"/>
                <a:sym typeface="+mn-ea"/>
              </a:rPr>
              <a:t>三、</a:t>
            </a:r>
            <a:r>
              <a:rPr lang="zh-CN" altLang="en-US" sz="2400" b="1">
                <a:solidFill>
                  <a:schemeClr val="accent1">
                    <a:lumMod val="75000"/>
                  </a:schemeClr>
                </a:solidFill>
                <a:latin typeface="+mn-ea"/>
                <a:cs typeface="+mn-ea"/>
                <a:sym typeface="+mn-ea"/>
              </a:rPr>
              <a:t>Working principle of product circuit</a:t>
            </a:r>
            <a:endParaRPr lang="zh-CN" altLang="en-US"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38675" y="6485088"/>
            <a:ext cx="2700000" cy="316800"/>
          </a:xfrm>
        </p:spPr>
        <p:txBody>
          <a:bodyPr/>
          <a:p>
            <a:pPr algn="ctr"/>
            <a:r>
              <a:rPr lang="en-US" altLang="zh-CN" b="1" dirty="0"/>
              <a:t>Page 13</a:t>
            </a:r>
            <a:endParaRPr lang="en-US" altLang="zh-CN" b="1" dirty="0"/>
          </a:p>
        </p:txBody>
      </p:sp>
      <p:sp>
        <p:nvSpPr>
          <p:cNvPr id="6" name="页脚占位符 5"/>
          <p:cNvSpPr>
            <a:spLocks noGrp="1"/>
          </p:cNvSpPr>
          <p:nvPr>
            <p:ph type="ftr" sz="quarter" idx="11"/>
          </p:nvPr>
        </p:nvSpPr>
        <p:spPr>
          <a:xfrm>
            <a:off x="135890" y="6475095"/>
            <a:ext cx="404177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grpSp>
        <p:nvGrpSpPr>
          <p:cNvPr id="34" name="组合 33"/>
          <p:cNvGrpSpPr/>
          <p:nvPr/>
        </p:nvGrpSpPr>
        <p:grpSpPr>
          <a:xfrm>
            <a:off x="631190" y="1790065"/>
            <a:ext cx="10815320" cy="4414520"/>
            <a:chOff x="994" y="2703"/>
            <a:chExt cx="17032" cy="6952"/>
          </a:xfrm>
        </p:grpSpPr>
        <p:pic>
          <p:nvPicPr>
            <p:cNvPr id="8" name="图片 7" descr="C:\Users\Administrator\Desktop\3628图册\微信图片_202204131715443.jpg微信图片_202204131715443"/>
            <p:cNvPicPr>
              <a:picLocks noChangeAspect="1"/>
            </p:cNvPicPr>
            <p:nvPr>
              <p:custDataLst>
                <p:tags r:id="rId2"/>
              </p:custDataLst>
            </p:nvPr>
          </p:nvPicPr>
          <p:blipFill>
            <a:blip r:embed="rId3"/>
            <a:srcRect l="22092" t="13392" r="30005" b="10651"/>
            <a:stretch>
              <a:fillRect/>
            </a:stretch>
          </p:blipFill>
          <p:spPr>
            <a:xfrm rot="16200000">
              <a:off x="7608" y="1688"/>
              <a:ext cx="3364" cy="7805"/>
            </a:xfrm>
            <a:prstGeom prst="rect">
              <a:avLst/>
            </a:prstGeom>
          </p:spPr>
        </p:pic>
        <p:sp>
          <p:nvSpPr>
            <p:cNvPr id="7" name="文本框 6"/>
            <p:cNvSpPr txBox="1"/>
            <p:nvPr/>
          </p:nvSpPr>
          <p:spPr>
            <a:xfrm>
              <a:off x="994" y="3892"/>
              <a:ext cx="3026" cy="1016"/>
            </a:xfrm>
            <a:prstGeom prst="rect">
              <a:avLst/>
            </a:prstGeom>
            <a:noFill/>
            <a:ln>
              <a:solidFill>
                <a:srgbClr val="FF0000"/>
              </a:solidFill>
            </a:ln>
          </p:spPr>
          <p:txBody>
            <a:bodyPr wrap="square" rtlCol="0">
              <a:spAutoFit/>
            </a:bodyPr>
            <a:p>
              <a:pPr algn="ctr"/>
              <a:r>
                <a:rPr lang="en-US" altLang="zh-CN"/>
                <a:t>J4 White: Step Counting</a:t>
              </a:r>
              <a:endParaRPr lang="en-US" altLang="zh-CN"/>
            </a:p>
          </p:txBody>
        </p:sp>
        <p:cxnSp>
          <p:nvCxnSpPr>
            <p:cNvPr id="10" name="直接箭头连接符 9"/>
            <p:cNvCxnSpPr/>
            <p:nvPr/>
          </p:nvCxnSpPr>
          <p:spPr>
            <a:xfrm>
              <a:off x="4015" y="4338"/>
              <a:ext cx="2994" cy="1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4744" y="2703"/>
              <a:ext cx="3872" cy="1016"/>
            </a:xfrm>
            <a:prstGeom prst="rect">
              <a:avLst/>
            </a:prstGeom>
            <a:noFill/>
            <a:ln>
              <a:solidFill>
                <a:srgbClr val="FF0000"/>
              </a:solidFill>
            </a:ln>
          </p:spPr>
          <p:txBody>
            <a:bodyPr wrap="square" rtlCol="0">
              <a:spAutoFit/>
            </a:bodyPr>
            <a:p>
              <a:pPr algn="ctr"/>
              <a:r>
                <a:rPr lang="en-US" altLang="zh-CN"/>
                <a:t>J6 Blue: Upper and Lower Limit Detection</a:t>
              </a:r>
              <a:endParaRPr lang="en-US" altLang="zh-CN"/>
            </a:p>
          </p:txBody>
        </p:sp>
        <p:cxnSp>
          <p:nvCxnSpPr>
            <p:cNvPr id="19" name="直接箭头连接符 18"/>
            <p:cNvCxnSpPr/>
            <p:nvPr/>
          </p:nvCxnSpPr>
          <p:spPr>
            <a:xfrm>
              <a:off x="8397" y="3748"/>
              <a:ext cx="18" cy="63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8990" y="2748"/>
              <a:ext cx="4203" cy="580"/>
            </a:xfrm>
            <a:prstGeom prst="rect">
              <a:avLst/>
            </a:prstGeom>
            <a:noFill/>
            <a:ln>
              <a:solidFill>
                <a:srgbClr val="FF0000"/>
              </a:solidFill>
            </a:ln>
          </p:spPr>
          <p:txBody>
            <a:bodyPr wrap="square" rtlCol="0">
              <a:spAutoFit/>
            </a:bodyPr>
            <a:p>
              <a:pPr algn="ctr"/>
              <a:r>
                <a:rPr lang="en-US" altLang="zh-CN"/>
                <a:t>J8 Red: Travel Motor</a:t>
              </a:r>
              <a:endParaRPr lang="en-US" altLang="zh-CN"/>
            </a:p>
          </p:txBody>
        </p:sp>
        <p:cxnSp>
          <p:nvCxnSpPr>
            <p:cNvPr id="21" name="直接箭头连接符 20"/>
            <p:cNvCxnSpPr/>
            <p:nvPr/>
          </p:nvCxnSpPr>
          <p:spPr>
            <a:xfrm>
              <a:off x="9312" y="3320"/>
              <a:ext cx="5" cy="10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5000" y="3909"/>
              <a:ext cx="3026" cy="1921"/>
            </a:xfrm>
            <a:prstGeom prst="rect">
              <a:avLst/>
            </a:prstGeom>
            <a:noFill/>
            <a:ln>
              <a:solidFill>
                <a:srgbClr val="FF0000"/>
              </a:solidFill>
            </a:ln>
          </p:spPr>
          <p:txBody>
            <a:bodyPr wrap="square" rtlCol="0">
              <a:noAutofit/>
            </a:bodyPr>
            <a:p>
              <a:pPr algn="ctr"/>
              <a:r>
                <a:rPr lang="en-US" altLang="zh-CN"/>
                <a:t>J7 Blue: Percussion Motor Drive</a:t>
              </a:r>
              <a:endParaRPr lang="en-US" altLang="zh-CN"/>
            </a:p>
          </p:txBody>
        </p:sp>
        <p:cxnSp>
          <p:nvCxnSpPr>
            <p:cNvPr id="23" name="直接箭头连接符 22"/>
            <p:cNvCxnSpPr>
              <a:stCxn id="22" idx="1"/>
            </p:cNvCxnSpPr>
            <p:nvPr/>
          </p:nvCxnSpPr>
          <p:spPr>
            <a:xfrm flipH="1" flipV="1">
              <a:off x="12531" y="4814"/>
              <a:ext cx="2469" cy="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5000" y="5662"/>
              <a:ext cx="3026" cy="1016"/>
            </a:xfrm>
            <a:prstGeom prst="rect">
              <a:avLst/>
            </a:prstGeom>
            <a:noFill/>
            <a:ln>
              <a:solidFill>
                <a:srgbClr val="FF0000"/>
              </a:solidFill>
            </a:ln>
          </p:spPr>
          <p:txBody>
            <a:bodyPr wrap="square" rtlCol="0">
              <a:spAutoFit/>
            </a:bodyPr>
            <a:p>
              <a:pPr algn="ctr"/>
              <a:r>
                <a:rPr lang="en-US" altLang="zh-CN">
                  <a:sym typeface="+mn-ea"/>
                </a:rPr>
                <a:t>J1 White: 24V Power Input</a:t>
              </a:r>
              <a:endParaRPr lang="en-US" altLang="zh-CN">
                <a:sym typeface="+mn-ea"/>
              </a:endParaRPr>
            </a:p>
          </p:txBody>
        </p:sp>
        <p:cxnSp>
          <p:nvCxnSpPr>
            <p:cNvPr id="25" name="直接箭头连接符 24"/>
            <p:cNvCxnSpPr/>
            <p:nvPr/>
          </p:nvCxnSpPr>
          <p:spPr>
            <a:xfrm flipH="1">
              <a:off x="11624" y="6421"/>
              <a:ext cx="3376" cy="4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0780" y="8288"/>
              <a:ext cx="3026" cy="1016"/>
            </a:xfrm>
            <a:prstGeom prst="rect">
              <a:avLst/>
            </a:prstGeom>
            <a:noFill/>
            <a:ln>
              <a:solidFill>
                <a:srgbClr val="FF0000"/>
              </a:solidFill>
            </a:ln>
          </p:spPr>
          <p:txBody>
            <a:bodyPr wrap="square" rtlCol="0">
              <a:spAutoFit/>
            </a:bodyPr>
            <a:p>
              <a:pPr algn="ctr"/>
              <a:r>
                <a:rPr lang="en-US" altLang="zh-CN"/>
                <a:t>J9 Yellow: Kneading Motor</a:t>
              </a:r>
              <a:endParaRPr lang="en-US" altLang="zh-CN"/>
            </a:p>
          </p:txBody>
        </p:sp>
        <p:cxnSp>
          <p:nvCxnSpPr>
            <p:cNvPr id="27" name="直接箭头连接符 26"/>
            <p:cNvCxnSpPr/>
            <p:nvPr/>
          </p:nvCxnSpPr>
          <p:spPr>
            <a:xfrm flipH="1" flipV="1">
              <a:off x="10575" y="6534"/>
              <a:ext cx="242" cy="17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7549" y="8203"/>
              <a:ext cx="3026" cy="1452"/>
            </a:xfrm>
            <a:prstGeom prst="rect">
              <a:avLst/>
            </a:prstGeom>
            <a:noFill/>
            <a:ln>
              <a:solidFill>
                <a:srgbClr val="FF0000"/>
              </a:solidFill>
            </a:ln>
          </p:spPr>
          <p:txBody>
            <a:bodyPr wrap="square" rtlCol="0">
              <a:spAutoFit/>
            </a:bodyPr>
            <a:p>
              <a:pPr algn="ctr"/>
              <a:r>
                <a:rPr lang="en-US" altLang="zh-CN"/>
                <a:t>J11 Red: Kneading Initial Position</a:t>
              </a:r>
              <a:endParaRPr lang="en-US" altLang="zh-CN"/>
            </a:p>
          </p:txBody>
        </p:sp>
        <p:cxnSp>
          <p:nvCxnSpPr>
            <p:cNvPr id="11" name="直接箭头连接符 10"/>
            <p:cNvCxnSpPr/>
            <p:nvPr/>
          </p:nvCxnSpPr>
          <p:spPr>
            <a:xfrm flipV="1">
              <a:off x="8415" y="6409"/>
              <a:ext cx="12" cy="17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994" y="5138"/>
              <a:ext cx="3026" cy="2325"/>
            </a:xfrm>
            <a:prstGeom prst="rect">
              <a:avLst/>
            </a:prstGeom>
            <a:noFill/>
            <a:ln>
              <a:solidFill>
                <a:srgbClr val="FF0000"/>
              </a:solidFill>
            </a:ln>
          </p:spPr>
          <p:txBody>
            <a:bodyPr wrap="square" rtlCol="0">
              <a:spAutoFit/>
            </a:bodyPr>
            <a:p>
              <a:pPr algn="ctr"/>
              <a:r>
                <a:rPr lang="en-US" altLang="zh-CN">
                  <a:sym typeface="+mn-ea"/>
                </a:rPr>
                <a:t>J2 White: Module Communication, Connect to Main Board J2</a:t>
              </a:r>
              <a:endParaRPr lang="en-US" altLang="zh-CN">
                <a:sym typeface="+mn-ea"/>
              </a:endParaRPr>
            </a:p>
          </p:txBody>
        </p:sp>
        <p:cxnSp>
          <p:nvCxnSpPr>
            <p:cNvPr id="33" name="直接箭头连接符 32"/>
            <p:cNvCxnSpPr/>
            <p:nvPr/>
          </p:nvCxnSpPr>
          <p:spPr>
            <a:xfrm>
              <a:off x="4020" y="5593"/>
              <a:ext cx="2015" cy="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4448" y="8160"/>
              <a:ext cx="3026" cy="1016"/>
            </a:xfrm>
            <a:prstGeom prst="rect">
              <a:avLst/>
            </a:prstGeom>
            <a:noFill/>
            <a:ln>
              <a:solidFill>
                <a:srgbClr val="FF0000"/>
              </a:solidFill>
            </a:ln>
          </p:spPr>
          <p:txBody>
            <a:bodyPr wrap="square" rtlCol="0">
              <a:spAutoFit/>
            </a:bodyPr>
            <a:p>
              <a:pPr algn="ctr"/>
              <a:r>
                <a:rPr lang="en-US" altLang="zh-CN"/>
                <a:t>J10 Black: Kneading Count</a:t>
              </a:r>
              <a:endParaRPr lang="en-US" altLang="zh-CN"/>
            </a:p>
          </p:txBody>
        </p:sp>
        <p:cxnSp>
          <p:nvCxnSpPr>
            <p:cNvPr id="36" name="直接箭头连接符 35"/>
            <p:cNvCxnSpPr/>
            <p:nvPr/>
          </p:nvCxnSpPr>
          <p:spPr>
            <a:xfrm flipV="1">
              <a:off x="7305" y="6493"/>
              <a:ext cx="413" cy="16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3361055" y="984885"/>
            <a:ext cx="6293485" cy="460375"/>
          </a:xfrm>
          <a:prstGeom prst="rect">
            <a:avLst/>
          </a:prstGeom>
          <a:noFill/>
        </p:spPr>
        <p:txBody>
          <a:bodyPr wrap="none" rtlCol="0" anchor="t">
            <a:spAutoFit/>
          </a:bodyPr>
          <a:p>
            <a:pPr algn="l"/>
            <a:r>
              <a:rPr lang="zh-CN" altLang="en-US" sz="2400" b="1">
                <a:solidFill>
                  <a:schemeClr val="accent1">
                    <a:lumMod val="75000"/>
                  </a:schemeClr>
                </a:solidFill>
                <a:latin typeface="+mn-ea"/>
                <a:cs typeface="+mn-ea"/>
                <a:sym typeface="+mn-ea"/>
              </a:rPr>
              <a:t>三、</a:t>
            </a:r>
            <a:r>
              <a:rPr lang="zh-CN" altLang="en-US" sz="2400" b="1">
                <a:solidFill>
                  <a:schemeClr val="accent1">
                    <a:lumMod val="75000"/>
                  </a:schemeClr>
                </a:solidFill>
                <a:latin typeface="+mn-ea"/>
                <a:cs typeface="+mn-ea"/>
                <a:sym typeface="+mn-ea"/>
              </a:rPr>
              <a:t>Working principle of product circuit</a:t>
            </a:r>
            <a:endParaRPr lang="zh-CN" altLang="en-US" sz="2400"/>
          </a:p>
        </p:txBody>
      </p:sp>
      <p:sp>
        <p:nvSpPr>
          <p:cNvPr id="14" name="文本框 13"/>
          <p:cNvSpPr txBox="1"/>
          <p:nvPr/>
        </p:nvSpPr>
        <p:spPr>
          <a:xfrm>
            <a:off x="225425" y="1445260"/>
            <a:ext cx="6882130" cy="368300"/>
          </a:xfrm>
          <a:prstGeom prst="rect">
            <a:avLst/>
          </a:prstGeom>
          <a:noFill/>
        </p:spPr>
        <p:txBody>
          <a:bodyPr wrap="square" rtlCol="0">
            <a:spAutoFit/>
          </a:bodyPr>
          <a:p>
            <a:r>
              <a:rPr lang="en-US" altLang="zh-CN" b="1">
                <a:latin typeface="微软雅黑" panose="020B0503020204020204" charset="-122"/>
                <a:ea typeface="微软雅黑" panose="020B0503020204020204" charset="-122"/>
                <a:cs typeface="微软雅黑" panose="020B0503020204020204" charset="-122"/>
              </a:rPr>
              <a:t>1.2</a:t>
            </a:r>
            <a:r>
              <a:rPr lang="zh-CN" altLang="en-US" b="1">
                <a:latin typeface="微软雅黑" panose="020B0503020204020204" charset="-122"/>
                <a:ea typeface="微软雅黑" panose="020B0503020204020204" charset="-122"/>
                <a:cs typeface="微软雅黑" panose="020B0503020204020204" charset="-122"/>
              </a:rPr>
              <a:t>、</a:t>
            </a:r>
            <a:r>
              <a:rPr lang="en-US" altLang="zh-CN" b="1">
                <a:latin typeface="微软雅黑" panose="020B0503020204020204" charset="-122"/>
                <a:ea typeface="微软雅黑" panose="020B0503020204020204" charset="-122"/>
                <a:cs typeface="微软雅黑" panose="020B0503020204020204" charset="-122"/>
              </a:rPr>
              <a:t>Mechanism Adapter Board Wiring Diagram</a:t>
            </a:r>
            <a:endParaRPr lang="en-US" altLang="zh-CN"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7" name="图片 6"/>
          <p:cNvPicPr>
            <a:picLocks noChangeAspect="1"/>
          </p:cNvPicPr>
          <p:nvPr/>
        </p:nvPicPr>
        <p:blipFill>
          <a:blip r:embed="rId2"/>
          <a:stretch>
            <a:fillRect/>
          </a:stretch>
        </p:blipFill>
        <p:spPr>
          <a:xfrm>
            <a:off x="2867025" y="2326640"/>
            <a:ext cx="5708650" cy="3771900"/>
          </a:xfrm>
          <a:prstGeom prst="rect">
            <a:avLst/>
          </a:prstGeom>
        </p:spPr>
      </p:pic>
      <p:sp>
        <p:nvSpPr>
          <p:cNvPr id="3" name="灯片编号占位符 2"/>
          <p:cNvSpPr>
            <a:spLocks noGrp="1"/>
          </p:cNvSpPr>
          <p:nvPr>
            <p:ph type="sldNum" sz="quarter" idx="12"/>
          </p:nvPr>
        </p:nvSpPr>
        <p:spPr>
          <a:xfrm>
            <a:off x="4745990" y="6349833"/>
            <a:ext cx="2700000" cy="316800"/>
          </a:xfrm>
        </p:spPr>
        <p:txBody>
          <a:bodyPr/>
          <a:p>
            <a:pPr algn="ctr"/>
            <a:r>
              <a:rPr lang="en-US" altLang="zh-CN" b="1" dirty="0"/>
              <a:t>Page 14</a:t>
            </a:r>
            <a:endParaRPr lang="en-US" altLang="zh-CN" b="1" dirty="0"/>
          </a:p>
        </p:txBody>
      </p:sp>
      <p:sp>
        <p:nvSpPr>
          <p:cNvPr id="5" name="文本框 4"/>
          <p:cNvSpPr txBox="1"/>
          <p:nvPr/>
        </p:nvSpPr>
        <p:spPr>
          <a:xfrm>
            <a:off x="252730" y="1510665"/>
            <a:ext cx="5843270" cy="368300"/>
          </a:xfrm>
          <a:prstGeom prst="rect">
            <a:avLst/>
          </a:prstGeom>
          <a:noFill/>
        </p:spPr>
        <p:txBody>
          <a:bodyPr wrap="square" rtlCol="0">
            <a:spAutoFit/>
          </a:bodyPr>
          <a:p>
            <a:r>
              <a:rPr lang="en-US" altLang="zh-CN" b="1"/>
              <a:t>1.1Internal Structure Diagram (Center Box)</a:t>
            </a:r>
            <a:r>
              <a:rPr lang="zh-CN" altLang="en-US" b="1"/>
              <a:t>：</a:t>
            </a:r>
            <a:endParaRPr lang="zh-CN" altLang="en-US" b="1"/>
          </a:p>
        </p:txBody>
      </p:sp>
      <p:grpSp>
        <p:nvGrpSpPr>
          <p:cNvPr id="19" name="组合 18"/>
          <p:cNvGrpSpPr/>
          <p:nvPr/>
        </p:nvGrpSpPr>
        <p:grpSpPr>
          <a:xfrm>
            <a:off x="691515" y="2642235"/>
            <a:ext cx="10469245" cy="2927350"/>
            <a:chOff x="1125" y="3891"/>
            <a:chExt cx="16487" cy="4610"/>
          </a:xfrm>
        </p:grpSpPr>
        <p:sp>
          <p:nvSpPr>
            <p:cNvPr id="9" name="矩形标注 8"/>
            <p:cNvSpPr/>
            <p:nvPr/>
          </p:nvSpPr>
          <p:spPr>
            <a:xfrm>
              <a:off x="1368" y="7118"/>
              <a:ext cx="2359" cy="861"/>
            </a:xfrm>
            <a:prstGeom prst="wedgeRectCallout">
              <a:avLst>
                <a:gd name="adj1" fmla="val 204557"/>
                <a:gd name="adj2" fmla="val -13861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air pump</a:t>
              </a:r>
              <a:endParaRPr lang="en-US" altLang="zh-CN"/>
            </a:p>
          </p:txBody>
        </p:sp>
        <p:sp>
          <p:nvSpPr>
            <p:cNvPr id="10" name="矩形标注 9"/>
            <p:cNvSpPr/>
            <p:nvPr/>
          </p:nvSpPr>
          <p:spPr>
            <a:xfrm>
              <a:off x="1125" y="3891"/>
              <a:ext cx="2603" cy="833"/>
            </a:xfrm>
            <a:prstGeom prst="wedgeRectCallout">
              <a:avLst>
                <a:gd name="adj1" fmla="val 205973"/>
                <a:gd name="adj2" fmla="val 97058"/>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two-way air valve</a:t>
              </a:r>
              <a:endParaRPr lang="en-US" altLang="zh-CN"/>
            </a:p>
          </p:txBody>
        </p:sp>
        <p:sp>
          <p:nvSpPr>
            <p:cNvPr id="13" name="矩形标注 12"/>
            <p:cNvSpPr/>
            <p:nvPr/>
          </p:nvSpPr>
          <p:spPr>
            <a:xfrm>
              <a:off x="15253" y="7479"/>
              <a:ext cx="2359" cy="1022"/>
            </a:xfrm>
            <a:prstGeom prst="wedgeRectCallout">
              <a:avLst>
                <a:gd name="adj1" fmla="val -227236"/>
                <a:gd name="adj2" fmla="val -112915"/>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switching power supply board</a:t>
              </a:r>
              <a:endParaRPr lang="en-US" altLang="zh-CN"/>
            </a:p>
          </p:txBody>
        </p:sp>
        <p:sp>
          <p:nvSpPr>
            <p:cNvPr id="17" name="矩形标注 16"/>
            <p:cNvSpPr/>
            <p:nvPr/>
          </p:nvSpPr>
          <p:spPr>
            <a:xfrm>
              <a:off x="15253" y="4940"/>
              <a:ext cx="2359" cy="935"/>
            </a:xfrm>
            <a:prstGeom prst="wedgeRectCallout">
              <a:avLst>
                <a:gd name="adj1" fmla="val -257545"/>
                <a:gd name="adj2" fmla="val -1363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center board; center plate</a:t>
              </a:r>
              <a:endParaRPr lang="en-US" altLang="zh-CN"/>
            </a:p>
          </p:txBody>
        </p:sp>
      </p:grpSp>
      <p:sp>
        <p:nvSpPr>
          <p:cNvPr id="2" name="矩形标注 1"/>
          <p:cNvSpPr/>
          <p:nvPr/>
        </p:nvSpPr>
        <p:spPr>
          <a:xfrm>
            <a:off x="690880" y="3837305"/>
            <a:ext cx="1652905" cy="614680"/>
          </a:xfrm>
          <a:prstGeom prst="wedgeRectCallout">
            <a:avLst>
              <a:gd name="adj1" fmla="val 151152"/>
              <a:gd name="adj2" fmla="val -21961"/>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sym typeface="+mn-ea"/>
              </a:rPr>
              <a:t>two-way airvalve</a:t>
            </a:r>
            <a:endParaRPr lang="en-US" altLang="zh-CN"/>
          </a:p>
          <a:p>
            <a:pPr algn="ctr"/>
            <a:endParaRPr lang="zh-CN" altLang="en-US"/>
          </a:p>
        </p:txBody>
      </p:sp>
      <p:sp>
        <p:nvSpPr>
          <p:cNvPr id="6" name="页脚占位符 5"/>
          <p:cNvSpPr>
            <a:spLocks noGrp="1"/>
          </p:cNvSpPr>
          <p:nvPr>
            <p:ph type="ftr" sz="quarter" idx="11"/>
          </p:nvPr>
        </p:nvSpPr>
        <p:spPr>
          <a:xfrm>
            <a:off x="135890" y="6475095"/>
            <a:ext cx="418465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20" name="矩形标注 19"/>
          <p:cNvSpPr/>
          <p:nvPr/>
        </p:nvSpPr>
        <p:spPr>
          <a:xfrm>
            <a:off x="690880" y="3239770"/>
            <a:ext cx="1652905" cy="528955"/>
          </a:xfrm>
          <a:prstGeom prst="wedgeRectCallout">
            <a:avLst>
              <a:gd name="adj1" fmla="val 215731"/>
              <a:gd name="adj2" fmla="val 4171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t>three-way air valve</a:t>
            </a:r>
            <a:endParaRPr lang="en-US" altLang="zh-CN"/>
          </a:p>
        </p:txBody>
      </p:sp>
      <p:sp>
        <p:nvSpPr>
          <p:cNvPr id="21" name="文本框 20"/>
          <p:cNvSpPr txBox="1"/>
          <p:nvPr/>
        </p:nvSpPr>
        <p:spPr>
          <a:xfrm>
            <a:off x="2684145" y="924560"/>
            <a:ext cx="7869555" cy="460375"/>
          </a:xfrm>
          <a:prstGeom prst="rect">
            <a:avLst/>
          </a:prstGeom>
          <a:noFill/>
        </p:spPr>
        <p:txBody>
          <a:bodyPr wrap="square" rtlCol="0">
            <a:spAutoFit/>
          </a:bodyPr>
          <a:p>
            <a:r>
              <a:rPr lang="zh-CN" altLang="en-US" sz="2400" b="1">
                <a:solidFill>
                  <a:schemeClr val="accent1">
                    <a:lumMod val="75000"/>
                  </a:schemeClr>
                </a:solidFill>
                <a:latin typeface="+mn-ea"/>
                <a:cs typeface="+mn-ea"/>
                <a:sym typeface="+mn-ea"/>
              </a:rPr>
              <a:t>四、</a:t>
            </a:r>
            <a:r>
              <a:rPr lang="en-US" altLang="zh-CN" sz="2400"/>
              <a:t>Massage Chair Internal Structure and Disassembly</a:t>
            </a:r>
            <a:endParaRPr lang="en-US" altLang="zh-CN"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12640" y="6474928"/>
            <a:ext cx="2700000" cy="316800"/>
          </a:xfrm>
        </p:spPr>
        <p:txBody>
          <a:bodyPr/>
          <a:p>
            <a:pPr algn="ctr"/>
            <a:r>
              <a:rPr lang="en-US" altLang="zh-CN" b="1" dirty="0"/>
              <a:t>Page 15</a:t>
            </a:r>
            <a:endParaRPr lang="en-US" altLang="zh-CN" b="1" dirty="0"/>
          </a:p>
        </p:txBody>
      </p:sp>
      <p:sp>
        <p:nvSpPr>
          <p:cNvPr id="6" name="页脚占位符 5"/>
          <p:cNvSpPr>
            <a:spLocks noGrp="1"/>
          </p:cNvSpPr>
          <p:nvPr>
            <p:ph type="ftr" sz="quarter" idx="11"/>
          </p:nvPr>
        </p:nvSpPr>
        <p:spPr>
          <a:xfrm>
            <a:off x="64770" y="6541135"/>
            <a:ext cx="429958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4" name="图片 3"/>
          <p:cNvPicPr>
            <a:picLocks noChangeAspect="1"/>
          </p:cNvPicPr>
          <p:nvPr/>
        </p:nvPicPr>
        <p:blipFill>
          <a:blip r:embed="rId2"/>
          <a:stretch>
            <a:fillRect/>
          </a:stretch>
        </p:blipFill>
        <p:spPr>
          <a:xfrm>
            <a:off x="8404860" y="3899535"/>
            <a:ext cx="2941955" cy="2255520"/>
          </a:xfrm>
          <a:prstGeom prst="rect">
            <a:avLst/>
          </a:prstGeom>
        </p:spPr>
      </p:pic>
      <p:pic>
        <p:nvPicPr>
          <p:cNvPr id="8" name="图片 7"/>
          <p:cNvPicPr>
            <a:picLocks noChangeAspect="1"/>
          </p:cNvPicPr>
          <p:nvPr/>
        </p:nvPicPr>
        <p:blipFill>
          <a:blip r:embed="rId3"/>
          <a:stretch>
            <a:fillRect/>
          </a:stretch>
        </p:blipFill>
        <p:spPr>
          <a:xfrm>
            <a:off x="8404860" y="1338580"/>
            <a:ext cx="2838450" cy="2094865"/>
          </a:xfrm>
          <a:prstGeom prst="rect">
            <a:avLst/>
          </a:prstGeom>
        </p:spPr>
      </p:pic>
      <p:pic>
        <p:nvPicPr>
          <p:cNvPr id="11" name="图片 10" descr="IMG_20200520_093651"/>
          <p:cNvPicPr>
            <a:picLocks noChangeAspect="1"/>
          </p:cNvPicPr>
          <p:nvPr/>
        </p:nvPicPr>
        <p:blipFill>
          <a:blip r:embed="rId4"/>
          <a:stretch>
            <a:fillRect/>
          </a:stretch>
        </p:blipFill>
        <p:spPr>
          <a:xfrm>
            <a:off x="656590" y="2176145"/>
            <a:ext cx="3171190" cy="2371725"/>
          </a:xfrm>
          <a:prstGeom prst="rect">
            <a:avLst/>
          </a:prstGeom>
        </p:spPr>
      </p:pic>
      <p:sp>
        <p:nvSpPr>
          <p:cNvPr id="12" name="文本框 11"/>
          <p:cNvSpPr txBox="1"/>
          <p:nvPr/>
        </p:nvSpPr>
        <p:spPr>
          <a:xfrm>
            <a:off x="281305" y="1453515"/>
            <a:ext cx="6318250" cy="368300"/>
          </a:xfrm>
          <a:prstGeom prst="rect">
            <a:avLst/>
          </a:prstGeom>
          <a:noFill/>
        </p:spPr>
        <p:txBody>
          <a:bodyPr wrap="square" rtlCol="0">
            <a:spAutoFit/>
          </a:bodyPr>
          <a:p>
            <a:r>
              <a:rPr lang="en-US" altLang="zh-CN" b="1"/>
              <a:t>1.2</a:t>
            </a:r>
            <a:r>
              <a:rPr lang="zh-CN" altLang="en-US" b="1"/>
              <a:t>、</a:t>
            </a:r>
            <a:r>
              <a:rPr lang="en-US" altLang="zh-CN" b="1"/>
              <a:t>Schematic diagram of the calf structure</a:t>
            </a:r>
            <a:r>
              <a:rPr lang="zh-CN" altLang="en-US" b="1"/>
              <a:t>：</a:t>
            </a:r>
            <a:endParaRPr lang="zh-CN" altLang="en-US" b="1"/>
          </a:p>
        </p:txBody>
      </p:sp>
      <p:sp>
        <p:nvSpPr>
          <p:cNvPr id="14" name="文本框 13"/>
          <p:cNvSpPr txBox="1"/>
          <p:nvPr/>
        </p:nvSpPr>
        <p:spPr>
          <a:xfrm>
            <a:off x="4690745" y="5415915"/>
            <a:ext cx="2106295" cy="368300"/>
          </a:xfrm>
          <a:prstGeom prst="rect">
            <a:avLst/>
          </a:prstGeom>
          <a:noFill/>
        </p:spPr>
        <p:txBody>
          <a:bodyPr wrap="square" rtlCol="0">
            <a:spAutoFit/>
          </a:bodyPr>
          <a:p>
            <a:r>
              <a:rPr lang="en-US" altLang="zh-CN"/>
              <a:t>calf assembly</a:t>
            </a:r>
            <a:endParaRPr lang="en-US" altLang="zh-CN"/>
          </a:p>
        </p:txBody>
      </p:sp>
      <p:sp>
        <p:nvSpPr>
          <p:cNvPr id="22" name="文本框 21"/>
          <p:cNvSpPr txBox="1"/>
          <p:nvPr/>
        </p:nvSpPr>
        <p:spPr>
          <a:xfrm>
            <a:off x="8739505" y="3482340"/>
            <a:ext cx="2273300" cy="368300"/>
          </a:xfrm>
          <a:prstGeom prst="rect">
            <a:avLst/>
          </a:prstGeom>
          <a:noFill/>
        </p:spPr>
        <p:txBody>
          <a:bodyPr wrap="square" rtlCol="0">
            <a:spAutoFit/>
          </a:bodyPr>
          <a:p>
            <a:r>
              <a:rPr lang="en-US" altLang="zh-CN"/>
              <a:t>Upper calf assembly</a:t>
            </a:r>
            <a:endParaRPr lang="en-US" altLang="zh-CN"/>
          </a:p>
        </p:txBody>
      </p:sp>
      <p:sp>
        <p:nvSpPr>
          <p:cNvPr id="23" name="文本框 22"/>
          <p:cNvSpPr txBox="1"/>
          <p:nvPr/>
        </p:nvSpPr>
        <p:spPr>
          <a:xfrm>
            <a:off x="8740140" y="6252845"/>
            <a:ext cx="2502535" cy="368300"/>
          </a:xfrm>
          <a:prstGeom prst="rect">
            <a:avLst/>
          </a:prstGeom>
          <a:noFill/>
        </p:spPr>
        <p:txBody>
          <a:bodyPr wrap="square" rtlCol="0">
            <a:spAutoFit/>
          </a:bodyPr>
          <a:p>
            <a:r>
              <a:rPr lang="en-US" altLang="zh-CN"/>
              <a:t>lower leg assembly</a:t>
            </a:r>
            <a:endParaRPr lang="en-US" altLang="zh-CN"/>
          </a:p>
        </p:txBody>
      </p:sp>
      <p:sp>
        <p:nvSpPr>
          <p:cNvPr id="24" name="文本框 23"/>
          <p:cNvSpPr txBox="1"/>
          <p:nvPr/>
        </p:nvSpPr>
        <p:spPr>
          <a:xfrm>
            <a:off x="601345" y="4602480"/>
            <a:ext cx="3226435" cy="645160"/>
          </a:xfrm>
          <a:prstGeom prst="rect">
            <a:avLst/>
          </a:prstGeom>
          <a:noFill/>
        </p:spPr>
        <p:txBody>
          <a:bodyPr wrap="square" rtlCol="0">
            <a:spAutoFit/>
          </a:bodyPr>
          <a:p>
            <a:r>
              <a:rPr lang="en-US" altLang="zh-CN"/>
              <a:t>Lower leg hardware and foot roller assembly</a:t>
            </a:r>
            <a:endParaRPr lang="en-US" altLang="zh-CN"/>
          </a:p>
        </p:txBody>
      </p:sp>
      <p:pic>
        <p:nvPicPr>
          <p:cNvPr id="15" name="图片 14"/>
          <p:cNvPicPr>
            <a:picLocks noChangeAspect="1"/>
          </p:cNvPicPr>
          <p:nvPr/>
        </p:nvPicPr>
        <p:blipFill>
          <a:blip r:embed="rId5"/>
          <a:stretch>
            <a:fillRect/>
          </a:stretch>
        </p:blipFill>
        <p:spPr>
          <a:xfrm>
            <a:off x="4164330" y="1907540"/>
            <a:ext cx="3597275" cy="32569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10" name="图片 9"/>
          <p:cNvPicPr>
            <a:picLocks noChangeAspect="1"/>
          </p:cNvPicPr>
          <p:nvPr/>
        </p:nvPicPr>
        <p:blipFill>
          <a:blip r:embed="rId2"/>
          <a:stretch>
            <a:fillRect/>
          </a:stretch>
        </p:blipFill>
        <p:spPr>
          <a:xfrm>
            <a:off x="942975" y="1419225"/>
            <a:ext cx="3368040" cy="2080895"/>
          </a:xfrm>
          <a:prstGeom prst="rect">
            <a:avLst/>
          </a:prstGeom>
        </p:spPr>
      </p:pic>
      <p:sp>
        <p:nvSpPr>
          <p:cNvPr id="3" name="灯片编号占位符 2"/>
          <p:cNvSpPr>
            <a:spLocks noGrp="1"/>
          </p:cNvSpPr>
          <p:nvPr>
            <p:ph type="sldNum" sz="quarter" idx="12"/>
          </p:nvPr>
        </p:nvSpPr>
        <p:spPr>
          <a:xfrm>
            <a:off x="4620895" y="6491438"/>
            <a:ext cx="2700000" cy="316800"/>
          </a:xfrm>
        </p:spPr>
        <p:txBody>
          <a:bodyPr/>
          <a:p>
            <a:pPr algn="ctr"/>
            <a:r>
              <a:rPr lang="en-US" altLang="zh-CN" b="1" dirty="0"/>
              <a:t>Page 16</a:t>
            </a:r>
            <a:endParaRPr lang="en-US" altLang="zh-CN" b="1" dirty="0"/>
          </a:p>
        </p:txBody>
      </p:sp>
      <p:sp>
        <p:nvSpPr>
          <p:cNvPr id="6" name="文本框 5"/>
          <p:cNvSpPr txBox="1"/>
          <p:nvPr/>
        </p:nvSpPr>
        <p:spPr>
          <a:xfrm>
            <a:off x="192405" y="1050925"/>
            <a:ext cx="6421755" cy="368300"/>
          </a:xfrm>
          <a:prstGeom prst="rect">
            <a:avLst/>
          </a:prstGeom>
          <a:noFill/>
        </p:spPr>
        <p:txBody>
          <a:bodyPr wrap="square" rtlCol="0">
            <a:spAutoFit/>
          </a:bodyPr>
          <a:p>
            <a:r>
              <a:rPr lang="en-US" altLang="zh-CN" b="1"/>
              <a:t>2.1 Pillow Disassembly Instructions</a:t>
            </a:r>
            <a:r>
              <a:rPr lang="zh-CN" altLang="en-US" b="1"/>
              <a:t>：</a:t>
            </a:r>
            <a:endParaRPr lang="zh-CN" altLang="en-US" b="1"/>
          </a:p>
        </p:txBody>
      </p:sp>
      <p:sp>
        <p:nvSpPr>
          <p:cNvPr id="7" name="文本框 6"/>
          <p:cNvSpPr txBox="1"/>
          <p:nvPr/>
        </p:nvSpPr>
        <p:spPr>
          <a:xfrm>
            <a:off x="1226820" y="3444240"/>
            <a:ext cx="2320290" cy="368300"/>
          </a:xfrm>
          <a:prstGeom prst="rect">
            <a:avLst/>
          </a:prstGeom>
          <a:noFill/>
        </p:spPr>
        <p:txBody>
          <a:bodyPr wrap="square" rtlCol="0">
            <a:spAutoFit/>
          </a:bodyPr>
          <a:p>
            <a:r>
              <a:rPr lang="en-US" altLang="zh-CN">
                <a:latin typeface="微软雅黑" panose="020B0503020204020204" charset="-122"/>
                <a:ea typeface="微软雅黑" panose="020B0503020204020204" charset="-122"/>
              </a:rPr>
              <a:t>unzip</a:t>
            </a:r>
            <a:endParaRPr lang="en-US" altLang="zh-CN">
              <a:latin typeface="微软雅黑" panose="020B0503020204020204" charset="-122"/>
              <a:ea typeface="微软雅黑" panose="020B0503020204020204" charset="-122"/>
            </a:endParaRPr>
          </a:p>
        </p:txBody>
      </p:sp>
      <p:sp>
        <p:nvSpPr>
          <p:cNvPr id="20" name="文本框 19"/>
          <p:cNvSpPr txBox="1"/>
          <p:nvPr/>
        </p:nvSpPr>
        <p:spPr>
          <a:xfrm>
            <a:off x="7501890" y="3619500"/>
            <a:ext cx="854710" cy="368300"/>
          </a:xfrm>
          <a:prstGeom prst="rect">
            <a:avLst/>
          </a:prstGeom>
          <a:noFill/>
        </p:spPr>
        <p:txBody>
          <a:bodyPr wrap="square" rtlCol="0">
            <a:noAutofit/>
          </a:bodyPr>
          <a:p>
            <a:r>
              <a:rPr lang="en-US" altLang="zh-CN"/>
              <a:t>Pillow</a:t>
            </a:r>
            <a:endParaRPr lang="en-US" altLang="zh-CN"/>
          </a:p>
        </p:txBody>
      </p:sp>
      <p:sp>
        <p:nvSpPr>
          <p:cNvPr id="2" name="页脚占位符 1"/>
          <p:cNvSpPr>
            <a:spLocks noGrp="1"/>
          </p:cNvSpPr>
          <p:nvPr>
            <p:ph type="ftr" sz="quarter" idx="11"/>
          </p:nvPr>
        </p:nvSpPr>
        <p:spPr>
          <a:xfrm>
            <a:off x="135890" y="6541135"/>
            <a:ext cx="417449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8" name="椭圆 7"/>
          <p:cNvSpPr/>
          <p:nvPr/>
        </p:nvSpPr>
        <p:spPr>
          <a:xfrm>
            <a:off x="1206500" y="2194560"/>
            <a:ext cx="490855" cy="529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9" name="直接箭头连接符 8"/>
          <p:cNvCxnSpPr/>
          <p:nvPr/>
        </p:nvCxnSpPr>
        <p:spPr>
          <a:xfrm flipV="1">
            <a:off x="1697355" y="2454910"/>
            <a:ext cx="2298065" cy="95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11" name="图片 10"/>
          <p:cNvPicPr>
            <a:picLocks noChangeAspect="1"/>
          </p:cNvPicPr>
          <p:nvPr/>
        </p:nvPicPr>
        <p:blipFill>
          <a:blip r:embed="rId3"/>
          <a:stretch>
            <a:fillRect/>
          </a:stretch>
        </p:blipFill>
        <p:spPr>
          <a:xfrm>
            <a:off x="6613525" y="1419225"/>
            <a:ext cx="2631440" cy="2200275"/>
          </a:xfrm>
          <a:prstGeom prst="rect">
            <a:avLst/>
          </a:prstGeom>
        </p:spPr>
      </p:pic>
      <p:pic>
        <p:nvPicPr>
          <p:cNvPr id="12" name="图片 11"/>
          <p:cNvPicPr>
            <a:picLocks noChangeAspect="1"/>
          </p:cNvPicPr>
          <p:nvPr/>
        </p:nvPicPr>
        <p:blipFill>
          <a:blip r:embed="rId4"/>
          <a:stretch>
            <a:fillRect/>
          </a:stretch>
        </p:blipFill>
        <p:spPr>
          <a:xfrm>
            <a:off x="942975" y="3807460"/>
            <a:ext cx="3262630" cy="2301875"/>
          </a:xfrm>
          <a:prstGeom prst="rect">
            <a:avLst/>
          </a:prstGeom>
        </p:spPr>
      </p:pic>
      <p:pic>
        <p:nvPicPr>
          <p:cNvPr id="13" name="图片 12"/>
          <p:cNvPicPr>
            <a:picLocks noChangeAspect="1"/>
          </p:cNvPicPr>
          <p:nvPr/>
        </p:nvPicPr>
        <p:blipFill>
          <a:blip r:embed="rId5"/>
          <a:stretch>
            <a:fillRect/>
          </a:stretch>
        </p:blipFill>
        <p:spPr>
          <a:xfrm>
            <a:off x="6613525" y="3989070"/>
            <a:ext cx="2631440" cy="2132965"/>
          </a:xfrm>
          <a:prstGeom prst="rect">
            <a:avLst/>
          </a:prstGeom>
        </p:spPr>
      </p:pic>
      <p:sp>
        <p:nvSpPr>
          <p:cNvPr id="14" name="文本框 13"/>
          <p:cNvSpPr txBox="1"/>
          <p:nvPr/>
        </p:nvSpPr>
        <p:spPr>
          <a:xfrm>
            <a:off x="7446010" y="6122035"/>
            <a:ext cx="1798955" cy="368300"/>
          </a:xfrm>
          <a:prstGeom prst="rect">
            <a:avLst/>
          </a:prstGeom>
          <a:noFill/>
        </p:spPr>
        <p:txBody>
          <a:bodyPr wrap="square" rtlCol="0">
            <a:noAutofit/>
          </a:bodyPr>
          <a:p>
            <a:r>
              <a:rPr lang="en-US" altLang="zh-CN"/>
              <a:t>Small pillow</a:t>
            </a:r>
            <a:endParaRPr lang="en-US" altLang="zh-CN"/>
          </a:p>
        </p:txBody>
      </p:sp>
      <p:sp>
        <p:nvSpPr>
          <p:cNvPr id="15" name="椭圆 14"/>
          <p:cNvSpPr/>
          <p:nvPr/>
        </p:nvSpPr>
        <p:spPr>
          <a:xfrm>
            <a:off x="1108710" y="4691380"/>
            <a:ext cx="490855" cy="529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6" name="直接箭头连接符 15"/>
          <p:cNvCxnSpPr/>
          <p:nvPr/>
        </p:nvCxnSpPr>
        <p:spPr>
          <a:xfrm flipV="1">
            <a:off x="1599565" y="5050790"/>
            <a:ext cx="2298065" cy="95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7" name="文本框 16"/>
          <p:cNvSpPr txBox="1"/>
          <p:nvPr/>
        </p:nvSpPr>
        <p:spPr>
          <a:xfrm>
            <a:off x="1206500" y="6099810"/>
            <a:ext cx="2320290" cy="368300"/>
          </a:xfrm>
          <a:prstGeom prst="rect">
            <a:avLst/>
          </a:prstGeom>
          <a:noFill/>
        </p:spPr>
        <p:txBody>
          <a:bodyPr wrap="square" rtlCol="0">
            <a:spAutoFit/>
          </a:bodyPr>
          <a:p>
            <a:r>
              <a:rPr lang="en-US" altLang="zh-CN">
                <a:latin typeface="微软雅黑" panose="020B0503020204020204" charset="-122"/>
                <a:ea typeface="微软雅黑" panose="020B0503020204020204" charset="-122"/>
              </a:rPr>
              <a:t>unzip</a:t>
            </a:r>
            <a:endParaRPr lang="en-US" altLang="zh-CN">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37" name="图片 36"/>
          <p:cNvPicPr>
            <a:picLocks noChangeAspect="1"/>
          </p:cNvPicPr>
          <p:nvPr/>
        </p:nvPicPr>
        <p:blipFill>
          <a:blip r:embed="rId2"/>
          <a:stretch>
            <a:fillRect/>
          </a:stretch>
        </p:blipFill>
        <p:spPr>
          <a:xfrm>
            <a:off x="3477260" y="3793490"/>
            <a:ext cx="2613025" cy="1974215"/>
          </a:xfrm>
          <a:prstGeom prst="rect">
            <a:avLst/>
          </a:prstGeom>
        </p:spPr>
      </p:pic>
      <p:pic>
        <p:nvPicPr>
          <p:cNvPr id="31" name="图片 30"/>
          <p:cNvPicPr>
            <a:picLocks noChangeAspect="1"/>
          </p:cNvPicPr>
          <p:nvPr/>
        </p:nvPicPr>
        <p:blipFill>
          <a:blip r:embed="rId3"/>
          <a:stretch>
            <a:fillRect/>
          </a:stretch>
        </p:blipFill>
        <p:spPr>
          <a:xfrm>
            <a:off x="8422640" y="1347470"/>
            <a:ext cx="2738755" cy="2094230"/>
          </a:xfrm>
          <a:prstGeom prst="rect">
            <a:avLst/>
          </a:prstGeom>
        </p:spPr>
      </p:pic>
      <p:pic>
        <p:nvPicPr>
          <p:cNvPr id="9" name="图片 8"/>
          <p:cNvPicPr>
            <a:picLocks noChangeAspect="1"/>
          </p:cNvPicPr>
          <p:nvPr/>
        </p:nvPicPr>
        <p:blipFill>
          <a:blip r:embed="rId4"/>
          <a:stretch>
            <a:fillRect/>
          </a:stretch>
        </p:blipFill>
        <p:spPr>
          <a:xfrm>
            <a:off x="377825" y="1310005"/>
            <a:ext cx="3051810" cy="2021205"/>
          </a:xfrm>
          <a:prstGeom prst="rect">
            <a:avLst/>
          </a:prstGeom>
        </p:spPr>
      </p:pic>
      <p:sp>
        <p:nvSpPr>
          <p:cNvPr id="3" name="灯片编号占位符 2"/>
          <p:cNvSpPr>
            <a:spLocks noGrp="1"/>
          </p:cNvSpPr>
          <p:nvPr>
            <p:ph type="sldNum" sz="quarter" idx="12"/>
          </p:nvPr>
        </p:nvSpPr>
        <p:spPr>
          <a:xfrm>
            <a:off x="4745990" y="6450798"/>
            <a:ext cx="2700000" cy="316800"/>
          </a:xfrm>
        </p:spPr>
        <p:txBody>
          <a:bodyPr/>
          <a:p>
            <a:pPr algn="ctr"/>
            <a:r>
              <a:rPr lang="en-US" altLang="zh-CN" b="1" dirty="0"/>
              <a:t>Page 17</a:t>
            </a:r>
            <a:endParaRPr lang="en-US" altLang="zh-CN" b="1" dirty="0"/>
          </a:p>
        </p:txBody>
      </p:sp>
      <p:sp>
        <p:nvSpPr>
          <p:cNvPr id="13" name="文本框 12"/>
          <p:cNvSpPr txBox="1"/>
          <p:nvPr/>
        </p:nvSpPr>
        <p:spPr>
          <a:xfrm>
            <a:off x="135890" y="941705"/>
            <a:ext cx="6053455" cy="368300"/>
          </a:xfrm>
          <a:prstGeom prst="rect">
            <a:avLst/>
          </a:prstGeom>
          <a:noFill/>
        </p:spPr>
        <p:txBody>
          <a:bodyPr wrap="square" rtlCol="0">
            <a:spAutoFit/>
          </a:bodyPr>
          <a:p>
            <a:r>
              <a:rPr lang="en-US" altLang="zh-CN" b="1"/>
              <a:t>2.1 Cape Seat Cushion Removal Instructions</a:t>
            </a:r>
            <a:r>
              <a:rPr lang="zh-CN" altLang="en-US" b="1"/>
              <a:t>：</a:t>
            </a:r>
            <a:endParaRPr lang="zh-CN" altLang="en-US" b="1"/>
          </a:p>
        </p:txBody>
      </p:sp>
      <p:sp>
        <p:nvSpPr>
          <p:cNvPr id="23" name="文本框 22"/>
          <p:cNvSpPr txBox="1"/>
          <p:nvPr/>
        </p:nvSpPr>
        <p:spPr>
          <a:xfrm>
            <a:off x="1153160" y="3374390"/>
            <a:ext cx="1231265" cy="368300"/>
          </a:xfrm>
          <a:prstGeom prst="rect">
            <a:avLst/>
          </a:prstGeom>
          <a:noFill/>
        </p:spPr>
        <p:txBody>
          <a:bodyPr wrap="square" rtlCol="0">
            <a:spAutoFit/>
          </a:bodyPr>
          <a:p>
            <a:r>
              <a:rPr lang="en-US" altLang="zh-CN">
                <a:latin typeface="微软雅黑" panose="020B0503020204020204" charset="-122"/>
                <a:ea typeface="微软雅黑" panose="020B0503020204020204" charset="-122"/>
                <a:sym typeface="+mn-ea"/>
              </a:rPr>
              <a:t>unzip</a:t>
            </a:r>
            <a:endParaRPr lang="en-US" altLang="zh-CN"/>
          </a:p>
        </p:txBody>
      </p:sp>
      <p:sp>
        <p:nvSpPr>
          <p:cNvPr id="24" name="文本框 23"/>
          <p:cNvSpPr txBox="1"/>
          <p:nvPr/>
        </p:nvSpPr>
        <p:spPr>
          <a:xfrm>
            <a:off x="3724275" y="5869940"/>
            <a:ext cx="2207260" cy="645160"/>
          </a:xfrm>
          <a:prstGeom prst="rect">
            <a:avLst/>
          </a:prstGeom>
          <a:noFill/>
        </p:spPr>
        <p:txBody>
          <a:bodyPr wrap="square" rtlCol="0">
            <a:spAutoFit/>
          </a:bodyPr>
          <a:p>
            <a:r>
              <a:rPr lang="en-US" altLang="zh-CN"/>
              <a:t>Unzip the seat cushion</a:t>
            </a:r>
            <a:endParaRPr lang="en-US" altLang="zh-CN"/>
          </a:p>
        </p:txBody>
      </p:sp>
      <p:sp>
        <p:nvSpPr>
          <p:cNvPr id="25" name="文本框 24"/>
          <p:cNvSpPr txBox="1"/>
          <p:nvPr/>
        </p:nvSpPr>
        <p:spPr>
          <a:xfrm>
            <a:off x="3792855" y="3417570"/>
            <a:ext cx="4231640" cy="368300"/>
          </a:xfrm>
          <a:prstGeom prst="rect">
            <a:avLst/>
          </a:prstGeom>
          <a:noFill/>
        </p:spPr>
        <p:txBody>
          <a:bodyPr wrap="square" rtlCol="0">
            <a:spAutoFit/>
          </a:bodyPr>
          <a:p>
            <a:r>
              <a:rPr lang="en-US" altLang="zh-CN"/>
              <a:t>Unzip the two zippers on the backrest</a:t>
            </a:r>
            <a:endParaRPr lang="en-US" altLang="zh-CN"/>
          </a:p>
        </p:txBody>
      </p:sp>
      <p:sp>
        <p:nvSpPr>
          <p:cNvPr id="40" name="文本框 39"/>
          <p:cNvSpPr txBox="1"/>
          <p:nvPr/>
        </p:nvSpPr>
        <p:spPr>
          <a:xfrm>
            <a:off x="135890" y="5860415"/>
            <a:ext cx="2872105" cy="645160"/>
          </a:xfrm>
          <a:prstGeom prst="rect">
            <a:avLst/>
          </a:prstGeom>
          <a:noFill/>
        </p:spPr>
        <p:txBody>
          <a:bodyPr wrap="square" rtlCol="0">
            <a:spAutoFit/>
          </a:bodyPr>
          <a:p>
            <a:r>
              <a:rPr lang="en-US" altLang="zh-CN"/>
              <a:t>Unzip the cape and calf zippers</a:t>
            </a:r>
            <a:endParaRPr lang="en-US" altLang="zh-CN"/>
          </a:p>
        </p:txBody>
      </p:sp>
      <p:sp>
        <p:nvSpPr>
          <p:cNvPr id="2" name="页脚占位符 1"/>
          <p:cNvSpPr>
            <a:spLocks noGrp="1"/>
          </p:cNvSpPr>
          <p:nvPr>
            <p:ph type="ftr" sz="quarter" idx="11"/>
          </p:nvPr>
        </p:nvSpPr>
        <p:spPr>
          <a:xfrm>
            <a:off x="78105" y="6513830"/>
            <a:ext cx="390842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10" name="文本框 9"/>
          <p:cNvSpPr txBox="1"/>
          <p:nvPr/>
        </p:nvSpPr>
        <p:spPr>
          <a:xfrm>
            <a:off x="8307705" y="3470275"/>
            <a:ext cx="3564255" cy="368300"/>
          </a:xfrm>
          <a:prstGeom prst="rect">
            <a:avLst/>
          </a:prstGeom>
          <a:noFill/>
        </p:spPr>
        <p:txBody>
          <a:bodyPr wrap="square" rtlCol="0">
            <a:spAutoFit/>
          </a:bodyPr>
          <a:p>
            <a:r>
              <a:rPr lang="en-US" altLang="zh-CN"/>
              <a:t>Unzip the cape and seat zippers</a:t>
            </a:r>
            <a:endParaRPr lang="en-US" altLang="zh-CN"/>
          </a:p>
        </p:txBody>
      </p:sp>
      <p:sp>
        <p:nvSpPr>
          <p:cNvPr id="11" name="文本框 10"/>
          <p:cNvSpPr txBox="1"/>
          <p:nvPr/>
        </p:nvSpPr>
        <p:spPr>
          <a:xfrm>
            <a:off x="6602095" y="5850890"/>
            <a:ext cx="2042160" cy="645160"/>
          </a:xfrm>
          <a:prstGeom prst="rect">
            <a:avLst/>
          </a:prstGeom>
          <a:noFill/>
        </p:spPr>
        <p:txBody>
          <a:bodyPr wrap="square" rtlCol="0">
            <a:spAutoFit/>
          </a:bodyPr>
          <a:p>
            <a:r>
              <a:rPr lang="en-US" altLang="zh-CN"/>
              <a:t>Disconnect the heating terminal</a:t>
            </a:r>
            <a:endParaRPr lang="en-US" altLang="zh-CN"/>
          </a:p>
        </p:txBody>
      </p:sp>
      <p:sp>
        <p:nvSpPr>
          <p:cNvPr id="14" name="椭圆 13"/>
          <p:cNvSpPr/>
          <p:nvPr/>
        </p:nvSpPr>
        <p:spPr>
          <a:xfrm>
            <a:off x="532765" y="2129155"/>
            <a:ext cx="529590" cy="529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5" name="直接箭头连接符 14"/>
          <p:cNvCxnSpPr>
            <a:stCxn id="14" idx="6"/>
          </p:cNvCxnSpPr>
          <p:nvPr/>
        </p:nvCxnSpPr>
        <p:spPr>
          <a:xfrm flipV="1">
            <a:off x="1062355" y="2369820"/>
            <a:ext cx="2414905" cy="2413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2" name="椭圆 21"/>
          <p:cNvSpPr/>
          <p:nvPr/>
        </p:nvSpPr>
        <p:spPr>
          <a:xfrm>
            <a:off x="10356850" y="1624330"/>
            <a:ext cx="402590" cy="5048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6" name="直接箭头连接符 25"/>
          <p:cNvCxnSpPr/>
          <p:nvPr/>
        </p:nvCxnSpPr>
        <p:spPr>
          <a:xfrm>
            <a:off x="10634980" y="2172970"/>
            <a:ext cx="177800" cy="98361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55" name="椭圆 54"/>
          <p:cNvSpPr/>
          <p:nvPr/>
        </p:nvSpPr>
        <p:spPr>
          <a:xfrm>
            <a:off x="5523865" y="4337685"/>
            <a:ext cx="509905" cy="4572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6" name="直接箭头连接符 55"/>
          <p:cNvCxnSpPr>
            <a:stCxn id="55" idx="2"/>
          </p:cNvCxnSpPr>
          <p:nvPr/>
        </p:nvCxnSpPr>
        <p:spPr>
          <a:xfrm flipH="1">
            <a:off x="3861435" y="4566285"/>
            <a:ext cx="1662430" cy="5143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17" name="图片 16"/>
          <p:cNvPicPr>
            <a:picLocks noChangeAspect="1"/>
          </p:cNvPicPr>
          <p:nvPr/>
        </p:nvPicPr>
        <p:blipFill>
          <a:blip r:embed="rId5"/>
          <a:stretch>
            <a:fillRect/>
          </a:stretch>
        </p:blipFill>
        <p:spPr>
          <a:xfrm>
            <a:off x="4415155" y="1347470"/>
            <a:ext cx="2861945" cy="2033905"/>
          </a:xfrm>
          <a:prstGeom prst="rect">
            <a:avLst/>
          </a:prstGeom>
        </p:spPr>
      </p:pic>
      <p:sp>
        <p:nvSpPr>
          <p:cNvPr id="18" name="椭圆 17"/>
          <p:cNvSpPr/>
          <p:nvPr/>
        </p:nvSpPr>
        <p:spPr>
          <a:xfrm>
            <a:off x="4708525" y="2851785"/>
            <a:ext cx="529590" cy="529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8" name="直接箭头连接符 27"/>
          <p:cNvCxnSpPr/>
          <p:nvPr/>
        </p:nvCxnSpPr>
        <p:spPr>
          <a:xfrm flipV="1">
            <a:off x="4900295" y="1554480"/>
            <a:ext cx="8890" cy="131127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9" name="椭圆 28"/>
          <p:cNvSpPr/>
          <p:nvPr/>
        </p:nvSpPr>
        <p:spPr>
          <a:xfrm>
            <a:off x="6401435" y="2667000"/>
            <a:ext cx="529590" cy="529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0" name="直接箭头连接符 29"/>
          <p:cNvCxnSpPr/>
          <p:nvPr/>
        </p:nvCxnSpPr>
        <p:spPr>
          <a:xfrm flipH="1" flipV="1">
            <a:off x="6602095" y="1460500"/>
            <a:ext cx="118745" cy="120650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32" name="椭圆 31"/>
          <p:cNvSpPr/>
          <p:nvPr/>
        </p:nvSpPr>
        <p:spPr>
          <a:xfrm>
            <a:off x="8644255" y="1788795"/>
            <a:ext cx="402590" cy="5048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3" name="直接箭头连接符 32"/>
          <p:cNvCxnSpPr/>
          <p:nvPr/>
        </p:nvCxnSpPr>
        <p:spPr>
          <a:xfrm flipH="1">
            <a:off x="8845550" y="2293620"/>
            <a:ext cx="17780" cy="10128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34" name="图片 33"/>
          <p:cNvPicPr>
            <a:picLocks noChangeAspect="1"/>
          </p:cNvPicPr>
          <p:nvPr/>
        </p:nvPicPr>
        <p:blipFill>
          <a:blip r:embed="rId6"/>
          <a:stretch>
            <a:fillRect/>
          </a:stretch>
        </p:blipFill>
        <p:spPr>
          <a:xfrm>
            <a:off x="135890" y="3785870"/>
            <a:ext cx="2907030" cy="1976755"/>
          </a:xfrm>
          <a:prstGeom prst="rect">
            <a:avLst/>
          </a:prstGeom>
        </p:spPr>
      </p:pic>
      <p:sp>
        <p:nvSpPr>
          <p:cNvPr id="35" name="椭圆 34"/>
          <p:cNvSpPr/>
          <p:nvPr/>
        </p:nvSpPr>
        <p:spPr>
          <a:xfrm>
            <a:off x="2578735" y="4207510"/>
            <a:ext cx="529590" cy="529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6" name="直接箭头连接符 35"/>
          <p:cNvCxnSpPr/>
          <p:nvPr/>
        </p:nvCxnSpPr>
        <p:spPr>
          <a:xfrm flipH="1">
            <a:off x="331470" y="4497705"/>
            <a:ext cx="2304415" cy="450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39" name="图片 38"/>
          <p:cNvPicPr>
            <a:picLocks noChangeAspect="1"/>
          </p:cNvPicPr>
          <p:nvPr/>
        </p:nvPicPr>
        <p:blipFill>
          <a:blip r:embed="rId7"/>
          <a:stretch>
            <a:fillRect/>
          </a:stretch>
        </p:blipFill>
        <p:spPr>
          <a:xfrm>
            <a:off x="6454140" y="3818255"/>
            <a:ext cx="2395855" cy="1945005"/>
          </a:xfrm>
          <a:prstGeom prst="rect">
            <a:avLst/>
          </a:prstGeom>
        </p:spPr>
      </p:pic>
      <p:pic>
        <p:nvPicPr>
          <p:cNvPr id="46" name="图片 45"/>
          <p:cNvPicPr>
            <a:picLocks noChangeAspect="1"/>
          </p:cNvPicPr>
          <p:nvPr/>
        </p:nvPicPr>
        <p:blipFill>
          <a:blip r:embed="rId8"/>
          <a:stretch>
            <a:fillRect/>
          </a:stretch>
        </p:blipFill>
        <p:spPr>
          <a:xfrm>
            <a:off x="9156065" y="3867150"/>
            <a:ext cx="2715895" cy="1917700"/>
          </a:xfrm>
          <a:prstGeom prst="rect">
            <a:avLst/>
          </a:prstGeom>
        </p:spPr>
      </p:pic>
      <p:sp>
        <p:nvSpPr>
          <p:cNvPr id="47" name="文本框 46"/>
          <p:cNvSpPr txBox="1"/>
          <p:nvPr/>
        </p:nvSpPr>
        <p:spPr>
          <a:xfrm>
            <a:off x="9615805" y="5869940"/>
            <a:ext cx="1884045" cy="368300"/>
          </a:xfrm>
          <a:prstGeom prst="rect">
            <a:avLst/>
          </a:prstGeom>
          <a:noFill/>
        </p:spPr>
        <p:txBody>
          <a:bodyPr wrap="square" rtlCol="0">
            <a:spAutoFit/>
          </a:bodyPr>
          <a:p>
            <a:r>
              <a:rPr lang="en-US" altLang="zh-CN"/>
              <a:t>Cape</a:t>
            </a:r>
            <a:endParaRPr lang="en-US" altLang="zh-CN"/>
          </a:p>
        </p:txBody>
      </p:sp>
      <p:sp>
        <p:nvSpPr>
          <p:cNvPr id="49" name="椭圆 48"/>
          <p:cNvSpPr/>
          <p:nvPr/>
        </p:nvSpPr>
        <p:spPr>
          <a:xfrm>
            <a:off x="7312660" y="4505325"/>
            <a:ext cx="786765" cy="8718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50798"/>
            <a:ext cx="2700000" cy="316800"/>
          </a:xfrm>
        </p:spPr>
        <p:txBody>
          <a:bodyPr/>
          <a:p>
            <a:pPr algn="ctr"/>
            <a:r>
              <a:rPr lang="en-US" altLang="zh-CN" b="1" dirty="0"/>
              <a:t>Page 18</a:t>
            </a:r>
            <a:endParaRPr lang="en-US" altLang="zh-CN" b="1" dirty="0"/>
          </a:p>
        </p:txBody>
      </p:sp>
      <p:sp>
        <p:nvSpPr>
          <p:cNvPr id="13" name="文本框 12"/>
          <p:cNvSpPr txBox="1"/>
          <p:nvPr/>
        </p:nvSpPr>
        <p:spPr>
          <a:xfrm>
            <a:off x="135890" y="1110615"/>
            <a:ext cx="5570855" cy="368300"/>
          </a:xfrm>
          <a:prstGeom prst="rect">
            <a:avLst/>
          </a:prstGeom>
          <a:noFill/>
        </p:spPr>
        <p:txBody>
          <a:bodyPr wrap="square" rtlCol="0">
            <a:spAutoFit/>
          </a:bodyPr>
          <a:p>
            <a:r>
              <a:rPr lang="en-US" altLang="zh-CN" b="1"/>
              <a:t>2.2 Cape Heating Wire Removal Instructions</a:t>
            </a:r>
            <a:r>
              <a:rPr lang="zh-CN" altLang="en-US" b="1"/>
              <a:t>：</a:t>
            </a:r>
            <a:endParaRPr lang="zh-CN" altLang="en-US" b="1"/>
          </a:p>
        </p:txBody>
      </p:sp>
      <p:sp>
        <p:nvSpPr>
          <p:cNvPr id="2" name="页脚占位符 1"/>
          <p:cNvSpPr>
            <a:spLocks noGrp="1"/>
          </p:cNvSpPr>
          <p:nvPr>
            <p:ph type="ftr" sz="quarter" idx="11"/>
          </p:nvPr>
        </p:nvSpPr>
        <p:spPr>
          <a:xfrm>
            <a:off x="135890" y="6475095"/>
            <a:ext cx="426212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47" name="文本框 46"/>
          <p:cNvSpPr txBox="1"/>
          <p:nvPr/>
        </p:nvSpPr>
        <p:spPr>
          <a:xfrm>
            <a:off x="9028430" y="3846195"/>
            <a:ext cx="1884045" cy="368300"/>
          </a:xfrm>
          <a:prstGeom prst="rect">
            <a:avLst/>
          </a:prstGeom>
          <a:noFill/>
        </p:spPr>
        <p:txBody>
          <a:bodyPr wrap="square" rtlCol="0">
            <a:spAutoFit/>
          </a:bodyPr>
          <a:p>
            <a:r>
              <a:rPr lang="en-US" altLang="zh-CN"/>
              <a:t>heating wire</a:t>
            </a:r>
            <a:endParaRPr lang="en-US" altLang="zh-CN"/>
          </a:p>
        </p:txBody>
      </p:sp>
      <p:pic>
        <p:nvPicPr>
          <p:cNvPr id="4" name="图片 3"/>
          <p:cNvPicPr>
            <a:picLocks noChangeAspect="1"/>
          </p:cNvPicPr>
          <p:nvPr/>
        </p:nvPicPr>
        <p:blipFill>
          <a:blip r:embed="rId2"/>
          <a:stretch>
            <a:fillRect/>
          </a:stretch>
        </p:blipFill>
        <p:spPr>
          <a:xfrm>
            <a:off x="547370" y="1478915"/>
            <a:ext cx="3241675" cy="2193925"/>
          </a:xfrm>
          <a:prstGeom prst="rect">
            <a:avLst/>
          </a:prstGeom>
        </p:spPr>
      </p:pic>
      <p:sp>
        <p:nvSpPr>
          <p:cNvPr id="5" name="文本框 4"/>
          <p:cNvSpPr txBox="1"/>
          <p:nvPr/>
        </p:nvSpPr>
        <p:spPr>
          <a:xfrm>
            <a:off x="4519295" y="3771900"/>
            <a:ext cx="2734945" cy="645160"/>
          </a:xfrm>
          <a:prstGeom prst="rect">
            <a:avLst/>
          </a:prstGeom>
          <a:noFill/>
        </p:spPr>
        <p:txBody>
          <a:bodyPr wrap="square" rtlCol="0">
            <a:spAutoFit/>
          </a:bodyPr>
          <a:p>
            <a:r>
              <a:rPr lang="en-US" altLang="zh-CN"/>
              <a:t>Cut off the buckle and disconnect the hot wire</a:t>
            </a:r>
            <a:endParaRPr lang="en-US" altLang="zh-CN"/>
          </a:p>
        </p:txBody>
      </p:sp>
      <p:pic>
        <p:nvPicPr>
          <p:cNvPr id="6" name="图片 5"/>
          <p:cNvPicPr>
            <a:picLocks noChangeAspect="1"/>
          </p:cNvPicPr>
          <p:nvPr/>
        </p:nvPicPr>
        <p:blipFill>
          <a:blip r:embed="rId3"/>
          <a:stretch>
            <a:fillRect/>
          </a:stretch>
        </p:blipFill>
        <p:spPr>
          <a:xfrm>
            <a:off x="4398010" y="1478915"/>
            <a:ext cx="3126740" cy="2238375"/>
          </a:xfrm>
          <a:prstGeom prst="rect">
            <a:avLst/>
          </a:prstGeom>
        </p:spPr>
      </p:pic>
      <p:sp>
        <p:nvSpPr>
          <p:cNvPr id="20" name="文本框 19"/>
          <p:cNvSpPr txBox="1"/>
          <p:nvPr/>
        </p:nvSpPr>
        <p:spPr>
          <a:xfrm>
            <a:off x="874395" y="3841750"/>
            <a:ext cx="2351405" cy="368300"/>
          </a:xfrm>
          <a:prstGeom prst="rect">
            <a:avLst/>
          </a:prstGeom>
          <a:noFill/>
        </p:spPr>
        <p:txBody>
          <a:bodyPr wrap="square" rtlCol="0">
            <a:spAutoFit/>
          </a:bodyPr>
          <a:p>
            <a:r>
              <a:rPr lang="en-US" altLang="zh-CN"/>
              <a:t>unzip</a:t>
            </a:r>
            <a:endParaRPr lang="en-US" altLang="zh-CN"/>
          </a:p>
        </p:txBody>
      </p:sp>
      <p:sp>
        <p:nvSpPr>
          <p:cNvPr id="7" name="椭圆 6"/>
          <p:cNvSpPr/>
          <p:nvPr/>
        </p:nvSpPr>
        <p:spPr>
          <a:xfrm>
            <a:off x="1436370" y="2741295"/>
            <a:ext cx="495935" cy="37147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5501005" y="2045335"/>
            <a:ext cx="950595" cy="7575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8" name="直接箭头连接符 7"/>
          <p:cNvCxnSpPr>
            <a:stCxn id="7" idx="6"/>
          </p:cNvCxnSpPr>
          <p:nvPr/>
        </p:nvCxnSpPr>
        <p:spPr>
          <a:xfrm flipV="1">
            <a:off x="1932305" y="2910840"/>
            <a:ext cx="1501140" cy="1651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39560" name="图片 14"/>
          <p:cNvPicPr>
            <a:picLocks noChangeAspect="1"/>
          </p:cNvPicPr>
          <p:nvPr/>
        </p:nvPicPr>
        <p:blipFill>
          <a:blip r:embed="rId4"/>
          <a:srcRect t="48950" b="797"/>
          <a:stretch>
            <a:fillRect/>
          </a:stretch>
        </p:blipFill>
        <p:spPr>
          <a:xfrm>
            <a:off x="8723630" y="1478915"/>
            <a:ext cx="2710180" cy="2292985"/>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9" name="图片 8"/>
          <p:cNvPicPr>
            <a:picLocks noChangeAspect="1"/>
          </p:cNvPicPr>
          <p:nvPr/>
        </p:nvPicPr>
        <p:blipFill>
          <a:blip r:embed="rId2"/>
          <a:stretch>
            <a:fillRect/>
          </a:stretch>
        </p:blipFill>
        <p:spPr>
          <a:xfrm>
            <a:off x="1047750" y="3347720"/>
            <a:ext cx="2040890" cy="1478280"/>
          </a:xfrm>
          <a:prstGeom prst="rect">
            <a:avLst/>
          </a:prstGeom>
        </p:spPr>
      </p:pic>
      <p:pic>
        <p:nvPicPr>
          <p:cNvPr id="6" name="图片 5"/>
          <p:cNvPicPr>
            <a:picLocks noChangeAspect="1"/>
          </p:cNvPicPr>
          <p:nvPr/>
        </p:nvPicPr>
        <p:blipFill>
          <a:blip r:embed="rId3"/>
          <a:stretch>
            <a:fillRect/>
          </a:stretch>
        </p:blipFill>
        <p:spPr>
          <a:xfrm>
            <a:off x="8763635" y="3318510"/>
            <a:ext cx="2082165" cy="1507490"/>
          </a:xfrm>
          <a:prstGeom prst="rect">
            <a:avLst/>
          </a:prstGeom>
        </p:spPr>
      </p:pic>
      <p:pic>
        <p:nvPicPr>
          <p:cNvPr id="5" name="图片 4"/>
          <p:cNvPicPr>
            <a:picLocks noChangeAspect="1"/>
          </p:cNvPicPr>
          <p:nvPr/>
        </p:nvPicPr>
        <p:blipFill>
          <a:blip r:embed="rId4"/>
          <a:stretch>
            <a:fillRect/>
          </a:stretch>
        </p:blipFill>
        <p:spPr>
          <a:xfrm>
            <a:off x="3519170" y="1391285"/>
            <a:ext cx="4889500" cy="3743325"/>
          </a:xfrm>
          <a:prstGeom prst="rect">
            <a:avLst/>
          </a:prstGeom>
        </p:spPr>
      </p:pic>
      <p:sp>
        <p:nvSpPr>
          <p:cNvPr id="3" name="灯片编号占位符 2"/>
          <p:cNvSpPr>
            <a:spLocks noGrp="1"/>
          </p:cNvSpPr>
          <p:nvPr>
            <p:ph type="sldNum" sz="quarter" idx="12"/>
          </p:nvPr>
        </p:nvSpPr>
        <p:spPr>
          <a:xfrm>
            <a:off x="4646295" y="6474928"/>
            <a:ext cx="2700000" cy="316800"/>
          </a:xfrm>
        </p:spPr>
        <p:txBody>
          <a:bodyPr/>
          <a:p>
            <a:pPr algn="ctr"/>
            <a:r>
              <a:rPr lang="en-US" altLang="zh-CN" dirty="0"/>
              <a:t>Page 19</a:t>
            </a:r>
            <a:endParaRPr lang="en-US" altLang="zh-CN" dirty="0"/>
          </a:p>
        </p:txBody>
      </p:sp>
      <p:sp>
        <p:nvSpPr>
          <p:cNvPr id="2" name="文本框 1"/>
          <p:cNvSpPr txBox="1"/>
          <p:nvPr/>
        </p:nvSpPr>
        <p:spPr>
          <a:xfrm>
            <a:off x="135890" y="1008380"/>
            <a:ext cx="9520555" cy="368300"/>
          </a:xfrm>
          <a:prstGeom prst="rect">
            <a:avLst/>
          </a:prstGeom>
          <a:noFill/>
        </p:spPr>
        <p:txBody>
          <a:bodyPr wrap="square" rtlCol="0">
            <a:spAutoFit/>
          </a:bodyPr>
          <a:p>
            <a:r>
              <a:rPr lang="en-US" altLang="zh-CN" b="1"/>
              <a:t>3.1 Left and Right Side Panel Assembly Removal Instructions</a:t>
            </a:r>
            <a:r>
              <a:rPr lang="zh-CN" altLang="zh-CN" b="1"/>
              <a:t>：</a:t>
            </a:r>
            <a:endParaRPr lang="zh-CN" altLang="zh-CN" b="1"/>
          </a:p>
        </p:txBody>
      </p:sp>
      <p:sp>
        <p:nvSpPr>
          <p:cNvPr id="21" name="文本框 20"/>
          <p:cNvSpPr txBox="1"/>
          <p:nvPr/>
        </p:nvSpPr>
        <p:spPr>
          <a:xfrm>
            <a:off x="4001135" y="5470525"/>
            <a:ext cx="4017645" cy="368300"/>
          </a:xfrm>
          <a:prstGeom prst="rect">
            <a:avLst/>
          </a:prstGeom>
          <a:noFill/>
        </p:spPr>
        <p:txBody>
          <a:bodyPr wrap="square" rtlCol="0">
            <a:spAutoFit/>
          </a:bodyPr>
          <a:p>
            <a:r>
              <a:rPr lang="en-US" altLang="zh-CN"/>
              <a:t>Remove 2 screws (1 on each side)</a:t>
            </a:r>
            <a:endParaRPr lang="en-US" altLang="zh-CN"/>
          </a:p>
        </p:txBody>
      </p:sp>
      <p:sp>
        <p:nvSpPr>
          <p:cNvPr id="7" name="页脚占位符 6"/>
          <p:cNvSpPr>
            <a:spLocks noGrp="1"/>
          </p:cNvSpPr>
          <p:nvPr>
            <p:ph type="ftr" sz="quarter" idx="11"/>
          </p:nvPr>
        </p:nvSpPr>
        <p:spPr>
          <a:xfrm>
            <a:off x="135890" y="6475095"/>
            <a:ext cx="393509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13" name="矩形 12"/>
          <p:cNvSpPr/>
          <p:nvPr/>
        </p:nvSpPr>
        <p:spPr>
          <a:xfrm>
            <a:off x="9535160" y="3318510"/>
            <a:ext cx="500380" cy="5676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矩形 13"/>
          <p:cNvSpPr/>
          <p:nvPr/>
        </p:nvSpPr>
        <p:spPr>
          <a:xfrm>
            <a:off x="1751965" y="3429000"/>
            <a:ext cx="500380" cy="5676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5" name="直接箭头连接符 14"/>
          <p:cNvCxnSpPr/>
          <p:nvPr/>
        </p:nvCxnSpPr>
        <p:spPr>
          <a:xfrm flipV="1">
            <a:off x="2315210" y="3072130"/>
            <a:ext cx="2183130" cy="70294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p:cNvCxnSpPr>
            <a:stCxn id="13" idx="1"/>
          </p:cNvCxnSpPr>
          <p:nvPr/>
        </p:nvCxnSpPr>
        <p:spPr>
          <a:xfrm flipH="1" flipV="1">
            <a:off x="7346315" y="3109595"/>
            <a:ext cx="2188845" cy="49276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69155" y="6446353"/>
            <a:ext cx="2700000" cy="316800"/>
          </a:xfrm>
        </p:spPr>
        <p:txBody>
          <a:bodyPr/>
          <a:p>
            <a:pPr algn="ctr"/>
            <a:r>
              <a:rPr lang="en-US" altLang="zh-CN" b="1" dirty="0"/>
              <a:t>Page 2</a:t>
            </a:r>
            <a:endParaRPr lang="en-US" altLang="zh-CN" b="1" dirty="0"/>
          </a:p>
        </p:txBody>
      </p:sp>
      <p:sp>
        <p:nvSpPr>
          <p:cNvPr id="4" name="页脚占位符 3"/>
          <p:cNvSpPr>
            <a:spLocks noGrp="1"/>
          </p:cNvSpPr>
          <p:nvPr>
            <p:ph type="ftr" sz="quarter" idx="11"/>
          </p:nvPr>
        </p:nvSpPr>
        <p:spPr>
          <a:xfrm>
            <a:off x="138360" y="6446353"/>
            <a:ext cx="3960000" cy="316800"/>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grpSp>
        <p:nvGrpSpPr>
          <p:cNvPr id="35" name="组合 34"/>
          <p:cNvGrpSpPr/>
          <p:nvPr/>
        </p:nvGrpSpPr>
        <p:grpSpPr>
          <a:xfrm>
            <a:off x="8769082" y="3800103"/>
            <a:ext cx="1077905" cy="1077905"/>
            <a:chOff x="1695226" y="3321784"/>
            <a:chExt cx="1250759" cy="1250759"/>
          </a:xfrm>
        </p:grpSpPr>
        <p:sp>
          <p:nvSpPr>
            <p:cNvPr id="36" name="椭圆 35"/>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C1DC"/>
                </a:solidFill>
                <a:latin typeface="+mj-ea"/>
                <a:ea typeface="+mj-ea"/>
              </a:endParaRPr>
            </a:p>
          </p:txBody>
        </p:sp>
        <p:sp>
          <p:nvSpPr>
            <p:cNvPr id="37" name="椭圆 36"/>
            <p:cNvSpPr/>
            <p:nvPr/>
          </p:nvSpPr>
          <p:spPr>
            <a:xfrm>
              <a:off x="1826937" y="3453495"/>
              <a:ext cx="987336" cy="987336"/>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38" name="组合 37"/>
          <p:cNvGrpSpPr/>
          <p:nvPr/>
        </p:nvGrpSpPr>
        <p:grpSpPr>
          <a:xfrm>
            <a:off x="7955519" y="5140065"/>
            <a:ext cx="731620" cy="731620"/>
            <a:chOff x="1695226" y="3321784"/>
            <a:chExt cx="1250759" cy="1250759"/>
          </a:xfrm>
        </p:grpSpPr>
        <p:sp>
          <p:nvSpPr>
            <p:cNvPr id="39" name="椭圆 38"/>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C1DC"/>
                </a:solidFill>
                <a:latin typeface="+mj-ea"/>
                <a:ea typeface="+mj-ea"/>
              </a:endParaRPr>
            </a:p>
          </p:txBody>
        </p:sp>
        <p:sp>
          <p:nvSpPr>
            <p:cNvPr id="40" name="椭圆 39"/>
            <p:cNvSpPr/>
            <p:nvPr/>
          </p:nvSpPr>
          <p:spPr>
            <a:xfrm>
              <a:off x="1826937" y="3453495"/>
              <a:ext cx="987336" cy="987336"/>
            </a:xfrm>
            <a:prstGeom prst="ellipse">
              <a:avLst/>
            </a:prstGeom>
            <a:solidFill>
              <a:schemeClr val="accent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41" name="组合 40"/>
          <p:cNvGrpSpPr/>
          <p:nvPr/>
        </p:nvGrpSpPr>
        <p:grpSpPr>
          <a:xfrm>
            <a:off x="9580120" y="5181588"/>
            <a:ext cx="731620" cy="731620"/>
            <a:chOff x="1695226" y="3321784"/>
            <a:chExt cx="1250759" cy="1250759"/>
          </a:xfrm>
        </p:grpSpPr>
        <p:sp>
          <p:nvSpPr>
            <p:cNvPr id="42" name="椭圆 41"/>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C1DC"/>
                </a:solidFill>
                <a:latin typeface="+mj-ea"/>
                <a:ea typeface="+mj-ea"/>
              </a:endParaRPr>
            </a:p>
          </p:txBody>
        </p:sp>
        <p:sp>
          <p:nvSpPr>
            <p:cNvPr id="43" name="椭圆 42"/>
            <p:cNvSpPr/>
            <p:nvPr/>
          </p:nvSpPr>
          <p:spPr>
            <a:xfrm>
              <a:off x="1826937" y="3453495"/>
              <a:ext cx="987336" cy="987336"/>
            </a:xfrm>
            <a:prstGeom prst="ellipse">
              <a:avLst/>
            </a:prstGeom>
            <a:solidFill>
              <a:schemeClr val="accent4"/>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44" name="组合 43"/>
          <p:cNvGrpSpPr/>
          <p:nvPr/>
        </p:nvGrpSpPr>
        <p:grpSpPr>
          <a:xfrm>
            <a:off x="10770113" y="4153707"/>
            <a:ext cx="599656" cy="599656"/>
            <a:chOff x="1695226" y="3321784"/>
            <a:chExt cx="1250759" cy="1250759"/>
          </a:xfrm>
        </p:grpSpPr>
        <p:sp>
          <p:nvSpPr>
            <p:cNvPr id="45" name="椭圆 44"/>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C1DC"/>
                </a:solidFill>
                <a:latin typeface="+mj-ea"/>
                <a:ea typeface="+mj-ea"/>
              </a:endParaRPr>
            </a:p>
          </p:txBody>
        </p:sp>
        <p:sp>
          <p:nvSpPr>
            <p:cNvPr id="46" name="椭圆 45"/>
            <p:cNvSpPr/>
            <p:nvPr/>
          </p:nvSpPr>
          <p:spPr>
            <a:xfrm>
              <a:off x="1826937" y="3453495"/>
              <a:ext cx="987336" cy="987336"/>
            </a:xfrm>
            <a:prstGeom prst="ellipse">
              <a:avLst/>
            </a:prstGeom>
            <a:solidFill>
              <a:schemeClr val="accent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sp>
        <p:nvSpPr>
          <p:cNvPr id="52" name="椭圆 51"/>
          <p:cNvSpPr/>
          <p:nvPr/>
        </p:nvSpPr>
        <p:spPr>
          <a:xfrm>
            <a:off x="10232445" y="4793019"/>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grpSp>
        <p:nvGrpSpPr>
          <p:cNvPr id="53" name="组合 52"/>
          <p:cNvGrpSpPr/>
          <p:nvPr/>
        </p:nvGrpSpPr>
        <p:grpSpPr>
          <a:xfrm>
            <a:off x="8079688" y="5971468"/>
            <a:ext cx="219777" cy="219777"/>
            <a:chOff x="304800" y="673100"/>
            <a:chExt cx="4000500" cy="4000500"/>
          </a:xfrm>
          <a:effectLst>
            <a:outerShdw blurRad="381000" dist="152400" dir="8100000" algn="tr" rotWithShape="0">
              <a:prstClr val="black">
                <a:alpha val="70000"/>
              </a:prstClr>
            </a:outerShdw>
          </a:effectLst>
        </p:grpSpPr>
        <p:sp>
          <p:nvSpPr>
            <p:cNvPr id="54" name="同心圆 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55" name="椭圆 5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grpSp>
      <p:grpSp>
        <p:nvGrpSpPr>
          <p:cNvPr id="56" name="组合 55"/>
          <p:cNvGrpSpPr/>
          <p:nvPr/>
        </p:nvGrpSpPr>
        <p:grpSpPr>
          <a:xfrm>
            <a:off x="7804337" y="4395110"/>
            <a:ext cx="287919" cy="287919"/>
            <a:chOff x="304800" y="673100"/>
            <a:chExt cx="4000500" cy="4000500"/>
          </a:xfrm>
          <a:effectLst>
            <a:outerShdw blurRad="381000" dist="152400" dir="8100000" algn="tr" rotWithShape="0">
              <a:prstClr val="black">
                <a:alpha val="7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58" name="椭圆 5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grpSp>
      <p:sp>
        <p:nvSpPr>
          <p:cNvPr id="59" name="椭圆 58"/>
          <p:cNvSpPr/>
          <p:nvPr/>
        </p:nvSpPr>
        <p:spPr>
          <a:xfrm>
            <a:off x="10165630" y="3394010"/>
            <a:ext cx="274777" cy="274777"/>
          </a:xfrm>
          <a:prstGeom prst="ellipse">
            <a:avLst/>
          </a:prstGeom>
          <a:solidFill>
            <a:schemeClr val="accent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60" name="椭圆 59"/>
          <p:cNvSpPr/>
          <p:nvPr/>
        </p:nvSpPr>
        <p:spPr>
          <a:xfrm>
            <a:off x="10891964" y="5996595"/>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61" name="椭圆 60"/>
          <p:cNvSpPr/>
          <p:nvPr/>
        </p:nvSpPr>
        <p:spPr>
          <a:xfrm>
            <a:off x="8886495" y="3119233"/>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62" name="椭圆 61"/>
          <p:cNvSpPr/>
          <p:nvPr/>
        </p:nvSpPr>
        <p:spPr>
          <a:xfrm>
            <a:off x="9596077" y="4982097"/>
            <a:ext cx="137389" cy="137389"/>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2" name="文本框 1"/>
          <p:cNvSpPr txBox="1"/>
          <p:nvPr/>
        </p:nvSpPr>
        <p:spPr>
          <a:xfrm>
            <a:off x="748030" y="899795"/>
            <a:ext cx="11121390" cy="5581015"/>
          </a:xfrm>
          <a:prstGeom prst="rect">
            <a:avLst/>
          </a:prstGeom>
          <a:noFill/>
        </p:spPr>
        <p:txBody>
          <a:bodyPr wrap="square" rtlCol="0" anchor="t">
            <a:noAutofit/>
          </a:bodyPr>
          <a:p>
            <a:pPr algn="ctr"/>
            <a:r>
              <a:rPr lang="zh-CN" altLang="en-US" sz="2800" b="1">
                <a:solidFill>
                  <a:schemeClr val="accent1">
                    <a:lumMod val="75000"/>
                  </a:schemeClr>
                </a:solidFill>
                <a:latin typeface="+mn-ea"/>
                <a:cs typeface="+mn-ea"/>
              </a:rPr>
              <a:t>Table of contents</a:t>
            </a:r>
            <a:endParaRPr lang="zh-CN" altLang="en-US" sz="2800" b="1">
              <a:solidFill>
                <a:schemeClr val="accent1">
                  <a:lumMod val="75000"/>
                </a:schemeClr>
              </a:solidFill>
              <a:latin typeface="+mn-ea"/>
              <a:cs typeface="+mn-ea"/>
            </a:endParaRPr>
          </a:p>
          <a:p>
            <a:pPr algn="l"/>
            <a:endParaRPr lang="zh-CN" altLang="en-US" sz="2800" b="1">
              <a:solidFill>
                <a:schemeClr val="accent1">
                  <a:lumMod val="75000"/>
                </a:schemeClr>
              </a:solidFill>
              <a:latin typeface="+mn-ea"/>
              <a:cs typeface="+mn-ea"/>
            </a:endParaRPr>
          </a:p>
          <a:p>
            <a:pPr algn="l"/>
            <a:r>
              <a:rPr lang="zh-CN" altLang="en-US" sz="2800" b="1">
                <a:solidFill>
                  <a:schemeClr val="accent1">
                    <a:lumMod val="75000"/>
                  </a:schemeClr>
                </a:solidFill>
                <a:latin typeface="+mn-ea"/>
                <a:cs typeface="+mn-ea"/>
              </a:rPr>
              <a:t>一、Product introduction</a:t>
            </a:r>
            <a:endParaRPr lang="zh-CN" altLang="en-US" sz="2800" b="1">
              <a:solidFill>
                <a:schemeClr val="accent1">
                  <a:lumMod val="75000"/>
                </a:schemeClr>
              </a:solidFill>
              <a:latin typeface="+mn-ea"/>
              <a:cs typeface="+mn-ea"/>
            </a:endParaRPr>
          </a:p>
          <a:p>
            <a:pPr algn="l"/>
            <a:endParaRPr lang="zh-CN" altLang="en-US" sz="2800" b="1">
              <a:solidFill>
                <a:schemeClr val="accent1">
                  <a:lumMod val="75000"/>
                </a:schemeClr>
              </a:solidFill>
              <a:latin typeface="+mn-ea"/>
              <a:cs typeface="+mn-ea"/>
            </a:endParaRPr>
          </a:p>
          <a:p>
            <a:pPr algn="l"/>
            <a:r>
              <a:rPr lang="zh-CN" altLang="en-US" sz="2800" b="1">
                <a:solidFill>
                  <a:schemeClr val="accent1">
                    <a:lumMod val="75000"/>
                  </a:schemeClr>
                </a:solidFill>
                <a:latin typeface="+mn-ea"/>
                <a:cs typeface="+mn-ea"/>
              </a:rPr>
              <a:t>二、</a:t>
            </a:r>
            <a:r>
              <a:rPr lang="zh-CN" altLang="en-US" sz="2800" b="1">
                <a:solidFill>
                  <a:schemeClr val="accent1">
                    <a:lumMod val="75000"/>
                  </a:schemeClr>
                </a:solidFill>
                <a:latin typeface="+mn-ea"/>
                <a:cs typeface="+mn-ea"/>
                <a:sym typeface="+mn-ea"/>
              </a:rPr>
              <a:t>Massage chair tools and use</a:t>
            </a:r>
            <a:endParaRPr lang="zh-CN" altLang="en-US" sz="2800" b="1">
              <a:solidFill>
                <a:schemeClr val="accent1">
                  <a:lumMod val="75000"/>
                </a:schemeClr>
              </a:solidFill>
              <a:latin typeface="+mn-ea"/>
              <a:cs typeface="+mn-ea"/>
              <a:sym typeface="+mn-ea"/>
            </a:endParaRPr>
          </a:p>
          <a:p>
            <a:pPr algn="l"/>
            <a:endParaRPr lang="zh-CN" altLang="en-US" sz="2800" b="1">
              <a:solidFill>
                <a:schemeClr val="accent1">
                  <a:lumMod val="75000"/>
                </a:schemeClr>
              </a:solidFill>
              <a:latin typeface="+mn-ea"/>
              <a:cs typeface="+mn-ea"/>
              <a:sym typeface="+mn-ea"/>
            </a:endParaRPr>
          </a:p>
          <a:p>
            <a:pPr algn="l"/>
            <a:r>
              <a:rPr lang="zh-CN" altLang="en-US" sz="2800" b="1">
                <a:solidFill>
                  <a:schemeClr val="accent1">
                    <a:lumMod val="75000"/>
                  </a:schemeClr>
                </a:solidFill>
                <a:latin typeface="+mn-ea"/>
                <a:cs typeface="+mn-ea"/>
              </a:rPr>
              <a:t>三、</a:t>
            </a:r>
            <a:r>
              <a:rPr lang="zh-CN" altLang="en-US" sz="2800" b="1">
                <a:solidFill>
                  <a:schemeClr val="accent1">
                    <a:lumMod val="75000"/>
                  </a:schemeClr>
                </a:solidFill>
                <a:latin typeface="+mn-ea"/>
                <a:cs typeface="+mn-ea"/>
                <a:sym typeface="+mn-ea"/>
              </a:rPr>
              <a:t>Working principle of product circuit</a:t>
            </a:r>
            <a:endParaRPr lang="zh-CN" altLang="en-US" sz="2800" b="1">
              <a:solidFill>
                <a:schemeClr val="accent1">
                  <a:lumMod val="75000"/>
                </a:schemeClr>
              </a:solidFill>
              <a:latin typeface="+mn-ea"/>
              <a:cs typeface="+mn-ea"/>
              <a:sym typeface="+mn-ea"/>
            </a:endParaRPr>
          </a:p>
          <a:p>
            <a:pPr algn="l"/>
            <a:endParaRPr lang="zh-CN" altLang="en-US" sz="2800" b="1">
              <a:solidFill>
                <a:schemeClr val="accent1">
                  <a:lumMod val="75000"/>
                </a:schemeClr>
              </a:solidFill>
              <a:latin typeface="+mn-ea"/>
              <a:cs typeface="+mn-ea"/>
              <a:sym typeface="+mn-ea"/>
            </a:endParaRPr>
          </a:p>
          <a:p>
            <a:pPr algn="l"/>
            <a:r>
              <a:rPr lang="zh-CN" altLang="en-US" sz="2800" b="1">
                <a:solidFill>
                  <a:schemeClr val="accent1">
                    <a:lumMod val="75000"/>
                  </a:schemeClr>
                </a:solidFill>
                <a:latin typeface="+mn-ea"/>
                <a:cs typeface="+mn-ea"/>
              </a:rPr>
              <a:t>四、Internal structure and </a:t>
            </a:r>
            <a:endParaRPr lang="zh-CN" altLang="en-US" sz="2800" b="1">
              <a:solidFill>
                <a:schemeClr val="accent1">
                  <a:lumMod val="75000"/>
                </a:schemeClr>
              </a:solidFill>
              <a:latin typeface="+mn-ea"/>
              <a:cs typeface="+mn-ea"/>
            </a:endParaRPr>
          </a:p>
          <a:p>
            <a:pPr algn="l"/>
            <a:r>
              <a:rPr lang="zh-CN" altLang="en-US" sz="2800" b="1">
                <a:solidFill>
                  <a:schemeClr val="accent1">
                    <a:lumMod val="75000"/>
                  </a:schemeClr>
                </a:solidFill>
                <a:latin typeface="+mn-ea"/>
                <a:cs typeface="+mn-ea"/>
              </a:rPr>
              <a:t>disassembly of massage chair</a:t>
            </a:r>
            <a:endParaRPr lang="zh-CN" altLang="en-US" sz="2800" b="1">
              <a:solidFill>
                <a:schemeClr val="accent1">
                  <a:lumMod val="75000"/>
                </a:schemeClr>
              </a:solidFill>
              <a:latin typeface="+mn-ea"/>
              <a:cs typeface="+mn-ea"/>
            </a:endParaRPr>
          </a:p>
          <a:p>
            <a:pPr algn="l"/>
            <a:endParaRPr lang="zh-CN" altLang="en-US" sz="2800" b="1">
              <a:solidFill>
                <a:schemeClr val="accent1">
                  <a:lumMod val="75000"/>
                </a:schemeClr>
              </a:solidFill>
              <a:latin typeface="+mn-ea"/>
              <a:cs typeface="+mn-ea"/>
            </a:endParaRPr>
          </a:p>
          <a:p>
            <a:pPr algn="l"/>
            <a:r>
              <a:rPr lang="zh-CN" altLang="en-US" sz="2800" b="1">
                <a:solidFill>
                  <a:schemeClr val="accent1">
                    <a:lumMod val="75000"/>
                  </a:schemeClr>
                </a:solidFill>
                <a:latin typeface="+mn-ea"/>
                <a:cs typeface="+mn-ea"/>
                <a:sym typeface="+mn-ea"/>
              </a:rPr>
              <a:t>五、Massage chair failure code</a:t>
            </a:r>
            <a:endParaRPr lang="zh-CN" altLang="en-US" sz="2800" b="1">
              <a:solidFill>
                <a:schemeClr val="accent1">
                  <a:lumMod val="75000"/>
                </a:schemeClr>
              </a:solidFill>
              <a:latin typeface="+mn-ea"/>
              <a:cs typeface="+mn-ea"/>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834255" y="6349833"/>
            <a:ext cx="2700000" cy="316800"/>
          </a:xfrm>
        </p:spPr>
        <p:txBody>
          <a:bodyPr/>
          <a:p>
            <a:pPr algn="ctr"/>
            <a:r>
              <a:rPr lang="en-US" altLang="zh-CN" b="1" dirty="0"/>
              <a:t>Page 20</a:t>
            </a:r>
            <a:endParaRPr lang="en-US" altLang="zh-CN" b="1" dirty="0"/>
          </a:p>
        </p:txBody>
      </p:sp>
      <p:sp>
        <p:nvSpPr>
          <p:cNvPr id="13" name="文本框 12"/>
          <p:cNvSpPr txBox="1"/>
          <p:nvPr/>
        </p:nvSpPr>
        <p:spPr>
          <a:xfrm>
            <a:off x="245745" y="1075690"/>
            <a:ext cx="7126605" cy="368300"/>
          </a:xfrm>
          <a:prstGeom prst="rect">
            <a:avLst/>
          </a:prstGeom>
          <a:noFill/>
        </p:spPr>
        <p:txBody>
          <a:bodyPr wrap="square" rtlCol="0">
            <a:spAutoFit/>
          </a:bodyPr>
          <a:p>
            <a:r>
              <a:rPr lang="en-US" altLang="zh-CN" b="1"/>
              <a:t>3.1 Left and Right Side Panel Assembly Removal Instructions</a:t>
            </a:r>
            <a:r>
              <a:rPr lang="zh-CN" altLang="en-US" b="1"/>
              <a:t>：</a:t>
            </a:r>
            <a:endParaRPr lang="zh-CN" altLang="en-US" b="1"/>
          </a:p>
        </p:txBody>
      </p:sp>
      <p:sp>
        <p:nvSpPr>
          <p:cNvPr id="11" name="页脚占位符 10"/>
          <p:cNvSpPr>
            <a:spLocks noGrp="1"/>
          </p:cNvSpPr>
          <p:nvPr>
            <p:ph type="ftr" sz="quarter" idx="11"/>
          </p:nvPr>
        </p:nvSpPr>
        <p:spPr>
          <a:xfrm>
            <a:off x="135890" y="6485255"/>
            <a:ext cx="414337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2" name="图片 1"/>
          <p:cNvPicPr>
            <a:picLocks noChangeAspect="1"/>
          </p:cNvPicPr>
          <p:nvPr/>
        </p:nvPicPr>
        <p:blipFill>
          <a:blip r:embed="rId2"/>
          <a:stretch>
            <a:fillRect/>
          </a:stretch>
        </p:blipFill>
        <p:spPr>
          <a:xfrm>
            <a:off x="295275" y="1443990"/>
            <a:ext cx="2688590" cy="3810000"/>
          </a:xfrm>
          <a:prstGeom prst="rect">
            <a:avLst/>
          </a:prstGeom>
        </p:spPr>
      </p:pic>
      <p:pic>
        <p:nvPicPr>
          <p:cNvPr id="5" name="图片 4"/>
          <p:cNvPicPr>
            <a:picLocks noChangeAspect="1"/>
          </p:cNvPicPr>
          <p:nvPr/>
        </p:nvPicPr>
        <p:blipFill>
          <a:blip r:embed="rId3"/>
          <a:stretch>
            <a:fillRect/>
          </a:stretch>
        </p:blipFill>
        <p:spPr>
          <a:xfrm>
            <a:off x="3242945" y="1443990"/>
            <a:ext cx="3935095" cy="3769995"/>
          </a:xfrm>
          <a:prstGeom prst="rect">
            <a:avLst/>
          </a:prstGeom>
        </p:spPr>
      </p:pic>
      <p:pic>
        <p:nvPicPr>
          <p:cNvPr id="6" name="图片 5"/>
          <p:cNvPicPr>
            <a:picLocks noChangeAspect="1"/>
          </p:cNvPicPr>
          <p:nvPr/>
        </p:nvPicPr>
        <p:blipFill>
          <a:blip r:embed="rId4"/>
          <a:stretch>
            <a:fillRect/>
          </a:stretch>
        </p:blipFill>
        <p:spPr>
          <a:xfrm>
            <a:off x="7204710" y="1443990"/>
            <a:ext cx="4370070" cy="3769995"/>
          </a:xfrm>
          <a:prstGeom prst="rect">
            <a:avLst/>
          </a:prstGeom>
        </p:spPr>
      </p:pic>
      <p:sp>
        <p:nvSpPr>
          <p:cNvPr id="7" name="椭圆 6"/>
          <p:cNvSpPr/>
          <p:nvPr/>
        </p:nvSpPr>
        <p:spPr>
          <a:xfrm>
            <a:off x="850265" y="1619885"/>
            <a:ext cx="384175" cy="2717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nvSpPr>
        <p:spPr>
          <a:xfrm>
            <a:off x="977265" y="4618990"/>
            <a:ext cx="384175" cy="2717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nvSpPr>
        <p:spPr>
          <a:xfrm>
            <a:off x="2008505" y="4679950"/>
            <a:ext cx="384175" cy="2717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2110105" y="1619885"/>
            <a:ext cx="384175" cy="2717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矩形 22"/>
          <p:cNvSpPr/>
          <p:nvPr/>
        </p:nvSpPr>
        <p:spPr>
          <a:xfrm>
            <a:off x="4279265" y="1751330"/>
            <a:ext cx="1630045" cy="29038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矩形 26"/>
          <p:cNvSpPr/>
          <p:nvPr/>
        </p:nvSpPr>
        <p:spPr>
          <a:xfrm>
            <a:off x="8575040" y="1776095"/>
            <a:ext cx="1630045" cy="29038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245745" y="5408930"/>
            <a:ext cx="2921635" cy="645160"/>
          </a:xfrm>
          <a:prstGeom prst="rect">
            <a:avLst/>
          </a:prstGeom>
          <a:noFill/>
        </p:spPr>
        <p:txBody>
          <a:bodyPr wrap="square" rtlCol="0">
            <a:spAutoFit/>
          </a:bodyPr>
          <a:p>
            <a:r>
              <a:rPr lang="en-US" altLang="zh-CN"/>
              <a:t>Remove 4 screws and take off the back cover</a:t>
            </a:r>
            <a:endParaRPr lang="en-US" altLang="zh-CN"/>
          </a:p>
        </p:txBody>
      </p:sp>
      <p:sp>
        <p:nvSpPr>
          <p:cNvPr id="8" name="文本框 7"/>
          <p:cNvSpPr txBox="1"/>
          <p:nvPr/>
        </p:nvSpPr>
        <p:spPr>
          <a:xfrm>
            <a:off x="3854450" y="5255895"/>
            <a:ext cx="6886575" cy="368300"/>
          </a:xfrm>
          <a:prstGeom prst="rect">
            <a:avLst/>
          </a:prstGeom>
          <a:noFill/>
        </p:spPr>
        <p:txBody>
          <a:bodyPr wrap="square" rtlCol="0">
            <a:spAutoFit/>
          </a:bodyPr>
          <a:p>
            <a:r>
              <a:rPr lang="en-US" altLang="zh-CN"/>
              <a:t>Cut off the zip tie, disconnect the air hose connector and terminal</a:t>
            </a:r>
            <a:endParaRPr lang="en-US" altLang="zh-C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31055" y="6474928"/>
            <a:ext cx="2700000" cy="316800"/>
          </a:xfrm>
        </p:spPr>
        <p:txBody>
          <a:bodyPr/>
          <a:p>
            <a:pPr algn="ctr"/>
            <a:r>
              <a:rPr lang="en-US" altLang="zh-CN" b="1" dirty="0"/>
              <a:t>Page 21</a:t>
            </a:r>
            <a:endParaRPr lang="en-US" altLang="zh-CN" b="1" dirty="0"/>
          </a:p>
        </p:txBody>
      </p:sp>
      <p:sp>
        <p:nvSpPr>
          <p:cNvPr id="2" name="文本框 1"/>
          <p:cNvSpPr txBox="1"/>
          <p:nvPr/>
        </p:nvSpPr>
        <p:spPr>
          <a:xfrm>
            <a:off x="135890" y="1057275"/>
            <a:ext cx="7936865" cy="368300"/>
          </a:xfrm>
          <a:prstGeom prst="rect">
            <a:avLst/>
          </a:prstGeom>
          <a:noFill/>
        </p:spPr>
        <p:txBody>
          <a:bodyPr wrap="square" rtlCol="0">
            <a:spAutoFit/>
          </a:bodyPr>
          <a:p>
            <a:r>
              <a:rPr lang="en-US" altLang="zh-CN" b="1"/>
              <a:t>3.1 Left and Right Side Panel Assembly Removal Instructions</a:t>
            </a:r>
            <a:r>
              <a:rPr lang="zh-CN" altLang="zh-CN" b="1"/>
              <a:t>：</a:t>
            </a:r>
            <a:endParaRPr lang="zh-CN" altLang="zh-CN" b="1"/>
          </a:p>
        </p:txBody>
      </p:sp>
      <p:sp>
        <p:nvSpPr>
          <p:cNvPr id="8" name="页脚占位符 7"/>
          <p:cNvSpPr>
            <a:spLocks noGrp="1"/>
          </p:cNvSpPr>
          <p:nvPr>
            <p:ph type="ftr" sz="quarter" idx="11"/>
          </p:nvPr>
        </p:nvSpPr>
        <p:spPr>
          <a:xfrm>
            <a:off x="0" y="6540500"/>
            <a:ext cx="4320540" cy="316865"/>
          </a:xfrm>
        </p:spPr>
        <p:txBody>
          <a:bodyPr>
            <a:noAutofit/>
          </a:bodyPr>
          <a:p>
            <a:pPr algn="l"/>
            <a:r>
              <a:rPr lang="en-US" altLang="zh-CN" b="1" dirty="0">
                <a:sym typeface="+mn-ea"/>
              </a:rPr>
              <a:t>EC-1616C </a:t>
            </a:r>
            <a:r>
              <a:rPr lang="en-US" altLang="zh-CN" b="1" dirty="0"/>
              <a:t>Massage Chair After-sales Service Guide</a:t>
            </a:r>
            <a:endParaRPr lang="en-US" altLang="zh-CN" b="1" dirty="0"/>
          </a:p>
        </p:txBody>
      </p:sp>
      <p:pic>
        <p:nvPicPr>
          <p:cNvPr id="4" name="图片 3"/>
          <p:cNvPicPr>
            <a:picLocks noChangeAspect="1"/>
          </p:cNvPicPr>
          <p:nvPr/>
        </p:nvPicPr>
        <p:blipFill>
          <a:blip r:embed="rId2"/>
          <a:stretch>
            <a:fillRect/>
          </a:stretch>
        </p:blipFill>
        <p:spPr>
          <a:xfrm>
            <a:off x="321945" y="1425575"/>
            <a:ext cx="2995930" cy="1936115"/>
          </a:xfrm>
          <a:prstGeom prst="rect">
            <a:avLst/>
          </a:prstGeom>
        </p:spPr>
      </p:pic>
      <p:pic>
        <p:nvPicPr>
          <p:cNvPr id="5" name="图片 4"/>
          <p:cNvPicPr>
            <a:picLocks noChangeAspect="1"/>
          </p:cNvPicPr>
          <p:nvPr/>
        </p:nvPicPr>
        <p:blipFill>
          <a:blip r:embed="rId3"/>
          <a:stretch>
            <a:fillRect/>
          </a:stretch>
        </p:blipFill>
        <p:spPr>
          <a:xfrm>
            <a:off x="3924935" y="1425575"/>
            <a:ext cx="3349625" cy="1923415"/>
          </a:xfrm>
          <a:prstGeom prst="rect">
            <a:avLst/>
          </a:prstGeom>
        </p:spPr>
      </p:pic>
      <p:pic>
        <p:nvPicPr>
          <p:cNvPr id="6" name="图片 5"/>
          <p:cNvPicPr>
            <a:picLocks noChangeAspect="1"/>
          </p:cNvPicPr>
          <p:nvPr/>
        </p:nvPicPr>
        <p:blipFill>
          <a:blip r:embed="rId4"/>
          <a:stretch>
            <a:fillRect/>
          </a:stretch>
        </p:blipFill>
        <p:spPr>
          <a:xfrm>
            <a:off x="8150225" y="1428750"/>
            <a:ext cx="3495040" cy="1844040"/>
          </a:xfrm>
          <a:prstGeom prst="rect">
            <a:avLst/>
          </a:prstGeom>
        </p:spPr>
      </p:pic>
      <p:pic>
        <p:nvPicPr>
          <p:cNvPr id="7" name="图片 6"/>
          <p:cNvPicPr>
            <a:picLocks noChangeAspect="1"/>
          </p:cNvPicPr>
          <p:nvPr/>
        </p:nvPicPr>
        <p:blipFill>
          <a:blip r:embed="rId5"/>
          <a:stretch>
            <a:fillRect/>
          </a:stretch>
        </p:blipFill>
        <p:spPr>
          <a:xfrm>
            <a:off x="135890" y="3851275"/>
            <a:ext cx="3181985" cy="2200910"/>
          </a:xfrm>
          <a:prstGeom prst="rect">
            <a:avLst/>
          </a:prstGeom>
        </p:spPr>
      </p:pic>
      <p:pic>
        <p:nvPicPr>
          <p:cNvPr id="9" name="图片 8"/>
          <p:cNvPicPr>
            <a:picLocks noChangeAspect="1"/>
          </p:cNvPicPr>
          <p:nvPr/>
        </p:nvPicPr>
        <p:blipFill>
          <a:blip r:embed="rId6"/>
          <a:stretch>
            <a:fillRect/>
          </a:stretch>
        </p:blipFill>
        <p:spPr>
          <a:xfrm>
            <a:off x="3924935" y="3851275"/>
            <a:ext cx="3406775" cy="2201545"/>
          </a:xfrm>
          <a:prstGeom prst="rect">
            <a:avLst/>
          </a:prstGeom>
        </p:spPr>
      </p:pic>
      <p:pic>
        <p:nvPicPr>
          <p:cNvPr id="10" name="图片 9"/>
          <p:cNvPicPr>
            <a:picLocks noChangeAspect="1"/>
          </p:cNvPicPr>
          <p:nvPr/>
        </p:nvPicPr>
        <p:blipFill>
          <a:blip r:embed="rId7"/>
          <a:stretch>
            <a:fillRect/>
          </a:stretch>
        </p:blipFill>
        <p:spPr>
          <a:xfrm>
            <a:off x="8072755" y="3851275"/>
            <a:ext cx="3694430" cy="2200910"/>
          </a:xfrm>
          <a:prstGeom prst="rect">
            <a:avLst/>
          </a:prstGeom>
        </p:spPr>
      </p:pic>
      <p:sp>
        <p:nvSpPr>
          <p:cNvPr id="11" name="文本框 10"/>
          <p:cNvSpPr txBox="1"/>
          <p:nvPr/>
        </p:nvSpPr>
        <p:spPr>
          <a:xfrm>
            <a:off x="135890" y="3272790"/>
            <a:ext cx="3240405" cy="645160"/>
          </a:xfrm>
          <a:prstGeom prst="rect">
            <a:avLst/>
          </a:prstGeom>
          <a:noFill/>
        </p:spPr>
        <p:txBody>
          <a:bodyPr wrap="square" rtlCol="0">
            <a:spAutoFit/>
          </a:bodyPr>
          <a:p>
            <a:r>
              <a:rPr lang="en-US" altLang="zh-CN"/>
              <a:t>Remove 1 screw and peel off the hook and loop fastener</a:t>
            </a:r>
            <a:endParaRPr lang="en-US" altLang="zh-CN"/>
          </a:p>
        </p:txBody>
      </p:sp>
      <p:sp>
        <p:nvSpPr>
          <p:cNvPr id="15" name="文本框 14"/>
          <p:cNvSpPr txBox="1"/>
          <p:nvPr/>
        </p:nvSpPr>
        <p:spPr>
          <a:xfrm>
            <a:off x="4309110" y="3456305"/>
            <a:ext cx="2847975" cy="368300"/>
          </a:xfrm>
          <a:prstGeom prst="rect">
            <a:avLst/>
          </a:prstGeom>
          <a:noFill/>
        </p:spPr>
        <p:txBody>
          <a:bodyPr wrap="square" rtlCol="0">
            <a:spAutoFit/>
          </a:bodyPr>
          <a:p>
            <a:r>
              <a:rPr lang="en-US" altLang="zh-CN"/>
              <a:t>Remove 4 screws</a:t>
            </a:r>
            <a:endParaRPr lang="en-US" altLang="zh-CN"/>
          </a:p>
        </p:txBody>
      </p:sp>
      <p:sp>
        <p:nvSpPr>
          <p:cNvPr id="17" name="文本框 16"/>
          <p:cNvSpPr txBox="1"/>
          <p:nvPr/>
        </p:nvSpPr>
        <p:spPr>
          <a:xfrm>
            <a:off x="7973695" y="3377565"/>
            <a:ext cx="3938270" cy="368300"/>
          </a:xfrm>
          <a:prstGeom prst="rect">
            <a:avLst/>
          </a:prstGeom>
          <a:noFill/>
        </p:spPr>
        <p:txBody>
          <a:bodyPr wrap="square" rtlCol="0">
            <a:spAutoFit/>
          </a:bodyPr>
          <a:p>
            <a:r>
              <a:rPr lang="en-US" altLang="zh-CN"/>
              <a:t>Extract the left side panel assembly</a:t>
            </a:r>
            <a:endParaRPr lang="en-US" altLang="zh-CN"/>
          </a:p>
        </p:txBody>
      </p:sp>
      <p:sp>
        <p:nvSpPr>
          <p:cNvPr id="18" name="文本框 17"/>
          <p:cNvSpPr txBox="1"/>
          <p:nvPr/>
        </p:nvSpPr>
        <p:spPr>
          <a:xfrm>
            <a:off x="321945" y="6091555"/>
            <a:ext cx="2848610" cy="368300"/>
          </a:xfrm>
          <a:prstGeom prst="rect">
            <a:avLst/>
          </a:prstGeom>
          <a:noFill/>
        </p:spPr>
        <p:txBody>
          <a:bodyPr wrap="square" rtlCol="0">
            <a:spAutoFit/>
          </a:bodyPr>
          <a:p>
            <a:r>
              <a:rPr lang="en-US" altLang="zh-CN"/>
              <a:t>Left side panel assembly</a:t>
            </a:r>
            <a:endParaRPr lang="en-US" altLang="zh-CN"/>
          </a:p>
        </p:txBody>
      </p:sp>
      <p:sp>
        <p:nvSpPr>
          <p:cNvPr id="26" name="文本框 25"/>
          <p:cNvSpPr txBox="1"/>
          <p:nvPr/>
        </p:nvSpPr>
        <p:spPr>
          <a:xfrm>
            <a:off x="3814445" y="6112510"/>
            <a:ext cx="4188460" cy="368300"/>
          </a:xfrm>
          <a:prstGeom prst="rect">
            <a:avLst/>
          </a:prstGeom>
          <a:noFill/>
        </p:spPr>
        <p:txBody>
          <a:bodyPr wrap="square" rtlCol="0">
            <a:spAutoFit/>
          </a:bodyPr>
          <a:p>
            <a:r>
              <a:rPr lang="en-US" altLang="zh-CN"/>
              <a:t>Extract the right side panel assembly</a:t>
            </a:r>
            <a:endParaRPr lang="en-US" altLang="zh-CN"/>
          </a:p>
        </p:txBody>
      </p:sp>
      <p:sp>
        <p:nvSpPr>
          <p:cNvPr id="30" name="文本框 29"/>
          <p:cNvSpPr txBox="1"/>
          <p:nvPr/>
        </p:nvSpPr>
        <p:spPr>
          <a:xfrm>
            <a:off x="8320405" y="6157595"/>
            <a:ext cx="3446780" cy="368300"/>
          </a:xfrm>
          <a:prstGeom prst="rect">
            <a:avLst/>
          </a:prstGeom>
          <a:noFill/>
        </p:spPr>
        <p:txBody>
          <a:bodyPr wrap="square" rtlCol="0">
            <a:spAutoFit/>
          </a:bodyPr>
          <a:p>
            <a:r>
              <a:rPr lang="en-US" altLang="zh-CN"/>
              <a:t>Right side panel assembly</a:t>
            </a:r>
            <a:endParaRPr lang="en-US" altLang="zh-CN"/>
          </a:p>
        </p:txBody>
      </p:sp>
      <p:sp>
        <p:nvSpPr>
          <p:cNvPr id="31" name="矩形 30"/>
          <p:cNvSpPr/>
          <p:nvPr/>
        </p:nvSpPr>
        <p:spPr>
          <a:xfrm>
            <a:off x="336550" y="1507490"/>
            <a:ext cx="1929765" cy="77787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椭圆 32"/>
          <p:cNvSpPr/>
          <p:nvPr/>
        </p:nvSpPr>
        <p:spPr>
          <a:xfrm>
            <a:off x="5414010" y="1816735"/>
            <a:ext cx="356235" cy="3937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nvSpPr>
        <p:spPr>
          <a:xfrm>
            <a:off x="5897245" y="1891665"/>
            <a:ext cx="356235" cy="3937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nvSpPr>
        <p:spPr>
          <a:xfrm>
            <a:off x="5414010" y="2337435"/>
            <a:ext cx="356235" cy="3937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椭圆 35"/>
          <p:cNvSpPr/>
          <p:nvPr/>
        </p:nvSpPr>
        <p:spPr>
          <a:xfrm>
            <a:off x="5897245" y="2337435"/>
            <a:ext cx="356235" cy="3937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上箭头 36"/>
          <p:cNvSpPr/>
          <p:nvPr/>
        </p:nvSpPr>
        <p:spPr>
          <a:xfrm>
            <a:off x="9433560" y="2013585"/>
            <a:ext cx="150495" cy="899160"/>
          </a:xfrm>
          <a:prstGeom prst="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上箭头 41"/>
          <p:cNvSpPr/>
          <p:nvPr/>
        </p:nvSpPr>
        <p:spPr>
          <a:xfrm rot="5400000">
            <a:off x="10473055" y="1549400"/>
            <a:ext cx="215265" cy="899160"/>
          </a:xfrm>
          <a:prstGeom prst="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上箭头 42"/>
          <p:cNvSpPr/>
          <p:nvPr/>
        </p:nvSpPr>
        <p:spPr>
          <a:xfrm>
            <a:off x="5897245" y="4995545"/>
            <a:ext cx="150495" cy="899160"/>
          </a:xfrm>
          <a:prstGeom prst="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上箭头 43"/>
          <p:cNvSpPr/>
          <p:nvPr/>
        </p:nvSpPr>
        <p:spPr>
          <a:xfrm rot="16200000">
            <a:off x="4888865" y="4389755"/>
            <a:ext cx="150495" cy="899160"/>
          </a:xfrm>
          <a:prstGeom prst="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331970" y="6499058"/>
            <a:ext cx="2700000" cy="316800"/>
          </a:xfrm>
        </p:spPr>
        <p:txBody>
          <a:bodyPr/>
          <a:p>
            <a:pPr algn="ctr"/>
            <a:r>
              <a:rPr lang="en-US" altLang="zh-CN" b="1" dirty="0"/>
              <a:t>Page 22</a:t>
            </a:r>
            <a:endParaRPr lang="en-US" altLang="zh-CN" b="1" dirty="0"/>
          </a:p>
        </p:txBody>
      </p:sp>
      <p:sp>
        <p:nvSpPr>
          <p:cNvPr id="13" name="文本框 12"/>
          <p:cNvSpPr txBox="1"/>
          <p:nvPr/>
        </p:nvSpPr>
        <p:spPr>
          <a:xfrm>
            <a:off x="231775" y="983615"/>
            <a:ext cx="7390130" cy="368300"/>
          </a:xfrm>
          <a:prstGeom prst="rect">
            <a:avLst/>
          </a:prstGeom>
          <a:noFill/>
        </p:spPr>
        <p:txBody>
          <a:bodyPr wrap="square" rtlCol="0">
            <a:spAutoFit/>
          </a:bodyPr>
          <a:p>
            <a:r>
              <a:rPr lang="en-US" altLang="zh-CN" b="1"/>
              <a:t>3.2 Side Panel Assembly Internal Disassembly Instructions</a:t>
            </a:r>
            <a:r>
              <a:rPr lang="zh-CN" altLang="en-US" b="1"/>
              <a:t>：</a:t>
            </a:r>
            <a:endParaRPr lang="en-US" altLang="zh-CN" b="1"/>
          </a:p>
        </p:txBody>
      </p:sp>
      <p:sp>
        <p:nvSpPr>
          <p:cNvPr id="5" name="页脚占位符 4"/>
          <p:cNvSpPr>
            <a:spLocks noGrp="1"/>
          </p:cNvSpPr>
          <p:nvPr>
            <p:ph type="ftr" sz="quarter" idx="11"/>
          </p:nvPr>
        </p:nvSpPr>
        <p:spPr>
          <a:xfrm>
            <a:off x="58420" y="6523990"/>
            <a:ext cx="399859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7" name="图片 6"/>
          <p:cNvPicPr>
            <a:picLocks noChangeAspect="1"/>
          </p:cNvPicPr>
          <p:nvPr/>
        </p:nvPicPr>
        <p:blipFill>
          <a:blip r:embed="rId2"/>
          <a:stretch>
            <a:fillRect/>
          </a:stretch>
        </p:blipFill>
        <p:spPr>
          <a:xfrm>
            <a:off x="360680" y="1351915"/>
            <a:ext cx="2834005" cy="2087245"/>
          </a:xfrm>
          <a:prstGeom prst="rect">
            <a:avLst/>
          </a:prstGeom>
        </p:spPr>
      </p:pic>
      <p:pic>
        <p:nvPicPr>
          <p:cNvPr id="21" name="图片 20"/>
          <p:cNvPicPr>
            <a:picLocks noChangeAspect="1"/>
          </p:cNvPicPr>
          <p:nvPr/>
        </p:nvPicPr>
        <p:blipFill>
          <a:blip r:embed="rId3"/>
          <a:stretch>
            <a:fillRect/>
          </a:stretch>
        </p:blipFill>
        <p:spPr>
          <a:xfrm>
            <a:off x="4345305" y="1367155"/>
            <a:ext cx="2780665" cy="2072005"/>
          </a:xfrm>
          <a:prstGeom prst="rect">
            <a:avLst/>
          </a:prstGeom>
        </p:spPr>
      </p:pic>
      <p:pic>
        <p:nvPicPr>
          <p:cNvPr id="23" name="图片 22"/>
          <p:cNvPicPr>
            <a:picLocks noChangeAspect="1"/>
          </p:cNvPicPr>
          <p:nvPr/>
        </p:nvPicPr>
        <p:blipFill>
          <a:blip r:embed="rId4"/>
          <a:stretch>
            <a:fillRect/>
          </a:stretch>
        </p:blipFill>
        <p:spPr>
          <a:xfrm>
            <a:off x="7991475" y="1351915"/>
            <a:ext cx="3422650" cy="2118995"/>
          </a:xfrm>
          <a:prstGeom prst="rect">
            <a:avLst/>
          </a:prstGeom>
        </p:spPr>
      </p:pic>
      <p:pic>
        <p:nvPicPr>
          <p:cNvPr id="24" name="图片 23"/>
          <p:cNvPicPr>
            <a:picLocks noChangeAspect="1"/>
          </p:cNvPicPr>
          <p:nvPr/>
        </p:nvPicPr>
        <p:blipFill>
          <a:blip r:embed="rId5"/>
          <a:stretch>
            <a:fillRect/>
          </a:stretch>
        </p:blipFill>
        <p:spPr>
          <a:xfrm>
            <a:off x="347980" y="3967480"/>
            <a:ext cx="2846705" cy="1979295"/>
          </a:xfrm>
          <a:prstGeom prst="rect">
            <a:avLst/>
          </a:prstGeom>
        </p:spPr>
      </p:pic>
      <p:pic>
        <p:nvPicPr>
          <p:cNvPr id="26" name="图片 25"/>
          <p:cNvPicPr>
            <a:picLocks noChangeAspect="1"/>
          </p:cNvPicPr>
          <p:nvPr/>
        </p:nvPicPr>
        <p:blipFill>
          <a:blip r:embed="rId6"/>
          <a:stretch>
            <a:fillRect/>
          </a:stretch>
        </p:blipFill>
        <p:spPr>
          <a:xfrm>
            <a:off x="4345305" y="3913505"/>
            <a:ext cx="2741930" cy="2033270"/>
          </a:xfrm>
          <a:prstGeom prst="rect">
            <a:avLst/>
          </a:prstGeom>
        </p:spPr>
      </p:pic>
      <p:pic>
        <p:nvPicPr>
          <p:cNvPr id="27" name="图片 26"/>
          <p:cNvPicPr>
            <a:picLocks noChangeAspect="1"/>
          </p:cNvPicPr>
          <p:nvPr/>
        </p:nvPicPr>
        <p:blipFill>
          <a:blip r:embed="rId7"/>
          <a:stretch>
            <a:fillRect/>
          </a:stretch>
        </p:blipFill>
        <p:spPr>
          <a:xfrm>
            <a:off x="8023860" y="3931285"/>
            <a:ext cx="3390265" cy="2002790"/>
          </a:xfrm>
          <a:prstGeom prst="rect">
            <a:avLst/>
          </a:prstGeom>
        </p:spPr>
      </p:pic>
      <p:sp>
        <p:nvSpPr>
          <p:cNvPr id="28" name="文本框 27"/>
          <p:cNvSpPr txBox="1"/>
          <p:nvPr/>
        </p:nvSpPr>
        <p:spPr>
          <a:xfrm>
            <a:off x="427990" y="6092825"/>
            <a:ext cx="2072640" cy="368300"/>
          </a:xfrm>
          <a:prstGeom prst="rect">
            <a:avLst/>
          </a:prstGeom>
          <a:noFill/>
        </p:spPr>
        <p:txBody>
          <a:bodyPr wrap="square" rtlCol="0">
            <a:spAutoFit/>
          </a:bodyPr>
          <a:p>
            <a:r>
              <a:rPr lang="en-US" altLang="zh-CN"/>
              <a:t>Remove 4 screws</a:t>
            </a:r>
            <a:endParaRPr lang="en-US" altLang="zh-CN"/>
          </a:p>
        </p:txBody>
      </p:sp>
      <p:sp>
        <p:nvSpPr>
          <p:cNvPr id="29" name="文本框 28"/>
          <p:cNvSpPr txBox="1"/>
          <p:nvPr/>
        </p:nvSpPr>
        <p:spPr>
          <a:xfrm>
            <a:off x="4225925" y="6038850"/>
            <a:ext cx="3246120" cy="645160"/>
          </a:xfrm>
          <a:prstGeom prst="rect">
            <a:avLst/>
          </a:prstGeom>
          <a:noFill/>
        </p:spPr>
        <p:txBody>
          <a:bodyPr wrap="square" rtlCol="0">
            <a:spAutoFit/>
          </a:bodyPr>
          <a:p>
            <a:r>
              <a:rPr lang="en-US" altLang="zh-CN"/>
              <a:t>Cut off the buckle, remove the air hose</a:t>
            </a:r>
            <a:endParaRPr lang="en-US" altLang="zh-CN"/>
          </a:p>
        </p:txBody>
      </p:sp>
      <p:sp>
        <p:nvSpPr>
          <p:cNvPr id="33" name="文本框 32"/>
          <p:cNvSpPr txBox="1"/>
          <p:nvPr/>
        </p:nvSpPr>
        <p:spPr>
          <a:xfrm>
            <a:off x="8637270" y="6076950"/>
            <a:ext cx="1882775" cy="368300"/>
          </a:xfrm>
          <a:prstGeom prst="rect">
            <a:avLst/>
          </a:prstGeom>
          <a:noFill/>
        </p:spPr>
        <p:txBody>
          <a:bodyPr wrap="square" rtlCol="0">
            <a:spAutoFit/>
          </a:bodyPr>
          <a:p>
            <a:r>
              <a:rPr lang="en-US" altLang="zh-CN"/>
              <a:t>armrest airbag</a:t>
            </a:r>
            <a:endParaRPr lang="en-US" altLang="zh-CN"/>
          </a:p>
        </p:txBody>
      </p:sp>
      <p:sp>
        <p:nvSpPr>
          <p:cNvPr id="30" name="文本框 29"/>
          <p:cNvSpPr txBox="1"/>
          <p:nvPr/>
        </p:nvSpPr>
        <p:spPr>
          <a:xfrm>
            <a:off x="585470" y="3519170"/>
            <a:ext cx="1915160" cy="368300"/>
          </a:xfrm>
          <a:prstGeom prst="rect">
            <a:avLst/>
          </a:prstGeom>
          <a:noFill/>
        </p:spPr>
        <p:txBody>
          <a:bodyPr wrap="square" rtlCol="0">
            <a:spAutoFit/>
          </a:bodyPr>
          <a:p>
            <a:r>
              <a:rPr lang="en-US" altLang="zh-CN"/>
              <a:t>unzip</a:t>
            </a:r>
            <a:endParaRPr lang="en-US" altLang="zh-CN"/>
          </a:p>
        </p:txBody>
      </p:sp>
      <p:sp>
        <p:nvSpPr>
          <p:cNvPr id="32" name="文本框 31"/>
          <p:cNvSpPr txBox="1"/>
          <p:nvPr/>
        </p:nvSpPr>
        <p:spPr>
          <a:xfrm>
            <a:off x="8637270" y="3420110"/>
            <a:ext cx="2047240" cy="368300"/>
          </a:xfrm>
          <a:prstGeom prst="rect">
            <a:avLst/>
          </a:prstGeom>
          <a:noFill/>
        </p:spPr>
        <p:txBody>
          <a:bodyPr wrap="square" rtlCol="0">
            <a:spAutoFit/>
          </a:bodyPr>
          <a:p>
            <a:r>
              <a:rPr lang="en-US" altLang="zh-CN"/>
              <a:t>arm sleeve</a:t>
            </a:r>
            <a:endParaRPr lang="en-US" altLang="zh-CN"/>
          </a:p>
        </p:txBody>
      </p:sp>
      <p:sp>
        <p:nvSpPr>
          <p:cNvPr id="37" name="文本框 36"/>
          <p:cNvSpPr txBox="1"/>
          <p:nvPr/>
        </p:nvSpPr>
        <p:spPr>
          <a:xfrm>
            <a:off x="4502785" y="3474720"/>
            <a:ext cx="2623185" cy="368300"/>
          </a:xfrm>
          <a:prstGeom prst="rect">
            <a:avLst/>
          </a:prstGeom>
          <a:noFill/>
        </p:spPr>
        <p:txBody>
          <a:bodyPr wrap="square" rtlCol="0">
            <a:spAutoFit/>
          </a:bodyPr>
          <a:p>
            <a:r>
              <a:rPr lang="en-US" altLang="zh-CN"/>
              <a:t>Remove 3 screws</a:t>
            </a:r>
            <a:endParaRPr lang="en-US" altLang="zh-CN"/>
          </a:p>
        </p:txBody>
      </p:sp>
      <p:sp>
        <p:nvSpPr>
          <p:cNvPr id="38" name="椭圆 37"/>
          <p:cNvSpPr/>
          <p:nvPr/>
        </p:nvSpPr>
        <p:spPr>
          <a:xfrm>
            <a:off x="1603375" y="2285365"/>
            <a:ext cx="431165" cy="402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nvSpPr>
        <p:spPr>
          <a:xfrm>
            <a:off x="5645150" y="4921250"/>
            <a:ext cx="431165" cy="402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1068070" y="4819015"/>
            <a:ext cx="336550" cy="5048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nvSpPr>
        <p:spPr>
          <a:xfrm>
            <a:off x="1603375" y="4820920"/>
            <a:ext cx="365760" cy="5035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椭圆 41"/>
          <p:cNvSpPr/>
          <p:nvPr/>
        </p:nvSpPr>
        <p:spPr>
          <a:xfrm>
            <a:off x="6482080" y="2286000"/>
            <a:ext cx="394335" cy="4019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椭圆 42"/>
          <p:cNvSpPr/>
          <p:nvPr/>
        </p:nvSpPr>
        <p:spPr>
          <a:xfrm>
            <a:off x="4670425" y="2268220"/>
            <a:ext cx="336550" cy="25463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4669790" y="2604135"/>
            <a:ext cx="337185" cy="33782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42485" y="6474928"/>
            <a:ext cx="2700000" cy="316800"/>
          </a:xfrm>
        </p:spPr>
        <p:txBody>
          <a:bodyPr/>
          <a:p>
            <a:pPr algn="ctr"/>
            <a:r>
              <a:rPr lang="en-US" altLang="zh-CN" b="1" dirty="0"/>
              <a:t>Page 23</a:t>
            </a:r>
            <a:endParaRPr lang="en-US" altLang="zh-CN" b="1" dirty="0"/>
          </a:p>
        </p:txBody>
      </p:sp>
      <p:sp>
        <p:nvSpPr>
          <p:cNvPr id="5" name="页脚占位符 4"/>
          <p:cNvSpPr>
            <a:spLocks noGrp="1"/>
          </p:cNvSpPr>
          <p:nvPr>
            <p:ph type="ftr" sz="quarter" idx="11"/>
          </p:nvPr>
        </p:nvSpPr>
        <p:spPr>
          <a:xfrm>
            <a:off x="73025" y="6475095"/>
            <a:ext cx="414909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2" name="图片 1"/>
          <p:cNvPicPr>
            <a:picLocks noChangeAspect="1"/>
          </p:cNvPicPr>
          <p:nvPr/>
        </p:nvPicPr>
        <p:blipFill>
          <a:blip r:embed="rId2"/>
          <a:stretch>
            <a:fillRect/>
          </a:stretch>
        </p:blipFill>
        <p:spPr>
          <a:xfrm>
            <a:off x="350520" y="1483360"/>
            <a:ext cx="3377565" cy="2546985"/>
          </a:xfrm>
          <a:prstGeom prst="rect">
            <a:avLst/>
          </a:prstGeom>
        </p:spPr>
      </p:pic>
      <p:pic>
        <p:nvPicPr>
          <p:cNvPr id="4" name="图片 3"/>
          <p:cNvPicPr>
            <a:picLocks noChangeAspect="1"/>
          </p:cNvPicPr>
          <p:nvPr/>
        </p:nvPicPr>
        <p:blipFill>
          <a:blip r:embed="rId3"/>
          <a:stretch>
            <a:fillRect/>
          </a:stretch>
        </p:blipFill>
        <p:spPr>
          <a:xfrm>
            <a:off x="4222115" y="1483360"/>
            <a:ext cx="3467100" cy="2568575"/>
          </a:xfrm>
          <a:prstGeom prst="rect">
            <a:avLst/>
          </a:prstGeom>
        </p:spPr>
      </p:pic>
      <p:pic>
        <p:nvPicPr>
          <p:cNvPr id="6" name="图片 5"/>
          <p:cNvPicPr>
            <a:picLocks noChangeAspect="1"/>
          </p:cNvPicPr>
          <p:nvPr/>
        </p:nvPicPr>
        <p:blipFill>
          <a:blip r:embed="rId4"/>
          <a:stretch>
            <a:fillRect/>
          </a:stretch>
        </p:blipFill>
        <p:spPr>
          <a:xfrm>
            <a:off x="8366760" y="1483360"/>
            <a:ext cx="3395980" cy="2607945"/>
          </a:xfrm>
          <a:prstGeom prst="rect">
            <a:avLst/>
          </a:prstGeom>
        </p:spPr>
      </p:pic>
      <p:sp>
        <p:nvSpPr>
          <p:cNvPr id="8" name="椭圆 7"/>
          <p:cNvSpPr/>
          <p:nvPr/>
        </p:nvSpPr>
        <p:spPr>
          <a:xfrm>
            <a:off x="1140460" y="2416175"/>
            <a:ext cx="749300" cy="7124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5421630" y="1629410"/>
            <a:ext cx="1096010" cy="85280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709295" y="4168140"/>
            <a:ext cx="2707640" cy="368300"/>
          </a:xfrm>
          <a:prstGeom prst="rect">
            <a:avLst/>
          </a:prstGeom>
          <a:noFill/>
        </p:spPr>
        <p:txBody>
          <a:bodyPr wrap="square" rtlCol="0">
            <a:spAutoFit/>
          </a:bodyPr>
          <a:p>
            <a:r>
              <a:rPr lang="en-US" altLang="zh-CN">
                <a:sym typeface="+mn-ea"/>
              </a:rPr>
              <a:t>unzip</a:t>
            </a:r>
            <a:endParaRPr lang="zh-CN" altLang="en-US"/>
          </a:p>
        </p:txBody>
      </p:sp>
      <p:sp>
        <p:nvSpPr>
          <p:cNvPr id="11" name="文本框 10"/>
          <p:cNvSpPr txBox="1"/>
          <p:nvPr/>
        </p:nvSpPr>
        <p:spPr>
          <a:xfrm>
            <a:off x="4222115" y="4168140"/>
            <a:ext cx="3651885" cy="645160"/>
          </a:xfrm>
          <a:prstGeom prst="rect">
            <a:avLst/>
          </a:prstGeom>
          <a:noFill/>
        </p:spPr>
        <p:txBody>
          <a:bodyPr wrap="square" rtlCol="0">
            <a:spAutoFit/>
          </a:bodyPr>
          <a:p>
            <a:r>
              <a:rPr lang="en-US" altLang="zh-CN"/>
              <a:t>Remove 2 screws and disconnect the air hose fitting</a:t>
            </a:r>
            <a:endParaRPr lang="en-US" altLang="zh-CN"/>
          </a:p>
        </p:txBody>
      </p:sp>
      <p:sp>
        <p:nvSpPr>
          <p:cNvPr id="12" name="文本框 11"/>
          <p:cNvSpPr txBox="1"/>
          <p:nvPr/>
        </p:nvSpPr>
        <p:spPr>
          <a:xfrm>
            <a:off x="8822690" y="4140200"/>
            <a:ext cx="2820035" cy="368300"/>
          </a:xfrm>
          <a:prstGeom prst="rect">
            <a:avLst/>
          </a:prstGeom>
          <a:noFill/>
        </p:spPr>
        <p:txBody>
          <a:bodyPr wrap="square" rtlCol="0">
            <a:spAutoFit/>
          </a:bodyPr>
          <a:p>
            <a:r>
              <a:rPr lang="en-US" altLang="zh-CN"/>
              <a:t>shoulder airbag</a:t>
            </a:r>
            <a:endParaRPr lang="en-US" altLang="zh-CN"/>
          </a:p>
        </p:txBody>
      </p:sp>
      <p:sp>
        <p:nvSpPr>
          <p:cNvPr id="7" name="文本框 6"/>
          <p:cNvSpPr txBox="1"/>
          <p:nvPr/>
        </p:nvSpPr>
        <p:spPr>
          <a:xfrm>
            <a:off x="231775" y="983615"/>
            <a:ext cx="7390130" cy="368300"/>
          </a:xfrm>
          <a:prstGeom prst="rect">
            <a:avLst/>
          </a:prstGeom>
          <a:noFill/>
        </p:spPr>
        <p:txBody>
          <a:bodyPr wrap="square" rtlCol="0">
            <a:spAutoFit/>
          </a:bodyPr>
          <a:p>
            <a:r>
              <a:rPr lang="en-US" altLang="zh-CN" b="1"/>
              <a:t>3.3 Side Panel Assembly Internal Disassembly Instructions</a:t>
            </a:r>
            <a:r>
              <a:rPr lang="zh-CN" altLang="en-US" b="1"/>
              <a:t>：</a:t>
            </a:r>
            <a:endParaRPr lang="en-US" altLang="zh-CN"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05350" y="6474928"/>
            <a:ext cx="2700000" cy="316800"/>
          </a:xfrm>
        </p:spPr>
        <p:txBody>
          <a:bodyPr/>
          <a:p>
            <a:pPr algn="ctr"/>
            <a:r>
              <a:rPr lang="en-US" altLang="zh-CN" b="1" dirty="0"/>
              <a:t>Page 24</a:t>
            </a:r>
            <a:endParaRPr lang="en-US" altLang="zh-CN" b="1" dirty="0"/>
          </a:p>
        </p:txBody>
      </p:sp>
      <p:sp>
        <p:nvSpPr>
          <p:cNvPr id="20" name="页脚占位符 19"/>
          <p:cNvSpPr>
            <a:spLocks noGrp="1"/>
          </p:cNvSpPr>
          <p:nvPr>
            <p:ph type="ftr" sz="quarter" idx="11"/>
          </p:nvPr>
        </p:nvSpPr>
        <p:spPr>
          <a:xfrm>
            <a:off x="135890" y="6475095"/>
            <a:ext cx="421068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2" name="图片 1"/>
          <p:cNvPicPr>
            <a:picLocks noChangeAspect="1"/>
          </p:cNvPicPr>
          <p:nvPr/>
        </p:nvPicPr>
        <p:blipFill>
          <a:blip r:embed="rId2"/>
          <a:stretch>
            <a:fillRect/>
          </a:stretch>
        </p:blipFill>
        <p:spPr>
          <a:xfrm>
            <a:off x="1915160" y="1391920"/>
            <a:ext cx="2790825" cy="2049780"/>
          </a:xfrm>
          <a:prstGeom prst="rect">
            <a:avLst/>
          </a:prstGeom>
        </p:spPr>
      </p:pic>
      <p:pic>
        <p:nvPicPr>
          <p:cNvPr id="5" name="图片 4"/>
          <p:cNvPicPr>
            <a:picLocks noChangeAspect="1"/>
          </p:cNvPicPr>
          <p:nvPr/>
        </p:nvPicPr>
        <p:blipFill>
          <a:blip r:embed="rId3"/>
          <a:stretch>
            <a:fillRect/>
          </a:stretch>
        </p:blipFill>
        <p:spPr>
          <a:xfrm>
            <a:off x="6571615" y="1391920"/>
            <a:ext cx="2972435" cy="2049780"/>
          </a:xfrm>
          <a:prstGeom prst="rect">
            <a:avLst/>
          </a:prstGeom>
        </p:spPr>
      </p:pic>
      <p:pic>
        <p:nvPicPr>
          <p:cNvPr id="6" name="图片 5"/>
          <p:cNvPicPr>
            <a:picLocks noChangeAspect="1"/>
          </p:cNvPicPr>
          <p:nvPr/>
        </p:nvPicPr>
        <p:blipFill>
          <a:blip r:embed="rId4"/>
          <a:stretch>
            <a:fillRect/>
          </a:stretch>
        </p:blipFill>
        <p:spPr>
          <a:xfrm>
            <a:off x="1915160" y="3806190"/>
            <a:ext cx="2790190" cy="2099945"/>
          </a:xfrm>
          <a:prstGeom prst="rect">
            <a:avLst/>
          </a:prstGeom>
        </p:spPr>
      </p:pic>
      <p:pic>
        <p:nvPicPr>
          <p:cNvPr id="7" name="图片 6"/>
          <p:cNvPicPr>
            <a:picLocks noChangeAspect="1"/>
          </p:cNvPicPr>
          <p:nvPr/>
        </p:nvPicPr>
        <p:blipFill>
          <a:blip r:embed="rId5"/>
          <a:stretch>
            <a:fillRect/>
          </a:stretch>
        </p:blipFill>
        <p:spPr>
          <a:xfrm>
            <a:off x="6506210" y="3828415"/>
            <a:ext cx="3037840" cy="2134870"/>
          </a:xfrm>
          <a:prstGeom prst="rect">
            <a:avLst/>
          </a:prstGeom>
        </p:spPr>
      </p:pic>
      <p:sp>
        <p:nvSpPr>
          <p:cNvPr id="10" name="文本框 9"/>
          <p:cNvSpPr txBox="1"/>
          <p:nvPr/>
        </p:nvSpPr>
        <p:spPr>
          <a:xfrm>
            <a:off x="7042785" y="3437890"/>
            <a:ext cx="2314575" cy="368300"/>
          </a:xfrm>
          <a:prstGeom prst="rect">
            <a:avLst/>
          </a:prstGeom>
          <a:noFill/>
        </p:spPr>
        <p:txBody>
          <a:bodyPr wrap="square" rtlCol="0">
            <a:spAutoFit/>
          </a:bodyPr>
          <a:p>
            <a:r>
              <a:rPr lang="en-US" altLang="zh-CN"/>
              <a:t>Unplug the terminal</a:t>
            </a:r>
            <a:endParaRPr lang="en-US" altLang="zh-CN"/>
          </a:p>
        </p:txBody>
      </p:sp>
      <p:sp>
        <p:nvSpPr>
          <p:cNvPr id="11" name="文本框 10"/>
          <p:cNvSpPr txBox="1"/>
          <p:nvPr/>
        </p:nvSpPr>
        <p:spPr>
          <a:xfrm>
            <a:off x="6692265" y="5985510"/>
            <a:ext cx="2314575" cy="368300"/>
          </a:xfrm>
          <a:prstGeom prst="rect">
            <a:avLst/>
          </a:prstGeom>
          <a:noFill/>
        </p:spPr>
        <p:txBody>
          <a:bodyPr wrap="square" rtlCol="0">
            <a:spAutoFit/>
          </a:bodyPr>
          <a:p>
            <a:r>
              <a:rPr lang="en-US" altLang="zh-CN"/>
              <a:t>Bluetooth board</a:t>
            </a:r>
            <a:endParaRPr lang="en-US" altLang="zh-CN"/>
          </a:p>
        </p:txBody>
      </p:sp>
      <p:sp>
        <p:nvSpPr>
          <p:cNvPr id="12" name="椭圆 11"/>
          <p:cNvSpPr/>
          <p:nvPr/>
        </p:nvSpPr>
        <p:spPr>
          <a:xfrm>
            <a:off x="3664585" y="2397760"/>
            <a:ext cx="23431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nvSpPr>
        <p:spPr>
          <a:xfrm>
            <a:off x="2826385" y="2009140"/>
            <a:ext cx="23431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矩形 14"/>
          <p:cNvSpPr/>
          <p:nvPr/>
        </p:nvSpPr>
        <p:spPr>
          <a:xfrm>
            <a:off x="7712075" y="2144395"/>
            <a:ext cx="1096010" cy="66548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nvSpPr>
        <p:spPr>
          <a:xfrm>
            <a:off x="2981960" y="5046980"/>
            <a:ext cx="23431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nvSpPr>
        <p:spPr>
          <a:xfrm>
            <a:off x="2981960" y="4658360"/>
            <a:ext cx="23431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3664585" y="5046980"/>
            <a:ext cx="23431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231775" y="983615"/>
            <a:ext cx="7390130" cy="368300"/>
          </a:xfrm>
          <a:prstGeom prst="rect">
            <a:avLst/>
          </a:prstGeom>
          <a:noFill/>
        </p:spPr>
        <p:txBody>
          <a:bodyPr wrap="square" rtlCol="0">
            <a:spAutoFit/>
          </a:bodyPr>
          <a:p>
            <a:r>
              <a:rPr lang="en-US" altLang="zh-CN" b="1"/>
              <a:t>3.4 Side Panel Assembly Internal Disassembly Instructions</a:t>
            </a:r>
            <a:r>
              <a:rPr lang="zh-CN" altLang="en-US" b="1"/>
              <a:t>：</a:t>
            </a:r>
            <a:endParaRPr lang="en-US" altLang="zh-CN" b="1"/>
          </a:p>
        </p:txBody>
      </p:sp>
      <p:sp>
        <p:nvSpPr>
          <p:cNvPr id="37" name="文本框 36"/>
          <p:cNvSpPr txBox="1"/>
          <p:nvPr/>
        </p:nvSpPr>
        <p:spPr>
          <a:xfrm>
            <a:off x="1879600" y="3456305"/>
            <a:ext cx="2623185" cy="368300"/>
          </a:xfrm>
          <a:prstGeom prst="rect">
            <a:avLst/>
          </a:prstGeom>
          <a:noFill/>
        </p:spPr>
        <p:txBody>
          <a:bodyPr wrap="square" rtlCol="0">
            <a:spAutoFit/>
          </a:bodyPr>
          <a:p>
            <a:r>
              <a:rPr lang="en-US" altLang="zh-CN"/>
              <a:t>Remove 2 screws</a:t>
            </a:r>
            <a:endParaRPr lang="en-US" altLang="zh-CN"/>
          </a:p>
        </p:txBody>
      </p:sp>
      <p:sp>
        <p:nvSpPr>
          <p:cNvPr id="19" name="文本框 18"/>
          <p:cNvSpPr txBox="1"/>
          <p:nvPr/>
        </p:nvSpPr>
        <p:spPr>
          <a:xfrm>
            <a:off x="1915160" y="5965825"/>
            <a:ext cx="2623185" cy="368300"/>
          </a:xfrm>
          <a:prstGeom prst="rect">
            <a:avLst/>
          </a:prstGeom>
          <a:noFill/>
        </p:spPr>
        <p:txBody>
          <a:bodyPr wrap="square" rtlCol="0">
            <a:spAutoFit/>
          </a:bodyPr>
          <a:p>
            <a:r>
              <a:rPr lang="en-US" altLang="zh-CN"/>
              <a:t>Remove 3 screws</a:t>
            </a:r>
            <a:endParaRPr lang="en-US" altLang="zh-C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01210" y="6474928"/>
            <a:ext cx="2700000" cy="316800"/>
          </a:xfrm>
        </p:spPr>
        <p:txBody>
          <a:bodyPr/>
          <a:p>
            <a:pPr algn="ctr"/>
            <a:r>
              <a:rPr lang="en-US" altLang="zh-CN" b="1" dirty="0"/>
              <a:t>Page 25</a:t>
            </a:r>
            <a:endParaRPr lang="en-US" altLang="zh-CN" b="1" dirty="0"/>
          </a:p>
        </p:txBody>
      </p:sp>
      <p:sp>
        <p:nvSpPr>
          <p:cNvPr id="7" name="页脚占位符 6"/>
          <p:cNvSpPr>
            <a:spLocks noGrp="1"/>
          </p:cNvSpPr>
          <p:nvPr>
            <p:ph type="ftr" sz="quarter" idx="11"/>
          </p:nvPr>
        </p:nvSpPr>
        <p:spPr>
          <a:xfrm>
            <a:off x="135890" y="6475095"/>
            <a:ext cx="427355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4" name="图片 3"/>
          <p:cNvPicPr>
            <a:picLocks noChangeAspect="1"/>
          </p:cNvPicPr>
          <p:nvPr/>
        </p:nvPicPr>
        <p:blipFill>
          <a:blip r:embed="rId2"/>
          <a:stretch>
            <a:fillRect/>
          </a:stretch>
        </p:blipFill>
        <p:spPr>
          <a:xfrm>
            <a:off x="323215" y="1424305"/>
            <a:ext cx="3092450" cy="2031365"/>
          </a:xfrm>
          <a:prstGeom prst="rect">
            <a:avLst/>
          </a:prstGeom>
        </p:spPr>
      </p:pic>
      <p:pic>
        <p:nvPicPr>
          <p:cNvPr id="5" name="图片 4"/>
          <p:cNvPicPr>
            <a:picLocks noChangeAspect="1"/>
          </p:cNvPicPr>
          <p:nvPr/>
        </p:nvPicPr>
        <p:blipFill>
          <a:blip r:embed="rId3"/>
          <a:stretch>
            <a:fillRect/>
          </a:stretch>
        </p:blipFill>
        <p:spPr>
          <a:xfrm>
            <a:off x="4682490" y="1437640"/>
            <a:ext cx="2763520" cy="2057400"/>
          </a:xfrm>
          <a:prstGeom prst="rect">
            <a:avLst/>
          </a:prstGeom>
        </p:spPr>
      </p:pic>
      <p:pic>
        <p:nvPicPr>
          <p:cNvPr id="6" name="图片 5"/>
          <p:cNvPicPr>
            <a:picLocks noChangeAspect="1"/>
          </p:cNvPicPr>
          <p:nvPr/>
        </p:nvPicPr>
        <p:blipFill>
          <a:blip r:embed="rId4"/>
          <a:stretch>
            <a:fillRect/>
          </a:stretch>
        </p:blipFill>
        <p:spPr>
          <a:xfrm>
            <a:off x="8465820" y="1437640"/>
            <a:ext cx="3027680" cy="2110740"/>
          </a:xfrm>
          <a:prstGeom prst="rect">
            <a:avLst/>
          </a:prstGeom>
        </p:spPr>
      </p:pic>
      <p:sp>
        <p:nvSpPr>
          <p:cNvPr id="11" name="文本框 10"/>
          <p:cNvSpPr txBox="1"/>
          <p:nvPr/>
        </p:nvSpPr>
        <p:spPr>
          <a:xfrm>
            <a:off x="458470" y="3566160"/>
            <a:ext cx="2660650" cy="368300"/>
          </a:xfrm>
          <a:prstGeom prst="rect">
            <a:avLst/>
          </a:prstGeom>
          <a:noFill/>
        </p:spPr>
        <p:txBody>
          <a:bodyPr wrap="square" rtlCol="0">
            <a:spAutoFit/>
          </a:bodyPr>
          <a:p>
            <a:r>
              <a:rPr lang="en-US" altLang="zh-CN"/>
              <a:t>Peel off the veneer</a:t>
            </a:r>
            <a:endParaRPr lang="en-US" altLang="zh-CN"/>
          </a:p>
        </p:txBody>
      </p:sp>
      <p:sp>
        <p:nvSpPr>
          <p:cNvPr id="14" name="文本框 13"/>
          <p:cNvSpPr txBox="1"/>
          <p:nvPr/>
        </p:nvSpPr>
        <p:spPr>
          <a:xfrm>
            <a:off x="8856980" y="3568700"/>
            <a:ext cx="2446020" cy="368300"/>
          </a:xfrm>
          <a:prstGeom prst="rect">
            <a:avLst/>
          </a:prstGeom>
          <a:noFill/>
        </p:spPr>
        <p:txBody>
          <a:bodyPr wrap="square" rtlCol="0">
            <a:spAutoFit/>
          </a:bodyPr>
          <a:p>
            <a:r>
              <a:rPr lang="en-US" altLang="zh-CN"/>
              <a:t>USB port cover</a:t>
            </a:r>
            <a:endParaRPr lang="en-US" altLang="zh-CN"/>
          </a:p>
        </p:txBody>
      </p:sp>
      <p:sp>
        <p:nvSpPr>
          <p:cNvPr id="15" name="矩形 14"/>
          <p:cNvSpPr/>
          <p:nvPr/>
        </p:nvSpPr>
        <p:spPr>
          <a:xfrm>
            <a:off x="1184910" y="2238375"/>
            <a:ext cx="1207770" cy="51371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nvSpPr>
        <p:spPr>
          <a:xfrm>
            <a:off x="5568315" y="2191385"/>
            <a:ext cx="262255" cy="25336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nvSpPr>
        <p:spPr>
          <a:xfrm>
            <a:off x="6089015" y="2318385"/>
            <a:ext cx="262255" cy="25336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文本框 36"/>
          <p:cNvSpPr txBox="1"/>
          <p:nvPr/>
        </p:nvSpPr>
        <p:spPr>
          <a:xfrm>
            <a:off x="4502785" y="3568700"/>
            <a:ext cx="2623185" cy="368300"/>
          </a:xfrm>
          <a:prstGeom prst="rect">
            <a:avLst/>
          </a:prstGeom>
          <a:noFill/>
        </p:spPr>
        <p:txBody>
          <a:bodyPr wrap="square" rtlCol="0">
            <a:spAutoFit/>
          </a:bodyPr>
          <a:p>
            <a:r>
              <a:rPr lang="en-US" altLang="zh-CN"/>
              <a:t>Remove 2 screws</a:t>
            </a:r>
            <a:endParaRPr lang="en-US" altLang="zh-CN"/>
          </a:p>
        </p:txBody>
      </p:sp>
      <p:sp>
        <p:nvSpPr>
          <p:cNvPr id="8" name="文本框 7"/>
          <p:cNvSpPr txBox="1"/>
          <p:nvPr/>
        </p:nvSpPr>
        <p:spPr>
          <a:xfrm>
            <a:off x="231775" y="983615"/>
            <a:ext cx="7390130" cy="368300"/>
          </a:xfrm>
          <a:prstGeom prst="rect">
            <a:avLst/>
          </a:prstGeom>
          <a:noFill/>
        </p:spPr>
        <p:txBody>
          <a:bodyPr wrap="square" rtlCol="0">
            <a:spAutoFit/>
          </a:bodyPr>
          <a:p>
            <a:r>
              <a:rPr lang="en-US" altLang="zh-CN" b="1"/>
              <a:t>3.5 Side Panel Assembly Internal Disassembly Instructions</a:t>
            </a:r>
            <a:r>
              <a:rPr lang="zh-CN" altLang="en-US" b="1"/>
              <a:t>：</a:t>
            </a:r>
            <a:endParaRPr lang="en-US" altLang="zh-CN"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49470" y="6474928"/>
            <a:ext cx="2700000" cy="316800"/>
          </a:xfrm>
        </p:spPr>
        <p:txBody>
          <a:bodyPr/>
          <a:p>
            <a:pPr algn="ctr"/>
            <a:r>
              <a:rPr lang="en-US" altLang="zh-CN" b="1" dirty="0"/>
              <a:t>Page 26</a:t>
            </a:r>
            <a:endParaRPr lang="en-US" altLang="zh-CN" b="1" dirty="0"/>
          </a:p>
        </p:txBody>
      </p:sp>
      <p:sp>
        <p:nvSpPr>
          <p:cNvPr id="7" name="页脚占位符 6"/>
          <p:cNvSpPr>
            <a:spLocks noGrp="1"/>
          </p:cNvSpPr>
          <p:nvPr>
            <p:ph type="ftr" sz="quarter" idx="11"/>
          </p:nvPr>
        </p:nvSpPr>
        <p:spPr>
          <a:xfrm>
            <a:off x="67945" y="6474460"/>
            <a:ext cx="409702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8" name="图片 7"/>
          <p:cNvPicPr>
            <a:picLocks noChangeAspect="1"/>
          </p:cNvPicPr>
          <p:nvPr>
            <p:custDataLst>
              <p:tags r:id="rId2"/>
            </p:custDataLst>
          </p:nvPr>
        </p:nvPicPr>
        <p:blipFill>
          <a:blip r:embed="rId3"/>
          <a:stretch>
            <a:fillRect/>
          </a:stretch>
        </p:blipFill>
        <p:spPr>
          <a:xfrm>
            <a:off x="2606675" y="1424305"/>
            <a:ext cx="2766695" cy="2082800"/>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6621780" y="1424305"/>
            <a:ext cx="2888615" cy="2082165"/>
          </a:xfrm>
          <a:prstGeom prst="rect">
            <a:avLst/>
          </a:prstGeom>
        </p:spPr>
      </p:pic>
      <p:pic>
        <p:nvPicPr>
          <p:cNvPr id="10" name="图片 9"/>
          <p:cNvPicPr>
            <a:picLocks noChangeAspect="1"/>
          </p:cNvPicPr>
          <p:nvPr>
            <p:custDataLst>
              <p:tags r:id="rId6"/>
            </p:custDataLst>
          </p:nvPr>
        </p:nvPicPr>
        <p:blipFill>
          <a:blip r:embed="rId7"/>
          <a:stretch>
            <a:fillRect/>
          </a:stretch>
        </p:blipFill>
        <p:spPr>
          <a:xfrm>
            <a:off x="2606675" y="3972560"/>
            <a:ext cx="2744470" cy="1903730"/>
          </a:xfrm>
          <a:prstGeom prst="rect">
            <a:avLst/>
          </a:prstGeom>
        </p:spPr>
      </p:pic>
      <p:pic>
        <p:nvPicPr>
          <p:cNvPr id="13" name="图片 12"/>
          <p:cNvPicPr>
            <a:picLocks noChangeAspect="1"/>
          </p:cNvPicPr>
          <p:nvPr>
            <p:custDataLst>
              <p:tags r:id="rId8"/>
            </p:custDataLst>
          </p:nvPr>
        </p:nvPicPr>
        <p:blipFill>
          <a:blip r:embed="rId9"/>
          <a:stretch>
            <a:fillRect/>
          </a:stretch>
        </p:blipFill>
        <p:spPr>
          <a:xfrm>
            <a:off x="6621145" y="3973195"/>
            <a:ext cx="2795270" cy="1854200"/>
          </a:xfrm>
          <a:prstGeom prst="rect">
            <a:avLst/>
          </a:prstGeom>
        </p:spPr>
      </p:pic>
      <p:sp>
        <p:nvSpPr>
          <p:cNvPr id="18" name="文本框 17"/>
          <p:cNvSpPr txBox="1"/>
          <p:nvPr>
            <p:custDataLst>
              <p:tags r:id="rId10"/>
            </p:custDataLst>
          </p:nvPr>
        </p:nvSpPr>
        <p:spPr>
          <a:xfrm>
            <a:off x="2571750" y="3546475"/>
            <a:ext cx="2990850" cy="368300"/>
          </a:xfrm>
          <a:prstGeom prst="rect">
            <a:avLst/>
          </a:prstGeom>
          <a:noFill/>
        </p:spPr>
        <p:txBody>
          <a:bodyPr wrap="square" rtlCol="0">
            <a:spAutoFit/>
          </a:bodyPr>
          <a:p>
            <a:r>
              <a:rPr lang="en-US" altLang="zh-CN"/>
              <a:t>pry open the panel</a:t>
            </a:r>
            <a:endParaRPr lang="en-US" altLang="zh-CN"/>
          </a:p>
        </p:txBody>
      </p:sp>
      <p:sp>
        <p:nvSpPr>
          <p:cNvPr id="20" name="文本框 19"/>
          <p:cNvSpPr txBox="1"/>
          <p:nvPr>
            <p:custDataLst>
              <p:tags r:id="rId11"/>
            </p:custDataLst>
          </p:nvPr>
        </p:nvSpPr>
        <p:spPr>
          <a:xfrm>
            <a:off x="2702560" y="5991225"/>
            <a:ext cx="2648585" cy="368300"/>
          </a:xfrm>
          <a:prstGeom prst="rect">
            <a:avLst/>
          </a:prstGeom>
          <a:noFill/>
        </p:spPr>
        <p:txBody>
          <a:bodyPr wrap="square" rtlCol="0">
            <a:spAutoFit/>
          </a:bodyPr>
          <a:p>
            <a:r>
              <a:rPr lang="en-US" altLang="zh-CN"/>
              <a:t>Unplug the terminal</a:t>
            </a:r>
            <a:endParaRPr lang="en-US" altLang="zh-CN"/>
          </a:p>
        </p:txBody>
      </p:sp>
      <p:sp>
        <p:nvSpPr>
          <p:cNvPr id="21" name="文本框 20"/>
          <p:cNvSpPr txBox="1"/>
          <p:nvPr>
            <p:custDataLst>
              <p:tags r:id="rId12"/>
            </p:custDataLst>
          </p:nvPr>
        </p:nvSpPr>
        <p:spPr>
          <a:xfrm>
            <a:off x="6920865" y="5876290"/>
            <a:ext cx="2367915" cy="368300"/>
          </a:xfrm>
          <a:prstGeom prst="rect">
            <a:avLst/>
          </a:prstGeom>
          <a:noFill/>
        </p:spPr>
        <p:txBody>
          <a:bodyPr wrap="square" rtlCol="0">
            <a:spAutoFit/>
          </a:bodyPr>
          <a:p>
            <a:r>
              <a:rPr lang="en-US" altLang="zh-CN"/>
              <a:t>side panel controller</a:t>
            </a:r>
            <a:endParaRPr lang="en-US" altLang="zh-CN"/>
          </a:p>
        </p:txBody>
      </p:sp>
      <p:sp>
        <p:nvSpPr>
          <p:cNvPr id="22" name="下弧形箭头 21"/>
          <p:cNvSpPr/>
          <p:nvPr>
            <p:custDataLst>
              <p:tags r:id="rId13"/>
            </p:custDataLst>
          </p:nvPr>
        </p:nvSpPr>
        <p:spPr>
          <a:xfrm>
            <a:off x="3776980" y="2378710"/>
            <a:ext cx="309245" cy="196850"/>
          </a:xfrm>
          <a:prstGeom prst="curvedUp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23" name="椭圆 22"/>
          <p:cNvSpPr/>
          <p:nvPr>
            <p:custDataLst>
              <p:tags r:id="rId14"/>
            </p:custDataLst>
          </p:nvPr>
        </p:nvSpPr>
        <p:spPr>
          <a:xfrm>
            <a:off x="7720965" y="1901190"/>
            <a:ext cx="253365" cy="3371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custDataLst>
              <p:tags r:id="rId15"/>
            </p:custDataLst>
          </p:nvPr>
        </p:nvSpPr>
        <p:spPr>
          <a:xfrm>
            <a:off x="7720965" y="2575560"/>
            <a:ext cx="253365" cy="3371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custDataLst>
              <p:tags r:id="rId16"/>
            </p:custDataLst>
          </p:nvPr>
        </p:nvSpPr>
        <p:spPr>
          <a:xfrm>
            <a:off x="8162290" y="1818005"/>
            <a:ext cx="253365" cy="3371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custDataLst>
              <p:tags r:id="rId17"/>
            </p:custDataLst>
          </p:nvPr>
        </p:nvSpPr>
        <p:spPr>
          <a:xfrm>
            <a:off x="8476615" y="2378710"/>
            <a:ext cx="253365" cy="3371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custDataLst>
              <p:tags r:id="rId18"/>
            </p:custDataLst>
          </p:nvPr>
        </p:nvSpPr>
        <p:spPr>
          <a:xfrm>
            <a:off x="3523615" y="4749165"/>
            <a:ext cx="478155" cy="4584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231775" y="983615"/>
            <a:ext cx="7390130" cy="368300"/>
          </a:xfrm>
          <a:prstGeom prst="rect">
            <a:avLst/>
          </a:prstGeom>
          <a:noFill/>
        </p:spPr>
        <p:txBody>
          <a:bodyPr wrap="square" rtlCol="0">
            <a:spAutoFit/>
          </a:bodyPr>
          <a:p>
            <a:r>
              <a:rPr lang="en-US" altLang="zh-CN" b="1"/>
              <a:t>3.6 Side Panel Assembly Internal Disassembly Instructions</a:t>
            </a:r>
            <a:r>
              <a:rPr lang="zh-CN" altLang="en-US" b="1"/>
              <a:t>：</a:t>
            </a:r>
            <a:endParaRPr lang="en-US" altLang="zh-CN" b="1"/>
          </a:p>
        </p:txBody>
      </p:sp>
      <p:sp>
        <p:nvSpPr>
          <p:cNvPr id="37" name="文本框 36"/>
          <p:cNvSpPr txBox="1"/>
          <p:nvPr/>
        </p:nvSpPr>
        <p:spPr>
          <a:xfrm>
            <a:off x="6793230" y="3556000"/>
            <a:ext cx="2623185" cy="368300"/>
          </a:xfrm>
          <a:prstGeom prst="rect">
            <a:avLst/>
          </a:prstGeom>
          <a:noFill/>
        </p:spPr>
        <p:txBody>
          <a:bodyPr wrap="square" rtlCol="0">
            <a:spAutoFit/>
          </a:bodyPr>
          <a:p>
            <a:r>
              <a:rPr lang="en-US" altLang="zh-CN"/>
              <a:t>Remove 4 screws</a:t>
            </a:r>
            <a:endParaRPr lang="en-US" altLang="zh-C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50410" y="6442543"/>
            <a:ext cx="2700000" cy="316800"/>
          </a:xfrm>
        </p:spPr>
        <p:txBody>
          <a:bodyPr/>
          <a:p>
            <a:pPr algn="ctr"/>
            <a:r>
              <a:rPr lang="en-US" altLang="zh-CN" b="1" dirty="0"/>
              <a:t>Page 27</a:t>
            </a:r>
            <a:endParaRPr lang="en-US" altLang="zh-CN" b="1" dirty="0"/>
          </a:p>
        </p:txBody>
      </p:sp>
      <p:sp>
        <p:nvSpPr>
          <p:cNvPr id="7" name="页脚占位符 6"/>
          <p:cNvSpPr>
            <a:spLocks noGrp="1"/>
          </p:cNvSpPr>
          <p:nvPr>
            <p:ph type="ftr" sz="quarter" idx="11"/>
          </p:nvPr>
        </p:nvSpPr>
        <p:spPr>
          <a:xfrm>
            <a:off x="135890" y="6475095"/>
            <a:ext cx="401764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4" name="图片 3"/>
          <p:cNvPicPr>
            <a:picLocks noChangeAspect="1"/>
          </p:cNvPicPr>
          <p:nvPr/>
        </p:nvPicPr>
        <p:blipFill>
          <a:blip r:embed="rId2"/>
          <a:stretch>
            <a:fillRect/>
          </a:stretch>
        </p:blipFill>
        <p:spPr>
          <a:xfrm>
            <a:off x="485140" y="1424305"/>
            <a:ext cx="2654300" cy="2004695"/>
          </a:xfrm>
          <a:prstGeom prst="rect">
            <a:avLst/>
          </a:prstGeom>
        </p:spPr>
      </p:pic>
      <p:sp>
        <p:nvSpPr>
          <p:cNvPr id="6" name="上弧形箭头 5"/>
          <p:cNvSpPr/>
          <p:nvPr/>
        </p:nvSpPr>
        <p:spPr>
          <a:xfrm>
            <a:off x="2043430" y="2594610"/>
            <a:ext cx="477520" cy="215265"/>
          </a:xfrm>
          <a:prstGeom prst="curvedDown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11" name="文本框 10"/>
          <p:cNvSpPr txBox="1"/>
          <p:nvPr/>
        </p:nvSpPr>
        <p:spPr>
          <a:xfrm>
            <a:off x="354330" y="3457575"/>
            <a:ext cx="3091815" cy="368300"/>
          </a:xfrm>
          <a:prstGeom prst="rect">
            <a:avLst/>
          </a:prstGeom>
          <a:noFill/>
        </p:spPr>
        <p:txBody>
          <a:bodyPr wrap="square" rtlCol="0">
            <a:spAutoFit/>
          </a:bodyPr>
          <a:p>
            <a:r>
              <a:rPr lang="en-US" altLang="zh-CN"/>
              <a:t>Pry open the trim piece</a:t>
            </a:r>
            <a:endParaRPr lang="en-US" altLang="zh-CN"/>
          </a:p>
        </p:txBody>
      </p:sp>
      <p:pic>
        <p:nvPicPr>
          <p:cNvPr id="12" name="图片 11"/>
          <p:cNvPicPr>
            <a:picLocks noChangeAspect="1"/>
          </p:cNvPicPr>
          <p:nvPr/>
        </p:nvPicPr>
        <p:blipFill>
          <a:blip r:embed="rId3"/>
          <a:stretch>
            <a:fillRect/>
          </a:stretch>
        </p:blipFill>
        <p:spPr>
          <a:xfrm>
            <a:off x="4493895" y="1374140"/>
            <a:ext cx="3204845" cy="2054860"/>
          </a:xfrm>
          <a:prstGeom prst="rect">
            <a:avLst/>
          </a:prstGeom>
        </p:spPr>
      </p:pic>
      <p:pic>
        <p:nvPicPr>
          <p:cNvPr id="14" name="图片 13"/>
          <p:cNvPicPr>
            <a:picLocks noChangeAspect="1"/>
          </p:cNvPicPr>
          <p:nvPr/>
        </p:nvPicPr>
        <p:blipFill>
          <a:blip r:embed="rId4"/>
          <a:stretch>
            <a:fillRect/>
          </a:stretch>
        </p:blipFill>
        <p:spPr>
          <a:xfrm>
            <a:off x="8676640" y="1323975"/>
            <a:ext cx="2951480" cy="2105025"/>
          </a:xfrm>
          <a:prstGeom prst="rect">
            <a:avLst/>
          </a:prstGeom>
        </p:spPr>
      </p:pic>
      <p:pic>
        <p:nvPicPr>
          <p:cNvPr id="15" name="图片 14"/>
          <p:cNvPicPr>
            <a:picLocks noChangeAspect="1"/>
          </p:cNvPicPr>
          <p:nvPr/>
        </p:nvPicPr>
        <p:blipFill>
          <a:blip r:embed="rId5"/>
          <a:stretch>
            <a:fillRect/>
          </a:stretch>
        </p:blipFill>
        <p:spPr>
          <a:xfrm>
            <a:off x="485140" y="3855085"/>
            <a:ext cx="2679700" cy="2021205"/>
          </a:xfrm>
          <a:prstGeom prst="rect">
            <a:avLst/>
          </a:prstGeom>
        </p:spPr>
      </p:pic>
      <p:pic>
        <p:nvPicPr>
          <p:cNvPr id="16" name="图片 15"/>
          <p:cNvPicPr>
            <a:picLocks noChangeAspect="1"/>
          </p:cNvPicPr>
          <p:nvPr/>
        </p:nvPicPr>
        <p:blipFill>
          <a:blip r:embed="rId6"/>
          <a:stretch>
            <a:fillRect/>
          </a:stretch>
        </p:blipFill>
        <p:spPr>
          <a:xfrm>
            <a:off x="4550410" y="3835400"/>
            <a:ext cx="2642870" cy="2040890"/>
          </a:xfrm>
          <a:prstGeom prst="rect">
            <a:avLst/>
          </a:prstGeom>
        </p:spPr>
      </p:pic>
      <p:pic>
        <p:nvPicPr>
          <p:cNvPr id="17" name="图片 16"/>
          <p:cNvPicPr>
            <a:picLocks noChangeAspect="1"/>
          </p:cNvPicPr>
          <p:nvPr/>
        </p:nvPicPr>
        <p:blipFill>
          <a:blip r:embed="rId7"/>
          <a:stretch>
            <a:fillRect/>
          </a:stretch>
        </p:blipFill>
        <p:spPr>
          <a:xfrm>
            <a:off x="8782050" y="3835400"/>
            <a:ext cx="2621280" cy="2181225"/>
          </a:xfrm>
          <a:prstGeom prst="rect">
            <a:avLst/>
          </a:prstGeom>
        </p:spPr>
      </p:pic>
      <p:sp>
        <p:nvSpPr>
          <p:cNvPr id="28" name="椭圆 27"/>
          <p:cNvSpPr/>
          <p:nvPr/>
        </p:nvSpPr>
        <p:spPr>
          <a:xfrm>
            <a:off x="6713220" y="2023110"/>
            <a:ext cx="290195" cy="2336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椭圆 28"/>
          <p:cNvSpPr/>
          <p:nvPr/>
        </p:nvSpPr>
        <p:spPr>
          <a:xfrm>
            <a:off x="6652895" y="2360930"/>
            <a:ext cx="290195" cy="2336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椭圆 29"/>
          <p:cNvSpPr/>
          <p:nvPr/>
        </p:nvSpPr>
        <p:spPr>
          <a:xfrm>
            <a:off x="5369560" y="1916430"/>
            <a:ext cx="290195" cy="2336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椭圆 30"/>
          <p:cNvSpPr/>
          <p:nvPr/>
        </p:nvSpPr>
        <p:spPr>
          <a:xfrm>
            <a:off x="1351280" y="4995545"/>
            <a:ext cx="290195" cy="2336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椭圆 31"/>
          <p:cNvSpPr/>
          <p:nvPr/>
        </p:nvSpPr>
        <p:spPr>
          <a:xfrm>
            <a:off x="2230755" y="4930140"/>
            <a:ext cx="290195" cy="2336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椭圆 32"/>
          <p:cNvSpPr/>
          <p:nvPr/>
        </p:nvSpPr>
        <p:spPr>
          <a:xfrm>
            <a:off x="1351280" y="4151630"/>
            <a:ext cx="290195" cy="2336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nvSpPr>
        <p:spPr>
          <a:xfrm>
            <a:off x="2320925" y="4151630"/>
            <a:ext cx="290195" cy="2336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矩形 34"/>
          <p:cNvSpPr/>
          <p:nvPr/>
        </p:nvSpPr>
        <p:spPr>
          <a:xfrm>
            <a:off x="5139055" y="4580255"/>
            <a:ext cx="1452245" cy="8997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文本框 36"/>
          <p:cNvSpPr txBox="1"/>
          <p:nvPr/>
        </p:nvSpPr>
        <p:spPr>
          <a:xfrm>
            <a:off x="8775065" y="3409315"/>
            <a:ext cx="2650490" cy="368300"/>
          </a:xfrm>
          <a:prstGeom prst="rect">
            <a:avLst/>
          </a:prstGeom>
          <a:noFill/>
        </p:spPr>
        <p:txBody>
          <a:bodyPr wrap="square" rtlCol="0">
            <a:spAutoFit/>
          </a:bodyPr>
          <a:p>
            <a:r>
              <a:rPr lang="en-US" altLang="zh-CN"/>
              <a:t>speaker grille</a:t>
            </a:r>
            <a:endParaRPr lang="en-US" altLang="zh-CN"/>
          </a:p>
        </p:txBody>
      </p:sp>
      <p:sp>
        <p:nvSpPr>
          <p:cNvPr id="40" name="文本框 39"/>
          <p:cNvSpPr txBox="1"/>
          <p:nvPr/>
        </p:nvSpPr>
        <p:spPr>
          <a:xfrm>
            <a:off x="9130665" y="6074410"/>
            <a:ext cx="1620520" cy="368300"/>
          </a:xfrm>
          <a:prstGeom prst="rect">
            <a:avLst/>
          </a:prstGeom>
          <a:noFill/>
        </p:spPr>
        <p:txBody>
          <a:bodyPr wrap="square" rtlCol="0">
            <a:spAutoFit/>
          </a:bodyPr>
          <a:p>
            <a:r>
              <a:rPr lang="en-US" altLang="zh-CN"/>
              <a:t>horn</a:t>
            </a:r>
            <a:endParaRPr lang="en-US" altLang="zh-CN"/>
          </a:p>
        </p:txBody>
      </p:sp>
      <p:sp>
        <p:nvSpPr>
          <p:cNvPr id="5" name="文本框 4"/>
          <p:cNvSpPr txBox="1"/>
          <p:nvPr/>
        </p:nvSpPr>
        <p:spPr>
          <a:xfrm>
            <a:off x="231775" y="983615"/>
            <a:ext cx="7390130" cy="368300"/>
          </a:xfrm>
          <a:prstGeom prst="rect">
            <a:avLst/>
          </a:prstGeom>
          <a:noFill/>
        </p:spPr>
        <p:txBody>
          <a:bodyPr wrap="square" rtlCol="0">
            <a:spAutoFit/>
          </a:bodyPr>
          <a:p>
            <a:r>
              <a:rPr lang="en-US" altLang="zh-CN" b="1"/>
              <a:t>3.7 Side Panel Assembly Internal Disassembly Instructions</a:t>
            </a:r>
            <a:r>
              <a:rPr lang="zh-CN" altLang="en-US" b="1"/>
              <a:t>：</a:t>
            </a:r>
            <a:endParaRPr lang="en-US" altLang="zh-CN" b="1"/>
          </a:p>
        </p:txBody>
      </p:sp>
      <p:sp>
        <p:nvSpPr>
          <p:cNvPr id="8" name="文本框 7"/>
          <p:cNvSpPr txBox="1"/>
          <p:nvPr/>
        </p:nvSpPr>
        <p:spPr>
          <a:xfrm>
            <a:off x="4784725" y="3448050"/>
            <a:ext cx="2623185" cy="368300"/>
          </a:xfrm>
          <a:prstGeom prst="rect">
            <a:avLst/>
          </a:prstGeom>
          <a:noFill/>
        </p:spPr>
        <p:txBody>
          <a:bodyPr wrap="square" rtlCol="0">
            <a:spAutoFit/>
          </a:bodyPr>
          <a:p>
            <a:r>
              <a:rPr lang="en-US" altLang="zh-CN"/>
              <a:t>Remove 4 screws</a:t>
            </a:r>
            <a:endParaRPr lang="en-US" altLang="zh-CN"/>
          </a:p>
        </p:txBody>
      </p:sp>
      <p:sp>
        <p:nvSpPr>
          <p:cNvPr id="9" name="文本框 8"/>
          <p:cNvSpPr txBox="1"/>
          <p:nvPr/>
        </p:nvSpPr>
        <p:spPr>
          <a:xfrm>
            <a:off x="516255" y="5905500"/>
            <a:ext cx="2623185" cy="368300"/>
          </a:xfrm>
          <a:prstGeom prst="rect">
            <a:avLst/>
          </a:prstGeom>
          <a:noFill/>
        </p:spPr>
        <p:txBody>
          <a:bodyPr wrap="square" rtlCol="0">
            <a:spAutoFit/>
          </a:bodyPr>
          <a:p>
            <a:r>
              <a:rPr lang="en-US" altLang="zh-CN"/>
              <a:t>Remove 4 screws</a:t>
            </a:r>
            <a:endParaRPr lang="en-US" altLang="zh-CN"/>
          </a:p>
        </p:txBody>
      </p:sp>
      <p:sp>
        <p:nvSpPr>
          <p:cNvPr id="20" name="文本框 19"/>
          <p:cNvSpPr txBox="1"/>
          <p:nvPr>
            <p:custDataLst>
              <p:tags r:id="rId8"/>
            </p:custDataLst>
          </p:nvPr>
        </p:nvSpPr>
        <p:spPr>
          <a:xfrm>
            <a:off x="4493895" y="5895340"/>
            <a:ext cx="2648585" cy="368300"/>
          </a:xfrm>
          <a:prstGeom prst="rect">
            <a:avLst/>
          </a:prstGeom>
          <a:noFill/>
        </p:spPr>
        <p:txBody>
          <a:bodyPr wrap="square" rtlCol="0">
            <a:spAutoFit/>
          </a:bodyPr>
          <a:p>
            <a:r>
              <a:rPr lang="en-US" altLang="zh-CN"/>
              <a:t>Unplug the terminal</a:t>
            </a:r>
            <a:endParaRPr lang="en-US" altLang="zh-CN"/>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p:cNvPicPr>
            <a:picLocks noChangeAspect="1"/>
          </p:cNvPicPr>
          <p:nvPr/>
        </p:nvPicPr>
        <p:blipFill>
          <a:blip r:embed="rId2"/>
          <a:stretch>
            <a:fillRect/>
          </a:stretch>
        </p:blipFill>
        <p:spPr>
          <a:xfrm>
            <a:off x="791845" y="1495425"/>
            <a:ext cx="3954145" cy="3039110"/>
          </a:xfrm>
          <a:prstGeom prst="rect">
            <a:avLst/>
          </a:prstGeom>
        </p:spPr>
      </p:pic>
      <p:sp>
        <p:nvSpPr>
          <p:cNvPr id="3" name="灯片编号占位符 2"/>
          <p:cNvSpPr>
            <a:spLocks noGrp="1"/>
          </p:cNvSpPr>
          <p:nvPr>
            <p:ph type="sldNum" sz="quarter" idx="12"/>
          </p:nvPr>
        </p:nvSpPr>
        <p:spPr>
          <a:xfrm>
            <a:off x="4745990" y="6417143"/>
            <a:ext cx="2700000" cy="316800"/>
          </a:xfrm>
        </p:spPr>
        <p:txBody>
          <a:bodyPr/>
          <a:p>
            <a:pPr algn="ctr"/>
            <a:r>
              <a:rPr lang="en-US" altLang="zh-CN" b="1" dirty="0"/>
              <a:t>Page 28</a:t>
            </a:r>
            <a:endParaRPr lang="en-US" altLang="zh-CN" b="1" dirty="0"/>
          </a:p>
        </p:txBody>
      </p:sp>
      <p:sp>
        <p:nvSpPr>
          <p:cNvPr id="2" name="文本框 1"/>
          <p:cNvSpPr txBox="1"/>
          <p:nvPr/>
        </p:nvSpPr>
        <p:spPr>
          <a:xfrm>
            <a:off x="135890" y="1061720"/>
            <a:ext cx="6565265" cy="368300"/>
          </a:xfrm>
          <a:prstGeom prst="rect">
            <a:avLst/>
          </a:prstGeom>
          <a:noFill/>
        </p:spPr>
        <p:txBody>
          <a:bodyPr wrap="square" rtlCol="0">
            <a:spAutoFit/>
          </a:bodyPr>
          <a:p>
            <a:r>
              <a:rPr lang="en-US" altLang="zh-CN" b="1"/>
              <a:t>3.8 Hand Controller Disassembly Instructions</a:t>
            </a:r>
            <a:r>
              <a:rPr lang="zh-CN" altLang="en-US" b="1"/>
              <a:t>：</a:t>
            </a:r>
            <a:endParaRPr lang="zh-CN" altLang="en-US"/>
          </a:p>
        </p:txBody>
      </p:sp>
      <p:sp>
        <p:nvSpPr>
          <p:cNvPr id="21" name="文本框 20"/>
          <p:cNvSpPr txBox="1"/>
          <p:nvPr/>
        </p:nvSpPr>
        <p:spPr>
          <a:xfrm>
            <a:off x="6701155" y="4728845"/>
            <a:ext cx="2439670" cy="368300"/>
          </a:xfrm>
          <a:prstGeom prst="rect">
            <a:avLst/>
          </a:prstGeom>
          <a:noFill/>
        </p:spPr>
        <p:txBody>
          <a:bodyPr wrap="square" rtlCol="0">
            <a:spAutoFit/>
          </a:bodyPr>
          <a:p>
            <a:r>
              <a:rPr lang="en-US" altLang="zh-CN"/>
              <a:t>hand controller</a:t>
            </a:r>
            <a:endParaRPr lang="en-US" altLang="zh-CN"/>
          </a:p>
        </p:txBody>
      </p:sp>
      <p:sp>
        <p:nvSpPr>
          <p:cNvPr id="9" name="页脚占位符 8"/>
          <p:cNvSpPr>
            <a:spLocks noGrp="1"/>
          </p:cNvSpPr>
          <p:nvPr>
            <p:ph type="ftr" sz="quarter" idx="11"/>
          </p:nvPr>
        </p:nvSpPr>
        <p:spPr>
          <a:xfrm>
            <a:off x="135890" y="6475095"/>
            <a:ext cx="406019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22" name="文本框 21"/>
          <p:cNvSpPr txBox="1"/>
          <p:nvPr/>
        </p:nvSpPr>
        <p:spPr>
          <a:xfrm>
            <a:off x="1057910" y="4599940"/>
            <a:ext cx="3138170" cy="645160"/>
          </a:xfrm>
          <a:prstGeom prst="rect">
            <a:avLst/>
          </a:prstGeom>
          <a:noFill/>
        </p:spPr>
        <p:txBody>
          <a:bodyPr wrap="square" rtlCol="0">
            <a:spAutoFit/>
          </a:bodyPr>
          <a:p>
            <a:r>
              <a:rPr lang="en-US" altLang="zh-CN"/>
              <a:t>Cut off the buckle and disconnect the terminal</a:t>
            </a:r>
            <a:endParaRPr lang="en-US" altLang="zh-CN"/>
          </a:p>
        </p:txBody>
      </p:sp>
      <p:sp>
        <p:nvSpPr>
          <p:cNvPr id="23" name="椭圆 22"/>
          <p:cNvSpPr/>
          <p:nvPr/>
        </p:nvSpPr>
        <p:spPr>
          <a:xfrm>
            <a:off x="2732405" y="2845435"/>
            <a:ext cx="875665" cy="79819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3"/>
          <a:stretch>
            <a:fillRect/>
          </a:stretch>
        </p:blipFill>
        <p:spPr>
          <a:xfrm>
            <a:off x="5617210" y="1553845"/>
            <a:ext cx="4219575" cy="298005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7" name="图片 6"/>
          <p:cNvPicPr>
            <a:picLocks noChangeAspect="1"/>
          </p:cNvPicPr>
          <p:nvPr>
            <p:custDataLst>
              <p:tags r:id="rId2"/>
            </p:custDataLst>
          </p:nvPr>
        </p:nvPicPr>
        <p:blipFill>
          <a:blip r:embed="rId3"/>
          <a:stretch>
            <a:fillRect/>
          </a:stretch>
        </p:blipFill>
        <p:spPr>
          <a:xfrm>
            <a:off x="730250" y="1477010"/>
            <a:ext cx="1662430" cy="2208530"/>
          </a:xfrm>
          <a:prstGeom prst="rect">
            <a:avLst/>
          </a:prstGeom>
        </p:spPr>
      </p:pic>
      <p:sp>
        <p:nvSpPr>
          <p:cNvPr id="3" name="灯片编号占位符 2"/>
          <p:cNvSpPr>
            <a:spLocks noGrp="1"/>
          </p:cNvSpPr>
          <p:nvPr>
            <p:ph type="sldNum" sz="quarter" idx="12"/>
          </p:nvPr>
        </p:nvSpPr>
        <p:spPr>
          <a:xfrm>
            <a:off x="4598035" y="6475563"/>
            <a:ext cx="2700000" cy="316800"/>
          </a:xfrm>
        </p:spPr>
        <p:txBody>
          <a:bodyPr/>
          <a:p>
            <a:pPr algn="ctr"/>
            <a:r>
              <a:rPr lang="en-US" altLang="zh-CN" b="1" dirty="0"/>
              <a:t>Page 29</a:t>
            </a:r>
            <a:endParaRPr lang="en-US" altLang="zh-CN" b="1" dirty="0"/>
          </a:p>
        </p:txBody>
      </p:sp>
      <p:sp>
        <p:nvSpPr>
          <p:cNvPr id="2" name="文本框 1"/>
          <p:cNvSpPr txBox="1"/>
          <p:nvPr/>
        </p:nvSpPr>
        <p:spPr>
          <a:xfrm>
            <a:off x="135890" y="1051560"/>
            <a:ext cx="6416040" cy="368300"/>
          </a:xfrm>
          <a:prstGeom prst="rect">
            <a:avLst/>
          </a:prstGeom>
          <a:noFill/>
        </p:spPr>
        <p:txBody>
          <a:bodyPr wrap="square" rtlCol="0">
            <a:spAutoFit/>
          </a:bodyPr>
          <a:p>
            <a:r>
              <a:rPr lang="en-US" altLang="zh-CN" b="1"/>
              <a:t>3.9 Mechanism Component Disassembly Instructions</a:t>
            </a:r>
            <a:r>
              <a:rPr lang="zh-CN" altLang="en-US" b="1"/>
              <a:t>：</a:t>
            </a:r>
            <a:r>
              <a:rPr lang="en-US" altLang="zh-CN"/>
              <a:t> </a:t>
            </a:r>
            <a:endParaRPr lang="en-US" altLang="zh-CN"/>
          </a:p>
        </p:txBody>
      </p:sp>
      <p:sp>
        <p:nvSpPr>
          <p:cNvPr id="62" name="文本框 61"/>
          <p:cNvSpPr txBox="1"/>
          <p:nvPr>
            <p:custDataLst>
              <p:tags r:id="rId4"/>
            </p:custDataLst>
          </p:nvPr>
        </p:nvSpPr>
        <p:spPr>
          <a:xfrm>
            <a:off x="135890" y="3585210"/>
            <a:ext cx="3780790" cy="645160"/>
          </a:xfrm>
          <a:prstGeom prst="rect">
            <a:avLst/>
          </a:prstGeom>
          <a:noFill/>
        </p:spPr>
        <p:txBody>
          <a:bodyPr wrap="square" rtlCol="0">
            <a:spAutoFit/>
          </a:bodyPr>
          <a:p>
            <a:r>
              <a:rPr lang="en-US" altLang="zh-CN"/>
              <a:t>Remove 4 screws and take off the back cover of the seat back.</a:t>
            </a:r>
            <a:endParaRPr lang="en-US" altLang="zh-CN"/>
          </a:p>
        </p:txBody>
      </p:sp>
      <p:sp>
        <p:nvSpPr>
          <p:cNvPr id="65" name="文本框 64"/>
          <p:cNvSpPr txBox="1"/>
          <p:nvPr>
            <p:custDataLst>
              <p:tags r:id="rId5"/>
            </p:custDataLst>
          </p:nvPr>
        </p:nvSpPr>
        <p:spPr>
          <a:xfrm>
            <a:off x="4741545" y="3547110"/>
            <a:ext cx="2708910" cy="368300"/>
          </a:xfrm>
          <a:prstGeom prst="rect">
            <a:avLst/>
          </a:prstGeom>
          <a:noFill/>
        </p:spPr>
        <p:txBody>
          <a:bodyPr wrap="square" rtlCol="0">
            <a:spAutoFit/>
          </a:bodyPr>
          <a:p>
            <a:r>
              <a:rPr lang="en-US" altLang="zh-CN"/>
              <a:t>backrest cover</a:t>
            </a:r>
            <a:endParaRPr lang="en-US" altLang="zh-CN"/>
          </a:p>
        </p:txBody>
      </p:sp>
      <p:sp>
        <p:nvSpPr>
          <p:cNvPr id="5" name="页脚占位符 4"/>
          <p:cNvSpPr>
            <a:spLocks noGrp="1"/>
          </p:cNvSpPr>
          <p:nvPr>
            <p:ph type="ftr" sz="quarter" idx="11"/>
          </p:nvPr>
        </p:nvSpPr>
        <p:spPr>
          <a:xfrm>
            <a:off x="0" y="6544310"/>
            <a:ext cx="5132070" cy="383540"/>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11" name="图片 10"/>
          <p:cNvPicPr>
            <a:picLocks noChangeAspect="1"/>
          </p:cNvPicPr>
          <p:nvPr>
            <p:custDataLst>
              <p:tags r:id="rId6"/>
            </p:custDataLst>
          </p:nvPr>
        </p:nvPicPr>
        <p:blipFill>
          <a:blip r:embed="rId7"/>
          <a:stretch>
            <a:fillRect/>
          </a:stretch>
        </p:blipFill>
        <p:spPr>
          <a:xfrm>
            <a:off x="4372610" y="4088130"/>
            <a:ext cx="3215005" cy="1797050"/>
          </a:xfrm>
          <a:prstGeom prst="rect">
            <a:avLst/>
          </a:prstGeom>
        </p:spPr>
      </p:pic>
      <p:pic>
        <p:nvPicPr>
          <p:cNvPr id="15" name="图片 14"/>
          <p:cNvPicPr>
            <a:picLocks noChangeAspect="1"/>
          </p:cNvPicPr>
          <p:nvPr/>
        </p:nvPicPr>
        <p:blipFill>
          <a:blip r:embed="rId8"/>
          <a:stretch>
            <a:fillRect/>
          </a:stretch>
        </p:blipFill>
        <p:spPr>
          <a:xfrm>
            <a:off x="8569960" y="4088765"/>
            <a:ext cx="3051175" cy="1741170"/>
          </a:xfrm>
          <a:prstGeom prst="rect">
            <a:avLst/>
          </a:prstGeom>
        </p:spPr>
      </p:pic>
      <p:sp>
        <p:nvSpPr>
          <p:cNvPr id="16" name="文本框 15"/>
          <p:cNvSpPr txBox="1"/>
          <p:nvPr/>
        </p:nvSpPr>
        <p:spPr>
          <a:xfrm>
            <a:off x="8472805" y="3514090"/>
            <a:ext cx="3345815" cy="645160"/>
          </a:xfrm>
          <a:prstGeom prst="rect">
            <a:avLst/>
          </a:prstGeom>
          <a:noFill/>
        </p:spPr>
        <p:txBody>
          <a:bodyPr wrap="square" rtlCol="0">
            <a:spAutoFit/>
          </a:bodyPr>
          <a:p>
            <a:r>
              <a:rPr lang="en-US" altLang="zh-CN"/>
              <a:t>Cut off the buckle and remove 7 screws</a:t>
            </a:r>
            <a:endParaRPr lang="en-US" altLang="zh-CN"/>
          </a:p>
        </p:txBody>
      </p:sp>
      <p:sp>
        <p:nvSpPr>
          <p:cNvPr id="17" name="文本框 16"/>
          <p:cNvSpPr txBox="1"/>
          <p:nvPr>
            <p:custDataLst>
              <p:tags r:id="rId9"/>
            </p:custDataLst>
          </p:nvPr>
        </p:nvSpPr>
        <p:spPr>
          <a:xfrm>
            <a:off x="91440" y="6022340"/>
            <a:ext cx="4281170" cy="645160"/>
          </a:xfrm>
          <a:prstGeom prst="rect">
            <a:avLst/>
          </a:prstGeom>
          <a:noFill/>
        </p:spPr>
        <p:txBody>
          <a:bodyPr wrap="square" rtlCol="0">
            <a:spAutoFit/>
          </a:bodyPr>
          <a:p>
            <a:r>
              <a:rPr lang="en-US" altLang="zh-CN"/>
              <a:t>Cut off the buckle, remove 3 screws, and disconnect the air hose connector.</a:t>
            </a:r>
            <a:endParaRPr lang="en-US" altLang="zh-CN"/>
          </a:p>
        </p:txBody>
      </p:sp>
      <p:sp>
        <p:nvSpPr>
          <p:cNvPr id="21" name="文本框 20"/>
          <p:cNvSpPr txBox="1"/>
          <p:nvPr>
            <p:custDataLst>
              <p:tags r:id="rId10"/>
            </p:custDataLst>
          </p:nvPr>
        </p:nvSpPr>
        <p:spPr>
          <a:xfrm>
            <a:off x="4598035" y="5929630"/>
            <a:ext cx="2770505" cy="368300"/>
          </a:xfrm>
          <a:prstGeom prst="rect">
            <a:avLst/>
          </a:prstGeom>
          <a:noFill/>
        </p:spPr>
        <p:txBody>
          <a:bodyPr wrap="square" rtlCol="0">
            <a:spAutoFit/>
          </a:bodyPr>
          <a:p>
            <a:r>
              <a:rPr lang="en-US" altLang="zh-CN"/>
              <a:t>Remove 4 screws</a:t>
            </a:r>
            <a:endParaRPr lang="en-US" altLang="zh-CN"/>
          </a:p>
        </p:txBody>
      </p:sp>
      <p:sp>
        <p:nvSpPr>
          <p:cNvPr id="22" name="文本框 21"/>
          <p:cNvSpPr txBox="1"/>
          <p:nvPr/>
        </p:nvSpPr>
        <p:spPr>
          <a:xfrm>
            <a:off x="8773160" y="5996940"/>
            <a:ext cx="2971800" cy="368300"/>
          </a:xfrm>
          <a:prstGeom prst="rect">
            <a:avLst/>
          </a:prstGeom>
          <a:noFill/>
        </p:spPr>
        <p:txBody>
          <a:bodyPr wrap="square" rtlCol="0">
            <a:spAutoFit/>
          </a:bodyPr>
          <a:p>
            <a:r>
              <a:rPr lang="en-US" altLang="zh-CN"/>
              <a:t>disconnect terminal</a:t>
            </a:r>
            <a:endParaRPr lang="en-US" altLang="zh-CN"/>
          </a:p>
        </p:txBody>
      </p:sp>
      <p:sp>
        <p:nvSpPr>
          <p:cNvPr id="27" name="椭圆 26"/>
          <p:cNvSpPr/>
          <p:nvPr>
            <p:custDataLst>
              <p:tags r:id="rId11"/>
            </p:custDataLst>
          </p:nvPr>
        </p:nvSpPr>
        <p:spPr>
          <a:xfrm>
            <a:off x="912495" y="1484630"/>
            <a:ext cx="33718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椭圆 31"/>
          <p:cNvSpPr/>
          <p:nvPr>
            <p:custDataLst>
              <p:tags r:id="rId12"/>
            </p:custDataLst>
          </p:nvPr>
        </p:nvSpPr>
        <p:spPr>
          <a:xfrm>
            <a:off x="1040765" y="3333750"/>
            <a:ext cx="314960" cy="2146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椭圆 32"/>
          <p:cNvSpPr/>
          <p:nvPr>
            <p:custDataLst>
              <p:tags r:id="rId13"/>
            </p:custDataLst>
          </p:nvPr>
        </p:nvSpPr>
        <p:spPr>
          <a:xfrm>
            <a:off x="1592580" y="3332480"/>
            <a:ext cx="349885" cy="2628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custDataLst>
              <p:tags r:id="rId14"/>
            </p:custDataLst>
          </p:nvPr>
        </p:nvSpPr>
        <p:spPr>
          <a:xfrm>
            <a:off x="1738630" y="1537970"/>
            <a:ext cx="296545" cy="25590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6" name="椭圆 65"/>
          <p:cNvSpPr/>
          <p:nvPr>
            <p:custDataLst>
              <p:tags r:id="rId15"/>
            </p:custDataLst>
          </p:nvPr>
        </p:nvSpPr>
        <p:spPr>
          <a:xfrm>
            <a:off x="6720840" y="435419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7" name="椭圆 66"/>
          <p:cNvSpPr/>
          <p:nvPr>
            <p:custDataLst>
              <p:tags r:id="rId16"/>
            </p:custDataLst>
          </p:nvPr>
        </p:nvSpPr>
        <p:spPr>
          <a:xfrm>
            <a:off x="4826000" y="495046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8" name="椭圆 67"/>
          <p:cNvSpPr/>
          <p:nvPr>
            <p:custDataLst>
              <p:tags r:id="rId17"/>
            </p:custDataLst>
          </p:nvPr>
        </p:nvSpPr>
        <p:spPr>
          <a:xfrm>
            <a:off x="4836795" y="444563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9" name="椭圆 68"/>
          <p:cNvSpPr/>
          <p:nvPr>
            <p:custDataLst>
              <p:tags r:id="rId18"/>
            </p:custDataLst>
          </p:nvPr>
        </p:nvSpPr>
        <p:spPr>
          <a:xfrm>
            <a:off x="6720840" y="498729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1" name="矩形 70"/>
          <p:cNvSpPr/>
          <p:nvPr/>
        </p:nvSpPr>
        <p:spPr>
          <a:xfrm>
            <a:off x="9351010" y="4919345"/>
            <a:ext cx="317500" cy="2984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矩形 71"/>
          <p:cNvSpPr/>
          <p:nvPr/>
        </p:nvSpPr>
        <p:spPr>
          <a:xfrm>
            <a:off x="10641965" y="5089525"/>
            <a:ext cx="317500" cy="2984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p:cNvPicPr>
            <a:picLocks noChangeAspect="1"/>
          </p:cNvPicPr>
          <p:nvPr>
            <p:custDataLst>
              <p:tags r:id="rId19"/>
            </p:custDataLst>
          </p:nvPr>
        </p:nvPicPr>
        <p:blipFill>
          <a:blip r:embed="rId20"/>
          <a:stretch>
            <a:fillRect/>
          </a:stretch>
        </p:blipFill>
        <p:spPr>
          <a:xfrm>
            <a:off x="4286250" y="1609725"/>
            <a:ext cx="3168650" cy="1819275"/>
          </a:xfrm>
          <a:prstGeom prst="rect">
            <a:avLst/>
          </a:prstGeom>
        </p:spPr>
      </p:pic>
      <p:pic>
        <p:nvPicPr>
          <p:cNvPr id="12" name="图片 11"/>
          <p:cNvPicPr>
            <a:picLocks noChangeAspect="1"/>
          </p:cNvPicPr>
          <p:nvPr/>
        </p:nvPicPr>
        <p:blipFill>
          <a:blip r:embed="rId21"/>
          <a:stretch>
            <a:fillRect/>
          </a:stretch>
        </p:blipFill>
        <p:spPr>
          <a:xfrm>
            <a:off x="8472805" y="1419860"/>
            <a:ext cx="2872105" cy="2195195"/>
          </a:xfrm>
          <a:prstGeom prst="rect">
            <a:avLst/>
          </a:prstGeom>
        </p:spPr>
      </p:pic>
      <p:sp>
        <p:nvSpPr>
          <p:cNvPr id="13" name="椭圆 12"/>
          <p:cNvSpPr/>
          <p:nvPr/>
        </p:nvSpPr>
        <p:spPr>
          <a:xfrm>
            <a:off x="9123045" y="1676400"/>
            <a:ext cx="23431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nvSpPr>
        <p:spPr>
          <a:xfrm>
            <a:off x="9645650" y="1451610"/>
            <a:ext cx="23431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8888730" y="1945005"/>
            <a:ext cx="23431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9154795" y="2155190"/>
            <a:ext cx="23431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11088370" y="1945005"/>
            <a:ext cx="23431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10854055" y="2184400"/>
            <a:ext cx="23431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10959465" y="1705610"/>
            <a:ext cx="23431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nvSpPr>
        <p:spPr>
          <a:xfrm>
            <a:off x="9272905" y="1385570"/>
            <a:ext cx="262255" cy="290830"/>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6" name="图片 25"/>
          <p:cNvPicPr>
            <a:picLocks noChangeAspect="1"/>
          </p:cNvPicPr>
          <p:nvPr>
            <p:custDataLst>
              <p:tags r:id="rId22"/>
            </p:custDataLst>
          </p:nvPr>
        </p:nvPicPr>
        <p:blipFill>
          <a:blip r:embed="rId23"/>
          <a:stretch>
            <a:fillRect/>
          </a:stretch>
        </p:blipFill>
        <p:spPr>
          <a:xfrm>
            <a:off x="337185" y="4154805"/>
            <a:ext cx="2526030" cy="1920240"/>
          </a:xfrm>
          <a:prstGeom prst="rect">
            <a:avLst/>
          </a:prstGeom>
        </p:spPr>
      </p:pic>
      <p:sp>
        <p:nvSpPr>
          <p:cNvPr id="28" name="椭圆 27"/>
          <p:cNvSpPr/>
          <p:nvPr>
            <p:custDataLst>
              <p:tags r:id="rId24"/>
            </p:custDataLst>
          </p:nvPr>
        </p:nvSpPr>
        <p:spPr>
          <a:xfrm>
            <a:off x="2276475" y="4965065"/>
            <a:ext cx="262255" cy="20637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矩形 28"/>
          <p:cNvSpPr/>
          <p:nvPr>
            <p:custDataLst>
              <p:tags r:id="rId25"/>
            </p:custDataLst>
          </p:nvPr>
        </p:nvSpPr>
        <p:spPr>
          <a:xfrm>
            <a:off x="693420" y="4870450"/>
            <a:ext cx="505460" cy="39878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椭圆 29"/>
          <p:cNvSpPr/>
          <p:nvPr>
            <p:custDataLst>
              <p:tags r:id="rId26"/>
            </p:custDataLst>
          </p:nvPr>
        </p:nvSpPr>
        <p:spPr>
          <a:xfrm>
            <a:off x="1452245" y="5555615"/>
            <a:ext cx="33718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椭圆 30"/>
          <p:cNvSpPr/>
          <p:nvPr>
            <p:custDataLst>
              <p:tags r:id="rId27"/>
            </p:custDataLst>
          </p:nvPr>
        </p:nvSpPr>
        <p:spPr>
          <a:xfrm>
            <a:off x="1167130" y="5327015"/>
            <a:ext cx="33718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815205" y="6455243"/>
            <a:ext cx="2700000" cy="316800"/>
          </a:xfrm>
        </p:spPr>
        <p:txBody>
          <a:bodyPr/>
          <a:p>
            <a:pPr algn="ctr"/>
            <a:r>
              <a:rPr lang="en-US" altLang="zh-CN" b="1" dirty="0"/>
              <a:t>Page 3</a:t>
            </a:r>
            <a:endParaRPr lang="en-US" altLang="zh-CN" b="1" dirty="0"/>
          </a:p>
        </p:txBody>
      </p:sp>
      <p:sp>
        <p:nvSpPr>
          <p:cNvPr id="4" name="页脚占位符 3"/>
          <p:cNvSpPr>
            <a:spLocks noGrp="1"/>
          </p:cNvSpPr>
          <p:nvPr>
            <p:ph type="ftr" sz="quarter" idx="11"/>
          </p:nvPr>
        </p:nvSpPr>
        <p:spPr>
          <a:xfrm>
            <a:off x="78035" y="6455243"/>
            <a:ext cx="3960000" cy="316800"/>
          </a:xfrm>
        </p:spPr>
        <p:txBody>
          <a:bodyPr/>
          <a:p>
            <a:pPr algn="l"/>
            <a:r>
              <a:rPr lang="en-US" altLang="zh-CN" b="1" dirty="0">
                <a:sym typeface="+mn-ea"/>
              </a:rPr>
              <a:t>EC-1616C </a:t>
            </a:r>
            <a:r>
              <a:rPr lang="en-US" altLang="zh-CN" b="1" dirty="0"/>
              <a:t>Massage Chair After-sales Service Guide</a:t>
            </a:r>
            <a:endParaRPr lang="en-US" altLang="zh-CN" b="1" dirty="0"/>
          </a:p>
        </p:txBody>
      </p:sp>
      <p:sp>
        <p:nvSpPr>
          <p:cNvPr id="11" name="文本框 10"/>
          <p:cNvSpPr txBox="1"/>
          <p:nvPr/>
        </p:nvSpPr>
        <p:spPr>
          <a:xfrm>
            <a:off x="78105" y="1130935"/>
            <a:ext cx="4514850" cy="460375"/>
          </a:xfrm>
          <a:prstGeom prst="rect">
            <a:avLst/>
          </a:prstGeom>
          <a:noFill/>
        </p:spPr>
        <p:txBody>
          <a:bodyPr wrap="square" rtlCol="0" anchor="t">
            <a:spAutoFit/>
          </a:bodyPr>
          <a:p>
            <a:pPr algn="l"/>
            <a:r>
              <a:rPr lang="zh-CN" altLang="en-US" sz="2400" b="1">
                <a:solidFill>
                  <a:schemeClr val="accent1">
                    <a:lumMod val="75000"/>
                  </a:schemeClr>
                </a:solidFill>
                <a:latin typeface="+mn-ea"/>
                <a:cs typeface="+mn-ea"/>
                <a:sym typeface="+mn-ea"/>
              </a:rPr>
              <a:t>一、</a:t>
            </a:r>
            <a:r>
              <a:rPr lang="zh-CN" altLang="en-US" sz="2400" b="1">
                <a:solidFill>
                  <a:schemeClr val="accent1">
                    <a:lumMod val="75000"/>
                  </a:schemeClr>
                </a:solidFill>
                <a:latin typeface="+mn-ea"/>
                <a:cs typeface="+mn-ea"/>
                <a:sym typeface="+mn-ea"/>
              </a:rPr>
              <a:t>Product introduction</a:t>
            </a:r>
            <a:endParaRPr lang="zh-CN" altLang="en-US" sz="2400" b="1">
              <a:solidFill>
                <a:schemeClr val="accent1">
                  <a:lumMod val="75000"/>
                </a:schemeClr>
              </a:solidFill>
              <a:latin typeface="+mn-ea"/>
              <a:cs typeface="+mn-ea"/>
              <a:sym typeface="+mn-ea"/>
            </a:endParaRPr>
          </a:p>
        </p:txBody>
      </p:sp>
      <p:pic>
        <p:nvPicPr>
          <p:cNvPr id="6" name="图片 5"/>
          <p:cNvPicPr>
            <a:picLocks noChangeAspect="1"/>
          </p:cNvPicPr>
          <p:nvPr/>
        </p:nvPicPr>
        <p:blipFill>
          <a:blip r:embed="rId2"/>
          <a:stretch>
            <a:fillRect/>
          </a:stretch>
        </p:blipFill>
        <p:spPr>
          <a:xfrm>
            <a:off x="4424045" y="881380"/>
            <a:ext cx="4192905" cy="543877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9" name="图片 8" descr="C:\Users\Administrator\Desktop\3628图册\微信图片_20220413171544.jpg微信图片_20220413171544"/>
          <p:cNvPicPr>
            <a:picLocks noChangeAspect="1"/>
          </p:cNvPicPr>
          <p:nvPr/>
        </p:nvPicPr>
        <p:blipFill>
          <a:blip r:embed="rId2"/>
          <a:srcRect/>
          <a:stretch>
            <a:fillRect/>
          </a:stretch>
        </p:blipFill>
        <p:spPr>
          <a:xfrm>
            <a:off x="830580" y="1588770"/>
            <a:ext cx="3182620" cy="2059305"/>
          </a:xfrm>
          <a:prstGeom prst="rect">
            <a:avLst/>
          </a:prstGeom>
        </p:spPr>
      </p:pic>
      <p:sp>
        <p:nvSpPr>
          <p:cNvPr id="3" name="灯片编号占位符 2"/>
          <p:cNvSpPr>
            <a:spLocks noGrp="1"/>
          </p:cNvSpPr>
          <p:nvPr>
            <p:ph type="sldNum" sz="quarter" idx="12"/>
          </p:nvPr>
        </p:nvSpPr>
        <p:spPr>
          <a:xfrm>
            <a:off x="4514215" y="6474928"/>
            <a:ext cx="2700000" cy="316800"/>
          </a:xfrm>
        </p:spPr>
        <p:txBody>
          <a:bodyPr/>
          <a:p>
            <a:pPr algn="ctr"/>
            <a:r>
              <a:rPr lang="en-US" altLang="zh-CN" b="1" dirty="0"/>
              <a:t>Page 30</a:t>
            </a:r>
            <a:endParaRPr lang="en-US" altLang="zh-CN" b="1" dirty="0"/>
          </a:p>
        </p:txBody>
      </p:sp>
      <p:sp>
        <p:nvSpPr>
          <p:cNvPr id="2" name="文本框 1"/>
          <p:cNvSpPr txBox="1"/>
          <p:nvPr/>
        </p:nvSpPr>
        <p:spPr>
          <a:xfrm>
            <a:off x="272415" y="1073785"/>
            <a:ext cx="6666230" cy="368300"/>
          </a:xfrm>
          <a:prstGeom prst="rect">
            <a:avLst/>
          </a:prstGeom>
          <a:noFill/>
        </p:spPr>
        <p:txBody>
          <a:bodyPr wrap="square" rtlCol="0">
            <a:spAutoFit/>
          </a:bodyPr>
          <a:p>
            <a:r>
              <a:rPr lang="en-US" altLang="zh-CN" b="1"/>
              <a:t>3.9 Mechanism Component Disassembly Instructions</a:t>
            </a:r>
            <a:r>
              <a:rPr lang="zh-CN" altLang="en-US" b="1"/>
              <a:t>：</a:t>
            </a:r>
            <a:endParaRPr lang="zh-CN" altLang="en-US" b="1"/>
          </a:p>
        </p:txBody>
      </p:sp>
      <p:sp>
        <p:nvSpPr>
          <p:cNvPr id="5" name="页脚占位符 4"/>
          <p:cNvSpPr>
            <a:spLocks noGrp="1"/>
          </p:cNvSpPr>
          <p:nvPr>
            <p:ph type="ftr" sz="quarter" idx="11"/>
          </p:nvPr>
        </p:nvSpPr>
        <p:spPr>
          <a:xfrm>
            <a:off x="135890" y="6475095"/>
            <a:ext cx="411988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13" name="图片 12" descr="C:\Users\Administrator\Desktop\3628图册\微信图片_202204131715441.jpg微信图片_202204131715441"/>
          <p:cNvPicPr>
            <a:picLocks noChangeAspect="1"/>
          </p:cNvPicPr>
          <p:nvPr/>
        </p:nvPicPr>
        <p:blipFill>
          <a:blip r:embed="rId3"/>
          <a:srcRect/>
          <a:stretch>
            <a:fillRect/>
          </a:stretch>
        </p:blipFill>
        <p:spPr>
          <a:xfrm rot="16200000">
            <a:off x="4991735" y="1348105"/>
            <a:ext cx="2059305" cy="2778760"/>
          </a:xfrm>
          <a:prstGeom prst="rect">
            <a:avLst/>
          </a:prstGeom>
        </p:spPr>
      </p:pic>
      <p:sp>
        <p:nvSpPr>
          <p:cNvPr id="10" name="文本框 9"/>
          <p:cNvSpPr txBox="1"/>
          <p:nvPr/>
        </p:nvSpPr>
        <p:spPr>
          <a:xfrm>
            <a:off x="723265" y="3774440"/>
            <a:ext cx="3108325" cy="645160"/>
          </a:xfrm>
          <a:prstGeom prst="rect">
            <a:avLst/>
          </a:prstGeom>
          <a:noFill/>
        </p:spPr>
        <p:txBody>
          <a:bodyPr wrap="square" rtlCol="0">
            <a:spAutoFit/>
          </a:bodyPr>
          <a:p>
            <a:r>
              <a:rPr lang="en-US" altLang="zh-CN"/>
              <a:t>Flathead screwdriver, turn counterclockwise to remove</a:t>
            </a:r>
            <a:endParaRPr lang="en-US" altLang="zh-CN"/>
          </a:p>
        </p:txBody>
      </p:sp>
      <p:sp>
        <p:nvSpPr>
          <p:cNvPr id="6" name="下弧形箭头 5"/>
          <p:cNvSpPr/>
          <p:nvPr/>
        </p:nvSpPr>
        <p:spPr>
          <a:xfrm>
            <a:off x="2717165" y="2489200"/>
            <a:ext cx="588010" cy="31877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 name="文本框 3"/>
          <p:cNvSpPr txBox="1"/>
          <p:nvPr/>
        </p:nvSpPr>
        <p:spPr>
          <a:xfrm>
            <a:off x="4849495" y="3870960"/>
            <a:ext cx="1847215" cy="368300"/>
          </a:xfrm>
          <a:prstGeom prst="rect">
            <a:avLst/>
          </a:prstGeom>
          <a:noFill/>
        </p:spPr>
        <p:txBody>
          <a:bodyPr wrap="square" rtlCol="0">
            <a:spAutoFit/>
          </a:bodyPr>
          <a:p>
            <a:r>
              <a:rPr lang="en-US" altLang="zh-CN"/>
              <a:t>movement</a:t>
            </a:r>
            <a:endParaRPr lang="en-US" altLang="zh-C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84395" y="6485088"/>
            <a:ext cx="2700000" cy="316800"/>
          </a:xfrm>
        </p:spPr>
        <p:txBody>
          <a:bodyPr/>
          <a:p>
            <a:pPr algn="ctr"/>
            <a:r>
              <a:rPr lang="en-US" altLang="zh-CN" b="1" dirty="0"/>
              <a:t>Page 31</a:t>
            </a:r>
            <a:endParaRPr lang="en-US" altLang="zh-CN" b="1" dirty="0"/>
          </a:p>
        </p:txBody>
      </p:sp>
      <p:sp>
        <p:nvSpPr>
          <p:cNvPr id="2" name="文本框 1"/>
          <p:cNvSpPr txBox="1"/>
          <p:nvPr/>
        </p:nvSpPr>
        <p:spPr>
          <a:xfrm>
            <a:off x="210820" y="1068070"/>
            <a:ext cx="6062980" cy="368300"/>
          </a:xfrm>
          <a:prstGeom prst="rect">
            <a:avLst/>
          </a:prstGeom>
          <a:noFill/>
        </p:spPr>
        <p:txBody>
          <a:bodyPr wrap="square" rtlCol="0">
            <a:spAutoFit/>
          </a:bodyPr>
          <a:p>
            <a:r>
              <a:rPr lang="en-US" altLang="zh-CN" b="1">
                <a:sym typeface="+mn-ea"/>
              </a:rPr>
              <a:t>3.10 </a:t>
            </a:r>
            <a:r>
              <a:rPr lang="en-US" altLang="zh-CN" b="1"/>
              <a:t>Backpack Harness Wire Removal Instructions</a:t>
            </a:r>
            <a:r>
              <a:rPr lang="zh-CN" altLang="en-US" b="1"/>
              <a:t>：</a:t>
            </a:r>
            <a:endParaRPr lang="zh-CN" altLang="en-US" b="1"/>
          </a:p>
        </p:txBody>
      </p:sp>
      <p:sp>
        <p:nvSpPr>
          <p:cNvPr id="7" name="页脚占位符 6"/>
          <p:cNvSpPr>
            <a:spLocks noGrp="1"/>
          </p:cNvSpPr>
          <p:nvPr>
            <p:ph type="ftr" sz="quarter" idx="11"/>
          </p:nvPr>
        </p:nvSpPr>
        <p:spPr>
          <a:xfrm>
            <a:off x="135890" y="6475095"/>
            <a:ext cx="403415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15" name="图片 14"/>
          <p:cNvPicPr>
            <a:picLocks noChangeAspect="1"/>
          </p:cNvPicPr>
          <p:nvPr>
            <p:custDataLst>
              <p:tags r:id="rId2"/>
            </p:custDataLst>
          </p:nvPr>
        </p:nvPicPr>
        <p:blipFill>
          <a:blip r:embed="rId3"/>
          <a:stretch>
            <a:fillRect/>
          </a:stretch>
        </p:blipFill>
        <p:spPr>
          <a:xfrm>
            <a:off x="500380" y="4181475"/>
            <a:ext cx="3215005" cy="1797050"/>
          </a:xfrm>
          <a:prstGeom prst="rect">
            <a:avLst/>
          </a:prstGeom>
        </p:spPr>
      </p:pic>
      <p:pic>
        <p:nvPicPr>
          <p:cNvPr id="16" name="图片 15"/>
          <p:cNvPicPr>
            <a:picLocks noChangeAspect="1"/>
          </p:cNvPicPr>
          <p:nvPr>
            <p:custDataLst>
              <p:tags r:id="rId4"/>
            </p:custDataLst>
          </p:nvPr>
        </p:nvPicPr>
        <p:blipFill>
          <a:blip r:embed="rId5"/>
          <a:stretch>
            <a:fillRect/>
          </a:stretch>
        </p:blipFill>
        <p:spPr>
          <a:xfrm>
            <a:off x="4850130" y="4060190"/>
            <a:ext cx="3051175" cy="1741170"/>
          </a:xfrm>
          <a:prstGeom prst="rect">
            <a:avLst/>
          </a:prstGeom>
        </p:spPr>
      </p:pic>
      <p:sp>
        <p:nvSpPr>
          <p:cNvPr id="66" name="椭圆 65"/>
          <p:cNvSpPr/>
          <p:nvPr>
            <p:custDataLst>
              <p:tags r:id="rId6"/>
            </p:custDataLst>
          </p:nvPr>
        </p:nvSpPr>
        <p:spPr>
          <a:xfrm>
            <a:off x="2848610" y="444754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7" name="椭圆 66"/>
          <p:cNvSpPr/>
          <p:nvPr>
            <p:custDataLst>
              <p:tags r:id="rId7"/>
            </p:custDataLst>
          </p:nvPr>
        </p:nvSpPr>
        <p:spPr>
          <a:xfrm>
            <a:off x="953770" y="504380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8" name="椭圆 67"/>
          <p:cNvSpPr/>
          <p:nvPr>
            <p:custDataLst>
              <p:tags r:id="rId8"/>
            </p:custDataLst>
          </p:nvPr>
        </p:nvSpPr>
        <p:spPr>
          <a:xfrm>
            <a:off x="964565" y="453898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9" name="椭圆 68"/>
          <p:cNvSpPr/>
          <p:nvPr>
            <p:custDataLst>
              <p:tags r:id="rId9"/>
            </p:custDataLst>
          </p:nvPr>
        </p:nvSpPr>
        <p:spPr>
          <a:xfrm>
            <a:off x="2848610" y="508063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1" name="矩形 70"/>
          <p:cNvSpPr/>
          <p:nvPr>
            <p:custDataLst>
              <p:tags r:id="rId10"/>
            </p:custDataLst>
          </p:nvPr>
        </p:nvSpPr>
        <p:spPr>
          <a:xfrm>
            <a:off x="5631180" y="4890770"/>
            <a:ext cx="317500" cy="2984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矩形 71"/>
          <p:cNvSpPr/>
          <p:nvPr>
            <p:custDataLst>
              <p:tags r:id="rId11"/>
            </p:custDataLst>
          </p:nvPr>
        </p:nvSpPr>
        <p:spPr>
          <a:xfrm>
            <a:off x="6922135" y="5060950"/>
            <a:ext cx="317500" cy="2984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文本框 27"/>
          <p:cNvSpPr txBox="1"/>
          <p:nvPr>
            <p:custDataLst>
              <p:tags r:id="rId12"/>
            </p:custDataLst>
          </p:nvPr>
        </p:nvSpPr>
        <p:spPr>
          <a:xfrm>
            <a:off x="4684395" y="3601085"/>
            <a:ext cx="2414905" cy="368300"/>
          </a:xfrm>
          <a:prstGeom prst="rect">
            <a:avLst/>
          </a:prstGeom>
          <a:noFill/>
        </p:spPr>
        <p:txBody>
          <a:bodyPr wrap="square" rtlCol="0">
            <a:spAutoFit/>
          </a:bodyPr>
          <a:p>
            <a:r>
              <a:rPr lang="en-US" altLang="zh-CN"/>
              <a:t>backrest cover</a:t>
            </a:r>
            <a:endParaRPr lang="en-US" altLang="zh-CN"/>
          </a:p>
        </p:txBody>
      </p:sp>
      <p:sp>
        <p:nvSpPr>
          <p:cNvPr id="30" name="文本框 29"/>
          <p:cNvSpPr txBox="1"/>
          <p:nvPr>
            <p:custDataLst>
              <p:tags r:id="rId13"/>
            </p:custDataLst>
          </p:nvPr>
        </p:nvSpPr>
        <p:spPr>
          <a:xfrm>
            <a:off x="730250" y="6042660"/>
            <a:ext cx="2246630" cy="368300"/>
          </a:xfrm>
          <a:prstGeom prst="rect">
            <a:avLst/>
          </a:prstGeom>
          <a:noFill/>
        </p:spPr>
        <p:txBody>
          <a:bodyPr wrap="square" rtlCol="0">
            <a:spAutoFit/>
          </a:bodyPr>
          <a:p>
            <a:r>
              <a:rPr lang="en-US" altLang="zh-CN"/>
              <a:t>Remove 4 screws</a:t>
            </a:r>
            <a:endParaRPr lang="en-US" altLang="zh-CN"/>
          </a:p>
        </p:txBody>
      </p:sp>
      <p:sp>
        <p:nvSpPr>
          <p:cNvPr id="31" name="文本框 30"/>
          <p:cNvSpPr txBox="1"/>
          <p:nvPr>
            <p:custDataLst>
              <p:tags r:id="rId14"/>
            </p:custDataLst>
          </p:nvPr>
        </p:nvSpPr>
        <p:spPr>
          <a:xfrm>
            <a:off x="4879975" y="5901055"/>
            <a:ext cx="2616835" cy="368300"/>
          </a:xfrm>
          <a:prstGeom prst="rect">
            <a:avLst/>
          </a:prstGeom>
          <a:noFill/>
        </p:spPr>
        <p:txBody>
          <a:bodyPr wrap="square" rtlCol="0">
            <a:spAutoFit/>
          </a:bodyPr>
          <a:p>
            <a:r>
              <a:rPr lang="en-US" altLang="zh-CN"/>
              <a:t>Remove the terminal</a:t>
            </a:r>
            <a:endParaRPr lang="en-US" altLang="zh-CN"/>
          </a:p>
        </p:txBody>
      </p:sp>
      <p:pic>
        <p:nvPicPr>
          <p:cNvPr id="5" name="图片 4"/>
          <p:cNvPicPr>
            <a:picLocks noChangeAspect="1"/>
          </p:cNvPicPr>
          <p:nvPr>
            <p:custDataLst>
              <p:tags r:id="rId15"/>
            </p:custDataLst>
          </p:nvPr>
        </p:nvPicPr>
        <p:blipFill>
          <a:blip r:embed="rId16"/>
          <a:stretch>
            <a:fillRect/>
          </a:stretch>
        </p:blipFill>
        <p:spPr>
          <a:xfrm>
            <a:off x="730250" y="1477010"/>
            <a:ext cx="1662430" cy="2208530"/>
          </a:xfrm>
          <a:prstGeom prst="rect">
            <a:avLst/>
          </a:prstGeom>
        </p:spPr>
      </p:pic>
      <p:sp>
        <p:nvSpPr>
          <p:cNvPr id="6" name="椭圆 5"/>
          <p:cNvSpPr/>
          <p:nvPr>
            <p:custDataLst>
              <p:tags r:id="rId17"/>
            </p:custDataLst>
          </p:nvPr>
        </p:nvSpPr>
        <p:spPr>
          <a:xfrm>
            <a:off x="912495" y="1484630"/>
            <a:ext cx="33718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椭圆 7"/>
          <p:cNvSpPr/>
          <p:nvPr>
            <p:custDataLst>
              <p:tags r:id="rId18"/>
            </p:custDataLst>
          </p:nvPr>
        </p:nvSpPr>
        <p:spPr>
          <a:xfrm>
            <a:off x="1040765" y="3333750"/>
            <a:ext cx="314960" cy="2146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椭圆 32"/>
          <p:cNvSpPr/>
          <p:nvPr>
            <p:custDataLst>
              <p:tags r:id="rId19"/>
            </p:custDataLst>
          </p:nvPr>
        </p:nvSpPr>
        <p:spPr>
          <a:xfrm>
            <a:off x="1592580" y="3332480"/>
            <a:ext cx="349885" cy="2628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custDataLst>
              <p:tags r:id="rId20"/>
            </p:custDataLst>
          </p:nvPr>
        </p:nvSpPr>
        <p:spPr>
          <a:xfrm>
            <a:off x="1738630" y="1537970"/>
            <a:ext cx="296545" cy="25590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p:cNvPicPr>
            <a:picLocks noChangeAspect="1"/>
          </p:cNvPicPr>
          <p:nvPr>
            <p:custDataLst>
              <p:tags r:id="rId21"/>
            </p:custDataLst>
          </p:nvPr>
        </p:nvPicPr>
        <p:blipFill>
          <a:blip r:embed="rId22"/>
          <a:stretch>
            <a:fillRect/>
          </a:stretch>
        </p:blipFill>
        <p:spPr>
          <a:xfrm>
            <a:off x="4286250" y="1609725"/>
            <a:ext cx="3168650" cy="1819275"/>
          </a:xfrm>
          <a:prstGeom prst="rect">
            <a:avLst/>
          </a:prstGeom>
        </p:spPr>
      </p:pic>
      <p:sp>
        <p:nvSpPr>
          <p:cNvPr id="11" name="文本框 10"/>
          <p:cNvSpPr txBox="1"/>
          <p:nvPr/>
        </p:nvSpPr>
        <p:spPr>
          <a:xfrm>
            <a:off x="8098790" y="3414395"/>
            <a:ext cx="4093210" cy="645160"/>
          </a:xfrm>
          <a:prstGeom prst="rect">
            <a:avLst/>
          </a:prstGeom>
          <a:noFill/>
        </p:spPr>
        <p:txBody>
          <a:bodyPr wrap="square" rtlCol="0">
            <a:spAutoFit/>
          </a:bodyPr>
          <a:p>
            <a:r>
              <a:rPr lang="en-US" altLang="zh-CN"/>
              <a:t>Cut off the buckle, remove 3 screws, and disconnect the air hose connector.</a:t>
            </a:r>
            <a:endParaRPr lang="en-US" altLang="zh-CN"/>
          </a:p>
        </p:txBody>
      </p:sp>
      <p:pic>
        <p:nvPicPr>
          <p:cNvPr id="12" name="图片 11"/>
          <p:cNvPicPr>
            <a:picLocks noChangeAspect="1"/>
          </p:cNvPicPr>
          <p:nvPr/>
        </p:nvPicPr>
        <p:blipFill>
          <a:blip r:embed="rId23"/>
          <a:stretch>
            <a:fillRect/>
          </a:stretch>
        </p:blipFill>
        <p:spPr>
          <a:xfrm>
            <a:off x="8773160" y="1537970"/>
            <a:ext cx="2526030" cy="1920240"/>
          </a:xfrm>
          <a:prstGeom prst="rect">
            <a:avLst/>
          </a:prstGeom>
        </p:spPr>
      </p:pic>
      <p:sp>
        <p:nvSpPr>
          <p:cNvPr id="18" name="椭圆 17"/>
          <p:cNvSpPr/>
          <p:nvPr/>
        </p:nvSpPr>
        <p:spPr>
          <a:xfrm>
            <a:off x="10712450" y="2348230"/>
            <a:ext cx="262255" cy="20637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矩形 18"/>
          <p:cNvSpPr/>
          <p:nvPr/>
        </p:nvSpPr>
        <p:spPr>
          <a:xfrm>
            <a:off x="9129395" y="2253615"/>
            <a:ext cx="505460" cy="39878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9888220" y="2938780"/>
            <a:ext cx="33718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nvSpPr>
        <p:spPr>
          <a:xfrm>
            <a:off x="9603105" y="2710180"/>
            <a:ext cx="337185" cy="2247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5" name="图片 24"/>
          <p:cNvPicPr>
            <a:picLocks noChangeAspect="1"/>
          </p:cNvPicPr>
          <p:nvPr/>
        </p:nvPicPr>
        <p:blipFill>
          <a:blip r:embed="rId24"/>
          <a:stretch>
            <a:fillRect/>
          </a:stretch>
        </p:blipFill>
        <p:spPr>
          <a:xfrm>
            <a:off x="8661400" y="4210050"/>
            <a:ext cx="2977515" cy="1953260"/>
          </a:xfrm>
          <a:prstGeom prst="rect">
            <a:avLst/>
          </a:prstGeom>
        </p:spPr>
      </p:pic>
      <p:sp>
        <p:nvSpPr>
          <p:cNvPr id="35" name="文本框 34"/>
          <p:cNvSpPr txBox="1"/>
          <p:nvPr/>
        </p:nvSpPr>
        <p:spPr>
          <a:xfrm>
            <a:off x="8694420" y="6201410"/>
            <a:ext cx="3097530" cy="645160"/>
          </a:xfrm>
          <a:prstGeom prst="rect">
            <a:avLst/>
          </a:prstGeom>
          <a:noFill/>
        </p:spPr>
        <p:txBody>
          <a:bodyPr wrap="square" rtlCol="0">
            <a:spAutoFit/>
          </a:bodyPr>
          <a:p>
            <a:r>
              <a:rPr lang="en-US" altLang="zh-CN"/>
              <a:t>Disconnect the air hose fitting and remove 1 screw</a:t>
            </a:r>
            <a:endParaRPr lang="en-US" altLang="zh-CN"/>
          </a:p>
        </p:txBody>
      </p:sp>
      <p:sp>
        <p:nvSpPr>
          <p:cNvPr id="36" name="椭圆 35"/>
          <p:cNvSpPr/>
          <p:nvPr/>
        </p:nvSpPr>
        <p:spPr>
          <a:xfrm>
            <a:off x="9454515" y="4911725"/>
            <a:ext cx="1048385" cy="80835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2" name="文本框 61"/>
          <p:cNvSpPr txBox="1"/>
          <p:nvPr/>
        </p:nvSpPr>
        <p:spPr>
          <a:xfrm>
            <a:off x="135890" y="3585210"/>
            <a:ext cx="3780790" cy="645160"/>
          </a:xfrm>
          <a:prstGeom prst="rect">
            <a:avLst/>
          </a:prstGeom>
          <a:noFill/>
        </p:spPr>
        <p:txBody>
          <a:bodyPr wrap="square" rtlCol="0">
            <a:spAutoFit/>
          </a:bodyPr>
          <a:p>
            <a:r>
              <a:rPr lang="en-US" altLang="zh-CN"/>
              <a:t>Remove 4 screws and take off the back cover of the seat back.</a:t>
            </a:r>
            <a:endParaRPr lang="en-US" altLang="zh-CN"/>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1" name="图片 20"/>
          <p:cNvPicPr>
            <a:picLocks noChangeAspect="1"/>
          </p:cNvPicPr>
          <p:nvPr>
            <p:custDataLst>
              <p:tags r:id="rId2"/>
            </p:custDataLst>
          </p:nvPr>
        </p:nvPicPr>
        <p:blipFill>
          <a:blip r:embed="rId3"/>
          <a:stretch>
            <a:fillRect/>
          </a:stretch>
        </p:blipFill>
        <p:spPr>
          <a:xfrm>
            <a:off x="1030605" y="1296670"/>
            <a:ext cx="3209290" cy="2339975"/>
          </a:xfrm>
          <a:prstGeom prst="rect">
            <a:avLst/>
          </a:prstGeom>
        </p:spPr>
      </p:pic>
      <p:sp>
        <p:nvSpPr>
          <p:cNvPr id="3" name="灯片编号占位符 2"/>
          <p:cNvSpPr>
            <a:spLocks noGrp="1"/>
          </p:cNvSpPr>
          <p:nvPr>
            <p:ph type="sldNum" sz="quarter" idx="12"/>
          </p:nvPr>
        </p:nvSpPr>
        <p:spPr>
          <a:xfrm>
            <a:off x="4455795" y="6527633"/>
            <a:ext cx="2700000" cy="316800"/>
          </a:xfrm>
        </p:spPr>
        <p:txBody>
          <a:bodyPr/>
          <a:p>
            <a:pPr algn="ctr"/>
            <a:r>
              <a:rPr lang="en-US" altLang="zh-CN" b="1" dirty="0"/>
              <a:t>Page 32</a:t>
            </a:r>
            <a:endParaRPr lang="en-US" altLang="zh-CN" b="1" dirty="0"/>
          </a:p>
        </p:txBody>
      </p:sp>
      <p:sp>
        <p:nvSpPr>
          <p:cNvPr id="7" name="文本框 6"/>
          <p:cNvSpPr txBox="1"/>
          <p:nvPr/>
        </p:nvSpPr>
        <p:spPr>
          <a:xfrm>
            <a:off x="135890" y="928370"/>
            <a:ext cx="6693535" cy="368300"/>
          </a:xfrm>
          <a:prstGeom prst="rect">
            <a:avLst/>
          </a:prstGeom>
          <a:noFill/>
        </p:spPr>
        <p:txBody>
          <a:bodyPr wrap="square" rtlCol="0">
            <a:spAutoFit/>
          </a:bodyPr>
          <a:p>
            <a:r>
              <a:rPr lang="en-US" altLang="zh-CN" b="1"/>
              <a:t>3.10 Backpack Harness Wire Removal Instructions</a:t>
            </a:r>
            <a:r>
              <a:rPr lang="zh-CN" altLang="en-US" b="1"/>
              <a:t>：</a:t>
            </a:r>
            <a:endParaRPr lang="zh-CN" altLang="en-US"/>
          </a:p>
        </p:txBody>
      </p:sp>
      <p:sp>
        <p:nvSpPr>
          <p:cNvPr id="2" name="页脚占位符 1"/>
          <p:cNvSpPr>
            <a:spLocks noGrp="1"/>
          </p:cNvSpPr>
          <p:nvPr>
            <p:ph type="ftr" sz="quarter" idx="11"/>
          </p:nvPr>
        </p:nvSpPr>
        <p:spPr>
          <a:xfrm>
            <a:off x="135890" y="6527800"/>
            <a:ext cx="416560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6" name="图片 5"/>
          <p:cNvPicPr>
            <a:picLocks noChangeAspect="1"/>
          </p:cNvPicPr>
          <p:nvPr>
            <p:custDataLst>
              <p:tags r:id="rId4"/>
            </p:custDataLst>
          </p:nvPr>
        </p:nvPicPr>
        <p:blipFill>
          <a:blip r:embed="rId5"/>
          <a:stretch>
            <a:fillRect/>
          </a:stretch>
        </p:blipFill>
        <p:spPr>
          <a:xfrm>
            <a:off x="6602730" y="1250315"/>
            <a:ext cx="3176270" cy="2331720"/>
          </a:xfrm>
          <a:prstGeom prst="rect">
            <a:avLst/>
          </a:prstGeom>
        </p:spPr>
      </p:pic>
      <p:pic>
        <p:nvPicPr>
          <p:cNvPr id="37" name="图片 36" descr="C:\Users\Administrator\Desktop\3628图册\微信图片_202204131715445.jpg微信图片_202204131715445"/>
          <p:cNvPicPr>
            <a:picLocks noChangeAspect="1"/>
          </p:cNvPicPr>
          <p:nvPr>
            <p:custDataLst>
              <p:tags r:id="rId6"/>
            </p:custDataLst>
          </p:nvPr>
        </p:nvPicPr>
        <p:blipFill>
          <a:blip r:embed="rId7"/>
          <a:srcRect/>
          <a:stretch>
            <a:fillRect/>
          </a:stretch>
        </p:blipFill>
        <p:spPr>
          <a:xfrm rot="16200000">
            <a:off x="7020560" y="3418205"/>
            <a:ext cx="2226310" cy="3290570"/>
          </a:xfrm>
          <a:prstGeom prst="rect">
            <a:avLst/>
          </a:prstGeom>
        </p:spPr>
      </p:pic>
      <p:sp>
        <p:nvSpPr>
          <p:cNvPr id="9" name="文本框 8"/>
          <p:cNvSpPr txBox="1"/>
          <p:nvPr>
            <p:custDataLst>
              <p:tags r:id="rId8"/>
            </p:custDataLst>
          </p:nvPr>
        </p:nvSpPr>
        <p:spPr>
          <a:xfrm>
            <a:off x="1421130" y="3581400"/>
            <a:ext cx="2818765" cy="368300"/>
          </a:xfrm>
          <a:prstGeom prst="rect">
            <a:avLst/>
          </a:prstGeom>
          <a:noFill/>
        </p:spPr>
        <p:txBody>
          <a:bodyPr wrap="square" rtlCol="0">
            <a:spAutoFit/>
          </a:bodyPr>
          <a:p>
            <a:r>
              <a:rPr lang="en-US" altLang="zh-CN"/>
              <a:t>Cut off the buckle</a:t>
            </a:r>
            <a:endParaRPr lang="en-US" altLang="zh-CN"/>
          </a:p>
        </p:txBody>
      </p:sp>
      <p:sp>
        <p:nvSpPr>
          <p:cNvPr id="10" name="文本框 9"/>
          <p:cNvSpPr txBox="1"/>
          <p:nvPr>
            <p:custDataLst>
              <p:tags r:id="rId9"/>
            </p:custDataLst>
          </p:nvPr>
        </p:nvSpPr>
        <p:spPr>
          <a:xfrm>
            <a:off x="6979920" y="3582035"/>
            <a:ext cx="2725420" cy="368300"/>
          </a:xfrm>
          <a:prstGeom prst="rect">
            <a:avLst/>
          </a:prstGeom>
          <a:noFill/>
        </p:spPr>
        <p:txBody>
          <a:bodyPr wrap="square" rtlCol="0">
            <a:spAutoFit/>
          </a:bodyPr>
          <a:p>
            <a:r>
              <a:rPr lang="en-US" altLang="zh-CN"/>
              <a:t>disconnect terminal</a:t>
            </a:r>
            <a:endParaRPr lang="en-US" altLang="zh-CN"/>
          </a:p>
        </p:txBody>
      </p:sp>
      <p:sp>
        <p:nvSpPr>
          <p:cNvPr id="11" name="文本框 10"/>
          <p:cNvSpPr txBox="1"/>
          <p:nvPr>
            <p:custDataLst>
              <p:tags r:id="rId10"/>
            </p:custDataLst>
          </p:nvPr>
        </p:nvSpPr>
        <p:spPr>
          <a:xfrm>
            <a:off x="7060565" y="6176645"/>
            <a:ext cx="2145665" cy="368300"/>
          </a:xfrm>
          <a:prstGeom prst="rect">
            <a:avLst/>
          </a:prstGeom>
          <a:noFill/>
        </p:spPr>
        <p:txBody>
          <a:bodyPr wrap="square" rtlCol="0">
            <a:spAutoFit/>
          </a:bodyPr>
          <a:p>
            <a:r>
              <a:rPr lang="en-US" altLang="zh-CN"/>
              <a:t>clip-on cable</a:t>
            </a:r>
            <a:endParaRPr lang="en-US" altLang="zh-CN"/>
          </a:p>
        </p:txBody>
      </p:sp>
      <p:sp>
        <p:nvSpPr>
          <p:cNvPr id="13" name="椭圆 12"/>
          <p:cNvSpPr/>
          <p:nvPr>
            <p:custDataLst>
              <p:tags r:id="rId11"/>
            </p:custDataLst>
          </p:nvPr>
        </p:nvSpPr>
        <p:spPr>
          <a:xfrm>
            <a:off x="1532255" y="2294255"/>
            <a:ext cx="433070" cy="3752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custDataLst>
              <p:tags r:id="rId12"/>
            </p:custDataLst>
          </p:nvPr>
        </p:nvSpPr>
        <p:spPr>
          <a:xfrm>
            <a:off x="7624445" y="2465070"/>
            <a:ext cx="596265" cy="5575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椭圆 14"/>
          <p:cNvSpPr/>
          <p:nvPr>
            <p:custDataLst>
              <p:tags r:id="rId13"/>
            </p:custDataLst>
          </p:nvPr>
        </p:nvSpPr>
        <p:spPr>
          <a:xfrm>
            <a:off x="2538730" y="2228215"/>
            <a:ext cx="433070" cy="3752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custDataLst>
              <p:tags r:id="rId14"/>
            </p:custDataLst>
          </p:nvPr>
        </p:nvSpPr>
        <p:spPr>
          <a:xfrm>
            <a:off x="3117850" y="2247900"/>
            <a:ext cx="433070" cy="3752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custDataLst>
              <p:tags r:id="rId15"/>
            </p:custDataLst>
          </p:nvPr>
        </p:nvSpPr>
        <p:spPr>
          <a:xfrm>
            <a:off x="1959610" y="2228215"/>
            <a:ext cx="433070" cy="3752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8" name="图片 17"/>
          <p:cNvPicPr>
            <a:picLocks noChangeAspect="1"/>
          </p:cNvPicPr>
          <p:nvPr>
            <p:custDataLst>
              <p:tags r:id="rId16"/>
            </p:custDataLst>
          </p:nvPr>
        </p:nvPicPr>
        <p:blipFill>
          <a:blip r:embed="rId17"/>
          <a:stretch>
            <a:fillRect/>
          </a:stretch>
        </p:blipFill>
        <p:spPr>
          <a:xfrm>
            <a:off x="1141730" y="3982085"/>
            <a:ext cx="2976880" cy="2145030"/>
          </a:xfrm>
          <a:prstGeom prst="rect">
            <a:avLst/>
          </a:prstGeom>
        </p:spPr>
      </p:pic>
      <p:sp>
        <p:nvSpPr>
          <p:cNvPr id="19" name="文本框 18"/>
          <p:cNvSpPr txBox="1"/>
          <p:nvPr>
            <p:custDataLst>
              <p:tags r:id="rId18"/>
            </p:custDataLst>
          </p:nvPr>
        </p:nvSpPr>
        <p:spPr>
          <a:xfrm>
            <a:off x="1199515" y="6188710"/>
            <a:ext cx="3040380" cy="368300"/>
          </a:xfrm>
          <a:prstGeom prst="rect">
            <a:avLst/>
          </a:prstGeom>
          <a:noFill/>
        </p:spPr>
        <p:txBody>
          <a:bodyPr wrap="square" rtlCol="0">
            <a:spAutoFit/>
          </a:bodyPr>
          <a:p>
            <a:r>
              <a:rPr lang="en-US" altLang="zh-CN"/>
              <a:t>Remove 1 grounding screw</a:t>
            </a:r>
            <a:endParaRPr lang="en-US" altLang="zh-CN"/>
          </a:p>
        </p:txBody>
      </p:sp>
      <p:sp>
        <p:nvSpPr>
          <p:cNvPr id="20" name="椭圆 19"/>
          <p:cNvSpPr/>
          <p:nvPr>
            <p:custDataLst>
              <p:tags r:id="rId19"/>
            </p:custDataLst>
          </p:nvPr>
        </p:nvSpPr>
        <p:spPr>
          <a:xfrm>
            <a:off x="2793365" y="4861560"/>
            <a:ext cx="355600" cy="3371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custDataLst>
              <p:tags r:id="rId20"/>
            </p:custDataLst>
          </p:nvPr>
        </p:nvSpPr>
        <p:spPr>
          <a:xfrm>
            <a:off x="3545205" y="1872615"/>
            <a:ext cx="441960" cy="42100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39945" y="6494613"/>
            <a:ext cx="2700000" cy="316800"/>
          </a:xfrm>
        </p:spPr>
        <p:txBody>
          <a:bodyPr/>
          <a:p>
            <a:pPr algn="ctr"/>
            <a:r>
              <a:rPr lang="en-US" altLang="zh-CN" b="1" dirty="0"/>
              <a:t>Page 33</a:t>
            </a:r>
            <a:endParaRPr lang="en-US" altLang="zh-CN" b="1" dirty="0"/>
          </a:p>
        </p:txBody>
      </p:sp>
      <p:sp>
        <p:nvSpPr>
          <p:cNvPr id="7" name="文本框 6"/>
          <p:cNvSpPr txBox="1"/>
          <p:nvPr/>
        </p:nvSpPr>
        <p:spPr>
          <a:xfrm>
            <a:off x="334010" y="928370"/>
            <a:ext cx="4653915" cy="368300"/>
          </a:xfrm>
          <a:prstGeom prst="rect">
            <a:avLst/>
          </a:prstGeom>
          <a:noFill/>
        </p:spPr>
        <p:txBody>
          <a:bodyPr wrap="square" rtlCol="0">
            <a:spAutoFit/>
          </a:bodyPr>
          <a:p>
            <a:r>
              <a:rPr lang="en-US" altLang="zh-CN" b="1"/>
              <a:t>3.11Chassis board removal</a:t>
            </a:r>
            <a:r>
              <a:rPr lang="zh-CN" altLang="en-US" b="1"/>
              <a:t>：</a:t>
            </a:r>
            <a:endParaRPr lang="zh-CN" altLang="en-US"/>
          </a:p>
        </p:txBody>
      </p:sp>
      <p:sp>
        <p:nvSpPr>
          <p:cNvPr id="2" name="页脚占位符 1"/>
          <p:cNvSpPr>
            <a:spLocks noGrp="1"/>
          </p:cNvSpPr>
          <p:nvPr>
            <p:ph type="ftr" sz="quarter" idx="11"/>
          </p:nvPr>
        </p:nvSpPr>
        <p:spPr>
          <a:xfrm>
            <a:off x="0" y="6494780"/>
            <a:ext cx="433197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15" name="图片 14"/>
          <p:cNvPicPr>
            <a:picLocks noChangeAspect="1"/>
          </p:cNvPicPr>
          <p:nvPr/>
        </p:nvPicPr>
        <p:blipFill>
          <a:blip r:embed="rId2"/>
          <a:stretch>
            <a:fillRect/>
          </a:stretch>
        </p:blipFill>
        <p:spPr>
          <a:xfrm>
            <a:off x="8569960" y="1388745"/>
            <a:ext cx="3215005" cy="2040890"/>
          </a:xfrm>
          <a:prstGeom prst="rect">
            <a:avLst/>
          </a:prstGeom>
        </p:spPr>
      </p:pic>
      <p:pic>
        <p:nvPicPr>
          <p:cNvPr id="16" name="图片 15"/>
          <p:cNvPicPr>
            <a:picLocks noChangeAspect="1"/>
          </p:cNvPicPr>
          <p:nvPr/>
        </p:nvPicPr>
        <p:blipFill>
          <a:blip r:embed="rId3"/>
          <a:stretch>
            <a:fillRect/>
          </a:stretch>
        </p:blipFill>
        <p:spPr>
          <a:xfrm>
            <a:off x="401320" y="4258310"/>
            <a:ext cx="3051175" cy="1741170"/>
          </a:xfrm>
          <a:prstGeom prst="rect">
            <a:avLst/>
          </a:prstGeom>
        </p:spPr>
      </p:pic>
      <p:sp>
        <p:nvSpPr>
          <p:cNvPr id="5" name="椭圆 4"/>
          <p:cNvSpPr/>
          <p:nvPr/>
        </p:nvSpPr>
        <p:spPr>
          <a:xfrm>
            <a:off x="10918190" y="179387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7" name="椭圆 66"/>
          <p:cNvSpPr/>
          <p:nvPr/>
        </p:nvSpPr>
        <p:spPr>
          <a:xfrm>
            <a:off x="9023350" y="228790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椭圆 5"/>
          <p:cNvSpPr/>
          <p:nvPr/>
        </p:nvSpPr>
        <p:spPr>
          <a:xfrm>
            <a:off x="8965565" y="1746250"/>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椭圆 7"/>
          <p:cNvSpPr/>
          <p:nvPr/>
        </p:nvSpPr>
        <p:spPr>
          <a:xfrm>
            <a:off x="10918190" y="2398395"/>
            <a:ext cx="442595" cy="365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文本框 30"/>
          <p:cNvSpPr txBox="1"/>
          <p:nvPr/>
        </p:nvSpPr>
        <p:spPr>
          <a:xfrm>
            <a:off x="401320" y="5941060"/>
            <a:ext cx="3453130" cy="645160"/>
          </a:xfrm>
          <a:prstGeom prst="rect">
            <a:avLst/>
          </a:prstGeom>
          <a:noFill/>
        </p:spPr>
        <p:txBody>
          <a:bodyPr wrap="square" rtlCol="0">
            <a:spAutoFit/>
          </a:bodyPr>
          <a:p>
            <a:r>
              <a:rPr lang="en-US" altLang="zh-CN"/>
              <a:t>Unplug all terminals and remove the aircraft frame.</a:t>
            </a:r>
            <a:endParaRPr lang="en-US" altLang="zh-CN"/>
          </a:p>
        </p:txBody>
      </p:sp>
      <p:sp>
        <p:nvSpPr>
          <p:cNvPr id="12" name="矩形 11"/>
          <p:cNvSpPr/>
          <p:nvPr/>
        </p:nvSpPr>
        <p:spPr>
          <a:xfrm>
            <a:off x="1014095" y="4676775"/>
            <a:ext cx="2279650" cy="90487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descr="C:\Users\Administrator\Desktop\3628图册\微信图片_202204131715443.jpg微信图片_202204131715443"/>
          <p:cNvPicPr>
            <a:picLocks noChangeAspect="1"/>
          </p:cNvPicPr>
          <p:nvPr>
            <p:custDataLst>
              <p:tags r:id="rId4"/>
            </p:custDataLst>
          </p:nvPr>
        </p:nvPicPr>
        <p:blipFill>
          <a:blip r:embed="rId5"/>
          <a:srcRect l="22092" t="13392" r="30005" b="10651"/>
          <a:stretch>
            <a:fillRect/>
          </a:stretch>
        </p:blipFill>
        <p:spPr>
          <a:xfrm rot="16200000">
            <a:off x="5335270" y="3176905"/>
            <a:ext cx="1520825" cy="3528695"/>
          </a:xfrm>
          <a:prstGeom prst="rect">
            <a:avLst/>
          </a:prstGeom>
        </p:spPr>
      </p:pic>
      <p:sp>
        <p:nvSpPr>
          <p:cNvPr id="14" name="文本框 13"/>
          <p:cNvSpPr txBox="1"/>
          <p:nvPr/>
        </p:nvSpPr>
        <p:spPr>
          <a:xfrm>
            <a:off x="5099050" y="5841365"/>
            <a:ext cx="2760980" cy="368300"/>
          </a:xfrm>
          <a:prstGeom prst="rect">
            <a:avLst/>
          </a:prstGeom>
          <a:noFill/>
        </p:spPr>
        <p:txBody>
          <a:bodyPr wrap="square" rtlCol="0">
            <a:spAutoFit/>
          </a:bodyPr>
          <a:p>
            <a:r>
              <a:rPr lang="en-US" altLang="zh-CN"/>
              <a:t>movement board</a:t>
            </a:r>
            <a:endParaRPr lang="en-US" altLang="zh-CN"/>
          </a:p>
        </p:txBody>
      </p:sp>
      <p:pic>
        <p:nvPicPr>
          <p:cNvPr id="17" name="图片 16"/>
          <p:cNvPicPr>
            <a:picLocks noChangeAspect="1"/>
          </p:cNvPicPr>
          <p:nvPr>
            <p:custDataLst>
              <p:tags r:id="rId6"/>
            </p:custDataLst>
          </p:nvPr>
        </p:nvPicPr>
        <p:blipFill>
          <a:blip r:embed="rId7"/>
          <a:stretch>
            <a:fillRect/>
          </a:stretch>
        </p:blipFill>
        <p:spPr>
          <a:xfrm>
            <a:off x="730250" y="1477010"/>
            <a:ext cx="1880235" cy="2208530"/>
          </a:xfrm>
          <a:prstGeom prst="rect">
            <a:avLst/>
          </a:prstGeom>
        </p:spPr>
      </p:pic>
      <p:sp>
        <p:nvSpPr>
          <p:cNvPr id="18" name="椭圆 17"/>
          <p:cNvSpPr/>
          <p:nvPr>
            <p:custDataLst>
              <p:tags r:id="rId8"/>
            </p:custDataLst>
          </p:nvPr>
        </p:nvSpPr>
        <p:spPr>
          <a:xfrm>
            <a:off x="912495" y="1484630"/>
            <a:ext cx="33718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custDataLst>
              <p:tags r:id="rId9"/>
            </p:custDataLst>
          </p:nvPr>
        </p:nvSpPr>
        <p:spPr>
          <a:xfrm>
            <a:off x="1106805" y="3342640"/>
            <a:ext cx="314960" cy="2146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椭圆 32"/>
          <p:cNvSpPr/>
          <p:nvPr>
            <p:custDataLst>
              <p:tags r:id="rId10"/>
            </p:custDataLst>
          </p:nvPr>
        </p:nvSpPr>
        <p:spPr>
          <a:xfrm>
            <a:off x="1684655" y="3303905"/>
            <a:ext cx="349885" cy="2628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custDataLst>
              <p:tags r:id="rId11"/>
            </p:custDataLst>
          </p:nvPr>
        </p:nvSpPr>
        <p:spPr>
          <a:xfrm>
            <a:off x="1911985" y="1490345"/>
            <a:ext cx="296545" cy="25590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 name="图片 19"/>
          <p:cNvPicPr>
            <a:picLocks noChangeAspect="1"/>
          </p:cNvPicPr>
          <p:nvPr>
            <p:custDataLst>
              <p:tags r:id="rId12"/>
            </p:custDataLst>
          </p:nvPr>
        </p:nvPicPr>
        <p:blipFill>
          <a:blip r:embed="rId13"/>
          <a:stretch>
            <a:fillRect/>
          </a:stretch>
        </p:blipFill>
        <p:spPr>
          <a:xfrm>
            <a:off x="4286250" y="1609725"/>
            <a:ext cx="3168650" cy="1819275"/>
          </a:xfrm>
          <a:prstGeom prst="rect">
            <a:avLst/>
          </a:prstGeom>
        </p:spPr>
      </p:pic>
      <p:sp>
        <p:nvSpPr>
          <p:cNvPr id="62" name="文本框 61"/>
          <p:cNvSpPr txBox="1"/>
          <p:nvPr/>
        </p:nvSpPr>
        <p:spPr>
          <a:xfrm>
            <a:off x="135890" y="3585210"/>
            <a:ext cx="3780790" cy="645160"/>
          </a:xfrm>
          <a:prstGeom prst="rect">
            <a:avLst/>
          </a:prstGeom>
          <a:noFill/>
        </p:spPr>
        <p:txBody>
          <a:bodyPr wrap="square" rtlCol="0">
            <a:spAutoFit/>
          </a:bodyPr>
          <a:p>
            <a:r>
              <a:rPr lang="en-US" altLang="zh-CN"/>
              <a:t>Remove 4 screws and take off the back cover of the seat back.</a:t>
            </a:r>
            <a:endParaRPr lang="en-US" altLang="zh-CN"/>
          </a:p>
        </p:txBody>
      </p:sp>
      <p:sp>
        <p:nvSpPr>
          <p:cNvPr id="4" name="文本框 3"/>
          <p:cNvSpPr txBox="1"/>
          <p:nvPr>
            <p:custDataLst>
              <p:tags r:id="rId14"/>
            </p:custDataLst>
          </p:nvPr>
        </p:nvSpPr>
        <p:spPr>
          <a:xfrm>
            <a:off x="4684395" y="3601085"/>
            <a:ext cx="2414905" cy="368300"/>
          </a:xfrm>
          <a:prstGeom prst="rect">
            <a:avLst/>
          </a:prstGeom>
          <a:noFill/>
        </p:spPr>
        <p:txBody>
          <a:bodyPr wrap="square" rtlCol="0">
            <a:spAutoFit/>
          </a:bodyPr>
          <a:p>
            <a:r>
              <a:rPr lang="en-US" altLang="zh-CN"/>
              <a:t>backrest cover</a:t>
            </a:r>
            <a:endParaRPr lang="en-US" altLang="zh-CN"/>
          </a:p>
        </p:txBody>
      </p:sp>
      <p:sp>
        <p:nvSpPr>
          <p:cNvPr id="9" name="文本框 8"/>
          <p:cNvSpPr txBox="1"/>
          <p:nvPr>
            <p:custDataLst>
              <p:tags r:id="rId15"/>
            </p:custDataLst>
          </p:nvPr>
        </p:nvSpPr>
        <p:spPr>
          <a:xfrm>
            <a:off x="8804910" y="3601085"/>
            <a:ext cx="2246630" cy="368300"/>
          </a:xfrm>
          <a:prstGeom prst="rect">
            <a:avLst/>
          </a:prstGeom>
          <a:noFill/>
        </p:spPr>
        <p:txBody>
          <a:bodyPr wrap="square" rtlCol="0">
            <a:spAutoFit/>
          </a:bodyPr>
          <a:p>
            <a:r>
              <a:rPr lang="en-US" altLang="zh-CN"/>
              <a:t>Remove 4 screws</a:t>
            </a:r>
            <a:endParaRPr lang="en-US" altLang="zh-CN"/>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14" name="图片 13"/>
          <p:cNvPicPr>
            <a:picLocks noChangeAspect="1"/>
          </p:cNvPicPr>
          <p:nvPr/>
        </p:nvPicPr>
        <p:blipFill>
          <a:blip r:embed="rId2"/>
          <a:stretch>
            <a:fillRect/>
          </a:stretch>
        </p:blipFill>
        <p:spPr>
          <a:xfrm>
            <a:off x="4284345" y="1367790"/>
            <a:ext cx="3011805" cy="2002790"/>
          </a:xfrm>
          <a:prstGeom prst="rect">
            <a:avLst/>
          </a:prstGeom>
        </p:spPr>
      </p:pic>
      <p:pic>
        <p:nvPicPr>
          <p:cNvPr id="12" name="图片 11"/>
          <p:cNvPicPr>
            <a:picLocks noChangeAspect="1"/>
          </p:cNvPicPr>
          <p:nvPr/>
        </p:nvPicPr>
        <p:blipFill>
          <a:blip r:embed="rId3"/>
          <a:stretch>
            <a:fillRect/>
          </a:stretch>
        </p:blipFill>
        <p:spPr>
          <a:xfrm>
            <a:off x="541655" y="3986530"/>
            <a:ext cx="2839720" cy="2021205"/>
          </a:xfrm>
          <a:prstGeom prst="rect">
            <a:avLst/>
          </a:prstGeom>
        </p:spPr>
      </p:pic>
      <p:pic>
        <p:nvPicPr>
          <p:cNvPr id="11" name="图片 10"/>
          <p:cNvPicPr>
            <a:picLocks noChangeAspect="1"/>
          </p:cNvPicPr>
          <p:nvPr/>
        </p:nvPicPr>
        <p:blipFill>
          <a:blip r:embed="rId4"/>
          <a:stretch>
            <a:fillRect/>
          </a:stretch>
        </p:blipFill>
        <p:spPr>
          <a:xfrm>
            <a:off x="8138795" y="1462405"/>
            <a:ext cx="2872105" cy="1874520"/>
          </a:xfrm>
          <a:prstGeom prst="rect">
            <a:avLst/>
          </a:prstGeom>
        </p:spPr>
      </p:pic>
      <p:pic>
        <p:nvPicPr>
          <p:cNvPr id="4" name="图片 3"/>
          <p:cNvPicPr>
            <a:picLocks noChangeAspect="1"/>
          </p:cNvPicPr>
          <p:nvPr/>
        </p:nvPicPr>
        <p:blipFill>
          <a:blip r:embed="rId5"/>
          <a:stretch>
            <a:fillRect/>
          </a:stretch>
        </p:blipFill>
        <p:spPr>
          <a:xfrm>
            <a:off x="541655" y="1437640"/>
            <a:ext cx="2758440" cy="1887220"/>
          </a:xfrm>
          <a:prstGeom prst="rect">
            <a:avLst/>
          </a:prstGeom>
        </p:spPr>
      </p:pic>
      <p:sp>
        <p:nvSpPr>
          <p:cNvPr id="40" name="Text Box 1108"/>
          <p:cNvSpPr txBox="1"/>
          <p:nvPr/>
        </p:nvSpPr>
        <p:spPr>
          <a:xfrm>
            <a:off x="259080" y="1052195"/>
            <a:ext cx="8715375" cy="368300"/>
          </a:xfrm>
          <a:prstGeom prst="rect">
            <a:avLst/>
          </a:prstGeom>
          <a:noFill/>
          <a:ln w="9525">
            <a:noFill/>
          </a:ln>
        </p:spPr>
        <p:txBody>
          <a:bodyPr wrap="square">
            <a:spAutoFit/>
          </a:bodyPr>
          <a:p>
            <a:pPr>
              <a:spcBef>
                <a:spcPct val="50000"/>
              </a:spcBef>
            </a:pPr>
            <a:r>
              <a:rPr lang="en-US" b="1" dirty="0">
                <a:latin typeface="微软雅黑" panose="020B0503020204020204" charset="-122"/>
                <a:ea typeface="微软雅黑" panose="020B0503020204020204" charset="-122"/>
                <a:cs typeface="微软雅黑" panose="020B0503020204020204" charset="-122"/>
              </a:rPr>
              <a:t>3.12 </a:t>
            </a:r>
            <a:r>
              <a:rPr lang="en-US" altLang="zh-CN" b="1" dirty="0">
                <a:latin typeface="微软雅黑" panose="020B0503020204020204" charset="-122"/>
                <a:ea typeface="微软雅黑" panose="020B0503020204020204" charset="-122"/>
                <a:cs typeface="微软雅黑" panose="020B0503020204020204" charset="-122"/>
              </a:rPr>
              <a:t>Instructions for Disassembling the Center Box Assembly</a:t>
            </a:r>
            <a:r>
              <a:rPr 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3" name="灯片编号占位符 2"/>
          <p:cNvSpPr>
            <a:spLocks noGrp="1"/>
          </p:cNvSpPr>
          <p:nvPr>
            <p:ph type="sldNum" sz="quarter" idx="12"/>
          </p:nvPr>
        </p:nvSpPr>
        <p:spPr>
          <a:xfrm>
            <a:off x="4472305" y="6455878"/>
            <a:ext cx="2700000" cy="316800"/>
          </a:xfrm>
        </p:spPr>
        <p:txBody>
          <a:bodyPr/>
          <a:p>
            <a:pPr algn="ctr"/>
            <a:r>
              <a:rPr lang="en-US" altLang="zh-CN" b="1" smtClean="0"/>
              <a:t>Page 34</a:t>
            </a:r>
            <a:endParaRPr lang="en-US" altLang="zh-CN" b="1" smtClean="0"/>
          </a:p>
        </p:txBody>
      </p:sp>
      <p:sp>
        <p:nvSpPr>
          <p:cNvPr id="24" name="文本框 23"/>
          <p:cNvSpPr txBox="1"/>
          <p:nvPr/>
        </p:nvSpPr>
        <p:spPr>
          <a:xfrm>
            <a:off x="259080" y="3341370"/>
            <a:ext cx="3314700" cy="645160"/>
          </a:xfrm>
          <a:prstGeom prst="rect">
            <a:avLst/>
          </a:prstGeom>
          <a:noFill/>
        </p:spPr>
        <p:txBody>
          <a:bodyPr wrap="square" rtlCol="0">
            <a:spAutoFit/>
          </a:bodyPr>
          <a:p>
            <a:r>
              <a:rPr lang="en-US" altLang="zh-CN"/>
              <a:t>Remove 2 screws and take off the center box cover</a:t>
            </a:r>
            <a:endParaRPr lang="en-US" altLang="zh-CN"/>
          </a:p>
        </p:txBody>
      </p:sp>
      <p:sp>
        <p:nvSpPr>
          <p:cNvPr id="5" name="页脚占位符 4"/>
          <p:cNvSpPr>
            <a:spLocks noGrp="1"/>
          </p:cNvSpPr>
          <p:nvPr>
            <p:ph type="ftr" sz="quarter" idx="11"/>
          </p:nvPr>
        </p:nvSpPr>
        <p:spPr>
          <a:xfrm>
            <a:off x="135890" y="6475095"/>
            <a:ext cx="414782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9" name="图片 8"/>
          <p:cNvPicPr>
            <a:picLocks noChangeAspect="1"/>
          </p:cNvPicPr>
          <p:nvPr/>
        </p:nvPicPr>
        <p:blipFill>
          <a:blip r:embed="rId6"/>
          <a:stretch>
            <a:fillRect/>
          </a:stretch>
        </p:blipFill>
        <p:spPr>
          <a:xfrm>
            <a:off x="4390390" y="3799205"/>
            <a:ext cx="2935605" cy="2127250"/>
          </a:xfrm>
          <a:prstGeom prst="rect">
            <a:avLst/>
          </a:prstGeom>
        </p:spPr>
      </p:pic>
      <p:pic>
        <p:nvPicPr>
          <p:cNvPr id="10" name="图片 9" descr="C:\Users\Administrator\Desktop\3628图册\微信图片_2022041317154412.jpg微信图片_2022041317154412"/>
          <p:cNvPicPr>
            <a:picLocks noChangeAspect="1"/>
          </p:cNvPicPr>
          <p:nvPr>
            <p:custDataLst>
              <p:tags r:id="rId7"/>
            </p:custDataLst>
          </p:nvPr>
        </p:nvPicPr>
        <p:blipFill>
          <a:blip r:embed="rId8"/>
          <a:srcRect l="13466" t="12507" r="16237" b="12507"/>
          <a:stretch>
            <a:fillRect/>
          </a:stretch>
        </p:blipFill>
        <p:spPr>
          <a:xfrm rot="16200000">
            <a:off x="8824595" y="3324225"/>
            <a:ext cx="2029460" cy="3174365"/>
          </a:xfrm>
          <a:prstGeom prst="rect">
            <a:avLst/>
          </a:prstGeom>
        </p:spPr>
      </p:pic>
      <p:sp>
        <p:nvSpPr>
          <p:cNvPr id="13" name="文本框 12"/>
          <p:cNvSpPr txBox="1"/>
          <p:nvPr/>
        </p:nvSpPr>
        <p:spPr>
          <a:xfrm>
            <a:off x="4224020" y="3370580"/>
            <a:ext cx="3398520" cy="368300"/>
          </a:xfrm>
          <a:prstGeom prst="rect">
            <a:avLst/>
          </a:prstGeom>
          <a:noFill/>
        </p:spPr>
        <p:txBody>
          <a:bodyPr wrap="square" rtlCol="0">
            <a:spAutoFit/>
          </a:bodyPr>
          <a:p>
            <a:r>
              <a:rPr lang="en-US" altLang="zh-CN"/>
              <a:t>Unplug the anti-pinch terminal</a:t>
            </a:r>
            <a:endParaRPr lang="en-US" altLang="zh-CN"/>
          </a:p>
        </p:txBody>
      </p:sp>
      <p:sp>
        <p:nvSpPr>
          <p:cNvPr id="15" name="文本框 14"/>
          <p:cNvSpPr txBox="1"/>
          <p:nvPr/>
        </p:nvSpPr>
        <p:spPr>
          <a:xfrm>
            <a:off x="8430260" y="3378835"/>
            <a:ext cx="2761615" cy="368300"/>
          </a:xfrm>
          <a:prstGeom prst="rect">
            <a:avLst/>
          </a:prstGeom>
          <a:noFill/>
        </p:spPr>
        <p:txBody>
          <a:bodyPr wrap="square" rtlCol="0">
            <a:spAutoFit/>
          </a:bodyPr>
          <a:p>
            <a:r>
              <a:rPr lang="en-US" altLang="zh-CN"/>
              <a:t>Power board location</a:t>
            </a:r>
            <a:endParaRPr lang="en-US" altLang="zh-CN"/>
          </a:p>
        </p:txBody>
      </p:sp>
      <p:sp>
        <p:nvSpPr>
          <p:cNvPr id="16" name="文本框 15"/>
          <p:cNvSpPr txBox="1"/>
          <p:nvPr/>
        </p:nvSpPr>
        <p:spPr>
          <a:xfrm>
            <a:off x="779780" y="6000115"/>
            <a:ext cx="2520315" cy="368300"/>
          </a:xfrm>
          <a:prstGeom prst="rect">
            <a:avLst/>
          </a:prstGeom>
          <a:noFill/>
        </p:spPr>
        <p:txBody>
          <a:bodyPr wrap="square" rtlCol="0">
            <a:spAutoFit/>
          </a:bodyPr>
          <a:p>
            <a:r>
              <a:rPr lang="en-US" altLang="zh-CN"/>
              <a:t>Unplug the terminal</a:t>
            </a:r>
            <a:endParaRPr lang="en-US" altLang="zh-CN"/>
          </a:p>
        </p:txBody>
      </p:sp>
      <p:sp>
        <p:nvSpPr>
          <p:cNvPr id="25" name="文本框 24"/>
          <p:cNvSpPr txBox="1"/>
          <p:nvPr/>
        </p:nvSpPr>
        <p:spPr>
          <a:xfrm>
            <a:off x="4759325" y="5987415"/>
            <a:ext cx="2125980" cy="368300"/>
          </a:xfrm>
          <a:prstGeom prst="rect">
            <a:avLst/>
          </a:prstGeom>
          <a:noFill/>
        </p:spPr>
        <p:txBody>
          <a:bodyPr wrap="square" rtlCol="0">
            <a:spAutoFit/>
          </a:bodyPr>
          <a:p>
            <a:r>
              <a:rPr lang="en-US" altLang="zh-CN"/>
              <a:t>Remove 4 screws</a:t>
            </a:r>
            <a:endParaRPr lang="en-US" altLang="zh-CN"/>
          </a:p>
        </p:txBody>
      </p:sp>
      <p:sp>
        <p:nvSpPr>
          <p:cNvPr id="30" name="文本框 29"/>
          <p:cNvSpPr txBox="1"/>
          <p:nvPr/>
        </p:nvSpPr>
        <p:spPr>
          <a:xfrm>
            <a:off x="8973820" y="6007735"/>
            <a:ext cx="1674495" cy="368300"/>
          </a:xfrm>
          <a:prstGeom prst="rect">
            <a:avLst/>
          </a:prstGeom>
          <a:noFill/>
        </p:spPr>
        <p:txBody>
          <a:bodyPr wrap="square" rtlCol="0">
            <a:spAutoFit/>
          </a:bodyPr>
          <a:p>
            <a:r>
              <a:rPr lang="en-US" altLang="zh-CN"/>
              <a:t>power board</a:t>
            </a:r>
            <a:endParaRPr lang="en-US" altLang="zh-CN"/>
          </a:p>
        </p:txBody>
      </p:sp>
      <p:sp>
        <p:nvSpPr>
          <p:cNvPr id="33" name="椭圆 32"/>
          <p:cNvSpPr/>
          <p:nvPr/>
        </p:nvSpPr>
        <p:spPr>
          <a:xfrm>
            <a:off x="1358900" y="229298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nvSpPr>
        <p:spPr>
          <a:xfrm>
            <a:off x="2383790" y="223202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nvSpPr>
        <p:spPr>
          <a:xfrm>
            <a:off x="6512560" y="519684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椭圆 35"/>
          <p:cNvSpPr/>
          <p:nvPr/>
        </p:nvSpPr>
        <p:spPr>
          <a:xfrm>
            <a:off x="6311900" y="424053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nvSpPr>
        <p:spPr>
          <a:xfrm>
            <a:off x="4862830" y="431927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nvSpPr>
        <p:spPr>
          <a:xfrm>
            <a:off x="4862830" y="5196840"/>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nvSpPr>
        <p:spPr>
          <a:xfrm>
            <a:off x="1083945" y="4611370"/>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矩形 40"/>
          <p:cNvSpPr/>
          <p:nvPr/>
        </p:nvSpPr>
        <p:spPr>
          <a:xfrm>
            <a:off x="2278380" y="4460240"/>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矩形 41"/>
          <p:cNvSpPr/>
          <p:nvPr/>
        </p:nvSpPr>
        <p:spPr>
          <a:xfrm>
            <a:off x="6108700" y="1996440"/>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矩形 42"/>
          <p:cNvSpPr/>
          <p:nvPr/>
        </p:nvSpPr>
        <p:spPr>
          <a:xfrm>
            <a:off x="9480550" y="2073275"/>
            <a:ext cx="1168400" cy="6604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9" name="图片 8"/>
          <p:cNvPicPr>
            <a:picLocks noChangeAspect="1"/>
          </p:cNvPicPr>
          <p:nvPr/>
        </p:nvPicPr>
        <p:blipFill>
          <a:blip r:embed="rId2"/>
          <a:stretch>
            <a:fillRect/>
          </a:stretch>
        </p:blipFill>
        <p:spPr>
          <a:xfrm>
            <a:off x="4356100" y="1437005"/>
            <a:ext cx="2801620" cy="1861185"/>
          </a:xfrm>
          <a:prstGeom prst="rect">
            <a:avLst/>
          </a:prstGeom>
        </p:spPr>
      </p:pic>
      <p:sp>
        <p:nvSpPr>
          <p:cNvPr id="3" name="灯片编号占位符 2"/>
          <p:cNvSpPr>
            <a:spLocks noGrp="1"/>
          </p:cNvSpPr>
          <p:nvPr>
            <p:ph type="sldNum" sz="quarter" idx="12"/>
          </p:nvPr>
        </p:nvSpPr>
        <p:spPr>
          <a:xfrm>
            <a:off x="4457065" y="6474928"/>
            <a:ext cx="2700000" cy="316800"/>
          </a:xfrm>
        </p:spPr>
        <p:txBody>
          <a:bodyPr/>
          <a:p>
            <a:pPr algn="ctr"/>
            <a:r>
              <a:rPr lang="en-US" altLang="zh-CN" b="1" smtClean="0"/>
              <a:t>Page 35</a:t>
            </a:r>
            <a:endParaRPr lang="en-US" altLang="zh-CN" b="1" smtClean="0"/>
          </a:p>
        </p:txBody>
      </p:sp>
      <p:sp>
        <p:nvSpPr>
          <p:cNvPr id="6" name="页脚占位符 5"/>
          <p:cNvSpPr>
            <a:spLocks noGrp="1"/>
          </p:cNvSpPr>
          <p:nvPr>
            <p:ph type="ftr" sz="quarter" idx="11"/>
          </p:nvPr>
        </p:nvSpPr>
        <p:spPr>
          <a:xfrm>
            <a:off x="135890" y="6475095"/>
            <a:ext cx="422084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2" name="文本框 1"/>
          <p:cNvSpPr txBox="1"/>
          <p:nvPr/>
        </p:nvSpPr>
        <p:spPr>
          <a:xfrm>
            <a:off x="259080" y="3341370"/>
            <a:ext cx="3564890" cy="645160"/>
          </a:xfrm>
          <a:prstGeom prst="rect">
            <a:avLst/>
          </a:prstGeom>
          <a:noFill/>
        </p:spPr>
        <p:txBody>
          <a:bodyPr wrap="square" rtlCol="0">
            <a:spAutoFit/>
          </a:bodyPr>
          <a:p>
            <a:r>
              <a:rPr lang="en-US" altLang="zh-CN"/>
              <a:t>Remove 2 screws and take off the center box cover</a:t>
            </a:r>
            <a:endParaRPr lang="en-US" altLang="zh-CN"/>
          </a:p>
        </p:txBody>
      </p:sp>
      <p:sp>
        <p:nvSpPr>
          <p:cNvPr id="25" name="文本框 24"/>
          <p:cNvSpPr txBox="1"/>
          <p:nvPr/>
        </p:nvSpPr>
        <p:spPr>
          <a:xfrm>
            <a:off x="4142105" y="3370580"/>
            <a:ext cx="3561715" cy="368300"/>
          </a:xfrm>
          <a:prstGeom prst="rect">
            <a:avLst/>
          </a:prstGeom>
          <a:noFill/>
        </p:spPr>
        <p:txBody>
          <a:bodyPr wrap="square" rtlCol="0">
            <a:spAutoFit/>
          </a:bodyPr>
          <a:p>
            <a:r>
              <a:rPr lang="en-US" altLang="zh-CN"/>
              <a:t>Unplug the anti-pinch terminal</a:t>
            </a:r>
            <a:endParaRPr lang="en-US" altLang="zh-CN"/>
          </a:p>
        </p:txBody>
      </p:sp>
      <p:sp>
        <p:nvSpPr>
          <p:cNvPr id="42" name="矩形 41"/>
          <p:cNvSpPr/>
          <p:nvPr/>
        </p:nvSpPr>
        <p:spPr>
          <a:xfrm>
            <a:off x="5982335" y="1968500"/>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文本框 29"/>
          <p:cNvSpPr txBox="1"/>
          <p:nvPr/>
        </p:nvSpPr>
        <p:spPr>
          <a:xfrm>
            <a:off x="776605" y="5961380"/>
            <a:ext cx="2770505" cy="368300"/>
          </a:xfrm>
          <a:prstGeom prst="rect">
            <a:avLst/>
          </a:prstGeom>
          <a:noFill/>
        </p:spPr>
        <p:txBody>
          <a:bodyPr wrap="square" rtlCol="0">
            <a:spAutoFit/>
          </a:bodyPr>
          <a:p>
            <a:r>
              <a:rPr lang="en-US" altLang="zh-CN"/>
              <a:t>Remove 4 screws</a:t>
            </a:r>
            <a:endParaRPr lang="en-US" altLang="zh-CN"/>
          </a:p>
        </p:txBody>
      </p:sp>
      <p:sp>
        <p:nvSpPr>
          <p:cNvPr id="31" name="文本框 30"/>
          <p:cNvSpPr txBox="1"/>
          <p:nvPr/>
        </p:nvSpPr>
        <p:spPr>
          <a:xfrm>
            <a:off x="4357370" y="6045200"/>
            <a:ext cx="2696845" cy="368300"/>
          </a:xfrm>
          <a:prstGeom prst="rect">
            <a:avLst/>
          </a:prstGeom>
          <a:noFill/>
        </p:spPr>
        <p:txBody>
          <a:bodyPr wrap="square" rtlCol="0">
            <a:spAutoFit/>
          </a:bodyPr>
          <a:p>
            <a:r>
              <a:rPr lang="en-US" altLang="zh-CN"/>
              <a:t>Pull out the 4 pillars</a:t>
            </a:r>
            <a:endParaRPr lang="en-US" altLang="zh-CN"/>
          </a:p>
        </p:txBody>
      </p:sp>
      <p:sp>
        <p:nvSpPr>
          <p:cNvPr id="32" name="文本框 31"/>
          <p:cNvSpPr txBox="1"/>
          <p:nvPr/>
        </p:nvSpPr>
        <p:spPr>
          <a:xfrm>
            <a:off x="8631555" y="5961380"/>
            <a:ext cx="2578735" cy="368300"/>
          </a:xfrm>
          <a:prstGeom prst="rect">
            <a:avLst/>
          </a:prstGeom>
          <a:noFill/>
        </p:spPr>
        <p:txBody>
          <a:bodyPr wrap="square" rtlCol="0">
            <a:spAutoFit/>
          </a:bodyPr>
          <a:p>
            <a:r>
              <a:rPr lang="en-US" altLang="zh-CN"/>
              <a:t>air pump</a:t>
            </a:r>
            <a:endParaRPr lang="en-US" altLang="zh-CN"/>
          </a:p>
        </p:txBody>
      </p:sp>
      <p:pic>
        <p:nvPicPr>
          <p:cNvPr id="4" name="图片 3"/>
          <p:cNvPicPr>
            <a:picLocks noChangeAspect="1"/>
          </p:cNvPicPr>
          <p:nvPr/>
        </p:nvPicPr>
        <p:blipFill>
          <a:blip r:embed="rId3"/>
          <a:stretch>
            <a:fillRect/>
          </a:stretch>
        </p:blipFill>
        <p:spPr>
          <a:xfrm>
            <a:off x="541655" y="1437640"/>
            <a:ext cx="2758440" cy="1887220"/>
          </a:xfrm>
          <a:prstGeom prst="rect">
            <a:avLst/>
          </a:prstGeom>
        </p:spPr>
      </p:pic>
      <p:sp>
        <p:nvSpPr>
          <p:cNvPr id="5" name="椭圆 4"/>
          <p:cNvSpPr/>
          <p:nvPr/>
        </p:nvSpPr>
        <p:spPr>
          <a:xfrm>
            <a:off x="1358900" y="229298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nvSpPr>
        <p:spPr>
          <a:xfrm>
            <a:off x="2383790" y="223202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4"/>
          <a:stretch>
            <a:fillRect/>
          </a:stretch>
        </p:blipFill>
        <p:spPr>
          <a:xfrm>
            <a:off x="8341995" y="1478280"/>
            <a:ext cx="2526030" cy="1872615"/>
          </a:xfrm>
          <a:prstGeom prst="rect">
            <a:avLst/>
          </a:prstGeom>
        </p:spPr>
      </p:pic>
      <p:pic>
        <p:nvPicPr>
          <p:cNvPr id="10" name="图片 9"/>
          <p:cNvPicPr>
            <a:picLocks noChangeAspect="1"/>
          </p:cNvPicPr>
          <p:nvPr/>
        </p:nvPicPr>
        <p:blipFill>
          <a:blip r:embed="rId5"/>
          <a:stretch>
            <a:fillRect/>
          </a:stretch>
        </p:blipFill>
        <p:spPr>
          <a:xfrm>
            <a:off x="4299585" y="3923665"/>
            <a:ext cx="2858135" cy="2036445"/>
          </a:xfrm>
          <a:prstGeom prst="rect">
            <a:avLst/>
          </a:prstGeom>
        </p:spPr>
      </p:pic>
      <p:pic>
        <p:nvPicPr>
          <p:cNvPr id="11" name="图片 10"/>
          <p:cNvPicPr>
            <a:picLocks noChangeAspect="1"/>
          </p:cNvPicPr>
          <p:nvPr/>
        </p:nvPicPr>
        <p:blipFill>
          <a:blip r:embed="rId6"/>
          <a:stretch>
            <a:fillRect/>
          </a:stretch>
        </p:blipFill>
        <p:spPr>
          <a:xfrm>
            <a:off x="8341995" y="3950970"/>
            <a:ext cx="2469515" cy="1997710"/>
          </a:xfrm>
          <a:prstGeom prst="rect">
            <a:avLst/>
          </a:prstGeom>
        </p:spPr>
      </p:pic>
      <p:pic>
        <p:nvPicPr>
          <p:cNvPr id="12" name="图片 11"/>
          <p:cNvPicPr>
            <a:picLocks noChangeAspect="1"/>
          </p:cNvPicPr>
          <p:nvPr/>
        </p:nvPicPr>
        <p:blipFill>
          <a:blip r:embed="rId7"/>
          <a:stretch>
            <a:fillRect/>
          </a:stretch>
        </p:blipFill>
        <p:spPr>
          <a:xfrm>
            <a:off x="440055" y="3901440"/>
            <a:ext cx="2824480" cy="2022475"/>
          </a:xfrm>
          <a:prstGeom prst="rect">
            <a:avLst/>
          </a:prstGeom>
        </p:spPr>
      </p:pic>
      <p:sp>
        <p:nvSpPr>
          <p:cNvPr id="13" name="椭圆 12"/>
          <p:cNvSpPr/>
          <p:nvPr/>
        </p:nvSpPr>
        <p:spPr>
          <a:xfrm>
            <a:off x="2127885" y="5255260"/>
            <a:ext cx="29019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nvSpPr>
        <p:spPr>
          <a:xfrm>
            <a:off x="10577830" y="1850390"/>
            <a:ext cx="29019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椭圆 14"/>
          <p:cNvSpPr/>
          <p:nvPr/>
        </p:nvSpPr>
        <p:spPr>
          <a:xfrm>
            <a:off x="1119505" y="4549140"/>
            <a:ext cx="29019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1068705" y="5255260"/>
            <a:ext cx="29019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2127885" y="4549140"/>
            <a:ext cx="29019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nvSpPr>
        <p:spPr>
          <a:xfrm>
            <a:off x="10012045" y="1743710"/>
            <a:ext cx="29019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nvSpPr>
        <p:spPr>
          <a:xfrm>
            <a:off x="8400415" y="1968500"/>
            <a:ext cx="29019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nvSpPr>
        <p:spPr>
          <a:xfrm>
            <a:off x="8021955" y="3324860"/>
            <a:ext cx="3951605" cy="645160"/>
          </a:xfrm>
          <a:prstGeom prst="rect">
            <a:avLst/>
          </a:prstGeom>
          <a:noFill/>
        </p:spPr>
        <p:txBody>
          <a:bodyPr wrap="square" rtlCol="0">
            <a:spAutoFit/>
          </a:bodyPr>
          <a:p>
            <a:r>
              <a:rPr lang="en-US" altLang="zh-CN"/>
              <a:t>Cut off the cable tie, disconnect the terminal and air hose connector</a:t>
            </a:r>
            <a:endParaRPr lang="en-US" altLang="zh-CN"/>
          </a:p>
        </p:txBody>
      </p:sp>
      <p:sp>
        <p:nvSpPr>
          <p:cNvPr id="24" name="矩形 23"/>
          <p:cNvSpPr/>
          <p:nvPr/>
        </p:nvSpPr>
        <p:spPr>
          <a:xfrm>
            <a:off x="4970145" y="4411980"/>
            <a:ext cx="1648460" cy="81470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Text Box 1108"/>
          <p:cNvSpPr txBox="1"/>
          <p:nvPr/>
        </p:nvSpPr>
        <p:spPr>
          <a:xfrm>
            <a:off x="200025" y="1052195"/>
            <a:ext cx="8431530" cy="368300"/>
          </a:xfrm>
          <a:prstGeom prst="rect">
            <a:avLst/>
          </a:prstGeom>
          <a:noFill/>
          <a:ln w="9525">
            <a:noFill/>
          </a:ln>
        </p:spPr>
        <p:txBody>
          <a:bodyPr wrap="square">
            <a:spAutoFit/>
          </a:bodyPr>
          <a:p>
            <a:pPr>
              <a:spcBef>
                <a:spcPct val="50000"/>
              </a:spcBef>
            </a:pPr>
            <a:r>
              <a:rPr lang="en-US" b="1" dirty="0">
                <a:latin typeface="微软雅黑" panose="020B0503020204020204" charset="-122"/>
                <a:ea typeface="微软雅黑" panose="020B0503020204020204" charset="-122"/>
                <a:cs typeface="微软雅黑" panose="020B0503020204020204" charset="-122"/>
              </a:rPr>
              <a:t>3.12 </a:t>
            </a:r>
            <a:r>
              <a:rPr lang="en-US" altLang="zh-CN" b="1" dirty="0">
                <a:latin typeface="微软雅黑" panose="020B0503020204020204" charset="-122"/>
                <a:ea typeface="微软雅黑" panose="020B0503020204020204" charset="-122"/>
                <a:cs typeface="微软雅黑" panose="020B0503020204020204" charset="-122"/>
              </a:rPr>
              <a:t>Instructions for Disassembling the Center Box Assembly</a:t>
            </a:r>
            <a:r>
              <a:rPr 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08500" y="6519378"/>
            <a:ext cx="2700000" cy="316800"/>
          </a:xfrm>
        </p:spPr>
        <p:txBody>
          <a:bodyPr/>
          <a:p>
            <a:pPr algn="ctr"/>
            <a:r>
              <a:rPr lang="en-US" altLang="zh-CN" b="1" smtClean="0"/>
              <a:t>Page 36</a:t>
            </a:r>
            <a:endParaRPr lang="en-US" altLang="zh-CN" b="1" smtClean="0"/>
          </a:p>
        </p:txBody>
      </p:sp>
      <p:sp>
        <p:nvSpPr>
          <p:cNvPr id="4" name="页脚占位符 3"/>
          <p:cNvSpPr>
            <a:spLocks noGrp="1"/>
          </p:cNvSpPr>
          <p:nvPr>
            <p:ph type="ftr" sz="quarter" idx="11"/>
          </p:nvPr>
        </p:nvSpPr>
        <p:spPr>
          <a:xfrm>
            <a:off x="135890" y="6519545"/>
            <a:ext cx="413639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6" name="图片 5"/>
          <p:cNvPicPr>
            <a:picLocks noChangeAspect="1"/>
          </p:cNvPicPr>
          <p:nvPr/>
        </p:nvPicPr>
        <p:blipFill>
          <a:blip r:embed="rId2"/>
          <a:stretch>
            <a:fillRect/>
          </a:stretch>
        </p:blipFill>
        <p:spPr>
          <a:xfrm>
            <a:off x="4356100" y="1437005"/>
            <a:ext cx="2903220" cy="1928495"/>
          </a:xfrm>
          <a:prstGeom prst="rect">
            <a:avLst/>
          </a:prstGeom>
        </p:spPr>
      </p:pic>
      <p:sp>
        <p:nvSpPr>
          <p:cNvPr id="8" name="文本框 7"/>
          <p:cNvSpPr txBox="1"/>
          <p:nvPr/>
        </p:nvSpPr>
        <p:spPr>
          <a:xfrm>
            <a:off x="317500" y="3283585"/>
            <a:ext cx="3564890" cy="645160"/>
          </a:xfrm>
          <a:prstGeom prst="rect">
            <a:avLst/>
          </a:prstGeom>
          <a:noFill/>
        </p:spPr>
        <p:txBody>
          <a:bodyPr wrap="square" rtlCol="0">
            <a:spAutoFit/>
          </a:bodyPr>
          <a:p>
            <a:r>
              <a:rPr lang="en-US" altLang="zh-CN"/>
              <a:t>Remove 2 screws and take off the center box cover</a:t>
            </a:r>
            <a:endParaRPr lang="en-US" altLang="zh-CN"/>
          </a:p>
        </p:txBody>
      </p:sp>
      <p:sp>
        <p:nvSpPr>
          <p:cNvPr id="25" name="文本框 24"/>
          <p:cNvSpPr txBox="1"/>
          <p:nvPr/>
        </p:nvSpPr>
        <p:spPr>
          <a:xfrm>
            <a:off x="4272915" y="3370580"/>
            <a:ext cx="3255010" cy="368300"/>
          </a:xfrm>
          <a:prstGeom prst="rect">
            <a:avLst/>
          </a:prstGeom>
          <a:noFill/>
        </p:spPr>
        <p:txBody>
          <a:bodyPr wrap="square" rtlCol="0">
            <a:spAutoFit/>
          </a:bodyPr>
          <a:p>
            <a:r>
              <a:rPr lang="en-US" altLang="zh-CN"/>
              <a:t>Unplug the anti-pinch terminal</a:t>
            </a:r>
            <a:endParaRPr lang="en-US" altLang="zh-CN"/>
          </a:p>
        </p:txBody>
      </p:sp>
      <p:sp>
        <p:nvSpPr>
          <p:cNvPr id="10" name="矩形 9"/>
          <p:cNvSpPr/>
          <p:nvPr/>
        </p:nvSpPr>
        <p:spPr>
          <a:xfrm>
            <a:off x="5982335" y="1968500"/>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4" name="图片 13"/>
          <p:cNvPicPr>
            <a:picLocks noChangeAspect="1"/>
          </p:cNvPicPr>
          <p:nvPr/>
        </p:nvPicPr>
        <p:blipFill>
          <a:blip r:embed="rId3"/>
          <a:stretch>
            <a:fillRect/>
          </a:stretch>
        </p:blipFill>
        <p:spPr>
          <a:xfrm>
            <a:off x="541655" y="1437640"/>
            <a:ext cx="2758440" cy="1887220"/>
          </a:xfrm>
          <a:prstGeom prst="rect">
            <a:avLst/>
          </a:prstGeom>
        </p:spPr>
      </p:pic>
      <p:sp>
        <p:nvSpPr>
          <p:cNvPr id="15" name="椭圆 14"/>
          <p:cNvSpPr/>
          <p:nvPr/>
        </p:nvSpPr>
        <p:spPr>
          <a:xfrm>
            <a:off x="1358900" y="229298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nvSpPr>
        <p:spPr>
          <a:xfrm>
            <a:off x="2383790" y="223202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7" name="图片 16"/>
          <p:cNvPicPr>
            <a:picLocks noChangeAspect="1"/>
          </p:cNvPicPr>
          <p:nvPr/>
        </p:nvPicPr>
        <p:blipFill>
          <a:blip r:embed="rId4"/>
          <a:stretch>
            <a:fillRect/>
          </a:stretch>
        </p:blipFill>
        <p:spPr>
          <a:xfrm>
            <a:off x="8424545" y="1437005"/>
            <a:ext cx="2834005" cy="1899920"/>
          </a:xfrm>
          <a:prstGeom prst="rect">
            <a:avLst/>
          </a:prstGeom>
        </p:spPr>
      </p:pic>
      <p:pic>
        <p:nvPicPr>
          <p:cNvPr id="18" name="图片 17"/>
          <p:cNvPicPr>
            <a:picLocks noChangeAspect="1"/>
          </p:cNvPicPr>
          <p:nvPr/>
        </p:nvPicPr>
        <p:blipFill>
          <a:blip r:embed="rId5"/>
          <a:stretch>
            <a:fillRect/>
          </a:stretch>
        </p:blipFill>
        <p:spPr>
          <a:xfrm>
            <a:off x="425450" y="3893820"/>
            <a:ext cx="2867025" cy="2193290"/>
          </a:xfrm>
          <a:prstGeom prst="rect">
            <a:avLst/>
          </a:prstGeom>
        </p:spPr>
      </p:pic>
      <p:pic>
        <p:nvPicPr>
          <p:cNvPr id="19" name="图片 18"/>
          <p:cNvPicPr>
            <a:picLocks noChangeAspect="1"/>
          </p:cNvPicPr>
          <p:nvPr/>
        </p:nvPicPr>
        <p:blipFill>
          <a:blip r:embed="rId6"/>
          <a:stretch>
            <a:fillRect/>
          </a:stretch>
        </p:blipFill>
        <p:spPr>
          <a:xfrm>
            <a:off x="4356100" y="3758565"/>
            <a:ext cx="2903220" cy="2225675"/>
          </a:xfrm>
          <a:prstGeom prst="rect">
            <a:avLst/>
          </a:prstGeom>
        </p:spPr>
      </p:pic>
      <p:pic>
        <p:nvPicPr>
          <p:cNvPr id="20" name="图片 19"/>
          <p:cNvPicPr>
            <a:picLocks noChangeAspect="1"/>
          </p:cNvPicPr>
          <p:nvPr/>
        </p:nvPicPr>
        <p:blipFill>
          <a:blip r:embed="rId7"/>
          <a:stretch>
            <a:fillRect/>
          </a:stretch>
        </p:blipFill>
        <p:spPr>
          <a:xfrm>
            <a:off x="8424545" y="3847465"/>
            <a:ext cx="2719705" cy="2105025"/>
          </a:xfrm>
          <a:prstGeom prst="rect">
            <a:avLst/>
          </a:prstGeom>
        </p:spPr>
      </p:pic>
      <p:sp>
        <p:nvSpPr>
          <p:cNvPr id="21" name="文本框 20"/>
          <p:cNvSpPr txBox="1"/>
          <p:nvPr/>
        </p:nvSpPr>
        <p:spPr>
          <a:xfrm>
            <a:off x="8424545" y="3248660"/>
            <a:ext cx="3187065" cy="645160"/>
          </a:xfrm>
          <a:prstGeom prst="rect">
            <a:avLst/>
          </a:prstGeom>
          <a:noFill/>
        </p:spPr>
        <p:txBody>
          <a:bodyPr wrap="square" rtlCol="0">
            <a:spAutoFit/>
          </a:bodyPr>
          <a:p>
            <a:r>
              <a:rPr lang="en-US" altLang="zh-CN"/>
              <a:t>Cut off the buckle and disconnect the terminal</a:t>
            </a:r>
            <a:endParaRPr lang="en-US" altLang="zh-CN"/>
          </a:p>
        </p:txBody>
      </p:sp>
      <p:sp>
        <p:nvSpPr>
          <p:cNvPr id="22" name="椭圆 21"/>
          <p:cNvSpPr/>
          <p:nvPr/>
        </p:nvSpPr>
        <p:spPr>
          <a:xfrm>
            <a:off x="2104390" y="4829175"/>
            <a:ext cx="154305" cy="23177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2104390" y="5133975"/>
            <a:ext cx="154305" cy="23177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1313815" y="5187950"/>
            <a:ext cx="154305" cy="23177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1313815" y="4851400"/>
            <a:ext cx="154305" cy="23177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矩形 27"/>
          <p:cNvSpPr/>
          <p:nvPr/>
        </p:nvSpPr>
        <p:spPr>
          <a:xfrm>
            <a:off x="5046980" y="4278630"/>
            <a:ext cx="1623060" cy="80137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矩形 33"/>
          <p:cNvSpPr/>
          <p:nvPr/>
        </p:nvSpPr>
        <p:spPr>
          <a:xfrm>
            <a:off x="9963785" y="1583690"/>
            <a:ext cx="1197610" cy="7918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文本框 34"/>
          <p:cNvSpPr txBox="1"/>
          <p:nvPr/>
        </p:nvSpPr>
        <p:spPr>
          <a:xfrm>
            <a:off x="586105" y="6136005"/>
            <a:ext cx="2578735" cy="368300"/>
          </a:xfrm>
          <a:prstGeom prst="rect">
            <a:avLst/>
          </a:prstGeom>
          <a:noFill/>
        </p:spPr>
        <p:txBody>
          <a:bodyPr wrap="square" rtlCol="0">
            <a:spAutoFit/>
          </a:bodyPr>
          <a:p>
            <a:r>
              <a:rPr lang="en-US" altLang="zh-CN"/>
              <a:t>Remove 4 screws</a:t>
            </a:r>
            <a:endParaRPr lang="en-US" altLang="zh-CN"/>
          </a:p>
        </p:txBody>
      </p:sp>
      <p:sp>
        <p:nvSpPr>
          <p:cNvPr id="36" name="文本框 35"/>
          <p:cNvSpPr txBox="1"/>
          <p:nvPr/>
        </p:nvSpPr>
        <p:spPr>
          <a:xfrm>
            <a:off x="4651375" y="6003925"/>
            <a:ext cx="2675890" cy="645160"/>
          </a:xfrm>
          <a:prstGeom prst="rect">
            <a:avLst/>
          </a:prstGeom>
          <a:noFill/>
        </p:spPr>
        <p:txBody>
          <a:bodyPr wrap="square" rtlCol="0">
            <a:spAutoFit/>
          </a:bodyPr>
          <a:p>
            <a:r>
              <a:rPr lang="en-US" altLang="zh-CN"/>
              <a:t>Disconnect the air hose coupling</a:t>
            </a:r>
            <a:endParaRPr lang="en-US" altLang="zh-CN"/>
          </a:p>
        </p:txBody>
      </p:sp>
      <p:sp>
        <p:nvSpPr>
          <p:cNvPr id="44" name="文本框 43"/>
          <p:cNvSpPr txBox="1"/>
          <p:nvPr/>
        </p:nvSpPr>
        <p:spPr>
          <a:xfrm>
            <a:off x="8930005" y="5972175"/>
            <a:ext cx="2231390" cy="368300"/>
          </a:xfrm>
          <a:prstGeom prst="rect">
            <a:avLst/>
          </a:prstGeom>
          <a:noFill/>
        </p:spPr>
        <p:txBody>
          <a:bodyPr wrap="square" rtlCol="0">
            <a:spAutoFit/>
          </a:bodyPr>
          <a:p>
            <a:r>
              <a:rPr lang="en-US" altLang="zh-CN"/>
              <a:t>two-way air valve</a:t>
            </a:r>
            <a:endParaRPr lang="en-US" altLang="zh-CN"/>
          </a:p>
        </p:txBody>
      </p:sp>
      <p:sp>
        <p:nvSpPr>
          <p:cNvPr id="47" name="Text Box 1108"/>
          <p:cNvSpPr txBox="1"/>
          <p:nvPr/>
        </p:nvSpPr>
        <p:spPr>
          <a:xfrm>
            <a:off x="135890" y="1052195"/>
            <a:ext cx="8061325" cy="368300"/>
          </a:xfrm>
          <a:prstGeom prst="rect">
            <a:avLst/>
          </a:prstGeom>
          <a:noFill/>
          <a:ln w="9525">
            <a:noFill/>
          </a:ln>
        </p:spPr>
        <p:txBody>
          <a:bodyPr wrap="square">
            <a:spAutoFit/>
          </a:bodyPr>
          <a:p>
            <a:pPr>
              <a:spcBef>
                <a:spcPct val="50000"/>
              </a:spcBef>
            </a:pPr>
            <a:r>
              <a:rPr lang="en-US" b="1" dirty="0">
                <a:latin typeface="微软雅黑" panose="020B0503020204020204" charset="-122"/>
                <a:ea typeface="微软雅黑" panose="020B0503020204020204" charset="-122"/>
                <a:cs typeface="微软雅黑" panose="020B0503020204020204" charset="-122"/>
              </a:rPr>
              <a:t>3.12 </a:t>
            </a:r>
            <a:r>
              <a:rPr lang="en-US" altLang="zh-CN" b="1" dirty="0">
                <a:latin typeface="微软雅黑" panose="020B0503020204020204" charset="-122"/>
                <a:ea typeface="微软雅黑" panose="020B0503020204020204" charset="-122"/>
                <a:cs typeface="微软雅黑" panose="020B0503020204020204" charset="-122"/>
              </a:rPr>
              <a:t>Instructions for Disassembling the Center Box Assembly</a:t>
            </a:r>
            <a:r>
              <a:rPr 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53585" y="6524458"/>
            <a:ext cx="2700000" cy="316800"/>
          </a:xfrm>
        </p:spPr>
        <p:txBody>
          <a:bodyPr/>
          <a:p>
            <a:pPr algn="ctr"/>
            <a:r>
              <a:rPr lang="en-US" altLang="zh-CN" smtClean="0">
                <a:latin typeface="+mj-ea"/>
                <a:ea typeface="+mj-ea"/>
                <a:cs typeface="+mj-ea"/>
              </a:rPr>
              <a:t>Page 37</a:t>
            </a:r>
            <a:endParaRPr lang="en-US" altLang="zh-CN" smtClean="0">
              <a:latin typeface="+mj-ea"/>
              <a:ea typeface="+mj-ea"/>
              <a:cs typeface="+mj-ea"/>
            </a:endParaRPr>
          </a:p>
        </p:txBody>
      </p:sp>
      <p:sp>
        <p:nvSpPr>
          <p:cNvPr id="7" name="页脚占位符 6"/>
          <p:cNvSpPr>
            <a:spLocks noGrp="1"/>
          </p:cNvSpPr>
          <p:nvPr>
            <p:ph type="ftr" sz="quarter" idx="11"/>
          </p:nvPr>
        </p:nvSpPr>
        <p:spPr>
          <a:xfrm>
            <a:off x="135890" y="6541135"/>
            <a:ext cx="410908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5" name="图片 4"/>
          <p:cNvPicPr>
            <a:picLocks noChangeAspect="1"/>
          </p:cNvPicPr>
          <p:nvPr/>
        </p:nvPicPr>
        <p:blipFill>
          <a:blip r:embed="rId2"/>
          <a:stretch>
            <a:fillRect/>
          </a:stretch>
        </p:blipFill>
        <p:spPr>
          <a:xfrm>
            <a:off x="8424545" y="3918585"/>
            <a:ext cx="2736215" cy="1947545"/>
          </a:xfrm>
          <a:prstGeom prst="rect">
            <a:avLst/>
          </a:prstGeom>
        </p:spPr>
      </p:pic>
      <p:pic>
        <p:nvPicPr>
          <p:cNvPr id="6" name="图片 5"/>
          <p:cNvPicPr>
            <a:picLocks noChangeAspect="1"/>
          </p:cNvPicPr>
          <p:nvPr/>
        </p:nvPicPr>
        <p:blipFill>
          <a:blip r:embed="rId3"/>
          <a:stretch>
            <a:fillRect/>
          </a:stretch>
        </p:blipFill>
        <p:spPr>
          <a:xfrm>
            <a:off x="4356100" y="1437005"/>
            <a:ext cx="2903220" cy="1928495"/>
          </a:xfrm>
          <a:prstGeom prst="rect">
            <a:avLst/>
          </a:prstGeom>
        </p:spPr>
      </p:pic>
      <p:sp>
        <p:nvSpPr>
          <p:cNvPr id="9" name="文本框 8"/>
          <p:cNvSpPr txBox="1"/>
          <p:nvPr/>
        </p:nvSpPr>
        <p:spPr>
          <a:xfrm>
            <a:off x="259080" y="3341370"/>
            <a:ext cx="3564890" cy="645160"/>
          </a:xfrm>
          <a:prstGeom prst="rect">
            <a:avLst/>
          </a:prstGeom>
          <a:noFill/>
        </p:spPr>
        <p:txBody>
          <a:bodyPr wrap="square" rtlCol="0">
            <a:spAutoFit/>
          </a:bodyPr>
          <a:p>
            <a:r>
              <a:rPr lang="en-US" altLang="zh-CN"/>
              <a:t>Remove 2 screws and take off the center box cover</a:t>
            </a:r>
            <a:endParaRPr lang="en-US" altLang="zh-CN"/>
          </a:p>
        </p:txBody>
      </p:sp>
      <p:sp>
        <p:nvSpPr>
          <p:cNvPr id="25" name="文本框 24"/>
          <p:cNvSpPr txBox="1"/>
          <p:nvPr/>
        </p:nvSpPr>
        <p:spPr>
          <a:xfrm>
            <a:off x="4244340" y="3370580"/>
            <a:ext cx="3378200" cy="368300"/>
          </a:xfrm>
          <a:prstGeom prst="rect">
            <a:avLst/>
          </a:prstGeom>
          <a:noFill/>
        </p:spPr>
        <p:txBody>
          <a:bodyPr wrap="square" rtlCol="0">
            <a:spAutoFit/>
          </a:bodyPr>
          <a:p>
            <a:r>
              <a:rPr lang="en-US" altLang="zh-CN"/>
              <a:t>Unplug the anti-pinch terminal</a:t>
            </a:r>
            <a:endParaRPr lang="en-US" altLang="zh-CN"/>
          </a:p>
        </p:txBody>
      </p:sp>
      <p:sp>
        <p:nvSpPr>
          <p:cNvPr id="10" name="矩形 9"/>
          <p:cNvSpPr/>
          <p:nvPr/>
        </p:nvSpPr>
        <p:spPr>
          <a:xfrm>
            <a:off x="5982335" y="1968500"/>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2" name="图片 11"/>
          <p:cNvPicPr>
            <a:picLocks noChangeAspect="1"/>
          </p:cNvPicPr>
          <p:nvPr/>
        </p:nvPicPr>
        <p:blipFill>
          <a:blip r:embed="rId4"/>
          <a:stretch>
            <a:fillRect/>
          </a:stretch>
        </p:blipFill>
        <p:spPr>
          <a:xfrm>
            <a:off x="541655" y="1437640"/>
            <a:ext cx="2758440" cy="1887220"/>
          </a:xfrm>
          <a:prstGeom prst="rect">
            <a:avLst/>
          </a:prstGeom>
        </p:spPr>
      </p:pic>
      <p:sp>
        <p:nvSpPr>
          <p:cNvPr id="15" name="椭圆 14"/>
          <p:cNvSpPr/>
          <p:nvPr/>
        </p:nvSpPr>
        <p:spPr>
          <a:xfrm>
            <a:off x="1358900" y="229298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nvSpPr>
        <p:spPr>
          <a:xfrm>
            <a:off x="2383790" y="223202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5"/>
          <a:stretch>
            <a:fillRect/>
          </a:stretch>
        </p:blipFill>
        <p:spPr>
          <a:xfrm>
            <a:off x="8424545" y="1437005"/>
            <a:ext cx="2834005" cy="1899920"/>
          </a:xfrm>
          <a:prstGeom prst="rect">
            <a:avLst/>
          </a:prstGeom>
        </p:spPr>
      </p:pic>
      <p:sp>
        <p:nvSpPr>
          <p:cNvPr id="21" name="文本框 20"/>
          <p:cNvSpPr txBox="1"/>
          <p:nvPr/>
        </p:nvSpPr>
        <p:spPr>
          <a:xfrm>
            <a:off x="8424545" y="3273425"/>
            <a:ext cx="3438525" cy="645160"/>
          </a:xfrm>
          <a:prstGeom prst="rect">
            <a:avLst/>
          </a:prstGeom>
          <a:noFill/>
        </p:spPr>
        <p:txBody>
          <a:bodyPr wrap="square" rtlCol="0">
            <a:spAutoFit/>
          </a:bodyPr>
          <a:p>
            <a:r>
              <a:rPr lang="en-US" altLang="zh-CN"/>
              <a:t>Cut off the buckle and disconnect the terminal</a:t>
            </a:r>
            <a:endParaRPr lang="en-US" altLang="zh-CN"/>
          </a:p>
        </p:txBody>
      </p:sp>
      <p:sp>
        <p:nvSpPr>
          <p:cNvPr id="19" name="矩形 18"/>
          <p:cNvSpPr/>
          <p:nvPr/>
        </p:nvSpPr>
        <p:spPr>
          <a:xfrm>
            <a:off x="9963785" y="1583690"/>
            <a:ext cx="1197610" cy="7918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 name="图片 19"/>
          <p:cNvPicPr>
            <a:picLocks noChangeAspect="1"/>
          </p:cNvPicPr>
          <p:nvPr/>
        </p:nvPicPr>
        <p:blipFill>
          <a:blip r:embed="rId6"/>
          <a:stretch>
            <a:fillRect/>
          </a:stretch>
        </p:blipFill>
        <p:spPr>
          <a:xfrm>
            <a:off x="533400" y="3918585"/>
            <a:ext cx="2764790" cy="2023745"/>
          </a:xfrm>
          <a:prstGeom prst="rect">
            <a:avLst/>
          </a:prstGeom>
        </p:spPr>
      </p:pic>
      <p:pic>
        <p:nvPicPr>
          <p:cNvPr id="22" name="图片 21"/>
          <p:cNvPicPr>
            <a:picLocks noChangeAspect="1"/>
          </p:cNvPicPr>
          <p:nvPr/>
        </p:nvPicPr>
        <p:blipFill>
          <a:blip r:embed="rId7"/>
          <a:stretch>
            <a:fillRect/>
          </a:stretch>
        </p:blipFill>
        <p:spPr>
          <a:xfrm>
            <a:off x="4356100" y="3853815"/>
            <a:ext cx="2897505" cy="2068195"/>
          </a:xfrm>
          <a:prstGeom prst="rect">
            <a:avLst/>
          </a:prstGeom>
        </p:spPr>
      </p:pic>
      <p:sp>
        <p:nvSpPr>
          <p:cNvPr id="23" name="椭圆 22"/>
          <p:cNvSpPr/>
          <p:nvPr/>
        </p:nvSpPr>
        <p:spPr>
          <a:xfrm>
            <a:off x="2352675" y="5022215"/>
            <a:ext cx="193040" cy="2222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2392680" y="5371465"/>
            <a:ext cx="193040" cy="2222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1358900" y="5371465"/>
            <a:ext cx="193040" cy="2222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椭圆 29"/>
          <p:cNvSpPr/>
          <p:nvPr/>
        </p:nvSpPr>
        <p:spPr>
          <a:xfrm>
            <a:off x="1358900" y="5053965"/>
            <a:ext cx="193040" cy="2222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矩形 30"/>
          <p:cNvSpPr/>
          <p:nvPr/>
        </p:nvSpPr>
        <p:spPr>
          <a:xfrm>
            <a:off x="4873625" y="4375150"/>
            <a:ext cx="1718945" cy="113982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文本框 31"/>
          <p:cNvSpPr txBox="1"/>
          <p:nvPr/>
        </p:nvSpPr>
        <p:spPr>
          <a:xfrm>
            <a:off x="541655" y="6007735"/>
            <a:ext cx="2578735" cy="368300"/>
          </a:xfrm>
          <a:prstGeom prst="rect">
            <a:avLst/>
          </a:prstGeom>
          <a:noFill/>
        </p:spPr>
        <p:txBody>
          <a:bodyPr wrap="square" rtlCol="0">
            <a:spAutoFit/>
          </a:bodyPr>
          <a:p>
            <a:r>
              <a:rPr lang="en-US" altLang="zh-CN"/>
              <a:t>Remove 4 screws</a:t>
            </a:r>
            <a:endParaRPr lang="en-US" altLang="zh-CN"/>
          </a:p>
        </p:txBody>
      </p:sp>
      <p:sp>
        <p:nvSpPr>
          <p:cNvPr id="39" name="文本框 38"/>
          <p:cNvSpPr txBox="1"/>
          <p:nvPr/>
        </p:nvSpPr>
        <p:spPr>
          <a:xfrm>
            <a:off x="4651375" y="6003925"/>
            <a:ext cx="2675890" cy="645160"/>
          </a:xfrm>
          <a:prstGeom prst="rect">
            <a:avLst/>
          </a:prstGeom>
          <a:noFill/>
        </p:spPr>
        <p:txBody>
          <a:bodyPr wrap="square" rtlCol="0">
            <a:spAutoFit/>
          </a:bodyPr>
          <a:p>
            <a:r>
              <a:rPr lang="en-US" altLang="zh-CN">
                <a:sym typeface="+mn-ea"/>
              </a:rPr>
              <a:t>Disconnect the air hose coupling</a:t>
            </a:r>
            <a:endParaRPr lang="zh-CN" altLang="en-US"/>
          </a:p>
        </p:txBody>
      </p:sp>
      <p:sp>
        <p:nvSpPr>
          <p:cNvPr id="45" name="文本框 44"/>
          <p:cNvSpPr txBox="1"/>
          <p:nvPr/>
        </p:nvSpPr>
        <p:spPr>
          <a:xfrm>
            <a:off x="8997950" y="6007735"/>
            <a:ext cx="2260600" cy="368300"/>
          </a:xfrm>
          <a:prstGeom prst="rect">
            <a:avLst/>
          </a:prstGeom>
          <a:noFill/>
        </p:spPr>
        <p:txBody>
          <a:bodyPr wrap="square" rtlCol="0">
            <a:spAutoFit/>
          </a:bodyPr>
          <a:p>
            <a:r>
              <a:rPr lang="en-US" altLang="zh-CN"/>
              <a:t>three-way air valve</a:t>
            </a:r>
            <a:endParaRPr lang="en-US" altLang="zh-CN"/>
          </a:p>
        </p:txBody>
      </p:sp>
      <p:sp>
        <p:nvSpPr>
          <p:cNvPr id="46" name="Text Box 1108"/>
          <p:cNvSpPr txBox="1"/>
          <p:nvPr/>
        </p:nvSpPr>
        <p:spPr>
          <a:xfrm>
            <a:off x="135890" y="965200"/>
            <a:ext cx="7487285" cy="368300"/>
          </a:xfrm>
          <a:prstGeom prst="rect">
            <a:avLst/>
          </a:prstGeom>
          <a:noFill/>
          <a:ln w="9525">
            <a:noFill/>
          </a:ln>
        </p:spPr>
        <p:txBody>
          <a:bodyPr wrap="square">
            <a:spAutoFit/>
          </a:bodyPr>
          <a:p>
            <a:pPr>
              <a:spcBef>
                <a:spcPct val="50000"/>
              </a:spcBef>
            </a:pPr>
            <a:r>
              <a:rPr lang="en-US" b="1" dirty="0">
                <a:latin typeface="微软雅黑" panose="020B0503020204020204" charset="-122"/>
                <a:ea typeface="微软雅黑" panose="020B0503020204020204" charset="-122"/>
                <a:cs typeface="微软雅黑" panose="020B0503020204020204" charset="-122"/>
              </a:rPr>
              <a:t>3.12 </a:t>
            </a:r>
            <a:r>
              <a:rPr lang="en-US" altLang="zh-CN" b="1" dirty="0">
                <a:latin typeface="微软雅黑" panose="020B0503020204020204" charset="-122"/>
                <a:ea typeface="微软雅黑" panose="020B0503020204020204" charset="-122"/>
                <a:cs typeface="微软雅黑" panose="020B0503020204020204" charset="-122"/>
              </a:rPr>
              <a:t>Instructions for Disassembling the Center Box Assembly</a:t>
            </a:r>
            <a:r>
              <a:rPr 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59935" y="6474928"/>
            <a:ext cx="2700000" cy="316800"/>
          </a:xfrm>
        </p:spPr>
        <p:txBody>
          <a:bodyPr/>
          <a:p>
            <a:pPr algn="ctr"/>
            <a:r>
              <a:rPr lang="en-US" altLang="zh-CN" smtClean="0"/>
              <a:t>Page 38</a:t>
            </a:r>
            <a:endParaRPr lang="en-US" altLang="zh-CN" smtClean="0"/>
          </a:p>
        </p:txBody>
      </p:sp>
      <p:sp>
        <p:nvSpPr>
          <p:cNvPr id="7" name="页脚占位符 6"/>
          <p:cNvSpPr>
            <a:spLocks noGrp="1"/>
          </p:cNvSpPr>
          <p:nvPr>
            <p:ph type="ftr" sz="quarter" idx="11"/>
          </p:nvPr>
        </p:nvSpPr>
        <p:spPr>
          <a:xfrm>
            <a:off x="135890" y="6475095"/>
            <a:ext cx="461010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5" name="图片 4"/>
          <p:cNvPicPr>
            <a:picLocks noChangeAspect="1"/>
          </p:cNvPicPr>
          <p:nvPr/>
        </p:nvPicPr>
        <p:blipFill>
          <a:blip r:embed="rId2"/>
          <a:stretch>
            <a:fillRect/>
          </a:stretch>
        </p:blipFill>
        <p:spPr>
          <a:xfrm>
            <a:off x="8204200" y="3743960"/>
            <a:ext cx="2734945" cy="2094230"/>
          </a:xfrm>
          <a:prstGeom prst="rect">
            <a:avLst/>
          </a:prstGeom>
        </p:spPr>
      </p:pic>
      <p:pic>
        <p:nvPicPr>
          <p:cNvPr id="6" name="图片 5"/>
          <p:cNvPicPr>
            <a:picLocks noChangeAspect="1"/>
          </p:cNvPicPr>
          <p:nvPr/>
        </p:nvPicPr>
        <p:blipFill>
          <a:blip r:embed="rId3"/>
          <a:stretch>
            <a:fillRect/>
          </a:stretch>
        </p:blipFill>
        <p:spPr>
          <a:xfrm>
            <a:off x="4356100" y="1437005"/>
            <a:ext cx="2903220" cy="1928495"/>
          </a:xfrm>
          <a:prstGeom prst="rect">
            <a:avLst/>
          </a:prstGeom>
        </p:spPr>
      </p:pic>
      <p:sp>
        <p:nvSpPr>
          <p:cNvPr id="12" name="文本框 11"/>
          <p:cNvSpPr txBox="1"/>
          <p:nvPr/>
        </p:nvSpPr>
        <p:spPr>
          <a:xfrm>
            <a:off x="259080" y="3315335"/>
            <a:ext cx="3564890" cy="645160"/>
          </a:xfrm>
          <a:prstGeom prst="rect">
            <a:avLst/>
          </a:prstGeom>
          <a:noFill/>
        </p:spPr>
        <p:txBody>
          <a:bodyPr wrap="square" rtlCol="0">
            <a:spAutoFit/>
          </a:bodyPr>
          <a:p>
            <a:r>
              <a:rPr lang="en-US" altLang="zh-CN"/>
              <a:t>Remove 2 screws and take off the center box cover</a:t>
            </a:r>
            <a:endParaRPr lang="en-US" altLang="zh-CN"/>
          </a:p>
        </p:txBody>
      </p:sp>
      <p:sp>
        <p:nvSpPr>
          <p:cNvPr id="25" name="文本框 24"/>
          <p:cNvSpPr txBox="1"/>
          <p:nvPr/>
        </p:nvSpPr>
        <p:spPr>
          <a:xfrm>
            <a:off x="4234180" y="3370580"/>
            <a:ext cx="3388360" cy="368300"/>
          </a:xfrm>
          <a:prstGeom prst="rect">
            <a:avLst/>
          </a:prstGeom>
          <a:noFill/>
        </p:spPr>
        <p:txBody>
          <a:bodyPr wrap="square" rtlCol="0">
            <a:spAutoFit/>
          </a:bodyPr>
          <a:p>
            <a:r>
              <a:rPr lang="en-US" altLang="zh-CN"/>
              <a:t>Unplug the anti-pinch terminal</a:t>
            </a:r>
            <a:endParaRPr lang="en-US" altLang="zh-CN"/>
          </a:p>
        </p:txBody>
      </p:sp>
      <p:sp>
        <p:nvSpPr>
          <p:cNvPr id="13" name="矩形 12"/>
          <p:cNvSpPr/>
          <p:nvPr/>
        </p:nvSpPr>
        <p:spPr>
          <a:xfrm>
            <a:off x="5982335" y="1968500"/>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p:cNvPicPr>
            <a:picLocks noChangeAspect="1"/>
          </p:cNvPicPr>
          <p:nvPr/>
        </p:nvPicPr>
        <p:blipFill>
          <a:blip r:embed="rId4"/>
          <a:stretch>
            <a:fillRect/>
          </a:stretch>
        </p:blipFill>
        <p:spPr>
          <a:xfrm>
            <a:off x="541655" y="1437640"/>
            <a:ext cx="2758440" cy="1887220"/>
          </a:xfrm>
          <a:prstGeom prst="rect">
            <a:avLst/>
          </a:prstGeom>
        </p:spPr>
      </p:pic>
      <p:sp>
        <p:nvSpPr>
          <p:cNvPr id="16" name="椭圆 15"/>
          <p:cNvSpPr/>
          <p:nvPr/>
        </p:nvSpPr>
        <p:spPr>
          <a:xfrm>
            <a:off x="1358900" y="229298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2383790" y="223202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 name="图片 19"/>
          <p:cNvPicPr>
            <a:picLocks noChangeAspect="1"/>
          </p:cNvPicPr>
          <p:nvPr/>
        </p:nvPicPr>
        <p:blipFill>
          <a:blip r:embed="rId5"/>
          <a:stretch>
            <a:fillRect/>
          </a:stretch>
        </p:blipFill>
        <p:spPr>
          <a:xfrm>
            <a:off x="8204200" y="1454150"/>
            <a:ext cx="2734945" cy="1916430"/>
          </a:xfrm>
          <a:prstGeom prst="rect">
            <a:avLst/>
          </a:prstGeom>
        </p:spPr>
      </p:pic>
      <p:pic>
        <p:nvPicPr>
          <p:cNvPr id="21" name="图片 20"/>
          <p:cNvPicPr>
            <a:picLocks noChangeAspect="1"/>
          </p:cNvPicPr>
          <p:nvPr/>
        </p:nvPicPr>
        <p:blipFill>
          <a:blip r:embed="rId6"/>
          <a:stretch>
            <a:fillRect/>
          </a:stretch>
        </p:blipFill>
        <p:spPr>
          <a:xfrm>
            <a:off x="4356100" y="3743960"/>
            <a:ext cx="2903855" cy="2094230"/>
          </a:xfrm>
          <a:prstGeom prst="rect">
            <a:avLst/>
          </a:prstGeom>
        </p:spPr>
      </p:pic>
      <p:pic>
        <p:nvPicPr>
          <p:cNvPr id="22" name="图片 21"/>
          <p:cNvPicPr>
            <a:picLocks noChangeAspect="1"/>
          </p:cNvPicPr>
          <p:nvPr/>
        </p:nvPicPr>
        <p:blipFill>
          <a:blip r:embed="rId7"/>
          <a:stretch>
            <a:fillRect/>
          </a:stretch>
        </p:blipFill>
        <p:spPr>
          <a:xfrm>
            <a:off x="477520" y="3902075"/>
            <a:ext cx="2759075" cy="2174875"/>
          </a:xfrm>
          <a:prstGeom prst="rect">
            <a:avLst/>
          </a:prstGeom>
        </p:spPr>
      </p:pic>
      <p:sp>
        <p:nvSpPr>
          <p:cNvPr id="23" name="椭圆 22"/>
          <p:cNvSpPr/>
          <p:nvPr/>
        </p:nvSpPr>
        <p:spPr>
          <a:xfrm>
            <a:off x="9558020" y="2192020"/>
            <a:ext cx="541020" cy="64706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1920875" y="4751705"/>
            <a:ext cx="222250" cy="23241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1526540" y="4126230"/>
            <a:ext cx="222250" cy="23241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椭圆 29"/>
          <p:cNvSpPr/>
          <p:nvPr/>
        </p:nvSpPr>
        <p:spPr>
          <a:xfrm>
            <a:off x="1825625" y="4126230"/>
            <a:ext cx="222250" cy="23241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椭圆 30"/>
          <p:cNvSpPr/>
          <p:nvPr/>
        </p:nvSpPr>
        <p:spPr>
          <a:xfrm>
            <a:off x="1593215" y="4685665"/>
            <a:ext cx="222250" cy="23241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矩形 31"/>
          <p:cNvSpPr/>
          <p:nvPr/>
        </p:nvSpPr>
        <p:spPr>
          <a:xfrm>
            <a:off x="1901825" y="5099685"/>
            <a:ext cx="889000" cy="7048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文本框 35"/>
          <p:cNvSpPr txBox="1"/>
          <p:nvPr/>
        </p:nvSpPr>
        <p:spPr>
          <a:xfrm>
            <a:off x="8379460" y="3380105"/>
            <a:ext cx="2347595" cy="368300"/>
          </a:xfrm>
          <a:prstGeom prst="rect">
            <a:avLst/>
          </a:prstGeom>
          <a:noFill/>
        </p:spPr>
        <p:txBody>
          <a:bodyPr wrap="square" rtlCol="0">
            <a:spAutoFit/>
          </a:bodyPr>
          <a:p>
            <a:r>
              <a:rPr lang="en-US" altLang="zh-CN"/>
              <a:t>Cut off the buckle</a:t>
            </a:r>
            <a:endParaRPr lang="en-US" altLang="zh-CN"/>
          </a:p>
        </p:txBody>
      </p:sp>
      <p:sp>
        <p:nvSpPr>
          <p:cNvPr id="37" name="文本框 36"/>
          <p:cNvSpPr txBox="1"/>
          <p:nvPr/>
        </p:nvSpPr>
        <p:spPr>
          <a:xfrm>
            <a:off x="286385" y="5977890"/>
            <a:ext cx="2835910" cy="645160"/>
          </a:xfrm>
          <a:prstGeom prst="rect">
            <a:avLst/>
          </a:prstGeom>
          <a:noFill/>
        </p:spPr>
        <p:txBody>
          <a:bodyPr wrap="square" rtlCol="0">
            <a:spAutoFit/>
          </a:bodyPr>
          <a:p>
            <a:r>
              <a:rPr lang="en-US" altLang="zh-CN"/>
              <a:t>Disconnect the terminal, remove 4 screws</a:t>
            </a:r>
            <a:endParaRPr lang="en-US" altLang="zh-CN"/>
          </a:p>
        </p:txBody>
      </p:sp>
      <p:sp>
        <p:nvSpPr>
          <p:cNvPr id="38" name="文本框 37"/>
          <p:cNvSpPr txBox="1"/>
          <p:nvPr/>
        </p:nvSpPr>
        <p:spPr>
          <a:xfrm>
            <a:off x="4796790" y="5909945"/>
            <a:ext cx="2299335" cy="645160"/>
          </a:xfrm>
          <a:prstGeom prst="rect">
            <a:avLst/>
          </a:prstGeom>
          <a:noFill/>
        </p:spPr>
        <p:txBody>
          <a:bodyPr wrap="square" rtlCol="0">
            <a:spAutoFit/>
          </a:bodyPr>
          <a:p>
            <a:r>
              <a:rPr lang="en-US" altLang="zh-CN">
                <a:sym typeface="+mn-ea"/>
              </a:rPr>
              <a:t>Disconnect the air hose coupling</a:t>
            </a:r>
            <a:endParaRPr lang="zh-CN" altLang="en-US"/>
          </a:p>
        </p:txBody>
      </p:sp>
      <p:sp>
        <p:nvSpPr>
          <p:cNvPr id="39" name="文本框 38"/>
          <p:cNvSpPr txBox="1"/>
          <p:nvPr/>
        </p:nvSpPr>
        <p:spPr>
          <a:xfrm>
            <a:off x="8592185" y="5912485"/>
            <a:ext cx="2134870" cy="368300"/>
          </a:xfrm>
          <a:prstGeom prst="rect">
            <a:avLst/>
          </a:prstGeom>
          <a:noFill/>
        </p:spPr>
        <p:txBody>
          <a:bodyPr wrap="square" rtlCol="0">
            <a:spAutoFit/>
          </a:bodyPr>
          <a:p>
            <a:r>
              <a:rPr lang="en-US" altLang="zh-CN"/>
              <a:t>two-way air valve</a:t>
            </a:r>
            <a:endParaRPr lang="en-US" altLang="zh-CN"/>
          </a:p>
        </p:txBody>
      </p:sp>
      <p:sp>
        <p:nvSpPr>
          <p:cNvPr id="40" name="Text Box 1108"/>
          <p:cNvSpPr txBox="1"/>
          <p:nvPr/>
        </p:nvSpPr>
        <p:spPr>
          <a:xfrm>
            <a:off x="135890" y="994410"/>
            <a:ext cx="7695565" cy="368300"/>
          </a:xfrm>
          <a:prstGeom prst="rect">
            <a:avLst/>
          </a:prstGeom>
          <a:noFill/>
          <a:ln w="9525">
            <a:noFill/>
          </a:ln>
        </p:spPr>
        <p:txBody>
          <a:bodyPr wrap="square">
            <a:spAutoFit/>
          </a:bodyPr>
          <a:p>
            <a:pPr>
              <a:spcBef>
                <a:spcPct val="50000"/>
              </a:spcBef>
            </a:pPr>
            <a:r>
              <a:rPr lang="en-US" b="1" dirty="0">
                <a:latin typeface="微软雅黑" panose="020B0503020204020204" charset="-122"/>
                <a:ea typeface="微软雅黑" panose="020B0503020204020204" charset="-122"/>
                <a:cs typeface="微软雅黑" panose="020B0503020204020204" charset="-122"/>
              </a:rPr>
              <a:t>3.12 </a:t>
            </a:r>
            <a:r>
              <a:rPr lang="en-US" altLang="zh-CN" b="1" dirty="0">
                <a:latin typeface="微软雅黑" panose="020B0503020204020204" charset="-122"/>
                <a:ea typeface="微软雅黑" panose="020B0503020204020204" charset="-122"/>
                <a:cs typeface="微软雅黑" panose="020B0503020204020204" charset="-122"/>
              </a:rPr>
              <a:t>Instructions for Disassembling the Center Box Assembly</a:t>
            </a:r>
            <a:r>
              <a:rPr 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41" name="矩形 40"/>
          <p:cNvSpPr/>
          <p:nvPr/>
        </p:nvSpPr>
        <p:spPr>
          <a:xfrm>
            <a:off x="5085715" y="4442460"/>
            <a:ext cx="1072515" cy="136207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28185" y="6474928"/>
            <a:ext cx="2700000" cy="316800"/>
          </a:xfrm>
        </p:spPr>
        <p:txBody>
          <a:bodyPr/>
          <a:p>
            <a:pPr algn="ctr"/>
            <a:r>
              <a:rPr lang="en-US" altLang="zh-CN" b="1" smtClean="0"/>
              <a:t>Page 39</a:t>
            </a:r>
            <a:endParaRPr lang="en-US" altLang="zh-CN" b="1" smtClean="0"/>
          </a:p>
        </p:txBody>
      </p:sp>
      <p:sp>
        <p:nvSpPr>
          <p:cNvPr id="7" name="页脚占位符 6"/>
          <p:cNvSpPr>
            <a:spLocks noGrp="1"/>
          </p:cNvSpPr>
          <p:nvPr>
            <p:ph type="ftr" sz="quarter" idx="11"/>
          </p:nvPr>
        </p:nvSpPr>
        <p:spPr>
          <a:xfrm>
            <a:off x="135890" y="6475095"/>
            <a:ext cx="397510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2" name="图片 1"/>
          <p:cNvPicPr>
            <a:picLocks noChangeAspect="1"/>
          </p:cNvPicPr>
          <p:nvPr/>
        </p:nvPicPr>
        <p:blipFill>
          <a:blip r:embed="rId2"/>
          <a:stretch>
            <a:fillRect/>
          </a:stretch>
        </p:blipFill>
        <p:spPr>
          <a:xfrm>
            <a:off x="4528185" y="1407795"/>
            <a:ext cx="2903220" cy="1928495"/>
          </a:xfrm>
          <a:prstGeom prst="rect">
            <a:avLst/>
          </a:prstGeom>
        </p:spPr>
      </p:pic>
      <p:sp>
        <p:nvSpPr>
          <p:cNvPr id="9" name="文本框 8"/>
          <p:cNvSpPr txBox="1"/>
          <p:nvPr/>
        </p:nvSpPr>
        <p:spPr>
          <a:xfrm>
            <a:off x="340995" y="3203575"/>
            <a:ext cx="3564890" cy="645160"/>
          </a:xfrm>
          <a:prstGeom prst="rect">
            <a:avLst/>
          </a:prstGeom>
          <a:noFill/>
        </p:spPr>
        <p:txBody>
          <a:bodyPr wrap="square" rtlCol="0">
            <a:spAutoFit/>
          </a:bodyPr>
          <a:p>
            <a:r>
              <a:rPr lang="en-US" altLang="zh-CN"/>
              <a:t>Remove 2 screws and take off the center box cover</a:t>
            </a:r>
            <a:endParaRPr lang="en-US" altLang="zh-CN"/>
          </a:p>
        </p:txBody>
      </p:sp>
      <p:sp>
        <p:nvSpPr>
          <p:cNvPr id="10" name="文本框 9"/>
          <p:cNvSpPr txBox="1"/>
          <p:nvPr/>
        </p:nvSpPr>
        <p:spPr>
          <a:xfrm>
            <a:off x="4253865" y="3370580"/>
            <a:ext cx="3368675" cy="368300"/>
          </a:xfrm>
          <a:prstGeom prst="rect">
            <a:avLst/>
          </a:prstGeom>
          <a:noFill/>
        </p:spPr>
        <p:txBody>
          <a:bodyPr wrap="square" rtlCol="0">
            <a:spAutoFit/>
          </a:bodyPr>
          <a:p>
            <a:r>
              <a:rPr lang="en-US" altLang="zh-CN"/>
              <a:t>Unplug the anti-pinch terminal</a:t>
            </a:r>
            <a:endParaRPr lang="en-US" altLang="zh-CN"/>
          </a:p>
        </p:txBody>
      </p:sp>
      <p:sp>
        <p:nvSpPr>
          <p:cNvPr id="11" name="矩形 10"/>
          <p:cNvSpPr/>
          <p:nvPr/>
        </p:nvSpPr>
        <p:spPr>
          <a:xfrm>
            <a:off x="6146800" y="1968500"/>
            <a:ext cx="403860" cy="4044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4" name="图片 13"/>
          <p:cNvPicPr>
            <a:picLocks noChangeAspect="1"/>
          </p:cNvPicPr>
          <p:nvPr/>
        </p:nvPicPr>
        <p:blipFill>
          <a:blip r:embed="rId3"/>
          <a:stretch>
            <a:fillRect/>
          </a:stretch>
        </p:blipFill>
        <p:spPr>
          <a:xfrm>
            <a:off x="541655" y="1437640"/>
            <a:ext cx="2758440" cy="1887220"/>
          </a:xfrm>
          <a:prstGeom prst="rect">
            <a:avLst/>
          </a:prstGeom>
        </p:spPr>
      </p:pic>
      <p:sp>
        <p:nvSpPr>
          <p:cNvPr id="26" name="椭圆 25"/>
          <p:cNvSpPr/>
          <p:nvPr/>
        </p:nvSpPr>
        <p:spPr>
          <a:xfrm>
            <a:off x="1358900" y="229298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椭圆 29"/>
          <p:cNvSpPr/>
          <p:nvPr/>
        </p:nvSpPr>
        <p:spPr>
          <a:xfrm>
            <a:off x="2383790" y="2232025"/>
            <a:ext cx="298450" cy="2978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1" name="图片 30"/>
          <p:cNvPicPr>
            <a:picLocks noChangeAspect="1"/>
          </p:cNvPicPr>
          <p:nvPr/>
        </p:nvPicPr>
        <p:blipFill>
          <a:blip r:embed="rId4"/>
          <a:stretch>
            <a:fillRect/>
          </a:stretch>
        </p:blipFill>
        <p:spPr>
          <a:xfrm>
            <a:off x="497840" y="3855085"/>
            <a:ext cx="2832100" cy="2282825"/>
          </a:xfrm>
          <a:prstGeom prst="rect">
            <a:avLst/>
          </a:prstGeom>
        </p:spPr>
      </p:pic>
      <p:pic>
        <p:nvPicPr>
          <p:cNvPr id="32" name="图片 31"/>
          <p:cNvPicPr>
            <a:picLocks noChangeAspect="1"/>
          </p:cNvPicPr>
          <p:nvPr/>
        </p:nvPicPr>
        <p:blipFill>
          <a:blip r:embed="rId5"/>
          <a:stretch>
            <a:fillRect/>
          </a:stretch>
        </p:blipFill>
        <p:spPr>
          <a:xfrm>
            <a:off x="4528185" y="3710305"/>
            <a:ext cx="2917825" cy="2294255"/>
          </a:xfrm>
          <a:prstGeom prst="rect">
            <a:avLst/>
          </a:prstGeom>
        </p:spPr>
      </p:pic>
      <p:pic>
        <p:nvPicPr>
          <p:cNvPr id="36" name="图片 35"/>
          <p:cNvPicPr>
            <a:picLocks noChangeAspect="1"/>
          </p:cNvPicPr>
          <p:nvPr/>
        </p:nvPicPr>
        <p:blipFill>
          <a:blip r:embed="rId6"/>
          <a:stretch>
            <a:fillRect/>
          </a:stretch>
        </p:blipFill>
        <p:spPr>
          <a:xfrm>
            <a:off x="8401050" y="3686175"/>
            <a:ext cx="2782570" cy="2282825"/>
          </a:xfrm>
          <a:prstGeom prst="rect">
            <a:avLst/>
          </a:prstGeom>
        </p:spPr>
      </p:pic>
      <p:pic>
        <p:nvPicPr>
          <p:cNvPr id="37" name="图片 36"/>
          <p:cNvPicPr>
            <a:picLocks noChangeAspect="1"/>
          </p:cNvPicPr>
          <p:nvPr/>
        </p:nvPicPr>
        <p:blipFill>
          <a:blip r:embed="rId7"/>
          <a:stretch>
            <a:fillRect/>
          </a:stretch>
        </p:blipFill>
        <p:spPr>
          <a:xfrm>
            <a:off x="8311515" y="1407795"/>
            <a:ext cx="2872105" cy="1874520"/>
          </a:xfrm>
          <a:prstGeom prst="rect">
            <a:avLst/>
          </a:prstGeom>
        </p:spPr>
      </p:pic>
      <p:sp>
        <p:nvSpPr>
          <p:cNvPr id="38" name="文本框 37"/>
          <p:cNvSpPr txBox="1"/>
          <p:nvPr/>
        </p:nvSpPr>
        <p:spPr>
          <a:xfrm>
            <a:off x="8837930" y="3317875"/>
            <a:ext cx="2164715" cy="368300"/>
          </a:xfrm>
          <a:prstGeom prst="rect">
            <a:avLst/>
          </a:prstGeom>
          <a:noFill/>
        </p:spPr>
        <p:txBody>
          <a:bodyPr wrap="square" rtlCol="0">
            <a:spAutoFit/>
          </a:bodyPr>
          <a:p>
            <a:r>
              <a:rPr lang="zh-CN" altLang="en-US"/>
              <a:t>中心板</a:t>
            </a:r>
            <a:r>
              <a:rPr lang="zh-CN" altLang="en-US"/>
              <a:t>位置</a:t>
            </a:r>
            <a:endParaRPr lang="zh-CN" altLang="en-US"/>
          </a:p>
        </p:txBody>
      </p:sp>
      <p:sp>
        <p:nvSpPr>
          <p:cNvPr id="39" name="矩形 38"/>
          <p:cNvSpPr/>
          <p:nvPr/>
        </p:nvSpPr>
        <p:spPr>
          <a:xfrm>
            <a:off x="9634855" y="1699260"/>
            <a:ext cx="928370" cy="39624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矩形 39"/>
          <p:cNvSpPr/>
          <p:nvPr/>
        </p:nvSpPr>
        <p:spPr>
          <a:xfrm>
            <a:off x="1111885" y="4057650"/>
            <a:ext cx="1778000" cy="192468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nvSpPr>
        <p:spPr>
          <a:xfrm>
            <a:off x="5250180" y="4036695"/>
            <a:ext cx="251460" cy="2222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5125720" y="5507355"/>
            <a:ext cx="251460" cy="2222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椭圆 44"/>
          <p:cNvSpPr/>
          <p:nvPr/>
        </p:nvSpPr>
        <p:spPr>
          <a:xfrm>
            <a:off x="6636385" y="5507355"/>
            <a:ext cx="251460" cy="2222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椭圆 45"/>
          <p:cNvSpPr/>
          <p:nvPr/>
        </p:nvSpPr>
        <p:spPr>
          <a:xfrm>
            <a:off x="6384925" y="4036695"/>
            <a:ext cx="251460" cy="2222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文本框 46"/>
          <p:cNvSpPr txBox="1"/>
          <p:nvPr/>
        </p:nvSpPr>
        <p:spPr>
          <a:xfrm>
            <a:off x="454025" y="6191250"/>
            <a:ext cx="2713990" cy="368300"/>
          </a:xfrm>
          <a:prstGeom prst="rect">
            <a:avLst/>
          </a:prstGeom>
          <a:noFill/>
        </p:spPr>
        <p:txBody>
          <a:bodyPr wrap="square" rtlCol="0">
            <a:spAutoFit/>
          </a:bodyPr>
          <a:p>
            <a:r>
              <a:rPr lang="en-US" altLang="zh-CN"/>
              <a:t>Unplug all terminals</a:t>
            </a:r>
            <a:endParaRPr lang="en-US" altLang="zh-CN"/>
          </a:p>
        </p:txBody>
      </p:sp>
      <p:sp>
        <p:nvSpPr>
          <p:cNvPr id="48" name="文本框 47"/>
          <p:cNvSpPr txBox="1"/>
          <p:nvPr/>
        </p:nvSpPr>
        <p:spPr>
          <a:xfrm>
            <a:off x="4556760" y="5922645"/>
            <a:ext cx="3032760" cy="645160"/>
          </a:xfrm>
          <a:prstGeom prst="rect">
            <a:avLst/>
          </a:prstGeom>
          <a:noFill/>
        </p:spPr>
        <p:txBody>
          <a:bodyPr wrap="square" rtlCol="0">
            <a:spAutoFit/>
          </a:bodyPr>
          <a:p>
            <a:r>
              <a:rPr lang="en-US" altLang="zh-CN"/>
              <a:t>Remove 3 screws and take out the aircraft frame</a:t>
            </a:r>
            <a:endParaRPr lang="en-US" altLang="zh-CN"/>
          </a:p>
        </p:txBody>
      </p:sp>
      <p:sp>
        <p:nvSpPr>
          <p:cNvPr id="49" name="文本框 48"/>
          <p:cNvSpPr txBox="1"/>
          <p:nvPr/>
        </p:nvSpPr>
        <p:spPr>
          <a:xfrm>
            <a:off x="8978900" y="6016625"/>
            <a:ext cx="2086610" cy="368300"/>
          </a:xfrm>
          <a:prstGeom prst="rect">
            <a:avLst/>
          </a:prstGeom>
          <a:noFill/>
        </p:spPr>
        <p:txBody>
          <a:bodyPr wrap="square" rtlCol="0">
            <a:spAutoFit/>
          </a:bodyPr>
          <a:p>
            <a:r>
              <a:rPr lang="en-US" altLang="zh-CN"/>
              <a:t>center board</a:t>
            </a:r>
            <a:endParaRPr lang="en-US" altLang="zh-CN"/>
          </a:p>
        </p:txBody>
      </p:sp>
      <p:sp>
        <p:nvSpPr>
          <p:cNvPr id="50" name="Text Box 1108"/>
          <p:cNvSpPr txBox="1"/>
          <p:nvPr/>
        </p:nvSpPr>
        <p:spPr>
          <a:xfrm>
            <a:off x="135890" y="975360"/>
            <a:ext cx="7929245" cy="368300"/>
          </a:xfrm>
          <a:prstGeom prst="rect">
            <a:avLst/>
          </a:prstGeom>
          <a:noFill/>
          <a:ln w="9525">
            <a:noFill/>
          </a:ln>
        </p:spPr>
        <p:txBody>
          <a:bodyPr wrap="square">
            <a:spAutoFit/>
          </a:bodyPr>
          <a:p>
            <a:pPr>
              <a:spcBef>
                <a:spcPct val="50000"/>
              </a:spcBef>
            </a:pPr>
            <a:r>
              <a:rPr lang="en-US" b="1" dirty="0">
                <a:latin typeface="微软雅黑" panose="020B0503020204020204" charset="-122"/>
                <a:ea typeface="微软雅黑" panose="020B0503020204020204" charset="-122"/>
                <a:cs typeface="微软雅黑" panose="020B0503020204020204" charset="-122"/>
              </a:rPr>
              <a:t>3.12 </a:t>
            </a:r>
            <a:r>
              <a:rPr lang="en-US" altLang="zh-CN" b="1" dirty="0">
                <a:latin typeface="微软雅黑" panose="020B0503020204020204" charset="-122"/>
                <a:ea typeface="微软雅黑" panose="020B0503020204020204" charset="-122"/>
                <a:cs typeface="微软雅黑" panose="020B0503020204020204" charset="-122"/>
              </a:rPr>
              <a:t>Instructions for Disassembling the Center Box Assembly</a:t>
            </a:r>
            <a:r>
              <a:rPr 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36193"/>
            <a:ext cx="2700000" cy="316800"/>
          </a:xfrm>
        </p:spPr>
        <p:txBody>
          <a:bodyPr/>
          <a:p>
            <a:pPr algn="ctr"/>
            <a:r>
              <a:rPr lang="en-US" altLang="zh-CN" b="1" dirty="0"/>
              <a:t>Page 4</a:t>
            </a:r>
            <a:endParaRPr lang="en-US" altLang="zh-CN" b="1" dirty="0"/>
          </a:p>
        </p:txBody>
      </p:sp>
      <p:sp>
        <p:nvSpPr>
          <p:cNvPr id="4" name="页脚占位符 3"/>
          <p:cNvSpPr>
            <a:spLocks noGrp="1"/>
          </p:cNvSpPr>
          <p:nvPr>
            <p:ph type="ftr" sz="quarter" idx="11"/>
          </p:nvPr>
        </p:nvSpPr>
        <p:spPr>
          <a:xfrm>
            <a:off x="58985" y="6436193"/>
            <a:ext cx="3960000" cy="316800"/>
          </a:xfrm>
        </p:spPr>
        <p:txBody>
          <a:bodyPr/>
          <a:p>
            <a:pPr algn="l"/>
            <a:r>
              <a:rPr lang="en-US" altLang="zh-CN" b="1" dirty="0">
                <a:sym typeface="+mn-ea"/>
              </a:rPr>
              <a:t>EC-1616C </a:t>
            </a:r>
            <a:r>
              <a:rPr lang="en-US" altLang="zh-CN" b="1" dirty="0"/>
              <a:t>Massage Chair After-sales Service Guide</a:t>
            </a:r>
            <a:endParaRPr lang="en-US" altLang="zh-CN" b="1" dirty="0"/>
          </a:p>
        </p:txBody>
      </p:sp>
      <p:sp>
        <p:nvSpPr>
          <p:cNvPr id="11" name="文本框 10"/>
          <p:cNvSpPr txBox="1"/>
          <p:nvPr/>
        </p:nvSpPr>
        <p:spPr>
          <a:xfrm>
            <a:off x="129540" y="1073785"/>
            <a:ext cx="4109720" cy="460375"/>
          </a:xfrm>
          <a:prstGeom prst="rect">
            <a:avLst/>
          </a:prstGeom>
          <a:noFill/>
        </p:spPr>
        <p:txBody>
          <a:bodyPr wrap="square" rtlCol="0" anchor="t">
            <a:spAutoFit/>
          </a:bodyPr>
          <a:p>
            <a:pPr algn="l"/>
            <a:r>
              <a:rPr lang="zh-CN" altLang="en-US" sz="2400" b="1">
                <a:solidFill>
                  <a:schemeClr val="accent1">
                    <a:lumMod val="75000"/>
                  </a:schemeClr>
                </a:solidFill>
                <a:latin typeface="+mn-ea"/>
                <a:cs typeface="+mn-ea"/>
                <a:sym typeface="+mn-ea"/>
              </a:rPr>
              <a:t>一、</a:t>
            </a:r>
            <a:r>
              <a:rPr lang="zh-CN" altLang="en-US" sz="2400" b="1">
                <a:solidFill>
                  <a:schemeClr val="accent1">
                    <a:lumMod val="75000"/>
                  </a:schemeClr>
                </a:solidFill>
                <a:latin typeface="+mn-ea"/>
                <a:cs typeface="+mn-ea"/>
                <a:sym typeface="+mn-ea"/>
              </a:rPr>
              <a:t>Product introduction</a:t>
            </a:r>
            <a:endParaRPr lang="zh-CN" altLang="en-US" sz="2400" b="1">
              <a:solidFill>
                <a:schemeClr val="accent1">
                  <a:lumMod val="75000"/>
                </a:schemeClr>
              </a:solidFill>
              <a:latin typeface="+mn-ea"/>
              <a:cs typeface="+mn-ea"/>
              <a:sym typeface="+mn-ea"/>
            </a:endParaRPr>
          </a:p>
        </p:txBody>
      </p:sp>
      <p:pic>
        <p:nvPicPr>
          <p:cNvPr id="5" name="图片 4"/>
          <p:cNvPicPr>
            <a:picLocks noChangeAspect="1"/>
          </p:cNvPicPr>
          <p:nvPr/>
        </p:nvPicPr>
        <p:blipFill>
          <a:blip r:embed="rId2"/>
          <a:stretch>
            <a:fillRect/>
          </a:stretch>
        </p:blipFill>
        <p:spPr>
          <a:xfrm>
            <a:off x="4480560" y="1005840"/>
            <a:ext cx="3851275" cy="543052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388485" y="6517473"/>
            <a:ext cx="2700000" cy="316800"/>
          </a:xfrm>
        </p:spPr>
        <p:txBody>
          <a:bodyPr/>
          <a:p>
            <a:pPr algn="ctr"/>
            <a:r>
              <a:rPr lang="en-US" altLang="zh-CN" b="1" dirty="0"/>
              <a:t>Page 40</a:t>
            </a:r>
            <a:endParaRPr lang="en-US" altLang="zh-CN" b="1" dirty="0"/>
          </a:p>
        </p:txBody>
      </p:sp>
      <p:sp>
        <p:nvSpPr>
          <p:cNvPr id="2" name="文本框 1"/>
          <p:cNvSpPr txBox="1"/>
          <p:nvPr/>
        </p:nvSpPr>
        <p:spPr>
          <a:xfrm>
            <a:off x="135890" y="1015365"/>
            <a:ext cx="6277610" cy="368300"/>
          </a:xfrm>
          <a:prstGeom prst="rect">
            <a:avLst/>
          </a:prstGeom>
          <a:noFill/>
        </p:spPr>
        <p:txBody>
          <a:bodyPr wrap="square" rtlCol="0" anchor="t">
            <a:spAutoFit/>
          </a:bodyPr>
          <a:p>
            <a:r>
              <a:rPr lang="en-US" altLang="zh-CN" b="1">
                <a:sym typeface="+mn-ea"/>
              </a:rPr>
              <a:t>3.13 Backrest Push Rod Disassembly Instructions</a:t>
            </a:r>
            <a:r>
              <a:rPr lang="zh-CN" altLang="en-US" b="1">
                <a:sym typeface="+mn-ea"/>
              </a:rPr>
              <a:t>：</a:t>
            </a:r>
            <a:endParaRPr lang="zh-CN" altLang="en-US" b="1">
              <a:sym typeface="+mn-ea"/>
            </a:endParaRPr>
          </a:p>
        </p:txBody>
      </p:sp>
      <p:sp>
        <p:nvSpPr>
          <p:cNvPr id="6" name="页脚占位符 5"/>
          <p:cNvSpPr>
            <a:spLocks noGrp="1"/>
          </p:cNvSpPr>
          <p:nvPr>
            <p:ph type="ftr" sz="quarter" idx="11"/>
          </p:nvPr>
        </p:nvSpPr>
        <p:spPr>
          <a:xfrm>
            <a:off x="0" y="6536055"/>
            <a:ext cx="389890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8" name="图片 7"/>
          <p:cNvPicPr>
            <a:picLocks noChangeAspect="1"/>
          </p:cNvPicPr>
          <p:nvPr/>
        </p:nvPicPr>
        <p:blipFill>
          <a:blip r:embed="rId2"/>
          <a:stretch>
            <a:fillRect/>
          </a:stretch>
        </p:blipFill>
        <p:spPr>
          <a:xfrm>
            <a:off x="730250" y="1477010"/>
            <a:ext cx="1662430" cy="2208530"/>
          </a:xfrm>
          <a:prstGeom prst="rect">
            <a:avLst/>
          </a:prstGeom>
        </p:spPr>
      </p:pic>
      <p:sp>
        <p:nvSpPr>
          <p:cNvPr id="27" name="椭圆 26"/>
          <p:cNvSpPr/>
          <p:nvPr/>
        </p:nvSpPr>
        <p:spPr>
          <a:xfrm>
            <a:off x="912495" y="1484630"/>
            <a:ext cx="337185" cy="3092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椭圆 31"/>
          <p:cNvSpPr/>
          <p:nvPr/>
        </p:nvSpPr>
        <p:spPr>
          <a:xfrm>
            <a:off x="1040765" y="3333750"/>
            <a:ext cx="314960" cy="2146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1592580" y="3332480"/>
            <a:ext cx="349885" cy="2628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1738630" y="1537970"/>
            <a:ext cx="296545" cy="25590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3"/>
          <a:stretch>
            <a:fillRect/>
          </a:stretch>
        </p:blipFill>
        <p:spPr>
          <a:xfrm>
            <a:off x="3998595" y="1484630"/>
            <a:ext cx="2908300" cy="2225675"/>
          </a:xfrm>
          <a:prstGeom prst="rect">
            <a:avLst/>
          </a:prstGeom>
        </p:spPr>
      </p:pic>
      <p:pic>
        <p:nvPicPr>
          <p:cNvPr id="14" name="图片 13"/>
          <p:cNvPicPr>
            <a:picLocks noChangeAspect="1"/>
          </p:cNvPicPr>
          <p:nvPr/>
        </p:nvPicPr>
        <p:blipFill>
          <a:blip r:embed="rId4"/>
          <a:stretch>
            <a:fillRect/>
          </a:stretch>
        </p:blipFill>
        <p:spPr>
          <a:xfrm>
            <a:off x="8305165" y="1457325"/>
            <a:ext cx="2814955" cy="2228215"/>
          </a:xfrm>
          <a:prstGeom prst="rect">
            <a:avLst/>
          </a:prstGeom>
        </p:spPr>
      </p:pic>
      <p:pic>
        <p:nvPicPr>
          <p:cNvPr id="15" name="图片 14"/>
          <p:cNvPicPr>
            <a:picLocks noChangeAspect="1"/>
          </p:cNvPicPr>
          <p:nvPr/>
        </p:nvPicPr>
        <p:blipFill>
          <a:blip r:embed="rId5"/>
          <a:stretch>
            <a:fillRect/>
          </a:stretch>
        </p:blipFill>
        <p:spPr>
          <a:xfrm>
            <a:off x="402590" y="4173220"/>
            <a:ext cx="2651760" cy="1976120"/>
          </a:xfrm>
          <a:prstGeom prst="rect">
            <a:avLst/>
          </a:prstGeom>
        </p:spPr>
      </p:pic>
      <p:pic>
        <p:nvPicPr>
          <p:cNvPr id="16" name="图片 15"/>
          <p:cNvPicPr>
            <a:picLocks noChangeAspect="1"/>
          </p:cNvPicPr>
          <p:nvPr/>
        </p:nvPicPr>
        <p:blipFill>
          <a:blip r:embed="rId6"/>
          <a:stretch>
            <a:fillRect/>
          </a:stretch>
        </p:blipFill>
        <p:spPr>
          <a:xfrm>
            <a:off x="3998595" y="4147820"/>
            <a:ext cx="2907665" cy="2009140"/>
          </a:xfrm>
          <a:prstGeom prst="rect">
            <a:avLst/>
          </a:prstGeom>
        </p:spPr>
      </p:pic>
      <p:pic>
        <p:nvPicPr>
          <p:cNvPr id="17" name="图片 16"/>
          <p:cNvPicPr>
            <a:picLocks noChangeAspect="1"/>
          </p:cNvPicPr>
          <p:nvPr/>
        </p:nvPicPr>
        <p:blipFill>
          <a:blip r:embed="rId7"/>
          <a:stretch>
            <a:fillRect/>
          </a:stretch>
        </p:blipFill>
        <p:spPr>
          <a:xfrm>
            <a:off x="8305165" y="4147820"/>
            <a:ext cx="2814320" cy="1879600"/>
          </a:xfrm>
          <a:prstGeom prst="rect">
            <a:avLst/>
          </a:prstGeom>
        </p:spPr>
      </p:pic>
      <p:sp>
        <p:nvSpPr>
          <p:cNvPr id="18" name="文本框 17"/>
          <p:cNvSpPr txBox="1"/>
          <p:nvPr/>
        </p:nvSpPr>
        <p:spPr>
          <a:xfrm>
            <a:off x="4081145" y="3685540"/>
            <a:ext cx="2743200" cy="368300"/>
          </a:xfrm>
          <a:prstGeom prst="rect">
            <a:avLst/>
          </a:prstGeom>
          <a:noFill/>
        </p:spPr>
        <p:txBody>
          <a:bodyPr wrap="square" rtlCol="0">
            <a:spAutoFit/>
          </a:bodyPr>
          <a:p>
            <a:r>
              <a:rPr lang="en-US" altLang="zh-CN"/>
              <a:t>Pull out the pins and pins</a:t>
            </a:r>
            <a:endParaRPr lang="en-US" altLang="zh-CN"/>
          </a:p>
        </p:txBody>
      </p:sp>
      <p:sp>
        <p:nvSpPr>
          <p:cNvPr id="19" name="文本框 18"/>
          <p:cNvSpPr txBox="1"/>
          <p:nvPr/>
        </p:nvSpPr>
        <p:spPr>
          <a:xfrm>
            <a:off x="8447405" y="3650615"/>
            <a:ext cx="2414905" cy="368300"/>
          </a:xfrm>
          <a:prstGeom prst="rect">
            <a:avLst/>
          </a:prstGeom>
          <a:noFill/>
        </p:spPr>
        <p:txBody>
          <a:bodyPr wrap="square" rtlCol="0">
            <a:spAutoFit/>
          </a:bodyPr>
          <a:p>
            <a:r>
              <a:rPr lang="en-US" altLang="zh-CN"/>
              <a:t>Cut off the buckle</a:t>
            </a:r>
            <a:endParaRPr lang="en-US" altLang="zh-CN"/>
          </a:p>
        </p:txBody>
      </p:sp>
      <p:sp>
        <p:nvSpPr>
          <p:cNvPr id="21" name="文本框 20"/>
          <p:cNvSpPr txBox="1"/>
          <p:nvPr/>
        </p:nvSpPr>
        <p:spPr>
          <a:xfrm>
            <a:off x="845820" y="6167755"/>
            <a:ext cx="2267585" cy="368300"/>
          </a:xfrm>
          <a:prstGeom prst="rect">
            <a:avLst/>
          </a:prstGeom>
          <a:noFill/>
        </p:spPr>
        <p:txBody>
          <a:bodyPr wrap="square" rtlCol="0">
            <a:spAutoFit/>
          </a:bodyPr>
          <a:p>
            <a:r>
              <a:rPr lang="en-US" altLang="zh-CN"/>
              <a:t>disconnect terminal</a:t>
            </a:r>
            <a:endParaRPr lang="en-US" altLang="zh-CN"/>
          </a:p>
        </p:txBody>
      </p:sp>
      <p:sp>
        <p:nvSpPr>
          <p:cNvPr id="22" name="文本框 21"/>
          <p:cNvSpPr txBox="1"/>
          <p:nvPr/>
        </p:nvSpPr>
        <p:spPr>
          <a:xfrm>
            <a:off x="4163060" y="6149340"/>
            <a:ext cx="2743200" cy="368300"/>
          </a:xfrm>
          <a:prstGeom prst="rect">
            <a:avLst/>
          </a:prstGeom>
          <a:noFill/>
        </p:spPr>
        <p:txBody>
          <a:bodyPr wrap="square" rtlCol="0">
            <a:spAutoFit/>
          </a:bodyPr>
          <a:p>
            <a:r>
              <a:rPr lang="en-US" altLang="zh-CN"/>
              <a:t>Pull out the pins and pins</a:t>
            </a:r>
            <a:endParaRPr lang="en-US" altLang="zh-CN"/>
          </a:p>
        </p:txBody>
      </p:sp>
      <p:sp>
        <p:nvSpPr>
          <p:cNvPr id="23" name="文本框 22"/>
          <p:cNvSpPr txBox="1"/>
          <p:nvPr/>
        </p:nvSpPr>
        <p:spPr>
          <a:xfrm>
            <a:off x="8830310" y="6027420"/>
            <a:ext cx="1765300" cy="368300"/>
          </a:xfrm>
          <a:prstGeom prst="rect">
            <a:avLst/>
          </a:prstGeom>
          <a:noFill/>
        </p:spPr>
        <p:txBody>
          <a:bodyPr wrap="square" rtlCol="0">
            <a:spAutoFit/>
          </a:bodyPr>
          <a:p>
            <a:r>
              <a:rPr lang="en-US" altLang="zh-CN"/>
              <a:t>push rod</a:t>
            </a:r>
            <a:endParaRPr lang="en-US" altLang="zh-CN"/>
          </a:p>
        </p:txBody>
      </p:sp>
      <p:sp>
        <p:nvSpPr>
          <p:cNvPr id="24" name="矩形 23"/>
          <p:cNvSpPr/>
          <p:nvPr/>
        </p:nvSpPr>
        <p:spPr>
          <a:xfrm>
            <a:off x="4883150" y="2124075"/>
            <a:ext cx="1109980" cy="71501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nvSpPr>
        <p:spPr>
          <a:xfrm>
            <a:off x="9307195" y="2540000"/>
            <a:ext cx="415290" cy="5022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1610360" y="4733925"/>
            <a:ext cx="415290" cy="7340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矩形 27"/>
          <p:cNvSpPr/>
          <p:nvPr/>
        </p:nvSpPr>
        <p:spPr>
          <a:xfrm>
            <a:off x="4883150" y="4688840"/>
            <a:ext cx="975360" cy="97091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135890" y="3585210"/>
            <a:ext cx="3780790" cy="645160"/>
          </a:xfrm>
          <a:prstGeom prst="rect">
            <a:avLst/>
          </a:prstGeom>
          <a:noFill/>
        </p:spPr>
        <p:txBody>
          <a:bodyPr wrap="square" rtlCol="0">
            <a:spAutoFit/>
          </a:bodyPr>
          <a:p>
            <a:r>
              <a:rPr lang="en-US" altLang="zh-CN"/>
              <a:t>Remove 4 screws and take off the back cover of the seat back.</a:t>
            </a:r>
            <a:endParaRPr lang="en-US" altLang="zh-CN"/>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540968"/>
            <a:ext cx="2700000" cy="316800"/>
          </a:xfrm>
        </p:spPr>
        <p:txBody>
          <a:bodyPr/>
          <a:p>
            <a:pPr algn="ctr"/>
            <a:r>
              <a:rPr lang="en-US" altLang="zh-CN" b="1" dirty="0"/>
              <a:t>Page 41</a:t>
            </a:r>
            <a:endParaRPr lang="en-US" altLang="zh-CN" b="1" dirty="0"/>
          </a:p>
        </p:txBody>
      </p:sp>
      <p:sp>
        <p:nvSpPr>
          <p:cNvPr id="2" name="文本框 1"/>
          <p:cNvSpPr txBox="1"/>
          <p:nvPr/>
        </p:nvSpPr>
        <p:spPr>
          <a:xfrm>
            <a:off x="241300" y="1035050"/>
            <a:ext cx="6210935" cy="368300"/>
          </a:xfrm>
          <a:prstGeom prst="rect">
            <a:avLst/>
          </a:prstGeom>
          <a:noFill/>
        </p:spPr>
        <p:txBody>
          <a:bodyPr wrap="square" rtlCol="0" anchor="t">
            <a:spAutoFit/>
          </a:bodyPr>
          <a:p>
            <a:r>
              <a:rPr lang="en-US" altLang="zh-CN" b="1">
                <a:sym typeface="+mn-ea"/>
              </a:rPr>
              <a:t>3.14Lower Leg Push Rod Disassembly Instructions</a:t>
            </a:r>
            <a:r>
              <a:rPr lang="zh-CN" altLang="en-US" b="1">
                <a:sym typeface="+mn-ea"/>
              </a:rPr>
              <a:t>：</a:t>
            </a:r>
            <a:endParaRPr lang="zh-CN" altLang="en-US" b="1">
              <a:sym typeface="+mn-ea"/>
            </a:endParaRPr>
          </a:p>
        </p:txBody>
      </p:sp>
      <p:sp>
        <p:nvSpPr>
          <p:cNvPr id="6" name="页脚占位符 5"/>
          <p:cNvSpPr>
            <a:spLocks noGrp="1"/>
          </p:cNvSpPr>
          <p:nvPr>
            <p:ph type="ftr" sz="quarter" idx="11"/>
          </p:nvPr>
        </p:nvSpPr>
        <p:spPr>
          <a:xfrm>
            <a:off x="135890" y="6475095"/>
            <a:ext cx="417258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31" name="文本框 30"/>
          <p:cNvSpPr txBox="1"/>
          <p:nvPr/>
        </p:nvSpPr>
        <p:spPr>
          <a:xfrm>
            <a:off x="4307840" y="3471545"/>
            <a:ext cx="3138170" cy="645160"/>
          </a:xfrm>
          <a:prstGeom prst="rect">
            <a:avLst/>
          </a:prstGeom>
          <a:noFill/>
        </p:spPr>
        <p:txBody>
          <a:bodyPr wrap="square" rtlCol="0">
            <a:spAutoFit/>
          </a:bodyPr>
          <a:p>
            <a:r>
              <a:rPr lang="en-US" altLang="zh-CN"/>
              <a:t>Cut off the buckle and disconnect the terminal</a:t>
            </a:r>
            <a:endParaRPr lang="zh-CN" altLang="en-US"/>
          </a:p>
        </p:txBody>
      </p:sp>
      <p:sp>
        <p:nvSpPr>
          <p:cNvPr id="52" name="文本框 51"/>
          <p:cNvSpPr txBox="1"/>
          <p:nvPr/>
        </p:nvSpPr>
        <p:spPr>
          <a:xfrm>
            <a:off x="8103235" y="3521075"/>
            <a:ext cx="2836545" cy="368300"/>
          </a:xfrm>
          <a:prstGeom prst="rect">
            <a:avLst/>
          </a:prstGeom>
          <a:noFill/>
        </p:spPr>
        <p:txBody>
          <a:bodyPr wrap="square" rtlCol="0">
            <a:spAutoFit/>
          </a:bodyPr>
          <a:p>
            <a:r>
              <a:rPr lang="en-US" altLang="zh-CN"/>
              <a:t>Pull out the pins and pins</a:t>
            </a:r>
            <a:endParaRPr lang="en-US" altLang="zh-CN"/>
          </a:p>
        </p:txBody>
      </p:sp>
      <p:sp>
        <p:nvSpPr>
          <p:cNvPr id="53" name="文本框 52"/>
          <p:cNvSpPr txBox="1"/>
          <p:nvPr/>
        </p:nvSpPr>
        <p:spPr>
          <a:xfrm>
            <a:off x="4745990" y="6059170"/>
            <a:ext cx="2376170" cy="368300"/>
          </a:xfrm>
          <a:prstGeom prst="rect">
            <a:avLst/>
          </a:prstGeom>
          <a:noFill/>
        </p:spPr>
        <p:txBody>
          <a:bodyPr wrap="square" rtlCol="0">
            <a:spAutoFit/>
          </a:bodyPr>
          <a:p>
            <a:r>
              <a:rPr lang="en-US" altLang="zh-CN"/>
              <a:t>calf pusher</a:t>
            </a:r>
            <a:endParaRPr lang="en-US" altLang="zh-CN"/>
          </a:p>
        </p:txBody>
      </p:sp>
      <p:pic>
        <p:nvPicPr>
          <p:cNvPr id="4" name="图片 3"/>
          <p:cNvPicPr>
            <a:picLocks noChangeAspect="1"/>
          </p:cNvPicPr>
          <p:nvPr/>
        </p:nvPicPr>
        <p:blipFill>
          <a:blip r:embed="rId2"/>
          <a:stretch>
            <a:fillRect/>
          </a:stretch>
        </p:blipFill>
        <p:spPr>
          <a:xfrm>
            <a:off x="4307205" y="1649095"/>
            <a:ext cx="2815590" cy="1779905"/>
          </a:xfrm>
          <a:prstGeom prst="rect">
            <a:avLst/>
          </a:prstGeom>
        </p:spPr>
      </p:pic>
      <p:pic>
        <p:nvPicPr>
          <p:cNvPr id="8" name="图片 7"/>
          <p:cNvPicPr>
            <a:picLocks noChangeAspect="1"/>
          </p:cNvPicPr>
          <p:nvPr/>
        </p:nvPicPr>
        <p:blipFill>
          <a:blip r:embed="rId3"/>
          <a:stretch>
            <a:fillRect/>
          </a:stretch>
        </p:blipFill>
        <p:spPr>
          <a:xfrm>
            <a:off x="8218805" y="1649095"/>
            <a:ext cx="2370455" cy="1750695"/>
          </a:xfrm>
          <a:prstGeom prst="rect">
            <a:avLst/>
          </a:prstGeom>
        </p:spPr>
      </p:pic>
      <p:pic>
        <p:nvPicPr>
          <p:cNvPr id="16" name="图片 15"/>
          <p:cNvPicPr>
            <a:picLocks noChangeAspect="1"/>
          </p:cNvPicPr>
          <p:nvPr/>
        </p:nvPicPr>
        <p:blipFill>
          <a:blip r:embed="rId4"/>
          <a:stretch>
            <a:fillRect/>
          </a:stretch>
        </p:blipFill>
        <p:spPr>
          <a:xfrm>
            <a:off x="508000" y="3957320"/>
            <a:ext cx="2605405" cy="1880235"/>
          </a:xfrm>
          <a:prstGeom prst="rect">
            <a:avLst/>
          </a:prstGeom>
        </p:spPr>
      </p:pic>
      <p:pic>
        <p:nvPicPr>
          <p:cNvPr id="17" name="图片 16"/>
          <p:cNvPicPr>
            <a:picLocks noChangeAspect="1"/>
          </p:cNvPicPr>
          <p:nvPr/>
        </p:nvPicPr>
        <p:blipFill>
          <a:blip r:embed="rId5"/>
          <a:stretch>
            <a:fillRect/>
          </a:stretch>
        </p:blipFill>
        <p:spPr>
          <a:xfrm>
            <a:off x="4307840" y="4158615"/>
            <a:ext cx="2814320" cy="1900555"/>
          </a:xfrm>
          <a:prstGeom prst="rect">
            <a:avLst/>
          </a:prstGeom>
        </p:spPr>
      </p:pic>
      <p:pic>
        <p:nvPicPr>
          <p:cNvPr id="18" name="图片 17"/>
          <p:cNvPicPr>
            <a:picLocks noChangeAspect="1"/>
          </p:cNvPicPr>
          <p:nvPr/>
        </p:nvPicPr>
        <p:blipFill>
          <a:blip r:embed="rId6"/>
          <a:stretch>
            <a:fillRect/>
          </a:stretch>
        </p:blipFill>
        <p:spPr>
          <a:xfrm>
            <a:off x="508000" y="1701165"/>
            <a:ext cx="2604770" cy="1870710"/>
          </a:xfrm>
          <a:prstGeom prst="rect">
            <a:avLst/>
          </a:prstGeom>
        </p:spPr>
      </p:pic>
      <p:sp>
        <p:nvSpPr>
          <p:cNvPr id="19" name="文本框 18"/>
          <p:cNvSpPr txBox="1"/>
          <p:nvPr/>
        </p:nvSpPr>
        <p:spPr>
          <a:xfrm>
            <a:off x="478790" y="3563620"/>
            <a:ext cx="2877820" cy="368300"/>
          </a:xfrm>
          <a:prstGeom prst="rect">
            <a:avLst/>
          </a:prstGeom>
          <a:noFill/>
        </p:spPr>
        <p:txBody>
          <a:bodyPr wrap="square" rtlCol="0">
            <a:spAutoFit/>
          </a:bodyPr>
          <a:p>
            <a:r>
              <a:rPr lang="en-US" altLang="zh-CN"/>
              <a:t>The chair tipped over</a:t>
            </a:r>
            <a:endParaRPr lang="en-US" altLang="zh-CN"/>
          </a:p>
        </p:txBody>
      </p:sp>
      <p:sp>
        <p:nvSpPr>
          <p:cNvPr id="20" name="椭圆 19"/>
          <p:cNvSpPr/>
          <p:nvPr/>
        </p:nvSpPr>
        <p:spPr>
          <a:xfrm>
            <a:off x="5307965" y="1921510"/>
            <a:ext cx="1207770" cy="6667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矩形 20"/>
          <p:cNvSpPr/>
          <p:nvPr/>
        </p:nvSpPr>
        <p:spPr>
          <a:xfrm>
            <a:off x="9026525" y="1834515"/>
            <a:ext cx="724535" cy="104330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矩形 21"/>
          <p:cNvSpPr/>
          <p:nvPr/>
        </p:nvSpPr>
        <p:spPr>
          <a:xfrm>
            <a:off x="1101725" y="4444365"/>
            <a:ext cx="724535" cy="11728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nvSpPr>
        <p:spPr>
          <a:xfrm>
            <a:off x="478790" y="5862955"/>
            <a:ext cx="2836545" cy="368300"/>
          </a:xfrm>
          <a:prstGeom prst="rect">
            <a:avLst/>
          </a:prstGeom>
          <a:noFill/>
        </p:spPr>
        <p:txBody>
          <a:bodyPr wrap="square" rtlCol="0">
            <a:spAutoFit/>
          </a:bodyPr>
          <a:p>
            <a:r>
              <a:rPr lang="en-US" altLang="zh-CN"/>
              <a:t>Pull out the pins and pins</a:t>
            </a:r>
            <a:endParaRPr lang="en-US" altLang="zh-CN"/>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灯片编号占位符 1"/>
          <p:cNvSpPr>
            <a:spLocks noGrp="1"/>
          </p:cNvSpPr>
          <p:nvPr>
            <p:ph type="sldNum" sz="quarter" idx="12"/>
          </p:nvPr>
        </p:nvSpPr>
        <p:spPr>
          <a:xfrm>
            <a:off x="4519295" y="6540968"/>
            <a:ext cx="2700000" cy="316800"/>
          </a:xfrm>
        </p:spPr>
        <p:txBody>
          <a:bodyPr/>
          <a:p>
            <a:pPr algn="ctr"/>
            <a:r>
              <a:rPr lang="en-US" altLang="zh-CN" b="1" smtClean="0"/>
              <a:t>Page 42</a:t>
            </a:r>
            <a:endParaRPr lang="en-US" altLang="zh-CN" b="1" smtClean="0"/>
          </a:p>
        </p:txBody>
      </p:sp>
      <p:sp>
        <p:nvSpPr>
          <p:cNvPr id="10" name="页脚占位符 9"/>
          <p:cNvSpPr>
            <a:spLocks noGrp="1"/>
          </p:cNvSpPr>
          <p:nvPr>
            <p:ph type="ftr" sz="quarter" idx="11"/>
          </p:nvPr>
        </p:nvSpPr>
        <p:spPr>
          <a:xfrm>
            <a:off x="135890" y="6475095"/>
            <a:ext cx="394716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3" name="文本框 2"/>
          <p:cNvSpPr txBox="1"/>
          <p:nvPr/>
        </p:nvSpPr>
        <p:spPr>
          <a:xfrm>
            <a:off x="113665" y="842010"/>
            <a:ext cx="6660515" cy="368300"/>
          </a:xfrm>
          <a:prstGeom prst="rect">
            <a:avLst/>
          </a:prstGeom>
          <a:noFill/>
        </p:spPr>
        <p:txBody>
          <a:bodyPr wrap="square" rtlCol="0">
            <a:spAutoFit/>
          </a:bodyPr>
          <a:p>
            <a:r>
              <a:rPr lang="en-US" altLang="zh-CN" b="1"/>
              <a:t>4.1 Lower Leg Assembly Disassembly Instructions</a:t>
            </a:r>
            <a:r>
              <a:rPr lang="zh-CN" altLang="en-US" b="1"/>
              <a:t>：</a:t>
            </a:r>
            <a:endParaRPr lang="zh-CN" altLang="en-US" b="1"/>
          </a:p>
        </p:txBody>
      </p:sp>
      <p:sp>
        <p:nvSpPr>
          <p:cNvPr id="25" name="文本框 24"/>
          <p:cNvSpPr txBox="1"/>
          <p:nvPr/>
        </p:nvSpPr>
        <p:spPr>
          <a:xfrm>
            <a:off x="7832090" y="3183890"/>
            <a:ext cx="4325620" cy="645160"/>
          </a:xfrm>
          <a:prstGeom prst="rect">
            <a:avLst/>
          </a:prstGeom>
          <a:noFill/>
        </p:spPr>
        <p:txBody>
          <a:bodyPr wrap="square" rtlCol="0">
            <a:spAutoFit/>
          </a:bodyPr>
          <a:p>
            <a:r>
              <a:rPr lang="en-US" altLang="zh-CN"/>
              <a:t>Move the lower leg assembly out of the ear bracket in the direction of the arrow</a:t>
            </a:r>
            <a:endParaRPr lang="en-US" altLang="zh-CN"/>
          </a:p>
        </p:txBody>
      </p:sp>
      <p:sp>
        <p:nvSpPr>
          <p:cNvPr id="11" name="文本框 10"/>
          <p:cNvSpPr txBox="1"/>
          <p:nvPr>
            <p:custDataLst>
              <p:tags r:id="rId2"/>
            </p:custDataLst>
          </p:nvPr>
        </p:nvSpPr>
        <p:spPr>
          <a:xfrm>
            <a:off x="4095750" y="5981700"/>
            <a:ext cx="3275965" cy="645160"/>
          </a:xfrm>
          <a:prstGeom prst="rect">
            <a:avLst/>
          </a:prstGeom>
          <a:noFill/>
        </p:spPr>
        <p:txBody>
          <a:bodyPr wrap="square" rtlCol="0">
            <a:spAutoFit/>
          </a:bodyPr>
          <a:p>
            <a:r>
              <a:rPr lang="en-US" altLang="zh-CN"/>
              <a:t>Unplug the lower leg terminal and air hose</a:t>
            </a:r>
            <a:endParaRPr lang="en-US" altLang="zh-CN"/>
          </a:p>
        </p:txBody>
      </p:sp>
      <p:pic>
        <p:nvPicPr>
          <p:cNvPr id="12" name="图片 11"/>
          <p:cNvPicPr>
            <a:picLocks noChangeAspect="1"/>
          </p:cNvPicPr>
          <p:nvPr>
            <p:custDataLst>
              <p:tags r:id="rId3"/>
            </p:custDataLst>
          </p:nvPr>
        </p:nvPicPr>
        <p:blipFill>
          <a:blip r:embed="rId4"/>
          <a:stretch>
            <a:fillRect/>
          </a:stretch>
        </p:blipFill>
        <p:spPr>
          <a:xfrm>
            <a:off x="245110" y="1210945"/>
            <a:ext cx="3067685" cy="2110740"/>
          </a:xfrm>
          <a:prstGeom prst="rect">
            <a:avLst/>
          </a:prstGeom>
        </p:spPr>
      </p:pic>
      <p:pic>
        <p:nvPicPr>
          <p:cNvPr id="13" name="图片 12"/>
          <p:cNvPicPr>
            <a:picLocks noChangeAspect="1"/>
          </p:cNvPicPr>
          <p:nvPr>
            <p:custDataLst>
              <p:tags r:id="rId5"/>
            </p:custDataLst>
          </p:nvPr>
        </p:nvPicPr>
        <p:blipFill>
          <a:blip r:embed="rId6"/>
          <a:stretch>
            <a:fillRect/>
          </a:stretch>
        </p:blipFill>
        <p:spPr>
          <a:xfrm>
            <a:off x="3867785" y="1240155"/>
            <a:ext cx="3559175" cy="2025650"/>
          </a:xfrm>
          <a:prstGeom prst="rect">
            <a:avLst/>
          </a:prstGeom>
        </p:spPr>
      </p:pic>
      <p:pic>
        <p:nvPicPr>
          <p:cNvPr id="14" name="图片 13"/>
          <p:cNvPicPr>
            <a:picLocks noChangeAspect="1"/>
          </p:cNvPicPr>
          <p:nvPr/>
        </p:nvPicPr>
        <p:blipFill>
          <a:blip r:embed="rId7"/>
          <a:stretch>
            <a:fillRect/>
          </a:stretch>
        </p:blipFill>
        <p:spPr>
          <a:xfrm>
            <a:off x="8178800" y="1240155"/>
            <a:ext cx="3354070" cy="2026285"/>
          </a:xfrm>
          <a:prstGeom prst="rect">
            <a:avLst/>
          </a:prstGeom>
        </p:spPr>
      </p:pic>
      <p:pic>
        <p:nvPicPr>
          <p:cNvPr id="16" name="图片 15"/>
          <p:cNvPicPr>
            <a:picLocks noChangeAspect="1"/>
          </p:cNvPicPr>
          <p:nvPr>
            <p:custDataLst>
              <p:tags r:id="rId8"/>
            </p:custDataLst>
          </p:nvPr>
        </p:nvPicPr>
        <p:blipFill>
          <a:blip r:embed="rId9"/>
          <a:stretch>
            <a:fillRect/>
          </a:stretch>
        </p:blipFill>
        <p:spPr>
          <a:xfrm>
            <a:off x="244475" y="3829050"/>
            <a:ext cx="3066415" cy="2078990"/>
          </a:xfrm>
          <a:prstGeom prst="rect">
            <a:avLst/>
          </a:prstGeom>
        </p:spPr>
      </p:pic>
      <p:pic>
        <p:nvPicPr>
          <p:cNvPr id="20" name="图片 19"/>
          <p:cNvPicPr>
            <a:picLocks noChangeAspect="1"/>
          </p:cNvPicPr>
          <p:nvPr>
            <p:custDataLst>
              <p:tags r:id="rId10"/>
            </p:custDataLst>
          </p:nvPr>
        </p:nvPicPr>
        <p:blipFill>
          <a:blip r:embed="rId11"/>
          <a:stretch>
            <a:fillRect/>
          </a:stretch>
        </p:blipFill>
        <p:spPr>
          <a:xfrm>
            <a:off x="3867785" y="3813175"/>
            <a:ext cx="3559810" cy="2162810"/>
          </a:xfrm>
          <a:prstGeom prst="rect">
            <a:avLst/>
          </a:prstGeom>
        </p:spPr>
      </p:pic>
      <p:pic>
        <p:nvPicPr>
          <p:cNvPr id="21" name="图片 20"/>
          <p:cNvPicPr>
            <a:picLocks noChangeAspect="1"/>
          </p:cNvPicPr>
          <p:nvPr/>
        </p:nvPicPr>
        <p:blipFill>
          <a:blip r:embed="rId12"/>
          <a:stretch>
            <a:fillRect/>
          </a:stretch>
        </p:blipFill>
        <p:spPr>
          <a:xfrm>
            <a:off x="8417560" y="3808730"/>
            <a:ext cx="2618740" cy="2216785"/>
          </a:xfrm>
          <a:prstGeom prst="rect">
            <a:avLst/>
          </a:prstGeom>
        </p:spPr>
      </p:pic>
      <p:sp>
        <p:nvSpPr>
          <p:cNvPr id="33" name="文本框 32"/>
          <p:cNvSpPr txBox="1"/>
          <p:nvPr/>
        </p:nvSpPr>
        <p:spPr>
          <a:xfrm>
            <a:off x="8836660" y="6028690"/>
            <a:ext cx="2037715" cy="368300"/>
          </a:xfrm>
          <a:prstGeom prst="rect">
            <a:avLst/>
          </a:prstGeom>
          <a:noFill/>
        </p:spPr>
        <p:txBody>
          <a:bodyPr wrap="square" rtlCol="0">
            <a:spAutoFit/>
          </a:bodyPr>
          <a:p>
            <a:r>
              <a:rPr lang="en-US" altLang="zh-CN"/>
              <a:t>calf assembly</a:t>
            </a:r>
            <a:endParaRPr lang="en-US" altLang="zh-CN"/>
          </a:p>
        </p:txBody>
      </p:sp>
      <p:sp>
        <p:nvSpPr>
          <p:cNvPr id="36" name="文本框 35"/>
          <p:cNvSpPr txBox="1"/>
          <p:nvPr>
            <p:custDataLst>
              <p:tags r:id="rId13"/>
            </p:custDataLst>
          </p:nvPr>
        </p:nvSpPr>
        <p:spPr>
          <a:xfrm>
            <a:off x="278765" y="5988050"/>
            <a:ext cx="2945765" cy="368300"/>
          </a:xfrm>
          <a:prstGeom prst="rect">
            <a:avLst/>
          </a:prstGeom>
          <a:noFill/>
        </p:spPr>
        <p:txBody>
          <a:bodyPr wrap="square" rtlCol="0">
            <a:spAutoFit/>
          </a:bodyPr>
          <a:p>
            <a:r>
              <a:rPr lang="en-US" altLang="zh-CN"/>
              <a:t>Cut off the buckle, unzip</a:t>
            </a:r>
            <a:endParaRPr lang="en-US" altLang="zh-CN"/>
          </a:p>
        </p:txBody>
      </p:sp>
      <p:sp>
        <p:nvSpPr>
          <p:cNvPr id="37" name="文本框 36"/>
          <p:cNvSpPr txBox="1"/>
          <p:nvPr>
            <p:custDataLst>
              <p:tags r:id="rId14"/>
            </p:custDataLst>
          </p:nvPr>
        </p:nvSpPr>
        <p:spPr>
          <a:xfrm>
            <a:off x="135890" y="3322320"/>
            <a:ext cx="3467100" cy="368300"/>
          </a:xfrm>
          <a:prstGeom prst="rect">
            <a:avLst/>
          </a:prstGeom>
          <a:noFill/>
        </p:spPr>
        <p:txBody>
          <a:bodyPr wrap="square" rtlCol="0">
            <a:spAutoFit/>
          </a:bodyPr>
          <a:p>
            <a:r>
              <a:rPr lang="en-US" altLang="zh-CN"/>
              <a:t>Unzip the cape and calf zippers</a:t>
            </a:r>
            <a:endParaRPr lang="en-US" altLang="zh-CN"/>
          </a:p>
        </p:txBody>
      </p:sp>
      <p:sp>
        <p:nvSpPr>
          <p:cNvPr id="39" name="椭圆 38"/>
          <p:cNvSpPr/>
          <p:nvPr>
            <p:custDataLst>
              <p:tags r:id="rId15"/>
            </p:custDataLst>
          </p:nvPr>
        </p:nvSpPr>
        <p:spPr>
          <a:xfrm>
            <a:off x="2505075" y="1834515"/>
            <a:ext cx="473075" cy="4927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0" name="直接箭头连接符 39"/>
          <p:cNvCxnSpPr/>
          <p:nvPr>
            <p:custDataLst>
              <p:tags r:id="rId16"/>
            </p:custDataLst>
          </p:nvPr>
        </p:nvCxnSpPr>
        <p:spPr>
          <a:xfrm flipH="1">
            <a:off x="592455" y="2124710"/>
            <a:ext cx="1835150" cy="4826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41" name="椭圆 40"/>
          <p:cNvSpPr/>
          <p:nvPr>
            <p:custDataLst>
              <p:tags r:id="rId17"/>
            </p:custDataLst>
          </p:nvPr>
        </p:nvSpPr>
        <p:spPr>
          <a:xfrm>
            <a:off x="4359910" y="1554480"/>
            <a:ext cx="452755" cy="3962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椭圆 41"/>
          <p:cNvSpPr/>
          <p:nvPr>
            <p:custDataLst>
              <p:tags r:id="rId18"/>
            </p:custDataLst>
          </p:nvPr>
        </p:nvSpPr>
        <p:spPr>
          <a:xfrm>
            <a:off x="6321425" y="1554480"/>
            <a:ext cx="452755" cy="3962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右箭头 42"/>
          <p:cNvSpPr/>
          <p:nvPr/>
        </p:nvSpPr>
        <p:spPr>
          <a:xfrm>
            <a:off x="8870315" y="2705735"/>
            <a:ext cx="2037715" cy="75565"/>
          </a:xfrm>
          <a:prstGeom prst="right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custDataLst>
              <p:tags r:id="rId19"/>
            </p:custDataLst>
          </p:nvPr>
        </p:nvSpPr>
        <p:spPr>
          <a:xfrm>
            <a:off x="1958975" y="4839970"/>
            <a:ext cx="932180" cy="65532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椭圆 44"/>
          <p:cNvSpPr/>
          <p:nvPr>
            <p:custDataLst>
              <p:tags r:id="rId20"/>
            </p:custDataLst>
          </p:nvPr>
        </p:nvSpPr>
        <p:spPr>
          <a:xfrm>
            <a:off x="5756275" y="4311650"/>
            <a:ext cx="932180" cy="65532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文本框 37"/>
          <p:cNvSpPr txBox="1"/>
          <p:nvPr>
            <p:custDataLst>
              <p:tags r:id="rId21"/>
            </p:custDataLst>
          </p:nvPr>
        </p:nvSpPr>
        <p:spPr>
          <a:xfrm>
            <a:off x="3982085" y="3355340"/>
            <a:ext cx="3329940" cy="368300"/>
          </a:xfrm>
          <a:prstGeom prst="rect">
            <a:avLst/>
          </a:prstGeom>
          <a:noFill/>
        </p:spPr>
        <p:txBody>
          <a:bodyPr wrap="square" rtlCol="0">
            <a:spAutoFit/>
          </a:bodyPr>
          <a:p>
            <a:r>
              <a:rPr lang="en-US" altLang="zh-CN"/>
              <a:t>Remove 2 DK retaining clips</a:t>
            </a:r>
            <a:endParaRPr lang="en-US" altLang="zh-CN"/>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299585" y="6532713"/>
            <a:ext cx="2700000" cy="316800"/>
          </a:xfrm>
        </p:spPr>
        <p:txBody>
          <a:bodyPr/>
          <a:p>
            <a:pPr algn="ctr"/>
            <a:r>
              <a:rPr lang="en-US" altLang="zh-CN" b="1" smtClean="0"/>
              <a:t>Page 43</a:t>
            </a:r>
            <a:endParaRPr lang="en-US" altLang="zh-CN" b="1" smtClean="0"/>
          </a:p>
        </p:txBody>
      </p:sp>
      <p:sp>
        <p:nvSpPr>
          <p:cNvPr id="5" name="页脚占位符 4"/>
          <p:cNvSpPr>
            <a:spLocks noGrp="1"/>
          </p:cNvSpPr>
          <p:nvPr>
            <p:ph type="ftr" sz="quarter" idx="11"/>
          </p:nvPr>
        </p:nvSpPr>
        <p:spPr>
          <a:xfrm>
            <a:off x="135890" y="6475095"/>
            <a:ext cx="416369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2" name="图片 1"/>
          <p:cNvPicPr>
            <a:picLocks noChangeAspect="1"/>
          </p:cNvPicPr>
          <p:nvPr/>
        </p:nvPicPr>
        <p:blipFill>
          <a:blip r:embed="rId2"/>
          <a:stretch>
            <a:fillRect/>
          </a:stretch>
        </p:blipFill>
        <p:spPr>
          <a:xfrm>
            <a:off x="304800" y="1318260"/>
            <a:ext cx="2610485" cy="2146935"/>
          </a:xfrm>
          <a:prstGeom prst="rect">
            <a:avLst/>
          </a:prstGeom>
        </p:spPr>
      </p:pic>
      <p:pic>
        <p:nvPicPr>
          <p:cNvPr id="6" name="图片 5"/>
          <p:cNvPicPr>
            <a:picLocks noChangeAspect="1"/>
          </p:cNvPicPr>
          <p:nvPr/>
        </p:nvPicPr>
        <p:blipFill>
          <a:blip r:embed="rId3"/>
          <a:stretch>
            <a:fillRect/>
          </a:stretch>
        </p:blipFill>
        <p:spPr>
          <a:xfrm>
            <a:off x="3991610" y="1404620"/>
            <a:ext cx="3199765" cy="2025015"/>
          </a:xfrm>
          <a:prstGeom prst="rect">
            <a:avLst/>
          </a:prstGeom>
        </p:spPr>
      </p:pic>
      <p:pic>
        <p:nvPicPr>
          <p:cNvPr id="19" name="图片 18"/>
          <p:cNvPicPr>
            <a:picLocks noChangeAspect="1"/>
          </p:cNvPicPr>
          <p:nvPr/>
        </p:nvPicPr>
        <p:blipFill>
          <a:blip r:embed="rId4"/>
          <a:stretch>
            <a:fillRect/>
          </a:stretch>
        </p:blipFill>
        <p:spPr>
          <a:xfrm>
            <a:off x="8140065" y="1390650"/>
            <a:ext cx="3295650" cy="2102485"/>
          </a:xfrm>
          <a:prstGeom prst="rect">
            <a:avLst/>
          </a:prstGeom>
        </p:spPr>
      </p:pic>
      <p:pic>
        <p:nvPicPr>
          <p:cNvPr id="20" name="图片 19"/>
          <p:cNvPicPr>
            <a:picLocks noChangeAspect="1"/>
          </p:cNvPicPr>
          <p:nvPr/>
        </p:nvPicPr>
        <p:blipFill>
          <a:blip r:embed="rId5"/>
          <a:stretch>
            <a:fillRect/>
          </a:stretch>
        </p:blipFill>
        <p:spPr>
          <a:xfrm>
            <a:off x="407035" y="3949700"/>
            <a:ext cx="2507615" cy="2177415"/>
          </a:xfrm>
          <a:prstGeom prst="rect">
            <a:avLst/>
          </a:prstGeom>
        </p:spPr>
      </p:pic>
      <p:pic>
        <p:nvPicPr>
          <p:cNvPr id="21" name="图片 20"/>
          <p:cNvPicPr>
            <a:picLocks noChangeAspect="1"/>
          </p:cNvPicPr>
          <p:nvPr/>
        </p:nvPicPr>
        <p:blipFill>
          <a:blip r:embed="rId6"/>
          <a:stretch>
            <a:fillRect/>
          </a:stretch>
        </p:blipFill>
        <p:spPr>
          <a:xfrm>
            <a:off x="3991610" y="3949700"/>
            <a:ext cx="3110865" cy="2085340"/>
          </a:xfrm>
          <a:prstGeom prst="rect">
            <a:avLst/>
          </a:prstGeom>
        </p:spPr>
      </p:pic>
      <p:pic>
        <p:nvPicPr>
          <p:cNvPr id="22" name="图片 21"/>
          <p:cNvPicPr>
            <a:picLocks noChangeAspect="1"/>
          </p:cNvPicPr>
          <p:nvPr/>
        </p:nvPicPr>
        <p:blipFill>
          <a:blip r:embed="rId7"/>
          <a:stretch>
            <a:fillRect/>
          </a:stretch>
        </p:blipFill>
        <p:spPr>
          <a:xfrm>
            <a:off x="8383905" y="3956685"/>
            <a:ext cx="2953385" cy="2115185"/>
          </a:xfrm>
          <a:prstGeom prst="rect">
            <a:avLst/>
          </a:prstGeom>
        </p:spPr>
      </p:pic>
      <p:sp>
        <p:nvSpPr>
          <p:cNvPr id="24" name="文本框 23"/>
          <p:cNvSpPr txBox="1"/>
          <p:nvPr/>
        </p:nvSpPr>
        <p:spPr>
          <a:xfrm>
            <a:off x="457835" y="3495675"/>
            <a:ext cx="2607945" cy="368300"/>
          </a:xfrm>
          <a:prstGeom prst="rect">
            <a:avLst/>
          </a:prstGeom>
          <a:noFill/>
        </p:spPr>
        <p:txBody>
          <a:bodyPr wrap="square" rtlCol="0">
            <a:spAutoFit/>
          </a:bodyPr>
          <a:p>
            <a:r>
              <a:rPr lang="en-US" altLang="zh-CN"/>
              <a:t>Remove 6 screws</a:t>
            </a:r>
            <a:endParaRPr lang="en-US" altLang="zh-CN"/>
          </a:p>
        </p:txBody>
      </p:sp>
      <p:sp>
        <p:nvSpPr>
          <p:cNvPr id="25" name="文本框 24"/>
          <p:cNvSpPr txBox="1"/>
          <p:nvPr/>
        </p:nvSpPr>
        <p:spPr>
          <a:xfrm>
            <a:off x="4298950" y="3465195"/>
            <a:ext cx="2917190" cy="368300"/>
          </a:xfrm>
          <a:prstGeom prst="rect">
            <a:avLst/>
          </a:prstGeom>
          <a:noFill/>
        </p:spPr>
        <p:txBody>
          <a:bodyPr wrap="square" rtlCol="0">
            <a:spAutoFit/>
          </a:bodyPr>
          <a:p>
            <a:r>
              <a:rPr lang="en-US" altLang="zh-CN"/>
              <a:t>Remove 4 screws</a:t>
            </a:r>
            <a:endParaRPr lang="en-US" altLang="zh-CN"/>
          </a:p>
        </p:txBody>
      </p:sp>
      <p:sp>
        <p:nvSpPr>
          <p:cNvPr id="26" name="文本框 25"/>
          <p:cNvSpPr txBox="1"/>
          <p:nvPr/>
        </p:nvSpPr>
        <p:spPr>
          <a:xfrm>
            <a:off x="8383905" y="3540760"/>
            <a:ext cx="2771775" cy="368300"/>
          </a:xfrm>
          <a:prstGeom prst="rect">
            <a:avLst/>
          </a:prstGeom>
          <a:noFill/>
        </p:spPr>
        <p:txBody>
          <a:bodyPr wrap="square" rtlCol="0">
            <a:spAutoFit/>
          </a:bodyPr>
          <a:p>
            <a:r>
              <a:rPr lang="en-US" altLang="zh-CN"/>
              <a:t>Remove the spring hook</a:t>
            </a:r>
            <a:endParaRPr lang="en-US" altLang="zh-CN"/>
          </a:p>
        </p:txBody>
      </p:sp>
      <p:sp>
        <p:nvSpPr>
          <p:cNvPr id="27" name="文本框 26"/>
          <p:cNvSpPr txBox="1"/>
          <p:nvPr/>
        </p:nvSpPr>
        <p:spPr>
          <a:xfrm>
            <a:off x="457200" y="6075045"/>
            <a:ext cx="2105660" cy="368300"/>
          </a:xfrm>
          <a:prstGeom prst="rect">
            <a:avLst/>
          </a:prstGeom>
          <a:noFill/>
        </p:spPr>
        <p:txBody>
          <a:bodyPr wrap="square" rtlCol="0">
            <a:spAutoFit/>
          </a:bodyPr>
          <a:p>
            <a:r>
              <a:rPr lang="en-US" altLang="zh-CN"/>
              <a:t>zipper zipper</a:t>
            </a:r>
            <a:endParaRPr lang="en-US" altLang="zh-CN"/>
          </a:p>
        </p:txBody>
      </p:sp>
      <p:sp>
        <p:nvSpPr>
          <p:cNvPr id="28" name="文本框 27"/>
          <p:cNvSpPr txBox="1"/>
          <p:nvPr/>
        </p:nvSpPr>
        <p:spPr>
          <a:xfrm>
            <a:off x="3803650" y="5955665"/>
            <a:ext cx="3908425" cy="645160"/>
          </a:xfrm>
          <a:prstGeom prst="rect">
            <a:avLst/>
          </a:prstGeom>
          <a:noFill/>
        </p:spPr>
        <p:txBody>
          <a:bodyPr wrap="square" rtlCol="0">
            <a:spAutoFit/>
          </a:bodyPr>
          <a:p>
            <a:r>
              <a:rPr lang="en-US" altLang="zh-CN"/>
              <a:t>Disconnect the air hose fitting, remove 5 screws and a wire clip</a:t>
            </a:r>
            <a:endParaRPr lang="en-US" altLang="zh-CN"/>
          </a:p>
        </p:txBody>
      </p:sp>
      <p:sp>
        <p:nvSpPr>
          <p:cNvPr id="29" name="文本框 28"/>
          <p:cNvSpPr txBox="1"/>
          <p:nvPr/>
        </p:nvSpPr>
        <p:spPr>
          <a:xfrm>
            <a:off x="8570595" y="6152515"/>
            <a:ext cx="2362200" cy="368300"/>
          </a:xfrm>
          <a:prstGeom prst="rect">
            <a:avLst/>
          </a:prstGeom>
          <a:noFill/>
        </p:spPr>
        <p:txBody>
          <a:bodyPr wrap="square" rtlCol="0">
            <a:spAutoFit/>
          </a:bodyPr>
          <a:p>
            <a:r>
              <a:rPr lang="en-US" altLang="zh-CN"/>
              <a:t>Upper calf assembly</a:t>
            </a:r>
            <a:endParaRPr lang="en-US" altLang="zh-CN"/>
          </a:p>
        </p:txBody>
      </p:sp>
      <p:sp>
        <p:nvSpPr>
          <p:cNvPr id="30" name="椭圆 29"/>
          <p:cNvSpPr/>
          <p:nvPr/>
        </p:nvSpPr>
        <p:spPr>
          <a:xfrm>
            <a:off x="353060" y="215328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椭圆 30"/>
          <p:cNvSpPr/>
          <p:nvPr/>
        </p:nvSpPr>
        <p:spPr>
          <a:xfrm>
            <a:off x="304800" y="265874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椭圆 32"/>
          <p:cNvSpPr/>
          <p:nvPr/>
        </p:nvSpPr>
        <p:spPr>
          <a:xfrm>
            <a:off x="819785" y="265874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nvSpPr>
        <p:spPr>
          <a:xfrm>
            <a:off x="2270125" y="4939030"/>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5093335" y="507174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6096000" y="5541010"/>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椭圆 42"/>
          <p:cNvSpPr/>
          <p:nvPr/>
        </p:nvSpPr>
        <p:spPr>
          <a:xfrm>
            <a:off x="4911090" y="561022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4806315" y="4326890"/>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椭圆 44"/>
          <p:cNvSpPr/>
          <p:nvPr/>
        </p:nvSpPr>
        <p:spPr>
          <a:xfrm>
            <a:off x="5941060" y="425132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椭圆 45"/>
          <p:cNvSpPr/>
          <p:nvPr/>
        </p:nvSpPr>
        <p:spPr>
          <a:xfrm>
            <a:off x="1960880" y="265874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椭圆 46"/>
          <p:cNvSpPr/>
          <p:nvPr/>
        </p:nvSpPr>
        <p:spPr>
          <a:xfrm>
            <a:off x="2426335" y="253174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椭圆 47"/>
          <p:cNvSpPr/>
          <p:nvPr/>
        </p:nvSpPr>
        <p:spPr>
          <a:xfrm>
            <a:off x="2454910" y="202882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9" name="直接箭头连接符 48"/>
          <p:cNvCxnSpPr>
            <a:stCxn id="34" idx="2"/>
          </p:cNvCxnSpPr>
          <p:nvPr/>
        </p:nvCxnSpPr>
        <p:spPr>
          <a:xfrm flipH="1">
            <a:off x="855345" y="5064760"/>
            <a:ext cx="1414780" cy="7366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50" name="椭圆 49"/>
          <p:cNvSpPr/>
          <p:nvPr/>
        </p:nvSpPr>
        <p:spPr>
          <a:xfrm>
            <a:off x="6096000" y="2618740"/>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2" name="椭圆 61"/>
          <p:cNvSpPr/>
          <p:nvPr/>
        </p:nvSpPr>
        <p:spPr>
          <a:xfrm>
            <a:off x="4784090" y="177228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3" name="椭圆 62"/>
          <p:cNvSpPr/>
          <p:nvPr/>
        </p:nvSpPr>
        <p:spPr>
          <a:xfrm>
            <a:off x="6027420" y="177736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4" name="椭圆 63"/>
          <p:cNvSpPr/>
          <p:nvPr/>
        </p:nvSpPr>
        <p:spPr>
          <a:xfrm>
            <a:off x="4695825" y="2618740"/>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5" name="椭圆 64"/>
          <p:cNvSpPr/>
          <p:nvPr/>
        </p:nvSpPr>
        <p:spPr>
          <a:xfrm>
            <a:off x="10322560" y="171005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6" name="椭圆 65"/>
          <p:cNvSpPr/>
          <p:nvPr/>
        </p:nvSpPr>
        <p:spPr>
          <a:xfrm>
            <a:off x="8653145" y="1777365"/>
            <a:ext cx="309245" cy="2514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7" name="文本框 66"/>
          <p:cNvSpPr txBox="1"/>
          <p:nvPr/>
        </p:nvSpPr>
        <p:spPr>
          <a:xfrm>
            <a:off x="0" y="909955"/>
            <a:ext cx="11454765" cy="433070"/>
          </a:xfrm>
          <a:prstGeom prst="rect">
            <a:avLst/>
          </a:prstGeom>
          <a:noFill/>
        </p:spPr>
        <p:txBody>
          <a:bodyPr wrap="none" rtlCol="0" anchor="t">
            <a:noAutofit/>
          </a:bodyPr>
          <a:p>
            <a:pPr algn="l"/>
            <a:r>
              <a:rPr lang="en-US" altLang="zh-CN" b="1">
                <a:sym typeface="+mn-ea"/>
              </a:rPr>
              <a:t>4.2 </a:t>
            </a:r>
            <a:r>
              <a:rPr lang="en-US" altLang="zh-CN" sz="1600" b="1"/>
              <a:t>Lower Leg Assembly Internal Disassembly Instructions: Upper Lower Leg Assembly Disassembly Instructions</a:t>
            </a:r>
            <a:endParaRPr lang="en-US" altLang="zh-CN" b="1"/>
          </a:p>
          <a:p>
            <a:pPr algn="l"/>
            <a:endParaRPr lang="zh-CN" altLang="en-US" b="1">
              <a:sym typeface="+mn-ea"/>
            </a:endParaRPr>
          </a:p>
          <a:p>
            <a:pPr algn="l"/>
            <a:endParaRPr lang="zh-CN" altLang="en-US" b="1"/>
          </a:p>
        </p:txBody>
      </p:sp>
      <p:sp>
        <p:nvSpPr>
          <p:cNvPr id="68" name="椭圆 67"/>
          <p:cNvSpPr/>
          <p:nvPr/>
        </p:nvSpPr>
        <p:spPr>
          <a:xfrm>
            <a:off x="5452745" y="4683125"/>
            <a:ext cx="300990" cy="2717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54855" y="6504138"/>
            <a:ext cx="2700000" cy="316800"/>
          </a:xfrm>
        </p:spPr>
        <p:txBody>
          <a:bodyPr/>
          <a:p>
            <a:pPr algn="ctr"/>
            <a:r>
              <a:rPr lang="en-US" altLang="zh-CN" b="1" smtClean="0"/>
              <a:t>Page 44</a:t>
            </a:r>
            <a:endParaRPr lang="en-US" altLang="zh-CN" b="1" smtClean="0"/>
          </a:p>
        </p:txBody>
      </p:sp>
      <p:sp>
        <p:nvSpPr>
          <p:cNvPr id="16" name="页脚占位符 15"/>
          <p:cNvSpPr>
            <a:spLocks noGrp="1"/>
          </p:cNvSpPr>
          <p:nvPr>
            <p:ph type="ftr" sz="quarter" idx="11"/>
          </p:nvPr>
        </p:nvSpPr>
        <p:spPr>
          <a:xfrm>
            <a:off x="135890" y="6475095"/>
            <a:ext cx="425513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5" name="图片 4"/>
          <p:cNvPicPr>
            <a:picLocks noChangeAspect="1"/>
          </p:cNvPicPr>
          <p:nvPr/>
        </p:nvPicPr>
        <p:blipFill>
          <a:blip r:embed="rId2"/>
          <a:stretch>
            <a:fillRect/>
          </a:stretch>
        </p:blipFill>
        <p:spPr>
          <a:xfrm>
            <a:off x="1443355" y="1423670"/>
            <a:ext cx="3239135" cy="2266950"/>
          </a:xfrm>
          <a:prstGeom prst="rect">
            <a:avLst/>
          </a:prstGeom>
        </p:spPr>
      </p:pic>
      <p:sp>
        <p:nvSpPr>
          <p:cNvPr id="15" name="矩形 14"/>
          <p:cNvSpPr/>
          <p:nvPr/>
        </p:nvSpPr>
        <p:spPr>
          <a:xfrm>
            <a:off x="1443355" y="1776730"/>
            <a:ext cx="3111500" cy="162306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79" name="图片 25"/>
          <p:cNvPicPr>
            <a:picLocks noChangeAspect="1"/>
          </p:cNvPicPr>
          <p:nvPr/>
        </p:nvPicPr>
        <p:blipFill>
          <a:blip r:embed="rId3"/>
          <a:stretch>
            <a:fillRect/>
          </a:stretch>
        </p:blipFill>
        <p:spPr>
          <a:xfrm>
            <a:off x="6501765" y="1409700"/>
            <a:ext cx="2849880" cy="1990090"/>
          </a:xfrm>
          <a:prstGeom prst="rect">
            <a:avLst/>
          </a:prstGeom>
          <a:noFill/>
          <a:ln w="9525">
            <a:noFill/>
          </a:ln>
        </p:spPr>
      </p:pic>
      <p:grpSp>
        <p:nvGrpSpPr>
          <p:cNvPr id="8" name="组合 7"/>
          <p:cNvGrpSpPr/>
          <p:nvPr/>
        </p:nvGrpSpPr>
        <p:grpSpPr>
          <a:xfrm>
            <a:off x="1509395" y="3992245"/>
            <a:ext cx="3173095" cy="2121535"/>
            <a:chOff x="814" y="6191"/>
            <a:chExt cx="6023" cy="3720"/>
          </a:xfrm>
        </p:grpSpPr>
        <p:pic>
          <p:nvPicPr>
            <p:cNvPr id="123216" name="图片 25" descr="f9b014210f89232499df5418cfd3c35"/>
            <p:cNvPicPr>
              <a:picLocks noChangeAspect="1"/>
            </p:cNvPicPr>
            <p:nvPr/>
          </p:nvPicPr>
          <p:blipFill>
            <a:blip r:embed="rId4"/>
            <a:stretch>
              <a:fillRect/>
            </a:stretch>
          </p:blipFill>
          <p:spPr>
            <a:xfrm>
              <a:off x="814" y="6191"/>
              <a:ext cx="6023" cy="3720"/>
            </a:xfrm>
            <a:prstGeom prst="rect">
              <a:avLst/>
            </a:prstGeom>
            <a:noFill/>
            <a:ln w="9525">
              <a:noFill/>
            </a:ln>
          </p:spPr>
        </p:pic>
        <p:sp>
          <p:nvSpPr>
            <p:cNvPr id="9" name="矩形 8"/>
            <p:cNvSpPr/>
            <p:nvPr/>
          </p:nvSpPr>
          <p:spPr>
            <a:xfrm>
              <a:off x="2694" y="7565"/>
              <a:ext cx="711" cy="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2616" y="8827"/>
              <a:ext cx="711" cy="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4416" y="7586"/>
              <a:ext cx="711" cy="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4601" y="8827"/>
              <a:ext cx="711" cy="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0" name="组合 79"/>
          <p:cNvGrpSpPr/>
          <p:nvPr/>
        </p:nvGrpSpPr>
        <p:grpSpPr>
          <a:xfrm>
            <a:off x="6407150" y="3935095"/>
            <a:ext cx="3198495" cy="2121535"/>
            <a:chOff x="8751" y="6192"/>
            <a:chExt cx="6071" cy="3720"/>
          </a:xfrm>
        </p:grpSpPr>
        <p:pic>
          <p:nvPicPr>
            <p:cNvPr id="123215" name="图片 24" descr="e8efde263326f81618ff39020689ee0"/>
            <p:cNvPicPr>
              <a:picLocks noChangeAspect="1"/>
            </p:cNvPicPr>
            <p:nvPr/>
          </p:nvPicPr>
          <p:blipFill>
            <a:blip r:embed="rId5"/>
            <a:stretch>
              <a:fillRect/>
            </a:stretch>
          </p:blipFill>
          <p:spPr>
            <a:xfrm rot="16200000">
              <a:off x="9926" y="5016"/>
              <a:ext cx="3720" cy="6071"/>
            </a:xfrm>
            <a:prstGeom prst="rect">
              <a:avLst/>
            </a:prstGeom>
            <a:noFill/>
            <a:ln w="9525">
              <a:noFill/>
            </a:ln>
          </p:spPr>
        </p:pic>
        <p:sp>
          <p:nvSpPr>
            <p:cNvPr id="13" name="矩形 12"/>
            <p:cNvSpPr/>
            <p:nvPr/>
          </p:nvSpPr>
          <p:spPr>
            <a:xfrm>
              <a:off x="10018" y="7340"/>
              <a:ext cx="711" cy="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10018" y="8157"/>
              <a:ext cx="711" cy="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729" y="7340"/>
              <a:ext cx="711" cy="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10710" y="8157"/>
              <a:ext cx="711" cy="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12018" y="7340"/>
              <a:ext cx="711" cy="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13057" y="7340"/>
              <a:ext cx="711" cy="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13057" y="8157"/>
              <a:ext cx="711" cy="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2018" y="8157"/>
              <a:ext cx="711" cy="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7" name="文本框 66"/>
          <p:cNvSpPr txBox="1"/>
          <p:nvPr/>
        </p:nvSpPr>
        <p:spPr>
          <a:xfrm>
            <a:off x="0" y="909955"/>
            <a:ext cx="11454765" cy="433070"/>
          </a:xfrm>
          <a:prstGeom prst="rect">
            <a:avLst/>
          </a:prstGeom>
          <a:noFill/>
        </p:spPr>
        <p:txBody>
          <a:bodyPr wrap="none" rtlCol="0" anchor="t">
            <a:noAutofit/>
          </a:bodyPr>
          <a:p>
            <a:pPr algn="l"/>
            <a:r>
              <a:rPr lang="en-US" altLang="zh-CN" b="1">
                <a:sym typeface="+mn-ea"/>
              </a:rPr>
              <a:t>4.2 </a:t>
            </a:r>
            <a:r>
              <a:rPr lang="en-US" altLang="zh-CN" sz="1600" b="1"/>
              <a:t>Lower Leg Assembly Internal Disassembly Instructions: Upper Lower Leg Assembly Disassembly Instructions</a:t>
            </a:r>
            <a:endParaRPr lang="en-US" altLang="zh-CN" b="1"/>
          </a:p>
          <a:p>
            <a:pPr algn="l"/>
            <a:endParaRPr lang="zh-CN" altLang="en-US" b="1">
              <a:sym typeface="+mn-ea"/>
            </a:endParaRPr>
          </a:p>
          <a:p>
            <a:pPr algn="l"/>
            <a:endParaRPr lang="zh-CN" altLang="en-US" b="1"/>
          </a:p>
        </p:txBody>
      </p:sp>
      <p:sp>
        <p:nvSpPr>
          <p:cNvPr id="2" name="文本框 1"/>
          <p:cNvSpPr txBox="1"/>
          <p:nvPr/>
        </p:nvSpPr>
        <p:spPr>
          <a:xfrm>
            <a:off x="908050" y="3623945"/>
            <a:ext cx="4890770" cy="368300"/>
          </a:xfrm>
          <a:prstGeom prst="rect">
            <a:avLst/>
          </a:prstGeom>
          <a:noFill/>
        </p:spPr>
        <p:txBody>
          <a:bodyPr wrap="square" rtlCol="0">
            <a:spAutoFit/>
          </a:bodyPr>
          <a:p>
            <a:r>
              <a:rPr lang="en-US" altLang="zh-CN"/>
              <a:t>Tear along the edge to open the Velcro strap</a:t>
            </a:r>
            <a:endParaRPr lang="en-US" altLang="zh-CN"/>
          </a:p>
        </p:txBody>
      </p:sp>
      <p:sp>
        <p:nvSpPr>
          <p:cNvPr id="17" name="文本框 16"/>
          <p:cNvSpPr txBox="1"/>
          <p:nvPr/>
        </p:nvSpPr>
        <p:spPr>
          <a:xfrm>
            <a:off x="6772275" y="3399790"/>
            <a:ext cx="2578735" cy="368300"/>
          </a:xfrm>
          <a:prstGeom prst="rect">
            <a:avLst/>
          </a:prstGeom>
          <a:noFill/>
        </p:spPr>
        <p:txBody>
          <a:bodyPr wrap="square" rtlCol="0">
            <a:spAutoFit/>
          </a:bodyPr>
          <a:p>
            <a:r>
              <a:rPr lang="en-US" altLang="zh-CN"/>
              <a:t>Upper calf sheath</a:t>
            </a:r>
            <a:endParaRPr lang="en-US" altLang="zh-CN"/>
          </a:p>
        </p:txBody>
      </p:sp>
      <p:sp>
        <p:nvSpPr>
          <p:cNvPr id="18" name="文本框 17"/>
          <p:cNvSpPr txBox="1"/>
          <p:nvPr/>
        </p:nvSpPr>
        <p:spPr>
          <a:xfrm>
            <a:off x="908050" y="6113780"/>
            <a:ext cx="4318635" cy="368300"/>
          </a:xfrm>
          <a:prstGeom prst="rect">
            <a:avLst/>
          </a:prstGeom>
          <a:noFill/>
        </p:spPr>
        <p:txBody>
          <a:bodyPr wrap="square" rtlCol="0">
            <a:spAutoFit/>
          </a:bodyPr>
          <a:p>
            <a:r>
              <a:rPr lang="en-US" altLang="zh-CN"/>
              <a:t>Remove the screws securing the airbag</a:t>
            </a:r>
            <a:endParaRPr lang="en-US" altLang="zh-CN"/>
          </a:p>
        </p:txBody>
      </p:sp>
      <p:sp>
        <p:nvSpPr>
          <p:cNvPr id="27" name="文本框 26"/>
          <p:cNvSpPr txBox="1"/>
          <p:nvPr/>
        </p:nvSpPr>
        <p:spPr>
          <a:xfrm>
            <a:off x="6254750" y="6117590"/>
            <a:ext cx="4476115" cy="368300"/>
          </a:xfrm>
          <a:prstGeom prst="rect">
            <a:avLst/>
          </a:prstGeom>
          <a:noFill/>
        </p:spPr>
        <p:txBody>
          <a:bodyPr wrap="square" rtlCol="0">
            <a:spAutoFit/>
          </a:bodyPr>
          <a:p>
            <a:r>
              <a:rPr lang="en-US" altLang="zh-CN"/>
              <a:t>Remove the screws securing the airbag</a:t>
            </a:r>
            <a:endParaRPr lang="en-US" altLang="zh-CN"/>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514298"/>
            <a:ext cx="2700000" cy="316800"/>
          </a:xfrm>
        </p:spPr>
        <p:txBody>
          <a:bodyPr/>
          <a:p>
            <a:pPr algn="ctr"/>
            <a:r>
              <a:rPr lang="en-US" altLang="zh-CN" b="1" smtClean="0"/>
              <a:t>Page 45</a:t>
            </a:r>
            <a:endParaRPr lang="en-US" altLang="zh-CN" b="1" smtClean="0"/>
          </a:p>
        </p:txBody>
      </p:sp>
      <p:sp>
        <p:nvSpPr>
          <p:cNvPr id="6" name="文本框 5"/>
          <p:cNvSpPr txBox="1"/>
          <p:nvPr/>
        </p:nvSpPr>
        <p:spPr>
          <a:xfrm>
            <a:off x="259715" y="998855"/>
            <a:ext cx="7891780" cy="368300"/>
          </a:xfrm>
          <a:prstGeom prst="rect">
            <a:avLst/>
          </a:prstGeom>
          <a:noFill/>
        </p:spPr>
        <p:txBody>
          <a:bodyPr wrap="square" rtlCol="0" anchor="t">
            <a:spAutoFit/>
          </a:bodyPr>
          <a:p>
            <a:r>
              <a:rPr lang="en-US" altLang="zh-CN" b="1">
                <a:sym typeface="+mn-ea"/>
              </a:rPr>
              <a:t>4.3 Lower Leg Assembly Internal Disassembly Instructions</a:t>
            </a:r>
            <a:r>
              <a:rPr lang="zh-CN" altLang="en-US" b="1">
                <a:sym typeface="+mn-ea"/>
              </a:rPr>
              <a:t>：</a:t>
            </a:r>
            <a:endParaRPr lang="zh-CN" altLang="en-US"/>
          </a:p>
        </p:txBody>
      </p:sp>
      <p:sp>
        <p:nvSpPr>
          <p:cNvPr id="4" name="页脚占位符 3"/>
          <p:cNvSpPr>
            <a:spLocks noGrp="1"/>
          </p:cNvSpPr>
          <p:nvPr>
            <p:ph type="ftr" sz="quarter" idx="11"/>
          </p:nvPr>
        </p:nvSpPr>
        <p:spPr>
          <a:xfrm>
            <a:off x="135890" y="6541135"/>
            <a:ext cx="424370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5" name="图片 4"/>
          <p:cNvPicPr>
            <a:picLocks noChangeAspect="1"/>
          </p:cNvPicPr>
          <p:nvPr/>
        </p:nvPicPr>
        <p:blipFill>
          <a:blip r:embed="rId2"/>
          <a:stretch>
            <a:fillRect/>
          </a:stretch>
        </p:blipFill>
        <p:spPr>
          <a:xfrm>
            <a:off x="396240" y="1421130"/>
            <a:ext cx="2589530" cy="2007870"/>
          </a:xfrm>
          <a:prstGeom prst="rect">
            <a:avLst/>
          </a:prstGeom>
        </p:spPr>
      </p:pic>
      <p:pic>
        <p:nvPicPr>
          <p:cNvPr id="2" name="图片 1"/>
          <p:cNvPicPr>
            <a:picLocks noChangeAspect="1"/>
          </p:cNvPicPr>
          <p:nvPr/>
        </p:nvPicPr>
        <p:blipFill>
          <a:blip r:embed="rId3"/>
          <a:stretch>
            <a:fillRect/>
          </a:stretch>
        </p:blipFill>
        <p:spPr>
          <a:xfrm>
            <a:off x="3767455" y="1409700"/>
            <a:ext cx="3409950" cy="1894205"/>
          </a:xfrm>
          <a:prstGeom prst="rect">
            <a:avLst/>
          </a:prstGeom>
        </p:spPr>
      </p:pic>
      <p:pic>
        <p:nvPicPr>
          <p:cNvPr id="8" name="图片 7"/>
          <p:cNvPicPr>
            <a:picLocks noChangeAspect="1"/>
          </p:cNvPicPr>
          <p:nvPr/>
        </p:nvPicPr>
        <p:blipFill>
          <a:blip r:embed="rId4"/>
          <a:stretch>
            <a:fillRect/>
          </a:stretch>
        </p:blipFill>
        <p:spPr>
          <a:xfrm>
            <a:off x="8055610" y="1359535"/>
            <a:ext cx="2912745" cy="2069465"/>
          </a:xfrm>
          <a:prstGeom prst="rect">
            <a:avLst/>
          </a:prstGeom>
        </p:spPr>
      </p:pic>
      <p:pic>
        <p:nvPicPr>
          <p:cNvPr id="11" name="图片 10"/>
          <p:cNvPicPr>
            <a:picLocks noChangeAspect="1"/>
          </p:cNvPicPr>
          <p:nvPr/>
        </p:nvPicPr>
        <p:blipFill>
          <a:blip r:embed="rId5"/>
          <a:stretch>
            <a:fillRect/>
          </a:stretch>
        </p:blipFill>
        <p:spPr>
          <a:xfrm>
            <a:off x="396240" y="3935730"/>
            <a:ext cx="2590165" cy="1799590"/>
          </a:xfrm>
          <a:prstGeom prst="rect">
            <a:avLst/>
          </a:prstGeom>
        </p:spPr>
      </p:pic>
      <p:pic>
        <p:nvPicPr>
          <p:cNvPr id="12" name="图片 11"/>
          <p:cNvPicPr>
            <a:picLocks noChangeAspect="1"/>
          </p:cNvPicPr>
          <p:nvPr/>
        </p:nvPicPr>
        <p:blipFill>
          <a:blip r:embed="rId6"/>
          <a:stretch>
            <a:fillRect/>
          </a:stretch>
        </p:blipFill>
        <p:spPr>
          <a:xfrm flipV="1">
            <a:off x="3404870" y="3933825"/>
            <a:ext cx="2430780" cy="1786255"/>
          </a:xfrm>
          <a:prstGeom prst="rect">
            <a:avLst/>
          </a:prstGeom>
        </p:spPr>
      </p:pic>
      <p:pic>
        <p:nvPicPr>
          <p:cNvPr id="13" name="图片 12"/>
          <p:cNvPicPr>
            <a:picLocks noChangeAspect="1"/>
          </p:cNvPicPr>
          <p:nvPr/>
        </p:nvPicPr>
        <p:blipFill>
          <a:blip r:embed="rId7"/>
          <a:stretch>
            <a:fillRect/>
          </a:stretch>
        </p:blipFill>
        <p:spPr>
          <a:xfrm>
            <a:off x="6440805" y="3804285"/>
            <a:ext cx="2482850" cy="2045335"/>
          </a:xfrm>
          <a:prstGeom prst="rect">
            <a:avLst/>
          </a:prstGeom>
        </p:spPr>
      </p:pic>
      <p:sp>
        <p:nvSpPr>
          <p:cNvPr id="14" name="椭圆 13"/>
          <p:cNvSpPr/>
          <p:nvPr/>
        </p:nvSpPr>
        <p:spPr>
          <a:xfrm>
            <a:off x="516890" y="1487170"/>
            <a:ext cx="425450" cy="3568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椭圆 14"/>
          <p:cNvSpPr/>
          <p:nvPr/>
        </p:nvSpPr>
        <p:spPr>
          <a:xfrm>
            <a:off x="2314575" y="1487170"/>
            <a:ext cx="425450" cy="35687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矩形 15"/>
          <p:cNvSpPr/>
          <p:nvPr/>
        </p:nvSpPr>
        <p:spPr>
          <a:xfrm>
            <a:off x="3917315" y="1795780"/>
            <a:ext cx="685800" cy="5124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矩形 18"/>
          <p:cNvSpPr/>
          <p:nvPr/>
        </p:nvSpPr>
        <p:spPr>
          <a:xfrm>
            <a:off x="6431280" y="1844040"/>
            <a:ext cx="574675" cy="3854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8157210" y="1351915"/>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nvSpPr>
        <p:spPr>
          <a:xfrm>
            <a:off x="8512810" y="1421130"/>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nvSpPr>
        <p:spPr>
          <a:xfrm>
            <a:off x="8111490" y="1906270"/>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椭圆 29"/>
          <p:cNvSpPr/>
          <p:nvPr/>
        </p:nvSpPr>
        <p:spPr>
          <a:xfrm>
            <a:off x="8172450" y="2787015"/>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nvSpPr>
        <p:spPr>
          <a:xfrm>
            <a:off x="10427970" y="2931160"/>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nvSpPr>
        <p:spPr>
          <a:xfrm>
            <a:off x="10532110" y="1986915"/>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10147935" y="1472565"/>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nvSpPr>
        <p:spPr>
          <a:xfrm>
            <a:off x="942340" y="5334635"/>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nvSpPr>
        <p:spPr>
          <a:xfrm>
            <a:off x="2014855" y="5334635"/>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椭圆 35"/>
          <p:cNvSpPr/>
          <p:nvPr/>
        </p:nvSpPr>
        <p:spPr>
          <a:xfrm>
            <a:off x="438150" y="4768850"/>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nvSpPr>
        <p:spPr>
          <a:xfrm>
            <a:off x="2523490" y="4705350"/>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2223770" y="4104005"/>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nvSpPr>
        <p:spPr>
          <a:xfrm>
            <a:off x="737870" y="4104005"/>
            <a:ext cx="299720" cy="2603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3917315" y="4768215"/>
            <a:ext cx="1075690" cy="69913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8" name="图片 47" descr="IMG_20200520_093202"/>
          <p:cNvPicPr>
            <a:picLocks noChangeAspect="1"/>
          </p:cNvPicPr>
          <p:nvPr/>
        </p:nvPicPr>
        <p:blipFill>
          <a:blip r:embed="rId8"/>
          <a:stretch>
            <a:fillRect/>
          </a:stretch>
        </p:blipFill>
        <p:spPr>
          <a:xfrm>
            <a:off x="9199880" y="3875405"/>
            <a:ext cx="2650490" cy="1983105"/>
          </a:xfrm>
          <a:prstGeom prst="rect">
            <a:avLst/>
          </a:prstGeom>
        </p:spPr>
      </p:pic>
      <p:sp>
        <p:nvSpPr>
          <p:cNvPr id="26" name="文本框 25"/>
          <p:cNvSpPr txBox="1"/>
          <p:nvPr/>
        </p:nvSpPr>
        <p:spPr>
          <a:xfrm>
            <a:off x="6597650" y="5895975"/>
            <a:ext cx="2497455" cy="368300"/>
          </a:xfrm>
          <a:prstGeom prst="rect">
            <a:avLst/>
          </a:prstGeom>
          <a:noFill/>
        </p:spPr>
        <p:txBody>
          <a:bodyPr wrap="square" rtlCol="0">
            <a:spAutoFit/>
          </a:bodyPr>
          <a:p>
            <a:r>
              <a:rPr lang="en-US" altLang="zh-CN"/>
              <a:t>lower leg assembly</a:t>
            </a:r>
            <a:endParaRPr lang="en-US" altLang="zh-CN"/>
          </a:p>
        </p:txBody>
      </p:sp>
      <p:sp>
        <p:nvSpPr>
          <p:cNvPr id="41" name="文本框 40"/>
          <p:cNvSpPr txBox="1"/>
          <p:nvPr/>
        </p:nvSpPr>
        <p:spPr>
          <a:xfrm>
            <a:off x="290195" y="3319145"/>
            <a:ext cx="2973705" cy="645160"/>
          </a:xfrm>
          <a:prstGeom prst="rect">
            <a:avLst/>
          </a:prstGeom>
          <a:noFill/>
        </p:spPr>
        <p:txBody>
          <a:bodyPr wrap="square" rtlCol="0">
            <a:spAutoFit/>
          </a:bodyPr>
          <a:p>
            <a:r>
              <a:rPr lang="en-US" altLang="zh-CN"/>
              <a:t>Remove 2 screws and take off the floor mat</a:t>
            </a:r>
            <a:endParaRPr lang="en-US" altLang="zh-CN"/>
          </a:p>
        </p:txBody>
      </p:sp>
      <p:sp>
        <p:nvSpPr>
          <p:cNvPr id="42" name="文本框 41"/>
          <p:cNvSpPr txBox="1"/>
          <p:nvPr/>
        </p:nvSpPr>
        <p:spPr>
          <a:xfrm>
            <a:off x="3917315" y="3389630"/>
            <a:ext cx="3158490" cy="368300"/>
          </a:xfrm>
          <a:prstGeom prst="rect">
            <a:avLst/>
          </a:prstGeom>
          <a:noFill/>
        </p:spPr>
        <p:txBody>
          <a:bodyPr wrap="square" rtlCol="0">
            <a:spAutoFit/>
          </a:bodyPr>
          <a:p>
            <a:r>
              <a:rPr lang="en-US" altLang="zh-CN"/>
              <a:t>Unfasten the Velcro, unzip</a:t>
            </a:r>
            <a:endParaRPr lang="en-US" altLang="zh-CN"/>
          </a:p>
        </p:txBody>
      </p:sp>
      <p:sp>
        <p:nvSpPr>
          <p:cNvPr id="43" name="文本框 42"/>
          <p:cNvSpPr txBox="1"/>
          <p:nvPr/>
        </p:nvSpPr>
        <p:spPr>
          <a:xfrm>
            <a:off x="8119110" y="3418840"/>
            <a:ext cx="2559685" cy="368300"/>
          </a:xfrm>
          <a:prstGeom prst="rect">
            <a:avLst/>
          </a:prstGeom>
          <a:noFill/>
        </p:spPr>
        <p:txBody>
          <a:bodyPr wrap="square" rtlCol="0">
            <a:spAutoFit/>
          </a:bodyPr>
          <a:p>
            <a:r>
              <a:rPr lang="en-US" altLang="zh-CN"/>
              <a:t>Remove 8 screws</a:t>
            </a:r>
            <a:endParaRPr lang="en-US" altLang="zh-CN"/>
          </a:p>
        </p:txBody>
      </p:sp>
      <p:sp>
        <p:nvSpPr>
          <p:cNvPr id="27" name="文本框 26"/>
          <p:cNvSpPr txBox="1"/>
          <p:nvPr/>
        </p:nvSpPr>
        <p:spPr>
          <a:xfrm>
            <a:off x="438150" y="5858510"/>
            <a:ext cx="2559685" cy="368300"/>
          </a:xfrm>
          <a:prstGeom prst="rect">
            <a:avLst/>
          </a:prstGeom>
          <a:noFill/>
        </p:spPr>
        <p:txBody>
          <a:bodyPr wrap="square" rtlCol="0">
            <a:spAutoFit/>
          </a:bodyPr>
          <a:p>
            <a:r>
              <a:rPr lang="en-US" altLang="zh-CN"/>
              <a:t>Remove 6 screws</a:t>
            </a:r>
            <a:endParaRPr lang="en-US" altLang="zh-CN"/>
          </a:p>
        </p:txBody>
      </p:sp>
      <p:sp>
        <p:nvSpPr>
          <p:cNvPr id="29" name="文本框 28"/>
          <p:cNvSpPr txBox="1"/>
          <p:nvPr/>
        </p:nvSpPr>
        <p:spPr>
          <a:xfrm>
            <a:off x="3430905" y="5772785"/>
            <a:ext cx="2733675" cy="645160"/>
          </a:xfrm>
          <a:prstGeom prst="rect">
            <a:avLst/>
          </a:prstGeom>
          <a:noFill/>
        </p:spPr>
        <p:txBody>
          <a:bodyPr wrap="square" rtlCol="0">
            <a:spAutoFit/>
          </a:bodyPr>
          <a:p>
            <a:r>
              <a:rPr lang="en-US" altLang="zh-CN"/>
              <a:t>Cut off the buckle and disconnect the terminal</a:t>
            </a:r>
            <a:endParaRPr lang="en-US" altLang="zh-CN"/>
          </a:p>
        </p:txBody>
      </p:sp>
      <p:sp>
        <p:nvSpPr>
          <p:cNvPr id="31" name="文本框 30"/>
          <p:cNvSpPr txBox="1"/>
          <p:nvPr/>
        </p:nvSpPr>
        <p:spPr>
          <a:xfrm>
            <a:off x="9598025" y="5946775"/>
            <a:ext cx="1960245" cy="368300"/>
          </a:xfrm>
          <a:prstGeom prst="rect">
            <a:avLst/>
          </a:prstGeom>
          <a:noFill/>
        </p:spPr>
        <p:txBody>
          <a:bodyPr wrap="square" rtlCol="0">
            <a:spAutoFit/>
          </a:bodyPr>
          <a:p>
            <a:r>
              <a:rPr lang="en-US" altLang="zh-CN"/>
              <a:t>lower leg sheath</a:t>
            </a:r>
            <a:endParaRPr lang="en-US" altLang="zh-C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44390" y="6474928"/>
            <a:ext cx="2700000" cy="316800"/>
          </a:xfrm>
        </p:spPr>
        <p:txBody>
          <a:bodyPr/>
          <a:p>
            <a:pPr algn="ctr"/>
            <a:r>
              <a:rPr lang="en-US" altLang="zh-CN" b="1" dirty="0"/>
              <a:t>Page 46</a:t>
            </a:r>
            <a:endParaRPr lang="en-US" altLang="zh-CN" b="1" dirty="0"/>
          </a:p>
        </p:txBody>
      </p:sp>
      <p:sp>
        <p:nvSpPr>
          <p:cNvPr id="6" name="文本框 5"/>
          <p:cNvSpPr txBox="1"/>
          <p:nvPr/>
        </p:nvSpPr>
        <p:spPr>
          <a:xfrm>
            <a:off x="62865" y="1007745"/>
            <a:ext cx="6440805" cy="368300"/>
          </a:xfrm>
          <a:prstGeom prst="rect">
            <a:avLst/>
          </a:prstGeom>
          <a:noFill/>
        </p:spPr>
        <p:txBody>
          <a:bodyPr wrap="square" rtlCol="0" anchor="t">
            <a:spAutoFit/>
          </a:bodyPr>
          <a:p>
            <a:r>
              <a:rPr lang="en-US" altLang="zh-CN" b="1">
                <a:sym typeface="+mn-ea"/>
              </a:rPr>
              <a:t>4.4 Lower Calf Airbag Removal Instructions</a:t>
            </a:r>
            <a:r>
              <a:rPr lang="zh-CN" altLang="en-US" b="1">
                <a:sym typeface="+mn-ea"/>
              </a:rPr>
              <a:t>：</a:t>
            </a:r>
            <a:endParaRPr lang="zh-CN" altLang="en-US"/>
          </a:p>
        </p:txBody>
      </p:sp>
      <p:sp>
        <p:nvSpPr>
          <p:cNvPr id="2" name="页脚占位符 1"/>
          <p:cNvSpPr>
            <a:spLocks noGrp="1"/>
          </p:cNvSpPr>
          <p:nvPr>
            <p:ph type="ftr" sz="quarter" idx="11"/>
          </p:nvPr>
        </p:nvSpPr>
        <p:spPr>
          <a:xfrm>
            <a:off x="135890" y="6475095"/>
            <a:ext cx="450913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grpSp>
        <p:nvGrpSpPr>
          <p:cNvPr id="7" name="组合 6"/>
          <p:cNvGrpSpPr/>
          <p:nvPr/>
        </p:nvGrpSpPr>
        <p:grpSpPr>
          <a:xfrm rot="0">
            <a:off x="522605" y="1382395"/>
            <a:ext cx="6856730" cy="2205355"/>
            <a:chOff x="574" y="6192"/>
            <a:chExt cx="11115" cy="3943"/>
          </a:xfrm>
        </p:grpSpPr>
        <p:grpSp>
          <p:nvGrpSpPr>
            <p:cNvPr id="8" name="组合 7"/>
            <p:cNvGrpSpPr/>
            <p:nvPr/>
          </p:nvGrpSpPr>
          <p:grpSpPr>
            <a:xfrm>
              <a:off x="574" y="6196"/>
              <a:ext cx="5000" cy="3733"/>
              <a:chOff x="574" y="6196"/>
              <a:chExt cx="5000" cy="3733"/>
            </a:xfrm>
          </p:grpSpPr>
          <p:pic>
            <p:nvPicPr>
              <p:cNvPr id="9" name="图片 8" descr="IMG_20200520_093352"/>
              <p:cNvPicPr>
                <a:picLocks noChangeAspect="1"/>
              </p:cNvPicPr>
              <p:nvPr/>
            </p:nvPicPr>
            <p:blipFill>
              <a:blip r:embed="rId2"/>
              <a:stretch>
                <a:fillRect/>
              </a:stretch>
            </p:blipFill>
            <p:spPr>
              <a:xfrm>
                <a:off x="574" y="6196"/>
                <a:ext cx="5000" cy="3733"/>
              </a:xfrm>
              <a:prstGeom prst="rect">
                <a:avLst/>
              </a:prstGeom>
            </p:spPr>
          </p:pic>
          <p:sp>
            <p:nvSpPr>
              <p:cNvPr id="10" name="矩形 9"/>
              <p:cNvSpPr/>
              <p:nvPr/>
            </p:nvSpPr>
            <p:spPr>
              <a:xfrm>
                <a:off x="1574" y="6748"/>
                <a:ext cx="1265" cy="2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3874" y="6748"/>
                <a:ext cx="1265" cy="2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a:off x="6417" y="6192"/>
              <a:ext cx="5272" cy="3943"/>
              <a:chOff x="6417" y="6192"/>
              <a:chExt cx="5272" cy="3943"/>
            </a:xfrm>
          </p:grpSpPr>
          <p:pic>
            <p:nvPicPr>
              <p:cNvPr id="13" name="图片 12" descr="IMG_20200520_093449"/>
              <p:cNvPicPr>
                <a:picLocks noChangeAspect="1"/>
              </p:cNvPicPr>
              <p:nvPr/>
            </p:nvPicPr>
            <p:blipFill>
              <a:blip r:embed="rId3"/>
              <a:stretch>
                <a:fillRect/>
              </a:stretch>
            </p:blipFill>
            <p:spPr>
              <a:xfrm>
                <a:off x="6417" y="6192"/>
                <a:ext cx="5272" cy="3943"/>
              </a:xfrm>
              <a:prstGeom prst="rect">
                <a:avLst/>
              </a:prstGeom>
            </p:spPr>
          </p:pic>
          <p:sp>
            <p:nvSpPr>
              <p:cNvPr id="22" name="矩形 21"/>
              <p:cNvSpPr/>
              <p:nvPr/>
            </p:nvSpPr>
            <p:spPr>
              <a:xfrm>
                <a:off x="8190" y="7041"/>
                <a:ext cx="331" cy="5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8189" y="9004"/>
                <a:ext cx="331" cy="5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9708" y="7041"/>
                <a:ext cx="331" cy="5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9708" y="9004"/>
                <a:ext cx="331" cy="5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6" name="直接箭头连接符 25"/>
            <p:cNvCxnSpPr/>
            <p:nvPr/>
          </p:nvCxnSpPr>
          <p:spPr>
            <a:xfrm flipV="1">
              <a:off x="5139" y="7405"/>
              <a:ext cx="2981" cy="2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rot="0">
            <a:off x="8094980" y="1442085"/>
            <a:ext cx="3090545" cy="2096135"/>
            <a:chOff x="6529" y="6192"/>
            <a:chExt cx="5010" cy="3748"/>
          </a:xfrm>
        </p:grpSpPr>
        <p:pic>
          <p:nvPicPr>
            <p:cNvPr id="28" name="图片 27" descr="IMG_20200520_093234"/>
            <p:cNvPicPr>
              <a:picLocks noChangeAspect="1"/>
            </p:cNvPicPr>
            <p:nvPr/>
          </p:nvPicPr>
          <p:blipFill>
            <a:blip r:embed="rId4"/>
            <a:stretch>
              <a:fillRect/>
            </a:stretch>
          </p:blipFill>
          <p:spPr>
            <a:xfrm>
              <a:off x="6529" y="6192"/>
              <a:ext cx="5010" cy="3748"/>
            </a:xfrm>
            <a:prstGeom prst="rect">
              <a:avLst/>
            </a:prstGeom>
          </p:spPr>
        </p:pic>
        <p:sp>
          <p:nvSpPr>
            <p:cNvPr id="29" name="矩形 28"/>
            <p:cNvSpPr/>
            <p:nvPr/>
          </p:nvSpPr>
          <p:spPr>
            <a:xfrm>
              <a:off x="8743" y="6748"/>
              <a:ext cx="372" cy="5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9304" y="6748"/>
              <a:ext cx="372" cy="5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0" name="文本框 69"/>
          <p:cNvSpPr txBox="1"/>
          <p:nvPr/>
        </p:nvSpPr>
        <p:spPr>
          <a:xfrm>
            <a:off x="1725295" y="3538220"/>
            <a:ext cx="4769485" cy="368300"/>
          </a:xfrm>
          <a:prstGeom prst="rect">
            <a:avLst/>
          </a:prstGeom>
          <a:noFill/>
        </p:spPr>
        <p:txBody>
          <a:bodyPr wrap="square" rtlCol="0">
            <a:spAutoFit/>
          </a:bodyPr>
          <a:p>
            <a:r>
              <a:rPr lang="en-US" altLang="zh-CN"/>
              <a:t>Remove the screws securing the airbag</a:t>
            </a:r>
            <a:endParaRPr lang="en-US" altLang="zh-CN"/>
          </a:p>
        </p:txBody>
      </p:sp>
      <p:sp>
        <p:nvSpPr>
          <p:cNvPr id="71" name="文本框 70"/>
          <p:cNvSpPr txBox="1"/>
          <p:nvPr/>
        </p:nvSpPr>
        <p:spPr>
          <a:xfrm>
            <a:off x="8034020" y="3651250"/>
            <a:ext cx="3629025" cy="368300"/>
          </a:xfrm>
          <a:prstGeom prst="rect">
            <a:avLst/>
          </a:prstGeom>
          <a:noFill/>
        </p:spPr>
        <p:txBody>
          <a:bodyPr wrap="square" rtlCol="0">
            <a:spAutoFit/>
          </a:bodyPr>
          <a:p>
            <a:r>
              <a:rPr lang="en-US" altLang="zh-CN"/>
              <a:t>Disconnect the air hose coupling</a:t>
            </a:r>
            <a:endParaRPr lang="en-US" altLang="zh-CN"/>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18990" y="6474928"/>
            <a:ext cx="2700000" cy="316800"/>
          </a:xfrm>
        </p:spPr>
        <p:txBody>
          <a:bodyPr/>
          <a:p>
            <a:pPr algn="ctr"/>
            <a:r>
              <a:rPr lang="en-US" altLang="zh-CN" b="1" dirty="0"/>
              <a:t>Page 47</a:t>
            </a:r>
            <a:endParaRPr lang="en-US" altLang="zh-CN" b="1" dirty="0"/>
          </a:p>
        </p:txBody>
      </p:sp>
      <p:sp>
        <p:nvSpPr>
          <p:cNvPr id="2" name="文本框 1"/>
          <p:cNvSpPr txBox="1"/>
          <p:nvPr/>
        </p:nvSpPr>
        <p:spPr>
          <a:xfrm>
            <a:off x="83820" y="1036955"/>
            <a:ext cx="7143115" cy="368300"/>
          </a:xfrm>
          <a:prstGeom prst="rect">
            <a:avLst/>
          </a:prstGeom>
          <a:noFill/>
        </p:spPr>
        <p:txBody>
          <a:bodyPr wrap="square" rtlCol="0" anchor="t">
            <a:spAutoFit/>
          </a:bodyPr>
          <a:p>
            <a:r>
              <a:rPr lang="en-US" altLang="zh-CN" b="1">
                <a:sym typeface="+mn-ea"/>
              </a:rPr>
              <a:t>4.5 </a:t>
            </a:r>
            <a:r>
              <a:rPr lang="en-US" altLang="zh-CN" b="1">
                <a:sym typeface="+mn-ea"/>
              </a:rPr>
              <a:t>Lower Leg Foot Unit Disassembly Instructions</a:t>
            </a:r>
            <a:r>
              <a:rPr lang="zh-CN" altLang="en-US" b="1">
                <a:sym typeface="+mn-ea"/>
              </a:rPr>
              <a:t>：</a:t>
            </a:r>
            <a:endParaRPr lang="zh-CN" altLang="en-US"/>
          </a:p>
        </p:txBody>
      </p:sp>
      <p:sp>
        <p:nvSpPr>
          <p:cNvPr id="6" name="页脚占位符 5"/>
          <p:cNvSpPr>
            <a:spLocks noGrp="1"/>
          </p:cNvSpPr>
          <p:nvPr>
            <p:ph type="ftr" sz="quarter" idx="11"/>
          </p:nvPr>
        </p:nvSpPr>
        <p:spPr>
          <a:xfrm>
            <a:off x="83820" y="6475095"/>
            <a:ext cx="415226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pic>
        <p:nvPicPr>
          <p:cNvPr id="5" name="图片 4"/>
          <p:cNvPicPr>
            <a:picLocks noChangeAspect="1"/>
          </p:cNvPicPr>
          <p:nvPr/>
        </p:nvPicPr>
        <p:blipFill>
          <a:blip r:embed="rId2"/>
          <a:stretch>
            <a:fillRect/>
          </a:stretch>
        </p:blipFill>
        <p:spPr>
          <a:xfrm>
            <a:off x="524510" y="2174875"/>
            <a:ext cx="3879215" cy="2782570"/>
          </a:xfrm>
          <a:prstGeom prst="rect">
            <a:avLst/>
          </a:prstGeom>
        </p:spPr>
      </p:pic>
      <p:pic>
        <p:nvPicPr>
          <p:cNvPr id="7" name="图片 6"/>
          <p:cNvPicPr>
            <a:picLocks noChangeAspect="1"/>
          </p:cNvPicPr>
          <p:nvPr/>
        </p:nvPicPr>
        <p:blipFill>
          <a:blip r:embed="rId3"/>
          <a:stretch>
            <a:fillRect/>
          </a:stretch>
        </p:blipFill>
        <p:spPr>
          <a:xfrm>
            <a:off x="5956935" y="2339975"/>
            <a:ext cx="3618865" cy="2451735"/>
          </a:xfrm>
          <a:prstGeom prst="rect">
            <a:avLst/>
          </a:prstGeom>
        </p:spPr>
      </p:pic>
      <p:sp>
        <p:nvSpPr>
          <p:cNvPr id="9" name="椭圆 8"/>
          <p:cNvSpPr/>
          <p:nvPr/>
        </p:nvSpPr>
        <p:spPr>
          <a:xfrm>
            <a:off x="555625" y="2935605"/>
            <a:ext cx="415290" cy="4635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nvSpPr>
        <p:spPr>
          <a:xfrm>
            <a:off x="4072890" y="2965450"/>
            <a:ext cx="415290" cy="4635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555625" y="5052695"/>
            <a:ext cx="3458210" cy="368300"/>
          </a:xfrm>
          <a:prstGeom prst="rect">
            <a:avLst/>
          </a:prstGeom>
          <a:noFill/>
        </p:spPr>
        <p:txBody>
          <a:bodyPr wrap="square" rtlCol="0">
            <a:spAutoFit/>
          </a:bodyPr>
          <a:p>
            <a:r>
              <a:rPr lang="en-US" altLang="zh-CN"/>
              <a:t>Remove 2 screws</a:t>
            </a:r>
            <a:endParaRPr lang="en-US" altLang="zh-CN"/>
          </a:p>
        </p:txBody>
      </p:sp>
      <p:sp>
        <p:nvSpPr>
          <p:cNvPr id="8" name="文本框 7"/>
          <p:cNvSpPr txBox="1"/>
          <p:nvPr/>
        </p:nvSpPr>
        <p:spPr>
          <a:xfrm>
            <a:off x="6816090" y="5052695"/>
            <a:ext cx="2424430" cy="368300"/>
          </a:xfrm>
          <a:prstGeom prst="rect">
            <a:avLst/>
          </a:prstGeom>
          <a:noFill/>
        </p:spPr>
        <p:txBody>
          <a:bodyPr wrap="square" rtlCol="0">
            <a:spAutoFit/>
          </a:bodyPr>
          <a:p>
            <a:r>
              <a:rPr lang="en-US" altLang="zh-CN"/>
              <a:t>calf massager</a:t>
            </a:r>
            <a:endParaRPr lang="en-US" altLang="zh-CN"/>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24070" y="6474928"/>
            <a:ext cx="2700000" cy="316800"/>
          </a:xfrm>
        </p:spPr>
        <p:txBody>
          <a:bodyPr/>
          <a:p>
            <a:pPr algn="ctr"/>
            <a:r>
              <a:rPr lang="en-US" altLang="zh-CN" b="1" dirty="0"/>
              <a:t>Page 48</a:t>
            </a:r>
            <a:endParaRPr lang="en-US" altLang="zh-CN" b="1" dirty="0"/>
          </a:p>
        </p:txBody>
      </p:sp>
      <p:sp>
        <p:nvSpPr>
          <p:cNvPr id="8" name="文本框 7"/>
          <p:cNvSpPr txBox="1"/>
          <p:nvPr/>
        </p:nvSpPr>
        <p:spPr>
          <a:xfrm>
            <a:off x="3128645" y="896620"/>
            <a:ext cx="6448425" cy="583565"/>
          </a:xfrm>
          <a:prstGeom prst="rect">
            <a:avLst/>
          </a:prstGeom>
          <a:noFill/>
        </p:spPr>
        <p:txBody>
          <a:bodyPr wrap="none" rtlCol="0" anchor="t">
            <a:spAutoFit/>
          </a:bodyPr>
          <a:p>
            <a:pPr algn="l"/>
            <a:r>
              <a:rPr lang="zh-CN" altLang="en-US" sz="3200" b="1">
                <a:solidFill>
                  <a:schemeClr val="accent1">
                    <a:lumMod val="75000"/>
                  </a:schemeClr>
                </a:solidFill>
                <a:latin typeface="+mn-ea"/>
                <a:cs typeface="+mn-ea"/>
                <a:sym typeface="+mn-ea"/>
              </a:rPr>
              <a:t>五、</a:t>
            </a:r>
            <a:r>
              <a:rPr lang="zh-CN" altLang="en-US" sz="3200" b="1">
                <a:solidFill>
                  <a:schemeClr val="accent1">
                    <a:lumMod val="75000"/>
                  </a:schemeClr>
                </a:solidFill>
                <a:latin typeface="+mn-ea"/>
                <a:cs typeface="+mn-ea"/>
                <a:sym typeface="+mn-ea"/>
              </a:rPr>
              <a:t>Massage chair failure code</a:t>
            </a:r>
            <a:endParaRPr lang="zh-CN" altLang="en-US" sz="3200"/>
          </a:p>
        </p:txBody>
      </p:sp>
      <p:sp>
        <p:nvSpPr>
          <p:cNvPr id="2" name="页脚占位符 1"/>
          <p:cNvSpPr>
            <a:spLocks noGrp="1"/>
          </p:cNvSpPr>
          <p:nvPr>
            <p:ph type="ftr" sz="quarter" idx="11"/>
          </p:nvPr>
        </p:nvSpPr>
        <p:spPr>
          <a:xfrm>
            <a:off x="135890" y="6475095"/>
            <a:ext cx="448818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graphicFrame>
        <p:nvGraphicFramePr>
          <p:cNvPr id="10" name="表格 9"/>
          <p:cNvGraphicFramePr/>
          <p:nvPr>
            <p:custDataLst>
              <p:tags r:id="rId2"/>
            </p:custDataLst>
          </p:nvPr>
        </p:nvGraphicFramePr>
        <p:xfrm>
          <a:off x="135890" y="1631315"/>
          <a:ext cx="11932285" cy="4624070"/>
        </p:xfrm>
        <a:graphic>
          <a:graphicData uri="http://schemas.openxmlformats.org/drawingml/2006/table">
            <a:tbl>
              <a:tblPr/>
              <a:tblGrid>
                <a:gridCol w="672465"/>
                <a:gridCol w="1384935"/>
                <a:gridCol w="3362960"/>
                <a:gridCol w="2354580"/>
                <a:gridCol w="2410460"/>
                <a:gridCol w="1746885"/>
              </a:tblGrid>
              <a:tr h="732155">
                <a:tc gridSpan="6">
                  <a:txBody>
                    <a:bodyPr/>
                    <a:p>
                      <a:pPr algn="ctr" fontAlgn="ctr"/>
                      <a:r>
                        <a:rPr lang="en-US" altLang="zh-CN" sz="1600" b="1" i="0">
                          <a:solidFill>
                            <a:srgbClr val="000000"/>
                          </a:solidFill>
                          <a:latin typeface="宋体" panose="02010600030101010101" pitchFamily="2" charset="-122"/>
                          <a:ea typeface="宋体" panose="02010600030101010101" pitchFamily="2" charset="-122"/>
                        </a:rPr>
                        <a:t>Turn On/Off: Long press the settings for 4 seconds to enter the password screen, enter 0592 to access the Engineering Mode interface.</a:t>
                      </a:r>
                      <a:endParaRPr lang="en-US" altLang="zh-CN" sz="16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3891915">
                <a:tc>
                  <a:txBody>
                    <a:bodyPr/>
                    <a:p>
                      <a:pPr algn="l" fontAlgn="ctr"/>
                      <a:endParaRPr sz="16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c>
                  <a:txBody>
                    <a:bodyPr/>
                    <a:p>
                      <a:pPr algn="l" fontAlgn="ctr"/>
                      <a:endParaRPr sz="16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c>
                  <a:txBody>
                    <a:bodyPr/>
                    <a:p/>
                  </a:txBody>
                  <a:tcPr marL="6667" marR="6667" marT="6667"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c>
                  <a:txBody>
                    <a:bodyPr/>
                    <a:p/>
                  </a:txBody>
                  <a:tcPr marL="6667" marR="6667" marT="6667"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c>
                  <a:txBody>
                    <a:bodyPr/>
                    <a:p>
                      <a:pPr algn="l" fontAlgn="ctr"/>
                      <a:endParaRPr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c>
                  <a:txBody>
                    <a:bodyPr/>
                    <a:p>
                      <a:pPr algn="l" fontAlgn="ctr"/>
                      <a:endParaRPr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lnL>
                      <a:noFill/>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00FFFF"/>
                    </a:solidFill>
                  </a:tcPr>
                </a:tc>
              </a:tr>
            </a:tbl>
          </a:graphicData>
        </a:graphic>
      </p:graphicFrame>
      <p:pic>
        <p:nvPicPr>
          <p:cNvPr id="12" name="图片_13"/>
          <p:cNvPicPr/>
          <p:nvPr/>
        </p:nvPicPr>
        <p:blipFill>
          <a:blip r:embed="rId3"/>
          <a:stretch>
            <a:fillRect/>
          </a:stretch>
        </p:blipFill>
        <p:spPr>
          <a:xfrm>
            <a:off x="2443163" y="2606675"/>
            <a:ext cx="1444625" cy="3259455"/>
          </a:xfrm>
          <a:prstGeom prst="rect">
            <a:avLst/>
          </a:prstGeom>
          <a:noFill/>
          <a:ln w="9525">
            <a:noFill/>
          </a:ln>
        </p:spPr>
      </p:pic>
      <p:pic>
        <p:nvPicPr>
          <p:cNvPr id="14" name="图片_12"/>
          <p:cNvPicPr/>
          <p:nvPr/>
        </p:nvPicPr>
        <p:blipFill>
          <a:blip r:embed="rId4"/>
          <a:stretch>
            <a:fillRect/>
          </a:stretch>
        </p:blipFill>
        <p:spPr>
          <a:xfrm>
            <a:off x="5634038" y="2606675"/>
            <a:ext cx="1811655" cy="3232785"/>
          </a:xfrm>
          <a:prstGeom prst="rect">
            <a:avLst/>
          </a:prstGeom>
          <a:noFill/>
          <a:ln w="9525">
            <a:noFill/>
          </a:ln>
        </p:spPr>
      </p:pic>
      <p:sp>
        <p:nvSpPr>
          <p:cNvPr id="17" name="矩形 14"/>
          <p:cNvSpPr/>
          <p:nvPr/>
        </p:nvSpPr>
        <p:spPr>
          <a:xfrm>
            <a:off x="2897823" y="2712085"/>
            <a:ext cx="535305" cy="198120"/>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vertOverflow="clip" horzOverflow="clip" wrap="square" rtlCol="0" anchor="t"/>
          <a:lstStyle>
            <a:defPPr>
              <a:defRPr lang="zh-CN">
                <a:solidFill>
                  <a:schemeClr val="dk1"/>
                </a:solidFill>
              </a:defRPr>
            </a:defPPr>
            <a:lvl1pPr marL="0" algn="l" defTabSz="914400" rtl="0" eaLnBrk="1" latinLnBrk="0" hangingPunct="1">
              <a:defRPr sz="1100">
                <a:solidFill>
                  <a:schemeClr val="dk1"/>
                </a:solidFill>
                <a:latin typeface="+mn-lt"/>
                <a:ea typeface="+mn-ea"/>
                <a:cs typeface="+mn-cs"/>
              </a:defRPr>
            </a:lvl1pPr>
            <a:lvl2pPr marL="457200" algn="l" defTabSz="914400" rtl="0" eaLnBrk="1" latinLnBrk="0" hangingPunct="1">
              <a:defRPr sz="1100">
                <a:solidFill>
                  <a:schemeClr val="dk1"/>
                </a:solidFill>
                <a:latin typeface="+mn-lt"/>
                <a:ea typeface="+mn-ea"/>
                <a:cs typeface="+mn-cs"/>
              </a:defRPr>
            </a:lvl2pPr>
            <a:lvl3pPr marL="914400" algn="l" defTabSz="914400" rtl="0" eaLnBrk="1" latinLnBrk="0" hangingPunct="1">
              <a:defRPr sz="1100">
                <a:solidFill>
                  <a:schemeClr val="dk1"/>
                </a:solidFill>
                <a:latin typeface="+mn-lt"/>
                <a:ea typeface="+mn-ea"/>
                <a:cs typeface="+mn-cs"/>
              </a:defRPr>
            </a:lvl3pPr>
            <a:lvl4pPr marL="1371600" algn="l" defTabSz="914400" rtl="0" eaLnBrk="1" latinLnBrk="0" hangingPunct="1">
              <a:defRPr sz="1100">
                <a:solidFill>
                  <a:schemeClr val="dk1"/>
                </a:solidFill>
                <a:latin typeface="+mn-lt"/>
                <a:ea typeface="+mn-ea"/>
                <a:cs typeface="+mn-cs"/>
              </a:defRPr>
            </a:lvl4pPr>
            <a:lvl5pPr marL="1828800" algn="l" defTabSz="914400" rtl="0" eaLnBrk="1" latinLnBrk="0" hangingPunct="1">
              <a:defRPr sz="1100">
                <a:solidFill>
                  <a:schemeClr val="dk1"/>
                </a:solidFill>
                <a:latin typeface="+mn-lt"/>
                <a:ea typeface="+mn-ea"/>
                <a:cs typeface="+mn-cs"/>
              </a:defRPr>
            </a:lvl5pPr>
            <a:lvl6pPr marL="2286000" algn="l" defTabSz="914400" rtl="0" eaLnBrk="1" latinLnBrk="0" hangingPunct="1">
              <a:defRPr sz="1100">
                <a:solidFill>
                  <a:schemeClr val="dk1"/>
                </a:solidFill>
                <a:latin typeface="+mn-lt"/>
                <a:ea typeface="+mn-ea"/>
                <a:cs typeface="+mn-cs"/>
              </a:defRPr>
            </a:lvl6pPr>
            <a:lvl7pPr marL="2743200" algn="l" defTabSz="914400" rtl="0" eaLnBrk="1" latinLnBrk="0" hangingPunct="1">
              <a:defRPr sz="1100">
                <a:solidFill>
                  <a:schemeClr val="dk1"/>
                </a:solidFill>
                <a:latin typeface="+mn-lt"/>
                <a:ea typeface="+mn-ea"/>
                <a:cs typeface="+mn-cs"/>
              </a:defRPr>
            </a:lvl7pPr>
            <a:lvl8pPr marL="3200400" algn="l" defTabSz="914400" rtl="0" eaLnBrk="1" latinLnBrk="0" hangingPunct="1">
              <a:defRPr sz="1100">
                <a:solidFill>
                  <a:schemeClr val="dk1"/>
                </a:solidFill>
                <a:latin typeface="+mn-lt"/>
                <a:ea typeface="+mn-ea"/>
                <a:cs typeface="+mn-cs"/>
              </a:defRPr>
            </a:lvl8pPr>
            <a:lvl9pPr marL="3657600" algn="l" defTabSz="914400" rtl="0" eaLnBrk="1" latinLnBrk="0" hangingPunct="1">
              <a:defRPr sz="1100">
                <a:solidFill>
                  <a:schemeClr val="dk1"/>
                </a:solidFill>
                <a:latin typeface="+mn-lt"/>
                <a:ea typeface="+mn-ea"/>
                <a:cs typeface="+mn-cs"/>
              </a:defRPr>
            </a:lvl9pPr>
          </a:lstStyle>
          <a:p>
            <a:endParaRPr lang="zh-CN" altLang="en-US"/>
          </a:p>
        </p:txBody>
      </p:sp>
      <p:sp>
        <p:nvSpPr>
          <p:cNvPr id="16" name="矩形 13"/>
          <p:cNvSpPr/>
          <p:nvPr/>
        </p:nvSpPr>
        <p:spPr>
          <a:xfrm>
            <a:off x="5778183" y="2975610"/>
            <a:ext cx="647065" cy="1714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clip" horzOverflow="clip" wrap="square" rtlCol="0" anchor="t"/>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endParaRPr lang="zh-CN"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540968"/>
            <a:ext cx="2700000" cy="316800"/>
          </a:xfrm>
        </p:spPr>
        <p:txBody>
          <a:bodyPr/>
          <a:p>
            <a:pPr algn="ctr"/>
            <a:r>
              <a:rPr lang="en-US" altLang="zh-CN" b="1" dirty="0"/>
              <a:t>Page 49</a:t>
            </a:r>
            <a:endParaRPr lang="en-US" altLang="zh-CN" b="1" dirty="0"/>
          </a:p>
        </p:txBody>
      </p:sp>
      <p:sp>
        <p:nvSpPr>
          <p:cNvPr id="5" name="页脚占位符 4"/>
          <p:cNvSpPr>
            <a:spLocks noGrp="1"/>
          </p:cNvSpPr>
          <p:nvPr>
            <p:ph type="ftr" sz="quarter" idx="11"/>
          </p:nvPr>
        </p:nvSpPr>
        <p:spPr>
          <a:xfrm>
            <a:off x="135890" y="6475095"/>
            <a:ext cx="424434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graphicFrame>
        <p:nvGraphicFramePr>
          <p:cNvPr id="4" name="表格 3"/>
          <p:cNvGraphicFramePr/>
          <p:nvPr/>
        </p:nvGraphicFramePr>
        <p:xfrm>
          <a:off x="136525" y="1051560"/>
          <a:ext cx="11875770" cy="5488940"/>
        </p:xfrm>
        <a:graphic>
          <a:graphicData uri="http://schemas.openxmlformats.org/drawingml/2006/table">
            <a:tbl>
              <a:tblPr/>
              <a:tblGrid>
                <a:gridCol w="669290"/>
                <a:gridCol w="1378585"/>
                <a:gridCol w="3346450"/>
                <a:gridCol w="2343785"/>
                <a:gridCol w="2399665"/>
                <a:gridCol w="1737995"/>
              </a:tblGrid>
              <a:tr h="503555">
                <a:tc>
                  <a:txBody>
                    <a:bodyPr/>
                    <a:p>
                      <a:pPr algn="ctr" fontAlgn="ctr"/>
                      <a:r>
                        <a:rPr lang="en-US" altLang="zh-CN" sz="1300" b="1" i="0">
                          <a:solidFill>
                            <a:srgbClr val="000000"/>
                          </a:solidFill>
                          <a:latin typeface="宋体" panose="02010600030101010101" pitchFamily="2" charset="-122"/>
                          <a:ea typeface="宋体" panose="02010600030101010101" pitchFamily="2" charset="-122"/>
                        </a:rPr>
                        <a:t>Fault number</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endParaRPr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r>
                        <a:rPr lang="en-US" altLang="zh-CN" sz="1300" b="1" i="0">
                          <a:solidFill>
                            <a:srgbClr val="000000"/>
                          </a:solidFill>
                          <a:latin typeface="宋体" panose="02010600030101010101" pitchFamily="2" charset="-122"/>
                          <a:ea typeface="宋体" panose="02010600030101010101" pitchFamily="2" charset="-122"/>
                        </a:rPr>
                        <a:t>Fault description</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r>
                        <a:rPr lang="en-US" altLang="zh-CN" sz="1300" b="1" i="0">
                          <a:solidFill>
                            <a:srgbClr val="000000"/>
                          </a:solidFill>
                          <a:latin typeface="宋体" panose="02010600030101010101" pitchFamily="2" charset="-122"/>
                          <a:ea typeface="宋体" panose="02010600030101010101" pitchFamily="2" charset="-122"/>
                        </a:rPr>
                        <a:t>Possible causes</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r>
                        <a:rPr lang="en-US" altLang="zh-CN" sz="1300" b="1" i="0">
                          <a:solidFill>
                            <a:srgbClr val="000000"/>
                          </a:solidFill>
                          <a:latin typeface="宋体" panose="02010600030101010101" pitchFamily="2" charset="-122"/>
                          <a:ea typeface="宋体" panose="02010600030101010101" pitchFamily="2" charset="-122"/>
                        </a:rPr>
                        <a:t>troubleshooting method</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c>
                  <a:txBody>
                    <a:bodyPr/>
                    <a:p>
                      <a:pPr algn="ctr" fontAlgn="ctr"/>
                      <a:r>
                        <a:rPr lang="en-US" altLang="zh-CN" sz="1300" b="1" i="0">
                          <a:solidFill>
                            <a:srgbClr val="000000"/>
                          </a:solidFill>
                          <a:latin typeface="宋体" panose="02010600030101010101" pitchFamily="2" charset="-122"/>
                          <a:ea typeface="宋体" panose="02010600030101010101" pitchFamily="2" charset="-122"/>
                        </a:rPr>
                        <a:t>Note</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w="6350" cap="flat" cmpd="sng">
                      <a:solidFill>
                        <a:srgbClr val="000000"/>
                      </a:solidFill>
                      <a:prstDash val="solid"/>
                      <a:headEnd type="none" w="med" len="med"/>
                      <a:tailEnd type="none" w="med" len="med"/>
                    </a:lnB>
                    <a:noFill/>
                  </a:tcPr>
                </a:tc>
              </a:tr>
              <a:tr h="850900">
                <a:tc>
                  <a:txBody>
                    <a:bodyPr/>
                    <a:p>
                      <a:pPr algn="ctr" fontAlgn="ctr"/>
                      <a:r>
                        <a:rPr lang="en-US" altLang="zh-CN" sz="1300" b="1" i="0">
                          <a:solidFill>
                            <a:srgbClr val="000000"/>
                          </a:solidFill>
                          <a:latin typeface="宋体" panose="02010600030101010101" pitchFamily="2" charset="-122"/>
                          <a:ea typeface="宋体" panose="02010600030101010101" pitchFamily="2" charset="-122"/>
                        </a:rPr>
                        <a:t>28</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Side panel detects button long press exceeding 45s</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1.The button is stuck</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1.Check side panel buttons</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real-time detection</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50900">
                <a:tc>
                  <a:txBody>
                    <a:bodyPr/>
                    <a:p>
                      <a:pPr algn="ctr" fontAlgn="ctr"/>
                      <a:r>
                        <a:rPr lang="en-US" altLang="zh-CN" sz="1300" b="1" i="0">
                          <a:solidFill>
                            <a:srgbClr val="000000"/>
                          </a:solidFill>
                          <a:latin typeface="宋体" panose="02010600030101010101" pitchFamily="2" charset="-122"/>
                          <a:ea typeface="宋体" panose="02010600030101010101" pitchFamily="2" charset="-122"/>
                        </a:rPr>
                        <a:t>01</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The handheld controller detects a button long press exceeding 40 seconds</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1.The button is stuck</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1.Check the handheld controller buttons</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real-time detection</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65175">
                <a:tc>
                  <a:txBody>
                    <a:bodyPr/>
                    <a:p>
                      <a:pPr algn="ctr" fontAlgn="ctr"/>
                      <a:r>
                        <a:rPr lang="en-US" altLang="zh-CN" sz="1300" b="1" i="0">
                          <a:solidFill>
                            <a:srgbClr val="000000"/>
                          </a:solidFill>
                          <a:latin typeface="宋体" panose="02010600030101010101" pitchFamily="2" charset="-122"/>
                          <a:ea typeface="宋体" panose="02010600030101010101" pitchFamily="2" charset="-122"/>
                        </a:rPr>
                        <a:t>02</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Hand controller failed to communicate with the main board for over 4 seconds</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1.Hand controller wire disconnection</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1.Replace the hand controller cable</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real-time detection</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007110">
                <a:tc>
                  <a:txBody>
                    <a:bodyPr/>
                    <a:p>
                      <a:pPr algn="ctr" fontAlgn="ctr"/>
                      <a:r>
                        <a:rPr lang="en-US" altLang="zh-CN" sz="1300" b="1" i="0">
                          <a:solidFill>
                            <a:srgbClr val="000000"/>
                          </a:solidFill>
                          <a:latin typeface="宋体" panose="02010600030101010101" pitchFamily="2" charset="-122"/>
                          <a:ea typeface="宋体" panose="02010600030101010101" pitchFamily="2" charset="-122"/>
                        </a:rPr>
                        <a:t>03</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Both upper and lower limit sensors are active</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1.Upper and lower limit sensors faulty</a:t>
                      </a:r>
                      <a:br>
                        <a:rPr lang="en-US" altLang="zh-CN" sz="1300" b="1" i="0">
                          <a:solidFill>
                            <a:srgbClr val="000000"/>
                          </a:solidFill>
                          <a:latin typeface="宋体" panose="02010600030101010101" pitchFamily="2" charset="-122"/>
                          <a:ea typeface="宋体" panose="02010600030101010101" pitchFamily="2" charset="-122"/>
                        </a:rPr>
                      </a:br>
                      <a:r>
                        <a:rPr lang="en-US" altLang="zh-CN" sz="1300" b="1" i="0">
                          <a:solidFill>
                            <a:srgbClr val="000000"/>
                          </a:solidFill>
                          <a:latin typeface="宋体" panose="02010600030101010101" pitchFamily="2" charset="-122"/>
                          <a:ea typeface="宋体" panose="02010600030101010101" pitchFamily="2" charset="-122"/>
                        </a:rPr>
                        <a:t>2.Backpack frame connector detached</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1.Replace upper and lower limit sensors</a:t>
                      </a:r>
                      <a:br>
                        <a:rPr lang="en-US" altLang="zh-CN" sz="1300" b="1" i="0">
                          <a:solidFill>
                            <a:srgbClr val="000000"/>
                          </a:solidFill>
                          <a:latin typeface="宋体" panose="02010600030101010101" pitchFamily="2" charset="-122"/>
                          <a:ea typeface="宋体" panose="02010600030101010101" pitchFamily="2" charset="-122"/>
                        </a:rPr>
                      </a:br>
                      <a:r>
                        <a:rPr lang="en-US" altLang="zh-CN" sz="1300" b="1" i="0">
                          <a:solidFill>
                            <a:srgbClr val="000000"/>
                          </a:solidFill>
                          <a:latin typeface="宋体" panose="02010600030101010101" pitchFamily="2" charset="-122"/>
                          <a:ea typeface="宋体" panose="02010600030101010101" pitchFamily="2" charset="-122"/>
                        </a:rPr>
                        <a:t>2.Check the back frame signal wire connection</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real-time detection</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11300">
                <a:tc>
                  <a:txBody>
                    <a:bodyPr/>
                    <a:p>
                      <a:pPr algn="ctr" fontAlgn="ctr"/>
                      <a:r>
                        <a:rPr lang="en-US" altLang="zh-CN" sz="1300" b="1" i="0">
                          <a:solidFill>
                            <a:srgbClr val="000000"/>
                          </a:solidFill>
                          <a:latin typeface="宋体" panose="02010600030101010101" pitchFamily="2" charset="-122"/>
                          <a:ea typeface="宋体" panose="02010600030101010101" pitchFamily="2" charset="-122"/>
                        </a:rPr>
                        <a:t>04</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Abnormal walking count detected when the mechanism walking function is enabled</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1.Backplane signal connector loose connection</a:t>
                      </a:r>
                      <a:br>
                        <a:rPr lang="en-US" altLang="zh-CN" sz="1300" b="1" i="0">
                          <a:solidFill>
                            <a:srgbClr val="000000"/>
                          </a:solidFill>
                          <a:latin typeface="宋体" panose="02010600030101010101" pitchFamily="2" charset="-122"/>
                          <a:ea typeface="宋体" panose="02010600030101010101" pitchFamily="2" charset="-122"/>
                        </a:rPr>
                      </a:br>
                      <a:r>
                        <a:rPr lang="en-US" altLang="zh-CN" sz="1300" b="1" i="0">
                          <a:solidFill>
                            <a:srgbClr val="000000"/>
                          </a:solidFill>
                          <a:latin typeface="宋体" panose="02010600030101010101" pitchFamily="2" charset="-122"/>
                          <a:ea typeface="宋体" panose="02010600030101010101" pitchFamily="2" charset="-122"/>
                        </a:rPr>
                        <a:t>2.Stroke counter sensor malfunction</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1.Check if the backplane signal connector cable is properly plugged in </a:t>
                      </a:r>
                      <a:br>
                        <a:rPr lang="en-US" altLang="zh-CN" sz="1300" b="1" i="0">
                          <a:solidFill>
                            <a:srgbClr val="000000"/>
                          </a:solidFill>
                          <a:latin typeface="宋体" panose="02010600030101010101" pitchFamily="2" charset="-122"/>
                          <a:ea typeface="宋体" panose="02010600030101010101" pitchFamily="2" charset="-122"/>
                        </a:rPr>
                      </a:br>
                      <a:r>
                        <a:rPr lang="en-US" altLang="zh-CN" sz="1300" b="1" i="0">
                          <a:solidFill>
                            <a:srgbClr val="000000"/>
                          </a:solidFill>
                          <a:latin typeface="宋体" panose="02010600030101010101" pitchFamily="2" charset="-122"/>
                          <a:ea typeface="宋体" panose="02010600030101010101" pitchFamily="2" charset="-122"/>
                        </a:rPr>
                        <a:t>2.Stroke counter sensor malfunction</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300" b="1" i="0">
                          <a:solidFill>
                            <a:srgbClr val="000000"/>
                          </a:solidFill>
                          <a:latin typeface="宋体" panose="02010600030101010101" pitchFamily="2" charset="-122"/>
                          <a:ea typeface="宋体" panose="02010600030101010101" pitchFamily="2" charset="-122"/>
                        </a:rPr>
                        <a:t>Real-time detection when the movement walking function is enabled</a:t>
                      </a:r>
                      <a:endParaRPr lang="en-US" altLang="zh-CN" sz="13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474928"/>
            <a:ext cx="2700000" cy="316800"/>
          </a:xfrm>
        </p:spPr>
        <p:txBody>
          <a:bodyPr/>
          <a:p>
            <a:pPr algn="ctr"/>
            <a:r>
              <a:rPr lang="en-US" altLang="zh-CN" b="1" dirty="0"/>
              <a:t>Page 5</a:t>
            </a:r>
            <a:endParaRPr lang="en-US" altLang="zh-CN" b="1" dirty="0"/>
          </a:p>
        </p:txBody>
      </p:sp>
      <p:sp>
        <p:nvSpPr>
          <p:cNvPr id="4" name="页脚占位符 3"/>
          <p:cNvSpPr>
            <a:spLocks noGrp="1"/>
          </p:cNvSpPr>
          <p:nvPr>
            <p:ph type="ftr" sz="quarter" idx="11"/>
          </p:nvPr>
        </p:nvSpPr>
        <p:spPr>
          <a:xfrm>
            <a:off x="68510" y="6474928"/>
            <a:ext cx="3960000" cy="316800"/>
          </a:xfrm>
        </p:spPr>
        <p:txBody>
          <a:bodyPr/>
          <a:p>
            <a:pPr algn="l"/>
            <a:r>
              <a:rPr lang="en-US" altLang="zh-CN" b="1" dirty="0">
                <a:sym typeface="+mn-ea"/>
              </a:rPr>
              <a:t>EC-1616C </a:t>
            </a:r>
            <a:r>
              <a:rPr lang="en-US" altLang="zh-CN" b="1" dirty="0"/>
              <a:t>Massage Chair After-sales Service Guide</a:t>
            </a:r>
            <a:endParaRPr lang="en-US" altLang="zh-CN" b="1" dirty="0"/>
          </a:p>
        </p:txBody>
      </p:sp>
      <p:sp>
        <p:nvSpPr>
          <p:cNvPr id="11" name="文本框 10"/>
          <p:cNvSpPr txBox="1"/>
          <p:nvPr/>
        </p:nvSpPr>
        <p:spPr>
          <a:xfrm>
            <a:off x="68580" y="1064260"/>
            <a:ext cx="4375785" cy="460375"/>
          </a:xfrm>
          <a:prstGeom prst="rect">
            <a:avLst/>
          </a:prstGeom>
          <a:noFill/>
        </p:spPr>
        <p:txBody>
          <a:bodyPr wrap="square" rtlCol="0" anchor="t">
            <a:spAutoFit/>
          </a:bodyPr>
          <a:p>
            <a:pPr algn="l"/>
            <a:r>
              <a:rPr lang="zh-CN" altLang="en-US" sz="2400" b="1">
                <a:solidFill>
                  <a:schemeClr val="accent1">
                    <a:lumMod val="75000"/>
                  </a:schemeClr>
                </a:solidFill>
                <a:latin typeface="+mn-ea"/>
                <a:cs typeface="+mn-ea"/>
                <a:sym typeface="+mn-ea"/>
              </a:rPr>
              <a:t>一、</a:t>
            </a:r>
            <a:r>
              <a:rPr lang="zh-CN" altLang="en-US" sz="2400" b="1">
                <a:solidFill>
                  <a:schemeClr val="accent1">
                    <a:lumMod val="75000"/>
                  </a:schemeClr>
                </a:solidFill>
                <a:latin typeface="+mn-ea"/>
                <a:cs typeface="+mn-ea"/>
                <a:sym typeface="+mn-ea"/>
              </a:rPr>
              <a:t>Product introduction</a:t>
            </a:r>
            <a:endParaRPr lang="zh-CN" altLang="en-US" sz="2400" b="1">
              <a:solidFill>
                <a:schemeClr val="accent1">
                  <a:lumMod val="75000"/>
                </a:schemeClr>
              </a:solidFill>
              <a:latin typeface="+mn-ea"/>
              <a:cs typeface="+mn-ea"/>
              <a:sym typeface="+mn-ea"/>
            </a:endParaRPr>
          </a:p>
        </p:txBody>
      </p:sp>
      <p:pic>
        <p:nvPicPr>
          <p:cNvPr id="2" name="图片 1"/>
          <p:cNvPicPr>
            <a:picLocks noChangeAspect="1"/>
          </p:cNvPicPr>
          <p:nvPr/>
        </p:nvPicPr>
        <p:blipFill>
          <a:blip r:embed="rId2"/>
          <a:stretch>
            <a:fillRect/>
          </a:stretch>
        </p:blipFill>
        <p:spPr>
          <a:xfrm>
            <a:off x="3969385" y="1372235"/>
            <a:ext cx="5060315" cy="498665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745990" y="6540968"/>
            <a:ext cx="2700000" cy="316800"/>
          </a:xfrm>
        </p:spPr>
        <p:txBody>
          <a:bodyPr/>
          <a:p>
            <a:pPr algn="ctr"/>
            <a:r>
              <a:rPr lang="en-US" altLang="zh-CN" b="1" dirty="0"/>
              <a:t>Page 50</a:t>
            </a:r>
            <a:endParaRPr lang="en-US" altLang="zh-CN" b="1" dirty="0"/>
          </a:p>
        </p:txBody>
      </p:sp>
      <p:sp>
        <p:nvSpPr>
          <p:cNvPr id="2" name="页脚占位符 1"/>
          <p:cNvSpPr>
            <a:spLocks noGrp="1"/>
          </p:cNvSpPr>
          <p:nvPr>
            <p:ph type="ftr" sz="quarter" idx="11"/>
          </p:nvPr>
        </p:nvSpPr>
        <p:spPr>
          <a:xfrm>
            <a:off x="135890" y="6475095"/>
            <a:ext cx="422719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graphicFrame>
        <p:nvGraphicFramePr>
          <p:cNvPr id="4" name="表格 3"/>
          <p:cNvGraphicFramePr/>
          <p:nvPr/>
        </p:nvGraphicFramePr>
        <p:xfrm>
          <a:off x="135890" y="994410"/>
          <a:ext cx="11802110" cy="5480050"/>
        </p:xfrm>
        <a:graphic>
          <a:graphicData uri="http://schemas.openxmlformats.org/drawingml/2006/table">
            <a:tbl>
              <a:tblPr/>
              <a:tblGrid>
                <a:gridCol w="665480"/>
                <a:gridCol w="1369695"/>
                <a:gridCol w="3325495"/>
                <a:gridCol w="2329180"/>
                <a:gridCol w="2384425"/>
                <a:gridCol w="1727835"/>
              </a:tblGrid>
              <a:tr h="1096010">
                <a:tc>
                  <a:txBody>
                    <a:bodyPr/>
                    <a:p>
                      <a:pPr algn="ctr" fontAlgn="ctr"/>
                      <a:r>
                        <a:rPr lang="en-US" altLang="zh-CN" sz="800" b="1" i="0">
                          <a:solidFill>
                            <a:srgbClr val="000000"/>
                          </a:solidFill>
                          <a:latin typeface="宋体" panose="02010600030101010101" pitchFamily="2" charset="-122"/>
                          <a:ea typeface="宋体" panose="02010600030101010101" pitchFamily="2" charset="-122"/>
                        </a:rPr>
                        <a:t>09</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No kneading motor rotation count signal detected for 5 seconds</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1.Width detection board faulty</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2.Width board connection abnormality</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3.Kneading motor malfunction or belt dislodged</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1.Replace width detection plate</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2.Replace the back frame signal cable</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3.Replace motor</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Detection upon entering self-test mode</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096010">
                <a:tc>
                  <a:txBody>
                    <a:bodyPr/>
                    <a:p>
                      <a:pPr algn="ctr" fontAlgn="ctr"/>
                      <a:r>
                        <a:rPr lang="en-US" altLang="zh-CN" sz="800" b="1" i="0">
                          <a:solidFill>
                            <a:srgbClr val="000000"/>
                          </a:solidFill>
                          <a:latin typeface="宋体" panose="02010600030101010101" pitchFamily="2" charset="-122"/>
                          <a:ea typeface="宋体" panose="02010600030101010101" pitchFamily="2" charset="-122"/>
                        </a:rPr>
                        <a:t>10</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Wide position signal not detected for 5 seconds</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1.Width detection board faulty</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2.Width board connection abnormality</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3.Kneading motor malfunction or belt dislodged</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1.Replace width detection plate</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2.Replace the back frame signal cable</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3.Replace motor</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Detection upon entering self-test mode</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626110">
                <a:tc>
                  <a:txBody>
                    <a:bodyPr/>
                    <a:p>
                      <a:pPr algn="ctr" fontAlgn="ctr"/>
                      <a:r>
                        <a:rPr lang="en-US" altLang="zh-CN" sz="800" b="1" i="0">
                          <a:solidFill>
                            <a:srgbClr val="000000"/>
                          </a:solidFill>
                          <a:latin typeface="宋体" panose="02010600030101010101" pitchFamily="2" charset="-122"/>
                          <a:ea typeface="宋体" panose="02010600030101010101" pitchFamily="2" charset="-122"/>
                        </a:rPr>
                        <a:t>13</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Both upper and lower limit sensors are active</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1.Upper and lower limit sensors faulty</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2.Backpack frame connector detached</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1.Replace upper and lower limit sensors</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2.Check the back frame signal wire connection</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Detection upon entering self-test mode</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39800">
                <a:tc>
                  <a:txBody>
                    <a:bodyPr/>
                    <a:p>
                      <a:pPr algn="ctr" fontAlgn="ctr"/>
                      <a:r>
                        <a:rPr lang="en-US" altLang="zh-CN" sz="800" b="1" i="0">
                          <a:solidFill>
                            <a:srgbClr val="000000"/>
                          </a:solidFill>
                          <a:latin typeface="宋体" panose="02010600030101010101" pitchFamily="2" charset="-122"/>
                          <a:ea typeface="宋体" panose="02010600030101010101" pitchFamily="2" charset="-122"/>
                        </a:rPr>
                        <a:t>14</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Upper limit sensor signal not detected for 40 seconds</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1.Upper limit sensor faulty</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2.Backpack frame connector detached</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3.Travel motor failure or broken wire</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1.Replace upper limit sensor board</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2.Check the back frame signal wire connection</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3.Replace the drive motor or wiring</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Detection upon entering self-test mode</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39800">
                <a:tc>
                  <a:txBody>
                    <a:bodyPr/>
                    <a:p>
                      <a:pPr algn="ctr" fontAlgn="ctr"/>
                      <a:r>
                        <a:rPr lang="en-US" altLang="zh-CN" sz="800" b="1" i="0">
                          <a:solidFill>
                            <a:srgbClr val="000000"/>
                          </a:solidFill>
                          <a:latin typeface="宋体" panose="02010600030101010101" pitchFamily="2" charset="-122"/>
                          <a:ea typeface="宋体" panose="02010600030101010101" pitchFamily="2" charset="-122"/>
                        </a:rPr>
                        <a:t>15</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Abnormal walking count detected when the mechanism walking function is enabled</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1.Backplane signal connector loose connection</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2.Stroke counter sensor malfunction</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1.Check if the backplane signal connector cable is properly plugged in</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2.Stroke counter sensor malfunction</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Detection upon entering self-test mode</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82320">
                <a:tc>
                  <a:txBody>
                    <a:bodyPr/>
                    <a:p>
                      <a:pPr algn="ctr" fontAlgn="ctr"/>
                      <a:r>
                        <a:rPr lang="en-US" altLang="zh-CN" sz="800" b="1" i="0">
                          <a:solidFill>
                            <a:srgbClr val="000000"/>
                          </a:solidFill>
                          <a:latin typeface="宋体" panose="02010600030101010101" pitchFamily="2" charset="-122"/>
                          <a:ea typeface="宋体" panose="02010600030101010101" pitchFamily="2" charset="-122"/>
                        </a:rPr>
                        <a:t>16</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The upper limit sensor detects a signal, and the lower limit sensor signal is detected again within 2 seconds</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1.Lower (Upper) limit sensor faulty</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1.Replace lower (upper) limit sensor board</a:t>
                      </a:r>
                      <a:br>
                        <a:rPr lang="en-US" altLang="zh-CN" sz="800" b="1" i="0">
                          <a:solidFill>
                            <a:srgbClr val="000000"/>
                          </a:solidFill>
                          <a:latin typeface="宋体" panose="02010600030101010101" pitchFamily="2" charset="-122"/>
                          <a:ea typeface="宋体" panose="02010600030101010101" pitchFamily="2" charset="-122"/>
                        </a:rPr>
                      </a:br>
                      <a:r>
                        <a:rPr lang="en-US" altLang="zh-CN" sz="800" b="1" i="0">
                          <a:solidFill>
                            <a:srgbClr val="000000"/>
                          </a:solidFill>
                          <a:latin typeface="宋体" panose="02010600030101010101" pitchFamily="2" charset="-122"/>
                          <a:ea typeface="宋体" panose="02010600030101010101" pitchFamily="2" charset="-122"/>
                        </a:rPr>
                        <a:t>2.Check the upper/lower limit sensor wire connection</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800" b="1" i="0">
                          <a:solidFill>
                            <a:srgbClr val="000000"/>
                          </a:solidFill>
                          <a:latin typeface="宋体" panose="02010600030101010101" pitchFamily="2" charset="-122"/>
                          <a:ea typeface="宋体" panose="02010600030101010101" pitchFamily="2" charset="-122"/>
                        </a:rPr>
                        <a:t>Detection upon entering self-test mode</a:t>
                      </a:r>
                      <a:endParaRPr lang="en-US" altLang="zh-CN" sz="8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88205" y="6540968"/>
            <a:ext cx="2700000" cy="316800"/>
          </a:xfrm>
        </p:spPr>
        <p:txBody>
          <a:bodyPr/>
          <a:p>
            <a:pPr algn="ctr"/>
            <a:r>
              <a:rPr lang="en-US" altLang="zh-CN" b="1" dirty="0"/>
              <a:t>Page 51</a:t>
            </a:r>
            <a:endParaRPr lang="en-US" altLang="zh-CN" b="1" dirty="0"/>
          </a:p>
        </p:txBody>
      </p:sp>
      <p:sp>
        <p:nvSpPr>
          <p:cNvPr id="2" name="页脚占位符 1"/>
          <p:cNvSpPr>
            <a:spLocks noGrp="1"/>
          </p:cNvSpPr>
          <p:nvPr>
            <p:ph type="ftr" sz="quarter" idx="11"/>
          </p:nvPr>
        </p:nvSpPr>
        <p:spPr>
          <a:xfrm>
            <a:off x="135890" y="6475095"/>
            <a:ext cx="4371340"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graphicFrame>
        <p:nvGraphicFramePr>
          <p:cNvPr id="5" name="表格 4"/>
          <p:cNvGraphicFramePr/>
          <p:nvPr/>
        </p:nvGraphicFramePr>
        <p:xfrm>
          <a:off x="135890" y="984885"/>
          <a:ext cx="11859895" cy="5490210"/>
        </p:xfrm>
        <a:graphic>
          <a:graphicData uri="http://schemas.openxmlformats.org/drawingml/2006/table">
            <a:tbl>
              <a:tblPr/>
              <a:tblGrid>
                <a:gridCol w="668020"/>
                <a:gridCol w="1376680"/>
                <a:gridCol w="3342005"/>
                <a:gridCol w="2341245"/>
                <a:gridCol w="2395855"/>
                <a:gridCol w="1736090"/>
              </a:tblGrid>
              <a:tr h="1078230">
                <a:tc>
                  <a:txBody>
                    <a:bodyPr/>
                    <a:p>
                      <a:pPr algn="ctr" fontAlgn="ctr"/>
                      <a:r>
                        <a:rPr lang="en-US" altLang="zh-CN" sz="900" b="1" i="0">
                          <a:solidFill>
                            <a:srgbClr val="000000"/>
                          </a:solidFill>
                          <a:latin typeface="宋体" panose="02010600030101010101" pitchFamily="2" charset="-122"/>
                          <a:ea typeface="宋体" panose="02010600030101010101" pitchFamily="2" charset="-122"/>
                        </a:rPr>
                        <a:t>17</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Lower limit sensor signal not detected for 40 seconds</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1.Lower limit sensor faulty</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2.Backpack frame connector detached</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3.Travel motor failure or broken wire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1.Replace the lower limit sensor board</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2.Check back frame wire connections</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3.Replace faulty travel motor or wiring</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Detection upon entering self-test mode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98525">
                <a:tc>
                  <a:txBody>
                    <a:bodyPr/>
                    <a:p>
                      <a:pPr algn="ctr" fontAlgn="ctr"/>
                      <a:r>
                        <a:rPr lang="en-US" altLang="zh-CN" sz="900" b="1" i="0">
                          <a:solidFill>
                            <a:srgbClr val="000000"/>
                          </a:solidFill>
                          <a:latin typeface="宋体" panose="02010600030101010101" pitchFamily="2" charset="-122"/>
                          <a:ea typeface="宋体" panose="02010600030101010101" pitchFamily="2" charset="-122"/>
                        </a:rPr>
                        <a:t>18</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The upper limit sensor signal is detected within 2 seconds after the lower limit sensor detects a signal.</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1.Upper (Lower) limit sensor faulty</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1.Replace upper (lower) limit sensor board</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2.Check upper (lower) limit sensor wire connection</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Detection upon entering self-test mode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99795">
                <a:tc>
                  <a:txBody>
                    <a:bodyPr/>
                    <a:p>
                      <a:pPr algn="ctr" fontAlgn="ctr"/>
                      <a:r>
                        <a:rPr lang="en-US" altLang="zh-CN" sz="900" b="1" i="0">
                          <a:solidFill>
                            <a:srgbClr val="000000"/>
                          </a:solidFill>
                          <a:latin typeface="宋体" panose="02010600030101010101" pitchFamily="2" charset="-122"/>
                          <a:ea typeface="宋体" panose="02010600030101010101" pitchFamily="2" charset="-122"/>
                        </a:rPr>
                        <a:t>19</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Calf push rod activation detected no count signal after 2.5s (or no push rod in-position signal detected after 40s)</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1.Calf push rod motor malfunction</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2.Calf push rod motor wiring disconnected</a:t>
                      </a:r>
                      <a:br>
                        <a:rPr lang="en-US" altLang="zh-CN" sz="900" b="1" i="0">
                          <a:solidFill>
                            <a:srgbClr val="000000"/>
                          </a:solidFill>
                          <a:latin typeface="宋体" panose="02010600030101010101" pitchFamily="2" charset="-122"/>
                          <a:ea typeface="宋体" panose="02010600030101010101" pitchFamily="2" charset="-122"/>
                        </a:rPr>
                      </a:b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1.Replace calf push rod motor</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2.Check the calf push rod motor wiring</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Detection upon entering self-test mode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676910">
                <a:tc>
                  <a:txBody>
                    <a:bodyPr/>
                    <a:p>
                      <a:pPr algn="ctr" fontAlgn="ctr"/>
                      <a:r>
                        <a:rPr lang="en-US" altLang="zh-CN" sz="900" b="1" i="0">
                          <a:solidFill>
                            <a:srgbClr val="000000"/>
                          </a:solidFill>
                          <a:latin typeface="宋体" panose="02010600030101010101" pitchFamily="2" charset="-122"/>
                          <a:ea typeface="宋体" panose="02010600030101010101" pitchFamily="2" charset="-122"/>
                        </a:rPr>
                        <a:t>21</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The main board and center board failed to communicate for over 6 seconds</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1.Mainboard wire disconnection</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1.Replace the mainboard cable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real-time detection</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678180">
                <a:tc>
                  <a:txBody>
                    <a:bodyPr/>
                    <a:p>
                      <a:pPr algn="ctr" fontAlgn="ctr"/>
                      <a:r>
                        <a:rPr lang="en-US" altLang="zh-CN" sz="900" b="1" i="0">
                          <a:solidFill>
                            <a:srgbClr val="000000"/>
                          </a:solidFill>
                          <a:latin typeface="宋体" panose="02010600030101010101" pitchFamily="2" charset="-122"/>
                          <a:ea typeface="宋体" panose="02010600030101010101" pitchFamily="2" charset="-122"/>
                        </a:rPr>
                        <a:t>22</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Side panel controller failed to communicate with center panel for over 6 seconds</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1.Side panel controller wire disconnection</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1.Replace the side panel controller cable</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real-time detection</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58570">
                <a:tc>
                  <a:txBody>
                    <a:bodyPr/>
                    <a:p>
                      <a:pPr algn="ctr" fontAlgn="ctr"/>
                      <a:r>
                        <a:rPr lang="en-US" altLang="zh-CN" sz="900" b="1" i="0">
                          <a:solidFill>
                            <a:srgbClr val="000000"/>
                          </a:solidFill>
                          <a:latin typeface="宋体" panose="02010600030101010101" pitchFamily="2" charset="-122"/>
                          <a:ea typeface="宋体" panose="02010600030101010101" pitchFamily="2" charset="-122"/>
                        </a:rPr>
                        <a:t>25</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Back push rod open: counting signal not detected within 2.5s (or push rod in-position signal not detected</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1.Back push rod motor malfunction</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2.Back push rod motor wiring disconnected</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3.Back push rod counter connection wire detached</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1.Replace back push rod motor</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2.Check the back push rod motor wiring</a:t>
                      </a:r>
                      <a:br>
                        <a:rPr lang="en-US" altLang="zh-CN" sz="900" b="1" i="0">
                          <a:solidFill>
                            <a:srgbClr val="000000"/>
                          </a:solidFill>
                          <a:latin typeface="宋体" panose="02010600030101010101" pitchFamily="2" charset="-122"/>
                          <a:ea typeface="宋体" panose="02010600030101010101" pitchFamily="2" charset="-122"/>
                        </a:rPr>
                      </a:br>
                      <a:r>
                        <a:rPr lang="en-US" altLang="zh-CN" sz="900" b="1" i="0">
                          <a:solidFill>
                            <a:srgbClr val="000000"/>
                          </a:solidFill>
                          <a:latin typeface="宋体" panose="02010600030101010101" pitchFamily="2" charset="-122"/>
                          <a:ea typeface="宋体" panose="02010600030101010101" pitchFamily="2" charset="-122"/>
                        </a:rPr>
                        <a:t>3.Check the back push rod count wiring</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1" i="0">
                          <a:solidFill>
                            <a:srgbClr val="000000"/>
                          </a:solidFill>
                          <a:latin typeface="宋体" panose="02010600030101010101" pitchFamily="2" charset="-122"/>
                          <a:ea typeface="宋体" panose="02010600030101010101" pitchFamily="2" charset="-122"/>
                        </a:rPr>
                        <a:t>Detection when self-check is enabled</a:t>
                      </a:r>
                      <a:endParaRPr lang="en-US" altLang="zh-CN" sz="9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01210" y="6465403"/>
            <a:ext cx="2700000" cy="316800"/>
          </a:xfrm>
        </p:spPr>
        <p:txBody>
          <a:bodyPr/>
          <a:p>
            <a:pPr algn="ctr"/>
            <a:r>
              <a:rPr lang="en-US" altLang="zh-CN" b="1" dirty="0"/>
              <a:t>Page 6</a:t>
            </a:r>
            <a:endParaRPr lang="en-US" altLang="zh-CN" b="1" dirty="0"/>
          </a:p>
        </p:txBody>
      </p:sp>
      <p:sp>
        <p:nvSpPr>
          <p:cNvPr id="4" name="页脚占位符 3"/>
          <p:cNvSpPr>
            <a:spLocks noGrp="1"/>
          </p:cNvSpPr>
          <p:nvPr>
            <p:ph type="ftr" sz="quarter" idx="11"/>
          </p:nvPr>
        </p:nvSpPr>
        <p:spPr>
          <a:xfrm>
            <a:off x="68510" y="6465403"/>
            <a:ext cx="3960000" cy="316800"/>
          </a:xfrm>
        </p:spPr>
        <p:txBody>
          <a:bodyPr/>
          <a:p>
            <a:pPr algn="l"/>
            <a:r>
              <a:rPr lang="en-US" altLang="zh-CN" b="1" dirty="0">
                <a:sym typeface="+mn-ea"/>
              </a:rPr>
              <a:t>EC-1616C </a:t>
            </a:r>
            <a:r>
              <a:rPr lang="en-US" altLang="zh-CN" b="1" dirty="0"/>
              <a:t>Massage Chair After-sales Service Guide</a:t>
            </a:r>
            <a:endParaRPr lang="en-US" altLang="zh-CN" b="1" dirty="0"/>
          </a:p>
        </p:txBody>
      </p:sp>
      <p:sp>
        <p:nvSpPr>
          <p:cNvPr id="5" name="文本框 4"/>
          <p:cNvSpPr txBox="1"/>
          <p:nvPr/>
        </p:nvSpPr>
        <p:spPr>
          <a:xfrm>
            <a:off x="3128645" y="929005"/>
            <a:ext cx="5117465" cy="460375"/>
          </a:xfrm>
          <a:prstGeom prst="rect">
            <a:avLst/>
          </a:prstGeom>
          <a:noFill/>
        </p:spPr>
        <p:txBody>
          <a:bodyPr wrap="none" rtlCol="0" anchor="t">
            <a:spAutoFit/>
          </a:bodyPr>
          <a:p>
            <a:pPr algn="l"/>
            <a:r>
              <a:rPr lang="zh-CN" altLang="en-US" sz="2400" b="1">
                <a:solidFill>
                  <a:schemeClr val="accent1">
                    <a:lumMod val="75000"/>
                  </a:schemeClr>
                </a:solidFill>
                <a:latin typeface="+mn-ea"/>
                <a:cs typeface="+mn-ea"/>
                <a:sym typeface="+mn-ea"/>
              </a:rPr>
              <a:t>二、</a:t>
            </a:r>
            <a:r>
              <a:rPr lang="zh-CN" altLang="en-US" sz="2400" b="1">
                <a:solidFill>
                  <a:schemeClr val="accent1">
                    <a:lumMod val="75000"/>
                  </a:schemeClr>
                </a:solidFill>
                <a:latin typeface="+mn-ea"/>
                <a:cs typeface="+mn-ea"/>
                <a:sym typeface="+mn-ea"/>
              </a:rPr>
              <a:t>Massage chair tools and use</a:t>
            </a:r>
            <a:endParaRPr lang="en-US" altLang="zh-CN" sz="2400" b="1">
              <a:solidFill>
                <a:schemeClr val="accent1">
                  <a:lumMod val="75000"/>
                </a:schemeClr>
              </a:solidFill>
              <a:latin typeface="+mn-ea"/>
              <a:cs typeface="+mn-ea"/>
              <a:sym typeface="+mn-ea"/>
            </a:endParaRPr>
          </a:p>
        </p:txBody>
      </p:sp>
      <p:sp>
        <p:nvSpPr>
          <p:cNvPr id="6" name="文本框 5"/>
          <p:cNvSpPr txBox="1"/>
          <p:nvPr/>
        </p:nvSpPr>
        <p:spPr>
          <a:xfrm>
            <a:off x="272415" y="1391920"/>
            <a:ext cx="1453515" cy="368300"/>
          </a:xfrm>
          <a:prstGeom prst="rect">
            <a:avLst/>
          </a:prstGeom>
          <a:noFill/>
        </p:spPr>
        <p:txBody>
          <a:bodyPr wrap="square" rtlCol="0">
            <a:spAutoFit/>
          </a:bodyPr>
          <a:p>
            <a:r>
              <a:rPr lang="en-US" altLang="zh-CN" b="1"/>
              <a:t>1.</a:t>
            </a:r>
            <a:r>
              <a:rPr lang="en-US" altLang="zh-CN" b="1">
                <a:sym typeface="+mn-ea"/>
              </a:rPr>
              <a:t>tools</a:t>
            </a:r>
            <a:endParaRPr lang="zh-CN" altLang="en-US" b="1"/>
          </a:p>
        </p:txBody>
      </p:sp>
      <p:pic>
        <p:nvPicPr>
          <p:cNvPr id="7" name="图片 6"/>
          <p:cNvPicPr>
            <a:picLocks noChangeAspect="1"/>
          </p:cNvPicPr>
          <p:nvPr/>
        </p:nvPicPr>
        <p:blipFill>
          <a:blip r:embed="rId2"/>
          <a:stretch>
            <a:fillRect/>
          </a:stretch>
        </p:blipFill>
        <p:spPr>
          <a:xfrm>
            <a:off x="1379220" y="1536065"/>
            <a:ext cx="9434195" cy="48641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36" name="图片 35"/>
          <p:cNvPicPr>
            <a:picLocks noChangeAspect="1"/>
          </p:cNvPicPr>
          <p:nvPr/>
        </p:nvPicPr>
        <p:blipFill>
          <a:blip r:embed="rId2"/>
          <a:stretch>
            <a:fillRect/>
          </a:stretch>
        </p:blipFill>
        <p:spPr>
          <a:xfrm>
            <a:off x="4906645" y="1029335"/>
            <a:ext cx="3208020" cy="5057140"/>
          </a:xfrm>
          <a:prstGeom prst="rect">
            <a:avLst/>
          </a:prstGeom>
        </p:spPr>
      </p:pic>
      <p:sp>
        <p:nvSpPr>
          <p:cNvPr id="3" name="灯片编号占位符 2"/>
          <p:cNvSpPr>
            <a:spLocks noGrp="1"/>
          </p:cNvSpPr>
          <p:nvPr>
            <p:ph type="sldNum" sz="quarter" idx="12"/>
          </p:nvPr>
        </p:nvSpPr>
        <p:spPr>
          <a:xfrm>
            <a:off x="4648835" y="6490168"/>
            <a:ext cx="2700000" cy="316800"/>
          </a:xfrm>
        </p:spPr>
        <p:txBody>
          <a:bodyPr/>
          <a:p>
            <a:pPr algn="ctr"/>
            <a:r>
              <a:rPr lang="en-US" altLang="zh-CN" b="1" dirty="0"/>
              <a:t>Page 7</a:t>
            </a:r>
            <a:endParaRPr lang="en-US" altLang="zh-CN" b="1" dirty="0"/>
          </a:p>
        </p:txBody>
      </p:sp>
      <p:sp>
        <p:nvSpPr>
          <p:cNvPr id="4" name="页脚占位符 3"/>
          <p:cNvSpPr>
            <a:spLocks noGrp="1"/>
          </p:cNvSpPr>
          <p:nvPr>
            <p:ph type="ftr" sz="quarter" idx="11"/>
          </p:nvPr>
        </p:nvSpPr>
        <p:spPr>
          <a:xfrm>
            <a:off x="100330" y="6490335"/>
            <a:ext cx="4408170" cy="316865"/>
          </a:xfrm>
        </p:spPr>
        <p:txBody>
          <a:bodyPr>
            <a:noAutofit/>
          </a:bodyPr>
          <a:p>
            <a:pPr algn="l"/>
            <a:r>
              <a:rPr lang="en-US" altLang="zh-CN" b="1" dirty="0">
                <a:sym typeface="+mn-ea"/>
              </a:rPr>
              <a:t>EC-1616C </a:t>
            </a:r>
            <a:r>
              <a:rPr lang="en-US" altLang="zh-CN" b="1" dirty="0"/>
              <a:t>Massage Chair After-sales Service Guide</a:t>
            </a:r>
            <a:endParaRPr lang="en-US" altLang="zh-CN" b="1" dirty="0"/>
          </a:p>
        </p:txBody>
      </p:sp>
      <p:cxnSp>
        <p:nvCxnSpPr>
          <p:cNvPr id="11" name="直接箭头连接符 10"/>
          <p:cNvCxnSpPr/>
          <p:nvPr/>
        </p:nvCxnSpPr>
        <p:spPr>
          <a:xfrm flipH="1">
            <a:off x="4358005" y="1945005"/>
            <a:ext cx="1665605" cy="139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endCxn id="54" idx="1"/>
          </p:cNvCxnSpPr>
          <p:nvPr/>
        </p:nvCxnSpPr>
        <p:spPr>
          <a:xfrm>
            <a:off x="6369050" y="3590290"/>
            <a:ext cx="1931035" cy="977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H="1">
            <a:off x="4358005" y="2566035"/>
            <a:ext cx="1489075" cy="279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H="1">
            <a:off x="4379595" y="3285490"/>
            <a:ext cx="1368425" cy="425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H="1">
            <a:off x="4323080" y="4217035"/>
            <a:ext cx="1368425" cy="501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a:off x="4337050" y="4951095"/>
            <a:ext cx="2215515" cy="558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V="1">
            <a:off x="7173595" y="2593975"/>
            <a:ext cx="1128395" cy="285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6891020" y="3073400"/>
            <a:ext cx="1410970" cy="571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a:off x="6933565" y="4005580"/>
            <a:ext cx="1367790" cy="88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7117080" y="4570095"/>
            <a:ext cx="1183640" cy="457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706110" y="3808095"/>
            <a:ext cx="0" cy="4229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12090" y="1188085"/>
            <a:ext cx="3495040" cy="645160"/>
          </a:xfrm>
          <a:prstGeom prst="rect">
            <a:avLst/>
          </a:prstGeom>
          <a:noFill/>
        </p:spPr>
        <p:txBody>
          <a:bodyPr wrap="square" rtlCol="0">
            <a:spAutoFit/>
          </a:bodyPr>
          <a:p>
            <a:r>
              <a:rPr lang="en-US" altLang="zh-CN" b="1"/>
              <a:t>2</a:t>
            </a:r>
            <a:r>
              <a:rPr lang="zh-CN" altLang="en-US" b="1"/>
              <a:t>、</a:t>
            </a:r>
            <a:r>
              <a:rPr lang="en-US" altLang="zh-CN" b="1">
                <a:sym typeface="+mn-ea"/>
              </a:rPr>
              <a:t>Usage of multimeter</a:t>
            </a:r>
            <a:endParaRPr lang="zh-CN" altLang="en-US" b="1"/>
          </a:p>
          <a:p>
            <a:endParaRPr lang="zh-CN" altLang="en-US" b="1"/>
          </a:p>
        </p:txBody>
      </p:sp>
      <p:sp>
        <p:nvSpPr>
          <p:cNvPr id="6" name="矩形 5"/>
          <p:cNvSpPr/>
          <p:nvPr/>
        </p:nvSpPr>
        <p:spPr>
          <a:xfrm>
            <a:off x="2679700" y="1768475"/>
            <a:ext cx="1678305" cy="367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LED</a:t>
            </a:r>
            <a:r>
              <a:rPr lang="en-US" altLang="zh-CN">
                <a:sym typeface="+mn-ea"/>
              </a:rPr>
              <a:t>d</a:t>
            </a:r>
            <a:r>
              <a:rPr lang="zh-CN" altLang="en-US">
                <a:sym typeface="+mn-ea"/>
              </a:rPr>
              <a:t>isplay</a:t>
            </a:r>
            <a:endParaRPr lang="zh-CN" altLang="en-US"/>
          </a:p>
        </p:txBody>
      </p:sp>
      <p:sp>
        <p:nvSpPr>
          <p:cNvPr id="7" name="矩形 6"/>
          <p:cNvSpPr/>
          <p:nvPr/>
        </p:nvSpPr>
        <p:spPr>
          <a:xfrm>
            <a:off x="2129790" y="2403475"/>
            <a:ext cx="2228215" cy="367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Data hold switch</a:t>
            </a:r>
            <a:endParaRPr lang="zh-CN" altLang="en-US"/>
          </a:p>
        </p:txBody>
      </p:sp>
      <p:sp>
        <p:nvSpPr>
          <p:cNvPr id="70" name="矩形 69"/>
          <p:cNvSpPr/>
          <p:nvPr/>
        </p:nvSpPr>
        <p:spPr>
          <a:xfrm>
            <a:off x="2033905" y="3152775"/>
            <a:ext cx="2345690" cy="323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
            <a:r>
              <a:rPr lang="zh-CN" altLang="en-US" sz="1435">
                <a:sym typeface="+mn-ea"/>
              </a:rPr>
              <a:t>Resistance test gear Ω</a:t>
            </a:r>
            <a:endParaRPr lang="zh-CN" altLang="en-US" sz="1435"/>
          </a:p>
        </p:txBody>
      </p:sp>
      <p:sp>
        <p:nvSpPr>
          <p:cNvPr id="56" name="矩形 55"/>
          <p:cNvSpPr/>
          <p:nvPr/>
        </p:nvSpPr>
        <p:spPr>
          <a:xfrm>
            <a:off x="2022475" y="4018915"/>
            <a:ext cx="2312670" cy="478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t>Buzzer (diode test gear）</a:t>
            </a:r>
            <a:endParaRPr lang="zh-CN" altLang="en-US" sz="1435"/>
          </a:p>
        </p:txBody>
      </p:sp>
      <p:sp>
        <p:nvSpPr>
          <p:cNvPr id="55" name="矩形 54"/>
          <p:cNvSpPr/>
          <p:nvPr/>
        </p:nvSpPr>
        <p:spPr>
          <a:xfrm>
            <a:off x="2023110" y="4947285"/>
            <a:ext cx="2312670" cy="323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t>Measuring port</a:t>
            </a:r>
            <a:endParaRPr lang="zh-CN" altLang="en-US" sz="1435"/>
          </a:p>
        </p:txBody>
      </p:sp>
      <p:sp>
        <p:nvSpPr>
          <p:cNvPr id="54" name="矩形 53"/>
          <p:cNvSpPr/>
          <p:nvPr/>
        </p:nvSpPr>
        <p:spPr>
          <a:xfrm>
            <a:off x="8300085" y="3526155"/>
            <a:ext cx="3040380" cy="323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t>Gear dial</a:t>
            </a:r>
            <a:endParaRPr lang="zh-CN" altLang="en-US" sz="1435"/>
          </a:p>
        </p:txBody>
      </p:sp>
      <p:sp>
        <p:nvSpPr>
          <p:cNvPr id="57" name="矩形 56"/>
          <p:cNvSpPr/>
          <p:nvPr/>
        </p:nvSpPr>
        <p:spPr>
          <a:xfrm>
            <a:off x="8300085" y="2777490"/>
            <a:ext cx="3041015" cy="693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t>DC voltage Test </a:t>
            </a:r>
            <a:r>
              <a:rPr lang="zh-CN" altLang="en-US" sz="1435">
                <a:sym typeface="+mn-ea"/>
              </a:rPr>
              <a:t>gear </a:t>
            </a:r>
            <a:r>
              <a:rPr lang="zh-CN" altLang="en-US" sz="1435"/>
              <a:t>V-</a:t>
            </a:r>
            <a:endParaRPr lang="zh-CN" altLang="en-US" sz="1435"/>
          </a:p>
        </p:txBody>
      </p:sp>
      <p:sp>
        <p:nvSpPr>
          <p:cNvPr id="58" name="矩形 57"/>
          <p:cNvSpPr/>
          <p:nvPr/>
        </p:nvSpPr>
        <p:spPr>
          <a:xfrm>
            <a:off x="8300085" y="3904615"/>
            <a:ext cx="3040380" cy="572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t>AC voltage test gear V~</a:t>
            </a:r>
            <a:endParaRPr lang="zh-CN" altLang="en-US" sz="1435"/>
          </a:p>
        </p:txBody>
      </p:sp>
      <p:sp>
        <p:nvSpPr>
          <p:cNvPr id="59" name="矩形 58"/>
          <p:cNvSpPr/>
          <p:nvPr/>
        </p:nvSpPr>
        <p:spPr>
          <a:xfrm>
            <a:off x="8301990" y="4531995"/>
            <a:ext cx="3041015" cy="323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35">
                <a:sym typeface="+mn-ea"/>
              </a:rPr>
              <a:t>Measuring port</a:t>
            </a:r>
            <a:endParaRPr lang="zh-CN" altLang="en-US" sz="1435"/>
          </a:p>
        </p:txBody>
      </p:sp>
      <p:sp>
        <p:nvSpPr>
          <p:cNvPr id="69" name="矩形 68"/>
          <p:cNvSpPr/>
          <p:nvPr/>
        </p:nvSpPr>
        <p:spPr>
          <a:xfrm>
            <a:off x="8300720" y="2399030"/>
            <a:ext cx="3040380" cy="323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435"/>
              <a:t>HFE test socket</a:t>
            </a:r>
            <a:endParaRPr sz="1435"/>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659630" y="6474928"/>
            <a:ext cx="2700000" cy="316800"/>
          </a:xfrm>
        </p:spPr>
        <p:txBody>
          <a:bodyPr/>
          <a:p>
            <a:pPr algn="ctr"/>
            <a:r>
              <a:rPr lang="en-US" altLang="zh-CN" b="1" dirty="0"/>
              <a:t>Page 8</a:t>
            </a:r>
            <a:endParaRPr lang="en-US" altLang="zh-CN" b="1" dirty="0"/>
          </a:p>
        </p:txBody>
      </p:sp>
      <p:sp>
        <p:nvSpPr>
          <p:cNvPr id="4" name="页脚占位符 3"/>
          <p:cNvSpPr>
            <a:spLocks noGrp="1"/>
          </p:cNvSpPr>
          <p:nvPr>
            <p:ph type="ftr" sz="quarter" idx="11"/>
          </p:nvPr>
        </p:nvSpPr>
        <p:spPr>
          <a:xfrm>
            <a:off x="135890" y="6475095"/>
            <a:ext cx="4255135" cy="316865"/>
          </a:xfrm>
        </p:spPr>
        <p:txBody>
          <a:bodyPr>
            <a:noAutofit/>
          </a:bodyPr>
          <a:p>
            <a:pPr algn="l"/>
            <a:r>
              <a:rPr lang="en-US" altLang="zh-CN" b="1" dirty="0">
                <a:sym typeface="+mn-ea"/>
              </a:rPr>
              <a:t>EC-1616C </a:t>
            </a:r>
            <a:r>
              <a:rPr lang="en-US" altLang="zh-CN" b="1" dirty="0"/>
              <a:t>Massage Chair After-sales Service Guide</a:t>
            </a:r>
            <a:endParaRPr lang="en-US" altLang="zh-CN" b="1" dirty="0"/>
          </a:p>
        </p:txBody>
      </p:sp>
      <p:sp>
        <p:nvSpPr>
          <p:cNvPr id="6" name="文本框 5"/>
          <p:cNvSpPr txBox="1"/>
          <p:nvPr/>
        </p:nvSpPr>
        <p:spPr>
          <a:xfrm>
            <a:off x="363220" y="1325880"/>
            <a:ext cx="5567045" cy="368300"/>
          </a:xfrm>
          <a:prstGeom prst="rect">
            <a:avLst/>
          </a:prstGeom>
          <a:noFill/>
        </p:spPr>
        <p:txBody>
          <a:bodyPr wrap="none" rtlCol="0" anchor="t">
            <a:spAutoFit/>
          </a:bodyPr>
          <a:p>
            <a:pPr algn="l"/>
            <a:r>
              <a:rPr lang="en-US" altLang="zh-CN" b="1">
                <a:latin typeface="微软雅黑" panose="020B0503020204020204" charset="-122"/>
                <a:ea typeface="微软雅黑" panose="020B0503020204020204" charset="-122"/>
                <a:cs typeface="微软雅黑" panose="020B0503020204020204" charset="-122"/>
                <a:sym typeface="+mn-ea"/>
              </a:rPr>
              <a:t>2.1、</a:t>
            </a:r>
            <a:r>
              <a:rPr lang="en-US" altLang="zh-CN" b="1">
                <a:latin typeface="微软雅黑" panose="020B0503020204020204" charset="-122"/>
                <a:ea typeface="微软雅黑" panose="020B0503020204020204" charset="-122"/>
                <a:cs typeface="微软雅黑" panose="020B0503020204020204" charset="-122"/>
                <a:sym typeface="+mn-ea"/>
              </a:rPr>
              <a:t>Test the function and function of the gear</a:t>
            </a:r>
            <a:endParaRPr lang="zh-CN" altLang="en-US"/>
          </a:p>
        </p:txBody>
      </p:sp>
      <p:sp>
        <p:nvSpPr>
          <p:cNvPr id="7" name="文本框 6"/>
          <p:cNvSpPr txBox="1"/>
          <p:nvPr/>
        </p:nvSpPr>
        <p:spPr>
          <a:xfrm>
            <a:off x="692150" y="1694180"/>
            <a:ext cx="10341610" cy="4183380"/>
          </a:xfrm>
          <a:prstGeom prst="rect">
            <a:avLst/>
          </a:prstGeom>
          <a:noFill/>
        </p:spPr>
        <p:txBody>
          <a:bodyPr wrap="square" rtlCol="0">
            <a:noAutofit/>
          </a:bodyPr>
          <a:p>
            <a:endParaRPr lang="en-US" altLang="zh-CN" b="1">
              <a:latin typeface="微软雅黑" panose="020B0503020204020204" charset="-122"/>
              <a:ea typeface="微软雅黑" panose="020B0503020204020204" charset="-122"/>
              <a:cs typeface="微软雅黑" panose="020B0503020204020204" charset="-122"/>
            </a:endParaRPr>
          </a:p>
          <a:p>
            <a:r>
              <a:rPr lang="zh-CN" altLang="en-US" sz="2000" b="1">
                <a:sym typeface="+mn-ea"/>
              </a:rPr>
              <a:t>Data hold switch</a:t>
            </a:r>
            <a:r>
              <a:rPr lang="en-US" altLang="zh-CN" sz="2000">
                <a:sym typeface="+mn-ea"/>
              </a:rPr>
              <a:t>：Memorize the measured data for comparison</a:t>
            </a:r>
            <a:endParaRPr lang="en-US" altLang="zh-CN" sz="2000">
              <a:latin typeface="微软雅黑" panose="020B0503020204020204" charset="-122"/>
              <a:ea typeface="微软雅黑" panose="020B0503020204020204" charset="-122"/>
              <a:cs typeface="微软雅黑" panose="020B0503020204020204" charset="-122"/>
            </a:endParaRPr>
          </a:p>
          <a:p>
            <a:r>
              <a:rPr lang="zh-CN" altLang="en-US" sz="2000" b="1">
                <a:sym typeface="+mn-ea"/>
              </a:rPr>
              <a:t>Buzzer (diode test gear）</a:t>
            </a:r>
            <a:r>
              <a:rPr lang="en-US" altLang="zh-CN" sz="2000">
                <a:sym typeface="+mn-ea"/>
              </a:rPr>
              <a:t>：</a:t>
            </a:r>
            <a:r>
              <a:rPr sz="2000">
                <a:sym typeface="+mn-ea"/>
              </a:rPr>
              <a:t>Measure the quality of diode, the on-off and alarm function of circuit</a:t>
            </a:r>
            <a:endParaRPr lang="en-US" altLang="zh-CN" sz="2000"/>
          </a:p>
          <a:p>
            <a:r>
              <a:rPr sz="2000" b="1">
                <a:sym typeface="+mn-ea"/>
              </a:rPr>
              <a:t>Resistance gear test gear</a:t>
            </a:r>
            <a:r>
              <a:rPr lang="en-US" altLang="zh-CN" sz="2000">
                <a:sym typeface="+mn-ea"/>
              </a:rPr>
              <a:t>：Measure the quality and value of resistance</a:t>
            </a:r>
            <a:endParaRPr lang="en-US" altLang="zh-CN" sz="2000"/>
          </a:p>
          <a:p>
            <a:r>
              <a:rPr lang="zh-CN" altLang="en-US" sz="2000" b="1">
                <a:sym typeface="+mn-ea"/>
              </a:rPr>
              <a:t>DC voltage Test gear V-</a:t>
            </a:r>
            <a:r>
              <a:rPr lang="en-US" altLang="zh-CN" sz="2000">
                <a:sym typeface="+mn-ea"/>
              </a:rPr>
              <a:t>：Measure DC voltage</a:t>
            </a:r>
            <a:endParaRPr lang="en-US" altLang="zh-CN" sz="2000"/>
          </a:p>
          <a:p>
            <a:r>
              <a:rPr lang="zh-CN" altLang="en-US" sz="2000" b="1">
                <a:sym typeface="+mn-ea"/>
              </a:rPr>
              <a:t>AC voltage test gear V~</a:t>
            </a:r>
            <a:r>
              <a:rPr lang="en-US" altLang="zh-CN" sz="2000">
                <a:sym typeface="+mn-ea"/>
              </a:rPr>
              <a:t>：Measure AC voltage</a:t>
            </a:r>
            <a:endParaRPr lang="en-US" altLang="zh-CN" sz="2000"/>
          </a:p>
          <a:p>
            <a:r>
              <a:rPr lang="en-US" altLang="zh-CN" sz="2000" b="1">
                <a:sym typeface="+mn-ea"/>
              </a:rPr>
              <a:t>VΩ / COM</a:t>
            </a:r>
            <a:r>
              <a:rPr lang="en-US" altLang="zh-CN" sz="2000">
                <a:sym typeface="+mn-ea"/>
              </a:rPr>
              <a:t>：VΩ </a:t>
            </a:r>
            <a:r>
              <a:rPr sz="2000">
                <a:sym typeface="+mn-ea"/>
              </a:rPr>
              <a:t>Red pen port (+ pole) during test, black pen port (- pole) during com test</a:t>
            </a:r>
            <a:endParaRPr sz="2000"/>
          </a:p>
          <a:p>
            <a:r>
              <a:rPr lang="en-US" altLang="zh-CN" sz="2000">
                <a:solidFill>
                  <a:srgbClr val="FF0000"/>
                </a:solidFill>
                <a:sym typeface="+mn-ea"/>
              </a:rPr>
              <a:t>Note: when carrying out resistance or voltage test, it is necessary to select a suitable range. If the range is too small to be measured, and the range is too large, the test error range is large; if the voltage is not known, it is necessary to select a range measurement with a large windlass.</a:t>
            </a:r>
            <a:endParaRPr lang="en-US" altLang="zh-CN" sz="2000">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灯片编号占位符 2"/>
          <p:cNvSpPr>
            <a:spLocks noGrp="1"/>
          </p:cNvSpPr>
          <p:nvPr>
            <p:ph type="sldNum" sz="quarter" idx="12"/>
          </p:nvPr>
        </p:nvSpPr>
        <p:spPr>
          <a:xfrm>
            <a:off x="4504055" y="6407618"/>
            <a:ext cx="2700000" cy="316800"/>
          </a:xfrm>
        </p:spPr>
        <p:txBody>
          <a:bodyPr/>
          <a:p>
            <a:pPr algn="ctr"/>
            <a:r>
              <a:rPr lang="en-US" altLang="zh-CN" b="1" dirty="0"/>
              <a:t>Page 9</a:t>
            </a:r>
            <a:endParaRPr lang="en-US" altLang="zh-CN" b="1" dirty="0"/>
          </a:p>
        </p:txBody>
      </p:sp>
      <p:cxnSp>
        <p:nvCxnSpPr>
          <p:cNvPr id="12" name="直接连接符 11"/>
          <p:cNvCxnSpPr/>
          <p:nvPr/>
        </p:nvCxnSpPr>
        <p:spPr>
          <a:xfrm flipV="1">
            <a:off x="288925" y="4057015"/>
            <a:ext cx="11613515" cy="42545"/>
          </a:xfrm>
          <a:prstGeom prst="line">
            <a:avLst/>
          </a:prstGeom>
        </p:spPr>
        <p:style>
          <a:lnRef idx="1">
            <a:schemeClr val="accent1"/>
          </a:lnRef>
          <a:fillRef idx="0">
            <a:schemeClr val="accent1"/>
          </a:fillRef>
          <a:effectRef idx="0">
            <a:schemeClr val="accent1"/>
          </a:effectRef>
          <a:fontRef idx="minor">
            <a:schemeClr val="tx1"/>
          </a:fontRef>
        </p:style>
      </p:cxnSp>
      <p:sp>
        <p:nvSpPr>
          <p:cNvPr id="2" name="页脚占位符 1"/>
          <p:cNvSpPr>
            <a:spLocks noGrp="1"/>
          </p:cNvSpPr>
          <p:nvPr>
            <p:ph type="ftr" sz="quarter" idx="11"/>
          </p:nvPr>
        </p:nvSpPr>
        <p:spPr>
          <a:xfrm>
            <a:off x="135890" y="6475095"/>
            <a:ext cx="4609465" cy="316865"/>
          </a:xfrm>
        </p:spPr>
        <p:txBody>
          <a:bodyPr>
            <a:normAutofit/>
          </a:bodyPr>
          <a:p>
            <a:pPr algn="l"/>
            <a:r>
              <a:rPr lang="en-US" altLang="zh-CN" b="1" dirty="0">
                <a:sym typeface="+mn-ea"/>
              </a:rPr>
              <a:t>EC-1616C </a:t>
            </a:r>
            <a:r>
              <a:rPr lang="en-US" altLang="zh-CN" b="1" dirty="0"/>
              <a:t>Massage Chair After-sales Service Guide</a:t>
            </a:r>
            <a:endParaRPr lang="en-US" altLang="zh-CN" b="1" dirty="0"/>
          </a:p>
        </p:txBody>
      </p:sp>
      <p:sp>
        <p:nvSpPr>
          <p:cNvPr id="4" name="文本框 3"/>
          <p:cNvSpPr txBox="1"/>
          <p:nvPr/>
        </p:nvSpPr>
        <p:spPr>
          <a:xfrm>
            <a:off x="135890" y="1178560"/>
            <a:ext cx="6536690" cy="368300"/>
          </a:xfrm>
          <a:prstGeom prst="rect">
            <a:avLst/>
          </a:prstGeom>
          <a:noFill/>
        </p:spPr>
        <p:txBody>
          <a:bodyPr wrap="square" rtlCol="0">
            <a:spAutoFit/>
          </a:bodyPr>
          <a:p>
            <a:r>
              <a:rPr lang="zh-CN" altLang="en-US" b="1"/>
              <a:t>2.2、</a:t>
            </a:r>
            <a:r>
              <a:rPr lang="zh-CN" altLang="en-US" b="1">
                <a:sym typeface="+mn-ea"/>
              </a:rPr>
              <a:t>Measurement of line access/disconnection</a:t>
            </a:r>
            <a:endParaRPr lang="zh-CN" altLang="en-US" b="1"/>
          </a:p>
        </p:txBody>
      </p:sp>
      <p:sp>
        <p:nvSpPr>
          <p:cNvPr id="5" name="右箭头 4"/>
          <p:cNvSpPr/>
          <p:nvPr/>
        </p:nvSpPr>
        <p:spPr>
          <a:xfrm>
            <a:off x="3598545" y="2455545"/>
            <a:ext cx="705485"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右箭头 5"/>
          <p:cNvSpPr/>
          <p:nvPr/>
        </p:nvSpPr>
        <p:spPr>
          <a:xfrm>
            <a:off x="3598545" y="4845050"/>
            <a:ext cx="705485"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2"/>
          <a:stretch>
            <a:fillRect/>
          </a:stretch>
        </p:blipFill>
        <p:spPr>
          <a:xfrm>
            <a:off x="623570" y="4251960"/>
            <a:ext cx="2832735" cy="1608455"/>
          </a:xfrm>
          <a:prstGeom prst="rect">
            <a:avLst/>
          </a:prstGeom>
        </p:spPr>
      </p:pic>
      <p:sp>
        <p:nvSpPr>
          <p:cNvPr id="14" name="文本框 13"/>
          <p:cNvSpPr txBox="1"/>
          <p:nvPr/>
        </p:nvSpPr>
        <p:spPr>
          <a:xfrm>
            <a:off x="4627880" y="1929130"/>
            <a:ext cx="7083425" cy="1814830"/>
          </a:xfrm>
          <a:prstGeom prst="rect">
            <a:avLst/>
          </a:prstGeom>
          <a:noFill/>
        </p:spPr>
        <p:txBody>
          <a:bodyPr wrap="square" rtlCol="0">
            <a:spAutoFit/>
          </a:bodyPr>
          <a:p>
            <a:r>
              <a:rPr lang="zh-CN" altLang="en-US" sz="1600" b="1">
                <a:sym typeface="+mn-ea"/>
              </a:rPr>
              <a:t>As shown in the left picture, first set the multimeter to the buzzer and power it</a:t>
            </a:r>
            <a:endParaRPr lang="zh-CN" altLang="en-US" sz="1600" b="1"/>
          </a:p>
          <a:p>
            <a:r>
              <a:rPr lang="zh-CN" altLang="en-US" sz="1600" b="1">
                <a:sym typeface="+mn-ea"/>
              </a:rPr>
              <a:t>When the switch is on, the multimeter will display "0."; then contact the two probes with the ends of the red wire</a:t>
            </a:r>
            <a:endParaRPr lang="zh-CN" altLang="en-US" sz="1600" b="1"/>
          </a:p>
          <a:p>
            <a:r>
              <a:rPr lang="zh-CN" altLang="en-US" sz="1600" b="1">
                <a:sym typeface="+mn-ea"/>
              </a:rPr>
              <a:t>At this time, the multimeter still shows "1." there is no change, which means there is an open circuit in the middle of the wire, that is, the line is open.</a:t>
            </a:r>
            <a:endParaRPr lang="zh-CN" altLang="en-US" sz="1600" b="1">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4627880" y="4595495"/>
            <a:ext cx="7083425" cy="922020"/>
          </a:xfrm>
          <a:prstGeom prst="rect">
            <a:avLst/>
          </a:prstGeom>
          <a:noFill/>
        </p:spPr>
        <p:txBody>
          <a:bodyPr wrap="square" rtlCol="0">
            <a:spAutoFit/>
          </a:bodyPr>
          <a:p>
            <a:r>
              <a:rPr lang="zh-CN" altLang="en-US" b="1">
                <a:sym typeface="+mn-ea"/>
              </a:rPr>
              <a:t>As shown in the picture on the left, if the multimeter shows the number of ". 002" or ". 00n" and gives an alarm, it means that the wire is connected.</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nvSpPr>
        <p:spPr>
          <a:xfrm>
            <a:off x="1137920" y="3624580"/>
            <a:ext cx="1686560" cy="368300"/>
          </a:xfrm>
          <a:prstGeom prst="rect">
            <a:avLst/>
          </a:prstGeom>
          <a:noFill/>
        </p:spPr>
        <p:txBody>
          <a:bodyPr wrap="square" rtlCol="0">
            <a:spAutoFit/>
          </a:bodyPr>
          <a:p>
            <a:r>
              <a:rPr lang="zh-CN" altLang="en-US" b="1"/>
              <a:t>Clear the way</a:t>
            </a:r>
            <a:endParaRPr lang="zh-CN" altLang="en-US" b="1"/>
          </a:p>
        </p:txBody>
      </p:sp>
      <p:sp>
        <p:nvSpPr>
          <p:cNvPr id="21" name="文本框 20"/>
          <p:cNvSpPr txBox="1"/>
          <p:nvPr/>
        </p:nvSpPr>
        <p:spPr>
          <a:xfrm>
            <a:off x="934720" y="5860415"/>
            <a:ext cx="1745615" cy="368300"/>
          </a:xfrm>
          <a:prstGeom prst="rect">
            <a:avLst/>
          </a:prstGeom>
          <a:noFill/>
        </p:spPr>
        <p:txBody>
          <a:bodyPr wrap="square" rtlCol="0">
            <a:spAutoFit/>
          </a:bodyPr>
          <a:p>
            <a:r>
              <a:rPr lang="zh-CN" altLang="en-US" b="1"/>
              <a:t>Conducting</a:t>
            </a:r>
            <a:endParaRPr lang="zh-CN" altLang="en-US" b="1"/>
          </a:p>
        </p:txBody>
      </p:sp>
      <p:pic>
        <p:nvPicPr>
          <p:cNvPr id="22" name="图片 21"/>
          <p:cNvPicPr>
            <a:picLocks noChangeAspect="1"/>
          </p:cNvPicPr>
          <p:nvPr/>
        </p:nvPicPr>
        <p:blipFill>
          <a:blip r:embed="rId3"/>
          <a:stretch>
            <a:fillRect/>
          </a:stretch>
        </p:blipFill>
        <p:spPr>
          <a:xfrm>
            <a:off x="623570" y="1929130"/>
            <a:ext cx="2832735" cy="1631315"/>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2.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123.xml><?xml version="1.0" encoding="utf-8"?>
<p:tagLst xmlns:p="http://schemas.openxmlformats.org/presentationml/2006/main">
  <p:tag name="KSO_WM_DIAGRAM_VIRTUALLY_FRAME" val="{&quot;height&quot;:365.15,&quot;left&quot;:51.1,&quot;top&quot;:127.6,&quot;width&quot;:798.85}"/>
</p:tagLst>
</file>

<file path=ppt/tags/tag124.xml><?xml version="1.0" encoding="utf-8"?>
<p:tagLst xmlns:p="http://schemas.openxmlformats.org/presentationml/2006/main">
  <p:tag name="KSO_WM_DIAGRAM_VIRTUALLY_FRAME" val="{&quot;height&quot;:365.15,&quot;left&quot;:51.1,&quot;top&quot;:127.6,&quot;width&quot;:798.85}"/>
</p:tagLst>
</file>

<file path=ppt/tags/tag125.xml><?xml version="1.0" encoding="utf-8"?>
<p:tagLst xmlns:p="http://schemas.openxmlformats.org/presentationml/2006/main">
  <p:tag name="KSO_WM_DIAGRAM_VIRTUALLY_FRAME" val="{&quot;height&quot;:365.15,&quot;left&quot;:51.1,&quot;top&quot;:127.6,&quot;width&quot;:798.85}"/>
</p:tagLst>
</file>

<file path=ppt/tags/tag126.xml><?xml version="1.0" encoding="utf-8"?>
<p:tagLst xmlns:p="http://schemas.openxmlformats.org/presentationml/2006/main">
  <p:tag name="KSO_WM_DIAGRAM_VIRTUALLY_FRAME" val="{&quot;height&quot;:365.15,&quot;left&quot;:51.1,&quot;top&quot;:127.6,&quot;width&quot;:798.85}"/>
</p:tagLst>
</file>

<file path=ppt/tags/tag127.xml><?xml version="1.0" encoding="utf-8"?>
<p:tagLst xmlns:p="http://schemas.openxmlformats.org/presentationml/2006/main">
  <p:tag name="KSO_WM_DIAGRAM_VIRTUALLY_FRAME" val="{&quot;height&quot;:365.15,&quot;left&quot;:51.1,&quot;top&quot;:127.6,&quot;width&quot;:798.85}"/>
</p:tagLst>
</file>

<file path=ppt/tags/tag128.xml><?xml version="1.0" encoding="utf-8"?>
<p:tagLst xmlns:p="http://schemas.openxmlformats.org/presentationml/2006/main">
  <p:tag name="KSO_WM_DIAGRAM_VIRTUALLY_FRAME" val="{&quot;height&quot;:365.15,&quot;left&quot;:51.1,&quot;top&quot;:127.6,&quot;width&quot;:798.85}"/>
</p:tagLst>
</file>

<file path=ppt/tags/tag129.xml><?xml version="1.0" encoding="utf-8"?>
<p:tagLst xmlns:p="http://schemas.openxmlformats.org/presentationml/2006/main">
  <p:tag name="KSO_WM_DIAGRAM_VIRTUALLY_FRAME" val="{&quot;height&quot;:365.15,&quot;left&quot;:51.1,&quot;top&quot;:127.6,&quot;width&quot;:798.8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365.15,&quot;left&quot;:51.1,&quot;top&quot;:127.6,&quot;width&quot;:798.85}"/>
</p:tagLst>
</file>

<file path=ppt/tags/tag131.xml><?xml version="1.0" encoding="utf-8"?>
<p:tagLst xmlns:p="http://schemas.openxmlformats.org/presentationml/2006/main">
  <p:tag name="KSO_WM_UNIT_PLACING_PICTURE_USER_VIEWPORT" val="{&quot;height&quot;:2490,&quot;width&quot;:3320}"/>
</p:tagLst>
</file>

<file path=ppt/tags/tag132.xml><?xml version="1.0" encoding="utf-8"?>
<p:tagLst xmlns:p="http://schemas.openxmlformats.org/presentationml/2006/main">
  <p:tag name="KSO_WM_DIAGRAM_VIRTUALLY_FRAME" val="{&quot;height&quot;:404.1,&quot;left&quot;:202.5,&quot;top&quot;:112.15,&quot;width&quot;:546.4}"/>
</p:tagLst>
</file>

<file path=ppt/tags/tag133.xml><?xml version="1.0" encoding="utf-8"?>
<p:tagLst xmlns:p="http://schemas.openxmlformats.org/presentationml/2006/main">
  <p:tag name="KSO_WM_DIAGRAM_VIRTUALLY_FRAME" val="{&quot;height&quot;:404.1,&quot;left&quot;:202.5,&quot;top&quot;:112.15,&quot;width&quot;:546.4}"/>
</p:tagLst>
</file>

<file path=ppt/tags/tag134.xml><?xml version="1.0" encoding="utf-8"?>
<p:tagLst xmlns:p="http://schemas.openxmlformats.org/presentationml/2006/main">
  <p:tag name="KSO_WM_DIAGRAM_VIRTUALLY_FRAME" val="{&quot;height&quot;:404.1,&quot;left&quot;:202.5,&quot;top&quot;:112.15,&quot;width&quot;:546.4}"/>
</p:tagLst>
</file>

<file path=ppt/tags/tag135.xml><?xml version="1.0" encoding="utf-8"?>
<p:tagLst xmlns:p="http://schemas.openxmlformats.org/presentationml/2006/main">
  <p:tag name="KSO_WM_DIAGRAM_VIRTUALLY_FRAME" val="{&quot;height&quot;:404.1,&quot;left&quot;:202.5,&quot;top&quot;:112.15,&quot;width&quot;:546.4}"/>
</p:tagLst>
</file>

<file path=ppt/tags/tag136.xml><?xml version="1.0" encoding="utf-8"?>
<p:tagLst xmlns:p="http://schemas.openxmlformats.org/presentationml/2006/main">
  <p:tag name="KSO_WM_DIAGRAM_VIRTUALLY_FRAME" val="{&quot;height&quot;:404.1,&quot;left&quot;:202.5,&quot;top&quot;:112.15,&quot;width&quot;:546.4}"/>
</p:tagLst>
</file>

<file path=ppt/tags/tag137.xml><?xml version="1.0" encoding="utf-8"?>
<p:tagLst xmlns:p="http://schemas.openxmlformats.org/presentationml/2006/main">
  <p:tag name="KSO_WM_DIAGRAM_VIRTUALLY_FRAME" val="{&quot;height&quot;:404.1,&quot;left&quot;:202.5,&quot;top&quot;:112.15,&quot;width&quot;:546.4}"/>
</p:tagLst>
</file>

<file path=ppt/tags/tag138.xml><?xml version="1.0" encoding="utf-8"?>
<p:tagLst xmlns:p="http://schemas.openxmlformats.org/presentationml/2006/main">
  <p:tag name="KSO_WM_DIAGRAM_VIRTUALLY_FRAME" val="{&quot;height&quot;:404.1,&quot;left&quot;:202.5,&quot;top&quot;:112.15,&quot;width&quot;:546.4}"/>
</p:tagLst>
</file>

<file path=ppt/tags/tag139.xml><?xml version="1.0" encoding="utf-8"?>
<p:tagLst xmlns:p="http://schemas.openxmlformats.org/presentationml/2006/main">
  <p:tag name="KSO_WM_DIAGRAM_VIRTUALLY_FRAME" val="{&quot;height&quot;:404.1,&quot;left&quot;:202.5,&quot;top&quot;:112.15,&quot;width&quot;:546.4}"/>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404.1,&quot;left&quot;:202.5,&quot;top&quot;:112.15,&quot;width&quot;:546.4}"/>
</p:tagLst>
</file>

<file path=ppt/tags/tag141.xml><?xml version="1.0" encoding="utf-8"?>
<p:tagLst xmlns:p="http://schemas.openxmlformats.org/presentationml/2006/main">
  <p:tag name="KSO_WM_DIAGRAM_VIRTUALLY_FRAME" val="{&quot;height&quot;:404.1,&quot;left&quot;:202.5,&quot;top&quot;:112.15,&quot;width&quot;:546.4}"/>
</p:tagLst>
</file>

<file path=ppt/tags/tag142.xml><?xml version="1.0" encoding="utf-8"?>
<p:tagLst xmlns:p="http://schemas.openxmlformats.org/presentationml/2006/main">
  <p:tag name="KSO_WM_DIAGRAM_VIRTUALLY_FRAME" val="{&quot;height&quot;:404.1,&quot;left&quot;:202.5,&quot;top&quot;:112.15,&quot;width&quot;:546.4}"/>
</p:tagLst>
</file>

<file path=ppt/tags/tag143.xml><?xml version="1.0" encoding="utf-8"?>
<p:tagLst xmlns:p="http://schemas.openxmlformats.org/presentationml/2006/main">
  <p:tag name="KSO_WM_DIAGRAM_VIRTUALLY_FRAME" val="{&quot;height&quot;:404.1,&quot;left&quot;:202.5,&quot;top&quot;:112.15,&quot;width&quot;:546.4}"/>
</p:tagLst>
</file>

<file path=ppt/tags/tag144.xml><?xml version="1.0" encoding="utf-8"?>
<p:tagLst xmlns:p="http://schemas.openxmlformats.org/presentationml/2006/main">
  <p:tag name="KSO_WM_DIAGRAM_VIRTUALLY_FRAME" val="{&quot;height&quot;:404.1,&quot;left&quot;:202.5,&quot;top&quot;:112.15,&quot;width&quot;:546.4}"/>
</p:tagLst>
</file>

<file path=ppt/tags/tag145.xml><?xml version="1.0" encoding="utf-8"?>
<p:tagLst xmlns:p="http://schemas.openxmlformats.org/presentationml/2006/main">
  <p:tag name="KSO_WM_DIAGRAM_VIRTUALLY_FRAME" val="{&quot;height&quot;:404.1,&quot;left&quot;:202.5,&quot;top&quot;:112.15,&quot;width&quot;:546.4}"/>
</p:tagLst>
</file>

<file path=ppt/tags/tag146.xml><?xml version="1.0" encoding="utf-8"?>
<p:tagLst xmlns:p="http://schemas.openxmlformats.org/presentationml/2006/main">
  <p:tag name="KSO_WM_DIAGRAM_VIRTUALLY_FRAME" val="{&quot;height&quot;:408.7,&quot;left&quot;:7.2,&quot;top&quot;:116.3,&quot;width&quot;:590.25}"/>
</p:tagLst>
</file>

<file path=ppt/tags/tag147.xml><?xml version="1.0" encoding="utf-8"?>
<p:tagLst xmlns:p="http://schemas.openxmlformats.org/presentationml/2006/main">
  <p:tag name="KSO_WM_DIAGRAM_VIRTUALLY_FRAME" val="{&quot;height&quot;:408.7,&quot;left&quot;:7.2,&quot;top&quot;:116.3,&quot;width&quot;:590.25}"/>
</p:tagLst>
</file>

<file path=ppt/tags/tag148.xml><?xml version="1.0" encoding="utf-8"?>
<p:tagLst xmlns:p="http://schemas.openxmlformats.org/presentationml/2006/main">
  <p:tag name="KSO_WM_DIAGRAM_VIRTUALLY_FRAME" val="{&quot;height&quot;:408.7,&quot;left&quot;:7.2,&quot;top&quot;:116.3,&quot;width&quot;:590.25}"/>
</p:tagLst>
</file>

<file path=ppt/tags/tag149.xml><?xml version="1.0" encoding="utf-8"?>
<p:tagLst xmlns:p="http://schemas.openxmlformats.org/presentationml/2006/main">
  <p:tag name="KSO_WM_DIAGRAM_VIRTUALLY_FRAME" val="{&quot;height&quot;:408.7,&quot;left&quot;:7.2,&quot;top&quot;:116.3,&quot;width&quot;:590.2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408.7,&quot;left&quot;:7.2,&quot;top&quot;:116.3,&quot;width&quot;:590.25}"/>
</p:tagLst>
</file>

<file path=ppt/tags/tag151.xml><?xml version="1.0" encoding="utf-8"?>
<p:tagLst xmlns:p="http://schemas.openxmlformats.org/presentationml/2006/main">
  <p:tag name="KSO_WM_DIAGRAM_VIRTUALLY_FRAME" val="{&quot;height&quot;:408.7,&quot;left&quot;:7.2,&quot;top&quot;:116.3,&quot;width&quot;:590.25}"/>
</p:tagLst>
</file>

<file path=ppt/tags/tag152.xml><?xml version="1.0" encoding="utf-8"?>
<p:tagLst xmlns:p="http://schemas.openxmlformats.org/presentationml/2006/main">
  <p:tag name="KSO_WM_DIAGRAM_VIRTUALLY_FRAME" val="{&quot;height&quot;:408.7,&quot;left&quot;:7.2,&quot;top&quot;:116.3,&quot;width&quot;:590.25}"/>
</p:tagLst>
</file>

<file path=ppt/tags/tag153.xml><?xml version="1.0" encoding="utf-8"?>
<p:tagLst xmlns:p="http://schemas.openxmlformats.org/presentationml/2006/main">
  <p:tag name="KSO_WM_DIAGRAM_VIRTUALLY_FRAME" val="{&quot;height&quot;:408.7,&quot;left&quot;:7.2,&quot;top&quot;:116.3,&quot;width&quot;:590.25}"/>
</p:tagLst>
</file>

<file path=ppt/tags/tag154.xml><?xml version="1.0" encoding="utf-8"?>
<p:tagLst xmlns:p="http://schemas.openxmlformats.org/presentationml/2006/main">
  <p:tag name="KSO_WM_DIAGRAM_VIRTUALLY_FRAME" val="{&quot;height&quot;:408.7,&quot;left&quot;:7.2,&quot;top&quot;:116.3,&quot;width&quot;:590.25}"/>
</p:tagLst>
</file>

<file path=ppt/tags/tag155.xml><?xml version="1.0" encoding="utf-8"?>
<p:tagLst xmlns:p="http://schemas.openxmlformats.org/presentationml/2006/main">
  <p:tag name="KSO_WM_DIAGRAM_VIRTUALLY_FRAME" val="{&quot;height&quot;:408.7,&quot;left&quot;:7.2,&quot;top&quot;:116.3,&quot;width&quot;:590.25}"/>
</p:tagLst>
</file>

<file path=ppt/tags/tag156.xml><?xml version="1.0" encoding="utf-8"?>
<p:tagLst xmlns:p="http://schemas.openxmlformats.org/presentationml/2006/main">
  <p:tag name="KSO_WM_DIAGRAM_VIRTUALLY_FRAME" val="{&quot;height&quot;:408.7,&quot;left&quot;:7.2,&quot;top&quot;:116.3,&quot;width&quot;:590.25}"/>
</p:tagLst>
</file>

<file path=ppt/tags/tag157.xml><?xml version="1.0" encoding="utf-8"?>
<p:tagLst xmlns:p="http://schemas.openxmlformats.org/presentationml/2006/main">
  <p:tag name="KSO_WM_DIAGRAM_VIRTUALLY_FRAME" val="{&quot;height&quot;:408.7,&quot;left&quot;:7.2,&quot;top&quot;:116.3,&quot;width&quot;:590.25}"/>
</p:tagLst>
</file>

<file path=ppt/tags/tag158.xml><?xml version="1.0" encoding="utf-8"?>
<p:tagLst xmlns:p="http://schemas.openxmlformats.org/presentationml/2006/main">
  <p:tag name="KSO_WM_DIAGRAM_VIRTUALLY_FRAME" val="{&quot;height&quot;:408.7,&quot;left&quot;:7.2,&quot;top&quot;:116.3,&quot;width&quot;:590.25}"/>
</p:tagLst>
</file>

<file path=ppt/tags/tag159.xml><?xml version="1.0" encoding="utf-8"?>
<p:tagLst xmlns:p="http://schemas.openxmlformats.org/presentationml/2006/main">
  <p:tag name="KSO_WM_DIAGRAM_VIRTUALLY_FRAME" val="{&quot;height&quot;:408.7,&quot;left&quot;:7.2,&quot;top&quot;:116.3,&quot;width&quot;:590.2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DIAGRAM_VIRTUALLY_FRAME" val="{&quot;height&quot;:408.7,&quot;left&quot;:7.2,&quot;top&quot;:116.3,&quot;width&quot;:590.25}"/>
</p:tagLst>
</file>

<file path=ppt/tags/tag161.xml><?xml version="1.0" encoding="utf-8"?>
<p:tagLst xmlns:p="http://schemas.openxmlformats.org/presentationml/2006/main">
  <p:tag name="KSO_WM_DIAGRAM_VIRTUALLY_FRAME" val="{&quot;height&quot;:408.7,&quot;left&quot;:7.2,&quot;top&quot;:116.3,&quot;width&quot;:590.25}"/>
</p:tagLst>
</file>

<file path=ppt/tags/tag162.xml><?xml version="1.0" encoding="utf-8"?>
<p:tagLst xmlns:p="http://schemas.openxmlformats.org/presentationml/2006/main">
  <p:tag name="KSO_WM_DIAGRAM_VIRTUALLY_FRAME" val="{&quot;height&quot;:408.7,&quot;left&quot;:7.2,&quot;top&quot;:116.3,&quot;width&quot;:590.25}"/>
</p:tagLst>
</file>

<file path=ppt/tags/tag163.xml><?xml version="1.0" encoding="utf-8"?>
<p:tagLst xmlns:p="http://schemas.openxmlformats.org/presentationml/2006/main">
  <p:tag name="KSO_WM_DIAGRAM_VIRTUALLY_FRAME" val="{&quot;height&quot;:408.7,&quot;left&quot;:7.2,&quot;top&quot;:116.3,&quot;width&quot;:590.25}"/>
</p:tagLst>
</file>

<file path=ppt/tags/tag164.xml><?xml version="1.0" encoding="utf-8"?>
<p:tagLst xmlns:p="http://schemas.openxmlformats.org/presentationml/2006/main">
  <p:tag name="KSO_WM_DIAGRAM_VIRTUALLY_FRAME" val="{&quot;height&quot;:408.7,&quot;left&quot;:7.2,&quot;top&quot;:116.3,&quot;width&quot;:590.25}"/>
</p:tagLst>
</file>

<file path=ppt/tags/tag165.xml><?xml version="1.0" encoding="utf-8"?>
<p:tagLst xmlns:p="http://schemas.openxmlformats.org/presentationml/2006/main">
  <p:tag name="KSO_WM_DIAGRAM_VIRTUALLY_FRAME" val="{&quot;height&quot;:408.7,&quot;left&quot;:7.2,&quot;top&quot;:116.3,&quot;width&quot;:590.25}"/>
</p:tagLst>
</file>

<file path=ppt/tags/tag166.xml><?xml version="1.0" encoding="utf-8"?>
<p:tagLst xmlns:p="http://schemas.openxmlformats.org/presentationml/2006/main">
  <p:tag name="KSO_WM_DIAGRAM_VIRTUALLY_FRAME" val="{&quot;height&quot;:409.05,&quot;left&quot;:39.4,&quot;top&quot;:116.3,&quot;width&quot;:582.75}"/>
</p:tagLst>
</file>

<file path=ppt/tags/tag167.xml><?xml version="1.0" encoding="utf-8"?>
<p:tagLst xmlns:p="http://schemas.openxmlformats.org/presentationml/2006/main">
  <p:tag name="KSO_WM_DIAGRAM_VIRTUALLY_FRAME" val="{&quot;height&quot;:409.05,&quot;left&quot;:39.4,&quot;top&quot;:116.3,&quot;width&quot;:582.75}"/>
</p:tagLst>
</file>

<file path=ppt/tags/tag168.xml><?xml version="1.0" encoding="utf-8"?>
<p:tagLst xmlns:p="http://schemas.openxmlformats.org/presentationml/2006/main">
  <p:tag name="KSO_WM_DIAGRAM_VIRTUALLY_FRAME" val="{&quot;height&quot;:409.05,&quot;left&quot;:39.4,&quot;top&quot;:116.3,&quot;width&quot;:582.75}"/>
</p:tagLst>
</file>

<file path=ppt/tags/tag169.xml><?xml version="1.0" encoding="utf-8"?>
<p:tagLst xmlns:p="http://schemas.openxmlformats.org/presentationml/2006/main">
  <p:tag name="KSO_WM_DIAGRAM_VIRTUALLY_FRAME" val="{&quot;height&quot;:409.05,&quot;left&quot;:39.4,&quot;top&quot;:116.3,&quot;width&quot;:582.75}"/>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DIAGRAM_VIRTUALLY_FRAME" val="{&quot;height&quot;:409.05,&quot;left&quot;:39.4,&quot;top&quot;:116.3,&quot;width&quot;:582.75}"/>
</p:tagLst>
</file>

<file path=ppt/tags/tag171.xml><?xml version="1.0" encoding="utf-8"?>
<p:tagLst xmlns:p="http://schemas.openxmlformats.org/presentationml/2006/main">
  <p:tag name="KSO_WM_DIAGRAM_VIRTUALLY_FRAME" val="{&quot;height&quot;:409.05,&quot;left&quot;:39.4,&quot;top&quot;:116.3,&quot;width&quot;:582.75}"/>
</p:tagLst>
</file>

<file path=ppt/tags/tag172.xml><?xml version="1.0" encoding="utf-8"?>
<p:tagLst xmlns:p="http://schemas.openxmlformats.org/presentationml/2006/main">
  <p:tag name="KSO_WM_DIAGRAM_VIRTUALLY_FRAME" val="{&quot;height&quot;:409.05,&quot;left&quot;:39.4,&quot;top&quot;:116.3,&quot;width&quot;:582.75}"/>
</p:tagLst>
</file>

<file path=ppt/tags/tag173.xml><?xml version="1.0" encoding="utf-8"?>
<p:tagLst xmlns:p="http://schemas.openxmlformats.org/presentationml/2006/main">
  <p:tag name="KSO_WM_DIAGRAM_VIRTUALLY_FRAME" val="{&quot;height&quot;:409.05,&quot;left&quot;:39.4,&quot;top&quot;:116.3,&quot;width&quot;:582.75}"/>
</p:tagLst>
</file>

<file path=ppt/tags/tag174.xml><?xml version="1.0" encoding="utf-8"?>
<p:tagLst xmlns:p="http://schemas.openxmlformats.org/presentationml/2006/main">
  <p:tag name="KSO_WM_DIAGRAM_VIRTUALLY_FRAME" val="{&quot;height&quot;:409.05,&quot;left&quot;:39.4,&quot;top&quot;:116.3,&quot;width&quot;:582.75}"/>
</p:tagLst>
</file>

<file path=ppt/tags/tag175.xml><?xml version="1.0" encoding="utf-8"?>
<p:tagLst xmlns:p="http://schemas.openxmlformats.org/presentationml/2006/main">
  <p:tag name="KSO_WM_DIAGRAM_VIRTUALLY_FRAME" val="{&quot;height&quot;:409.05,&quot;left&quot;:39.4,&quot;top&quot;:116.3,&quot;width&quot;:582.75}"/>
</p:tagLst>
</file>

<file path=ppt/tags/tag176.xml><?xml version="1.0" encoding="utf-8"?>
<p:tagLst xmlns:p="http://schemas.openxmlformats.org/presentationml/2006/main">
  <p:tag name="KSO_WM_DIAGRAM_VIRTUALLY_FRAME" val="{&quot;height&quot;:409.05,&quot;left&quot;:39.4,&quot;top&quot;:116.3,&quot;width&quot;:582.75}"/>
</p:tagLst>
</file>

<file path=ppt/tags/tag177.xml><?xml version="1.0" encoding="utf-8"?>
<p:tagLst xmlns:p="http://schemas.openxmlformats.org/presentationml/2006/main">
  <p:tag name="KSO_WM_DIAGRAM_VIRTUALLY_FRAME" val="{&quot;height&quot;:409.05,&quot;left&quot;:39.4,&quot;top&quot;:116.3,&quot;width&quot;:582.75}"/>
</p:tagLst>
</file>

<file path=ppt/tags/tag178.xml><?xml version="1.0" encoding="utf-8"?>
<p:tagLst xmlns:p="http://schemas.openxmlformats.org/presentationml/2006/main">
  <p:tag name="KSO_WM_DIAGRAM_VIRTUALLY_FRAME" val="{&quot;height&quot;:409.05,&quot;left&quot;:39.4,&quot;top&quot;:116.3,&quot;width&quot;:582.75}"/>
</p:tagLst>
</file>

<file path=ppt/tags/tag179.xml><?xml version="1.0" encoding="utf-8"?>
<p:tagLst xmlns:p="http://schemas.openxmlformats.org/presentationml/2006/main">
  <p:tag name="KSO_WM_DIAGRAM_VIRTUALLY_FRAME" val="{&quot;height&quot;:409.05,&quot;left&quot;:39.4,&quot;top&quot;:116.3,&quot;width&quot;:582.75}"/>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DIAGRAM_VIRTUALLY_FRAME" val="{&quot;height&quot;:409.05,&quot;left&quot;:39.4,&quot;top&quot;:116.3,&quot;width&quot;:582.75}"/>
</p:tagLst>
</file>

<file path=ppt/tags/tag181.xml><?xml version="1.0" encoding="utf-8"?>
<p:tagLst xmlns:p="http://schemas.openxmlformats.org/presentationml/2006/main">
  <p:tag name="KSO_WM_DIAGRAM_VIRTUALLY_FRAME" val="{&quot;height&quot;:409.05,&quot;left&quot;:39.4,&quot;top&quot;:116.3,&quot;width&quot;:582.75}"/>
</p:tagLst>
</file>

<file path=ppt/tags/tag182.xml><?xml version="1.0" encoding="utf-8"?>
<p:tagLst xmlns:p="http://schemas.openxmlformats.org/presentationml/2006/main">
  <p:tag name="KSO_WM_DIAGRAM_VIRTUALLY_FRAME" val="{&quot;height&quot;:409.05,&quot;left&quot;:39.4,&quot;top&quot;:116.3,&quot;width&quot;:582.75}"/>
</p:tagLst>
</file>

<file path=ppt/tags/tag183.xml><?xml version="1.0" encoding="utf-8"?>
<p:tagLst xmlns:p="http://schemas.openxmlformats.org/presentationml/2006/main">
  <p:tag name="KSO_WM_DIAGRAM_VIRTUALLY_FRAME" val="{&quot;height&quot;:437.35,&quot;left&quot;:81.15,&quot;top&quot;:98.45,&quot;width&quot;:688.85}"/>
</p:tagLst>
</file>

<file path=ppt/tags/tag184.xml><?xml version="1.0" encoding="utf-8"?>
<p:tagLst xmlns:p="http://schemas.openxmlformats.org/presentationml/2006/main">
  <p:tag name="KSO_WM_DIAGRAM_VIRTUALLY_FRAME" val="{&quot;height&quot;:437.35,&quot;left&quot;:81.15,&quot;top&quot;:98.45,&quot;width&quot;:688.85}"/>
</p:tagLst>
</file>

<file path=ppt/tags/tag185.xml><?xml version="1.0" encoding="utf-8"?>
<p:tagLst xmlns:p="http://schemas.openxmlformats.org/presentationml/2006/main">
  <p:tag name="KSO_WM_DIAGRAM_VIRTUALLY_FRAME" val="{&quot;height&quot;:437.35,&quot;left&quot;:81.15,&quot;top&quot;:98.45,&quot;width&quot;:688.85}"/>
</p:tagLst>
</file>

<file path=ppt/tags/tag186.xml><?xml version="1.0" encoding="utf-8"?>
<p:tagLst xmlns:p="http://schemas.openxmlformats.org/presentationml/2006/main">
  <p:tag name="KSO_WM_DIAGRAM_VIRTUALLY_FRAME" val="{&quot;height&quot;:437.35,&quot;left&quot;:81.15,&quot;top&quot;:98.45,&quot;width&quot;:688.85}"/>
</p:tagLst>
</file>

<file path=ppt/tags/tag187.xml><?xml version="1.0" encoding="utf-8"?>
<p:tagLst xmlns:p="http://schemas.openxmlformats.org/presentationml/2006/main">
  <p:tag name="KSO_WM_DIAGRAM_VIRTUALLY_FRAME" val="{&quot;height&quot;:437.35,&quot;left&quot;:81.15,&quot;top&quot;:98.45,&quot;width&quot;:688.85}"/>
</p:tagLst>
</file>

<file path=ppt/tags/tag188.xml><?xml version="1.0" encoding="utf-8"?>
<p:tagLst xmlns:p="http://schemas.openxmlformats.org/presentationml/2006/main">
  <p:tag name="KSO_WM_DIAGRAM_VIRTUALLY_FRAME" val="{&quot;height&quot;:437.35,&quot;left&quot;:81.15,&quot;top&quot;:98.45,&quot;width&quot;:688.85}"/>
</p:tagLst>
</file>

<file path=ppt/tags/tag189.xml><?xml version="1.0" encoding="utf-8"?>
<p:tagLst xmlns:p="http://schemas.openxmlformats.org/presentationml/2006/main">
  <p:tag name="KSO_WM_DIAGRAM_VIRTUALLY_FRAME" val="{&quot;height&quot;:437.35,&quot;left&quot;:81.15,&quot;top&quot;:98.45,&quot;width&quot;:688.85}"/>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DIAGRAM_VIRTUALLY_FRAME" val="{&quot;height&quot;:437.35,&quot;left&quot;:81.15,&quot;top&quot;:98.45,&quot;width&quot;:688.85}"/>
</p:tagLst>
</file>

<file path=ppt/tags/tag191.xml><?xml version="1.0" encoding="utf-8"?>
<p:tagLst xmlns:p="http://schemas.openxmlformats.org/presentationml/2006/main">
  <p:tag name="KSO_WM_DIAGRAM_VIRTUALLY_FRAME" val="{&quot;height&quot;:437.35,&quot;left&quot;:81.15,&quot;top&quot;:98.45,&quot;width&quot;:688.85}"/>
</p:tagLst>
</file>

<file path=ppt/tags/tag192.xml><?xml version="1.0" encoding="utf-8"?>
<p:tagLst xmlns:p="http://schemas.openxmlformats.org/presentationml/2006/main">
  <p:tag name="KSO_WM_DIAGRAM_VIRTUALLY_FRAME" val="{&quot;height&quot;:437.35,&quot;left&quot;:81.15,&quot;top&quot;:98.45,&quot;width&quot;:688.85}"/>
</p:tagLst>
</file>

<file path=ppt/tags/tag193.xml><?xml version="1.0" encoding="utf-8"?>
<p:tagLst xmlns:p="http://schemas.openxmlformats.org/presentationml/2006/main">
  <p:tag name="KSO_WM_DIAGRAM_VIRTUALLY_FRAME" val="{&quot;height&quot;:437.35,&quot;left&quot;:81.15,&quot;top&quot;:98.45,&quot;width&quot;:688.85}"/>
</p:tagLst>
</file>

<file path=ppt/tags/tag194.xml><?xml version="1.0" encoding="utf-8"?>
<p:tagLst xmlns:p="http://schemas.openxmlformats.org/presentationml/2006/main">
  <p:tag name="KSO_WM_DIAGRAM_VIRTUALLY_FRAME" val="{&quot;height&quot;:437.35,&quot;left&quot;:81.15,&quot;top&quot;:98.45,&quot;width&quot;:688.85}"/>
</p:tagLst>
</file>

<file path=ppt/tags/tag195.xml><?xml version="1.0" encoding="utf-8"?>
<p:tagLst xmlns:p="http://schemas.openxmlformats.org/presentationml/2006/main">
  <p:tag name="KSO_WM_DIAGRAM_VIRTUALLY_FRAME" val="{&quot;height&quot;:437.35,&quot;left&quot;:81.15,&quot;top&quot;:98.45,&quot;width&quot;:688.85}"/>
</p:tagLst>
</file>

<file path=ppt/tags/tag196.xml><?xml version="1.0" encoding="utf-8"?>
<p:tagLst xmlns:p="http://schemas.openxmlformats.org/presentationml/2006/main">
  <p:tag name="KSO_WM_DIAGRAM_VIRTUALLY_FRAME" val="{&quot;height&quot;:437.35,&quot;left&quot;:81.15,&quot;top&quot;:98.45,&quot;width&quot;:688.85}"/>
</p:tagLst>
</file>

<file path=ppt/tags/tag197.xml><?xml version="1.0" encoding="utf-8"?>
<p:tagLst xmlns:p="http://schemas.openxmlformats.org/presentationml/2006/main">
  <p:tag name="KSO_WM_DIAGRAM_VIRTUALLY_FRAME" val="{&quot;height&quot;:437.35,&quot;left&quot;:81.15,&quot;top&quot;:98.45,&quot;width&quot;:688.85}"/>
</p:tagLst>
</file>

<file path=ppt/tags/tag198.xml><?xml version="1.0" encoding="utf-8"?>
<p:tagLst xmlns:p="http://schemas.openxmlformats.org/presentationml/2006/main">
  <p:tag name="KSO_WM_UNIT_PLACING_PICTURE_USER_VIEWPORT" val="{&quot;height&quot;:2490,&quot;width&quot;:3320}"/>
</p:tagLst>
</file>

<file path=ppt/tags/tag199.xml><?xml version="1.0" encoding="utf-8"?>
<p:tagLst xmlns:p="http://schemas.openxmlformats.org/presentationml/2006/main">
  <p:tag name="KSO_WM_DIAGRAM_VIRTUALLY_FRAME" val="{&quot;height&quot;:377.65,&quot;left&quot;:51.4,&quot;top&quot;:116.3,&quot;width&quot;:570.7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DIAGRAM_VIRTUALLY_FRAME" val="{&quot;height&quot;:377.65,&quot;left&quot;:51.4,&quot;top&quot;:116.3,&quot;width&quot;:570.75}"/>
</p:tagLst>
</file>

<file path=ppt/tags/tag201.xml><?xml version="1.0" encoding="utf-8"?>
<p:tagLst xmlns:p="http://schemas.openxmlformats.org/presentationml/2006/main">
  <p:tag name="KSO_WM_DIAGRAM_VIRTUALLY_FRAME" val="{&quot;height&quot;:377.65,&quot;left&quot;:51.4,&quot;top&quot;:116.3,&quot;width&quot;:570.75}"/>
</p:tagLst>
</file>

<file path=ppt/tags/tag202.xml><?xml version="1.0" encoding="utf-8"?>
<p:tagLst xmlns:p="http://schemas.openxmlformats.org/presentationml/2006/main">
  <p:tag name="KSO_WM_DIAGRAM_VIRTUALLY_FRAME" val="{&quot;height&quot;:377.65,&quot;left&quot;:51.4,&quot;top&quot;:116.3,&quot;width&quot;:570.75}"/>
</p:tagLst>
</file>

<file path=ppt/tags/tag203.xml><?xml version="1.0" encoding="utf-8"?>
<p:tagLst xmlns:p="http://schemas.openxmlformats.org/presentationml/2006/main">
  <p:tag name="KSO_WM_DIAGRAM_VIRTUALLY_FRAME" val="{&quot;height&quot;:377.65,&quot;left&quot;:51.4,&quot;top&quot;:116.3,&quot;width&quot;:570.75}"/>
</p:tagLst>
</file>

<file path=ppt/tags/tag204.xml><?xml version="1.0" encoding="utf-8"?>
<p:tagLst xmlns:p="http://schemas.openxmlformats.org/presentationml/2006/main">
  <p:tag name="KSO_WM_DIAGRAM_VIRTUALLY_FRAME" val="{&quot;height&quot;:377.65,&quot;left&quot;:51.4,&quot;top&quot;:116.3,&quot;width&quot;:570.75}"/>
</p:tagLst>
</file>

<file path=ppt/tags/tag205.xml><?xml version="1.0" encoding="utf-8"?>
<p:tagLst xmlns:p="http://schemas.openxmlformats.org/presentationml/2006/main">
  <p:tag name="KSO_WM_DIAGRAM_VIRTUALLY_FRAME" val="{&quot;height&quot;:409.05,&quot;left&quot;:39.4,&quot;top&quot;:116.3,&quot;width&quot;:582.75}"/>
</p:tagLst>
</file>

<file path=ppt/tags/tag206.xml><?xml version="1.0" encoding="utf-8"?>
<p:tagLst xmlns:p="http://schemas.openxmlformats.org/presentationml/2006/main">
  <p:tag name="KSO_WM_DIAGRAM_VIRTUALLY_FRAME" val="{&quot;height&quot;:409.05,&quot;left&quot;:39.4,&quot;top&quot;:116.3,&quot;width&quot;:582.75}"/>
</p:tagLst>
</file>

<file path=ppt/tags/tag207.xml><?xml version="1.0" encoding="utf-8"?>
<p:tagLst xmlns:p="http://schemas.openxmlformats.org/presentationml/2006/main">
  <p:tag name="KSO_WM_UNIT_PLACING_PICTURE_USER_VIEWPORT" val="{&quot;height&quot;:2490,&quot;width&quot;:3320}"/>
</p:tagLst>
</file>

<file path=ppt/tags/tag208.xml><?xml version="1.0" encoding="utf-8"?>
<p:tagLst xmlns:p="http://schemas.openxmlformats.org/presentationml/2006/main">
  <p:tag name="KSO_WM_DIAGRAM_VIRTUALLY_FRAME" val="{&quot;height&quot;:426.45,&quot;left&quot;:10.7,&quot;top&quot;:95.35,&quot;width&quot;:574.15}"/>
</p:tagLst>
</file>

<file path=ppt/tags/tag209.xml><?xml version="1.0" encoding="utf-8"?>
<p:tagLst xmlns:p="http://schemas.openxmlformats.org/presentationml/2006/main">
  <p:tag name="KSO_WM_DIAGRAM_VIRTUALLY_FRAME" val="{&quot;height&quot;:426.45,&quot;left&quot;:10.7,&quot;top&quot;:95.35,&quot;width&quot;:574.1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DIAGRAM_VIRTUALLY_FRAME" val="{&quot;height&quot;:426.45,&quot;left&quot;:10.7,&quot;top&quot;:95.35,&quot;width&quot;:574.15}"/>
</p:tagLst>
</file>

<file path=ppt/tags/tag211.xml><?xml version="1.0" encoding="utf-8"?>
<p:tagLst xmlns:p="http://schemas.openxmlformats.org/presentationml/2006/main">
  <p:tag name="KSO_WM_DIAGRAM_VIRTUALLY_FRAME" val="{&quot;height&quot;:426.45,&quot;left&quot;:10.7,&quot;top&quot;:95.35,&quot;width&quot;:574.15}"/>
</p:tagLst>
</file>

<file path=ppt/tags/tag212.xml><?xml version="1.0" encoding="utf-8"?>
<p:tagLst xmlns:p="http://schemas.openxmlformats.org/presentationml/2006/main">
  <p:tag name="KSO_WM_DIAGRAM_VIRTUALLY_FRAME" val="{&quot;height&quot;:426.45,&quot;left&quot;:10.7,&quot;top&quot;:95.35,&quot;width&quot;:574.15}"/>
</p:tagLst>
</file>

<file path=ppt/tags/tag213.xml><?xml version="1.0" encoding="utf-8"?>
<p:tagLst xmlns:p="http://schemas.openxmlformats.org/presentationml/2006/main">
  <p:tag name="KSO_WM_DIAGRAM_VIRTUALLY_FRAME" val="{&quot;height&quot;:426.45,&quot;left&quot;:10.7,&quot;top&quot;:95.35,&quot;width&quot;:574.15}"/>
</p:tagLst>
</file>

<file path=ppt/tags/tag214.xml><?xml version="1.0" encoding="utf-8"?>
<p:tagLst xmlns:p="http://schemas.openxmlformats.org/presentationml/2006/main">
  <p:tag name="KSO_WM_DIAGRAM_VIRTUALLY_FRAME" val="{&quot;height&quot;:426.45,&quot;left&quot;:10.7,&quot;top&quot;:95.35,&quot;width&quot;:574.15}"/>
</p:tagLst>
</file>

<file path=ppt/tags/tag215.xml><?xml version="1.0" encoding="utf-8"?>
<p:tagLst xmlns:p="http://schemas.openxmlformats.org/presentationml/2006/main">
  <p:tag name="KSO_WM_DIAGRAM_VIRTUALLY_FRAME" val="{&quot;height&quot;:426.45,&quot;left&quot;:10.7,&quot;top&quot;:95.35,&quot;width&quot;:574.15}"/>
</p:tagLst>
</file>

<file path=ppt/tags/tag216.xml><?xml version="1.0" encoding="utf-8"?>
<p:tagLst xmlns:p="http://schemas.openxmlformats.org/presentationml/2006/main">
  <p:tag name="KSO_WM_DIAGRAM_VIRTUALLY_FRAME" val="{&quot;height&quot;:426.45,&quot;left&quot;:10.7,&quot;top&quot;:95.35,&quot;width&quot;:574.15}"/>
</p:tagLst>
</file>

<file path=ppt/tags/tag217.xml><?xml version="1.0" encoding="utf-8"?>
<p:tagLst xmlns:p="http://schemas.openxmlformats.org/presentationml/2006/main">
  <p:tag name="KSO_WM_DIAGRAM_VIRTUALLY_FRAME" val="{&quot;height&quot;:426.45,&quot;left&quot;:10.7,&quot;top&quot;:95.35,&quot;width&quot;:574.15}"/>
</p:tagLst>
</file>

<file path=ppt/tags/tag218.xml><?xml version="1.0" encoding="utf-8"?>
<p:tagLst xmlns:p="http://schemas.openxmlformats.org/presentationml/2006/main">
  <p:tag name="KSO_WM_DIAGRAM_VIRTUALLY_FRAME" val="{&quot;height&quot;:426.45,&quot;left&quot;:10.7,&quot;top&quot;:95.35,&quot;width&quot;:574.15}"/>
</p:tagLst>
</file>

<file path=ppt/tags/tag219.xml><?xml version="1.0" encoding="utf-8"?>
<p:tagLst xmlns:p="http://schemas.openxmlformats.org/presentationml/2006/main">
  <p:tag name="KSO_WM_DIAGRAM_VIRTUALLY_FRAME" val="{&quot;height&quot;:426.45,&quot;left&quot;:10.7,&quot;top&quot;:95.35,&quot;width&quot;:574.1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DIAGRAM_VIRTUALLY_FRAME" val="{&quot;height&quot;:426.45,&quot;left&quot;:10.7,&quot;top&quot;:95.35,&quot;width&quot;:574.15}"/>
</p:tagLst>
</file>

<file path=ppt/tags/tag221.xml><?xml version="1.0" encoding="utf-8"?>
<p:tagLst xmlns:p="http://schemas.openxmlformats.org/presentationml/2006/main">
  <p:tag name="KSO_WM_DIAGRAM_VIRTUALLY_FRAME" val="{&quot;height&quot;:426.45,&quot;left&quot;:10.7,&quot;top&quot;:95.35,&quot;width&quot;:574.15}"/>
</p:tagLst>
</file>

<file path=ppt/tags/tag222.xml><?xml version="1.0" encoding="utf-8"?>
<p:tagLst xmlns:p="http://schemas.openxmlformats.org/presentationml/2006/main">
  <p:tag name="TABLE_ENDDRAG_ORIGIN_RECT" val="939*364"/>
  <p:tag name="TABLE_ENDDRAG_RECT" val="10*99*939*364"/>
</p:tagLst>
</file>

<file path=ppt/tags/tag223.xml><?xml version="1.0" encoding="utf-8"?>
<p:tagLst xmlns:p="http://schemas.openxmlformats.org/presentationml/2006/main">
  <p:tag name="KSO_WPP_MARK_KEY" val="ded84dea-ab1e-4256-9809-6ffa53efc7d1"/>
  <p:tag name="COMMONDATA" val="eyJoZGlkIjoiZjc2MDNhMjNiNzM1ZGNjZGQ2ODE3M2NmMTVkNjc2MjMifQ=="/>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zh-CN" altLang="en-US"/>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17950</Words>
  <Application>WPS 演示</Application>
  <PresentationFormat>宽屏</PresentationFormat>
  <Paragraphs>932</Paragraphs>
  <Slides>51</Slides>
  <Notes>1</Notes>
  <HiddenSlides>0</HiddenSlides>
  <MMClips>0</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51</vt:i4>
      </vt:variant>
    </vt:vector>
  </HeadingPairs>
  <TitlesOfParts>
    <vt:vector size="58" baseType="lpstr">
      <vt:lpstr>Arial</vt:lpstr>
      <vt:lpstr>宋体</vt:lpstr>
      <vt:lpstr>Wingdings</vt:lpstr>
      <vt:lpstr>微软雅黑</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轉身ゝ淚傾城</cp:lastModifiedBy>
  <cp:revision>151</cp:revision>
  <dcterms:created xsi:type="dcterms:W3CDTF">2019-06-19T02:08:00Z</dcterms:created>
  <dcterms:modified xsi:type="dcterms:W3CDTF">2026-05-14T07:32:29Z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2052-12.1.0.25865</vt:lpwstr>
  </property>
  <property fmtid="{D5CDD505-2E9C-101B-9397-08002B2CF9AE}" pid="3" name="ICV">
    <vt:lpwstr>BC454C8B02E4407C951DB46CDFE09517</vt:lpwstr>
  </property>
</Properties>
</file>