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509">
          <p15:clr>
            <a:srgbClr val="000000"/>
          </p15:clr>
        </p15:guide>
        <p15:guide id="2" pos="3840">
          <p15:clr>
            <a:srgbClr val="000000"/>
          </p15:clr>
        </p15:guide>
      </p15:sldGuideLst>
    </p:ext>
    <p:ext uri="GoogleSlidesCustomDataVersion2">
      <go:slidesCustomData xmlns:go="http://customooxmlschemas.google.com/" r:id="rId52" roundtripDataSignature="AMtx7mi2mq5GKo+EIduUXr9R2M+5B4S+W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FED8268-E807-48FA-A318-DC0C2CA02060}">
  <a:tblStyle styleId="{3FED8268-E807-48FA-A318-DC0C2CA02060}" styleName="Table_0">
    <a:wholeTbl>
      <a:tcTxStyle b="off" i="off">
        <a:font>
          <a:latin typeface="Arial"/>
          <a:ea typeface="Arial"/>
          <a:cs typeface="Arial"/>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00FDC2D-74C0-4E6E-9775-5213B411A4E3}"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509"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2"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600" u="none" cap="none" strike="noStrike">
                <a:solidFill>
                  <a:schemeClr val="dk1"/>
                </a:solidFill>
                <a:latin typeface="Microsoft Yahei"/>
                <a:ea typeface="Microsoft Yahei"/>
                <a:cs typeface="Microsoft Yahei"/>
                <a:sym typeface="Microsoft Yahei"/>
              </a:defRPr>
            </a:lvl1pPr>
            <a:lvl2pPr indent="-228600" lvl="1" marL="914400" marR="0" rtl="0" algn="l">
              <a:spcBef>
                <a:spcPts val="0"/>
              </a:spcBef>
              <a:spcAft>
                <a:spcPts val="0"/>
              </a:spcAft>
              <a:buSzPts val="1400"/>
              <a:buNone/>
              <a:defRPr b="0" i="0" sz="1200" u="none" cap="none" strike="noStrike">
                <a:solidFill>
                  <a:schemeClr val="dk1"/>
                </a:solidFill>
                <a:latin typeface="Microsoft Yahei"/>
                <a:ea typeface="Microsoft Yahei"/>
                <a:cs typeface="Microsoft Yahei"/>
                <a:sym typeface="Microsoft Yahei"/>
              </a:defRPr>
            </a:lvl2pPr>
            <a:lvl3pPr indent="-228600" lvl="2" marL="1371600" marR="0" rtl="0" algn="l">
              <a:spcBef>
                <a:spcPts val="0"/>
              </a:spcBef>
              <a:spcAft>
                <a:spcPts val="0"/>
              </a:spcAft>
              <a:buSzPts val="1400"/>
              <a:buNone/>
              <a:defRPr b="0" i="0" sz="1200" u="none" cap="none" strike="noStrike">
                <a:solidFill>
                  <a:schemeClr val="dk1"/>
                </a:solidFill>
                <a:latin typeface="Microsoft Yahei"/>
                <a:ea typeface="Microsoft Yahei"/>
                <a:cs typeface="Microsoft Yahei"/>
                <a:sym typeface="Microsoft Yahei"/>
              </a:defRPr>
            </a:lvl3pPr>
            <a:lvl4pPr indent="-228600" lvl="3" marL="1828800" marR="0" rtl="0" algn="l">
              <a:spcBef>
                <a:spcPts val="0"/>
              </a:spcBef>
              <a:spcAft>
                <a:spcPts val="0"/>
              </a:spcAft>
              <a:buSzPts val="1400"/>
              <a:buNone/>
              <a:defRPr b="0" i="0" sz="1200" u="none" cap="none" strike="noStrike">
                <a:solidFill>
                  <a:schemeClr val="dk1"/>
                </a:solidFill>
                <a:latin typeface="Microsoft Yahei"/>
                <a:ea typeface="Microsoft Yahei"/>
                <a:cs typeface="Microsoft Yahei"/>
                <a:sym typeface="Microsoft Yahei"/>
              </a:defRPr>
            </a:lvl4pPr>
            <a:lvl5pPr indent="-228600" lvl="4" marL="2286000" marR="0" rtl="0" algn="l">
              <a:spcBef>
                <a:spcPts val="0"/>
              </a:spcBef>
              <a:spcAft>
                <a:spcPts val="0"/>
              </a:spcAft>
              <a:buSzPts val="1400"/>
              <a:buNone/>
              <a:defRPr b="0" i="0" sz="1200" u="none" cap="none" strike="noStrike">
                <a:solidFill>
                  <a:schemeClr val="dk1"/>
                </a:solidFill>
                <a:latin typeface="Microsoft Yahei"/>
                <a:ea typeface="Microsoft Yahei"/>
                <a:cs typeface="Microsoft Yahei"/>
                <a:sym typeface="Microsoft Yahei"/>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zh-CN" sz="1200" u="none" cap="none" strike="noStrike">
                <a:solidFill>
                  <a:schemeClr val="dk1"/>
                </a:solidFill>
                <a:latin typeface="Microsoft Yahei"/>
                <a:ea typeface="Microsoft Yahei"/>
                <a:cs typeface="Microsoft Yahei"/>
                <a:sym typeface="Microsoft Yahei"/>
              </a:rPr>
              <a:t>‹#›</a:t>
            </a:fld>
            <a:endParaRPr b="0" i="0" sz="1200" u="none" cap="none" strike="noStrike">
              <a:solidFill>
                <a:schemeClr val="dk1"/>
              </a:solidFill>
              <a:latin typeface="Microsoft Yahei"/>
              <a:ea typeface="Microsoft Yahei"/>
              <a:cs typeface="Microsoft Yahei"/>
              <a:sym typeface="Microsoft Yahe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p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85" name="Google Shape;85;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p10: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285" name="Google Shape;28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1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298" name="Google Shape;29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12: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319" name="Google Shape;31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1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336" name="Google Shape;33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p1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351" name="Google Shape;35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p15: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372" name="Google Shape;372;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p1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388" name="Google Shape;38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p17: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435" name="Google Shape;43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p18: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446" name="Google Shape;446;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p19: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491" name="Google Shape;491;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2: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95" name="Google Shape;9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5" name="Google Shape;535;p20: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536" name="Google Shape;536;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7" name="Google Shape;557;p2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558" name="Google Shape;55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p22: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595" name="Google Shape;59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5" name="Google Shape;605;p2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606" name="Google Shape;606;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3d12fe833d1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3d12fe833d1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5" name="Google Shape;655;g3d12fe833d1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3" name="Google Shape;66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4" name="Google Shape;664;p2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665" name="Google Shape;665;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8" name="Google Shape;69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9" name="Google Shape;699;p25: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700" name="Google Shape;700;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0" name="Google Shape;750;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1" name="Google Shape;751;p2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752" name="Google Shape;752;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2" name="Google Shape;772;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3" name="Google Shape;773;p27: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774" name="Google Shape;774;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9" name="Google Shape;809;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0" name="Google Shape;810;p28: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811" name="Google Shape;811;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p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127" name="Google Shape;12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6" name="Google Shape;846;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7" name="Google Shape;847;p29: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848" name="Google Shape;848;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1" name="Google Shape;861;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2" name="Google Shape;862;p30: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863" name="Google Shape;863;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6" name="Google Shape;896;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7" name="Google Shape;897;p3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898" name="Google Shape;898;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8" name="Google Shape;938;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9" name="Google Shape;939;p32: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940" name="Google Shape;940;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2" name="Google Shape;982;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3" name="Google Shape;983;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
        <p:nvSpPr>
          <p:cNvPr id="984" name="Google Shape;984;p3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3" name="Google Shape;1013;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4" name="Google Shape;1014;p3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1015" name="Google Shape;1015;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4" name="Google Shape;106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5" name="Google Shape;1065;p35: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1066" name="Google Shape;1066;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0" name="Google Shape;1110;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1" name="Google Shape;1111;p3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1112" name="Google Shape;1112;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0" name="Google Shape;1150;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1" name="Google Shape;1151;p37: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1152" name="Google Shape;1152;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4" name="Google Shape;1184;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5" name="Google Shape;1185;p38: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1186" name="Google Shape;1186;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154" name="Google Shape;15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5" name="Google Shape;1215;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6" name="Google Shape;1216;p39: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1217" name="Google Shape;1217;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9" name="Google Shape;1259;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0" name="Google Shape;1260;p40: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1261" name="Google Shape;1261;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5" name="Google Shape;1315;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6" name="Google Shape;1316;p4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1317" name="Google Shape;1317;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5" name="Google Shape;1325;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6" name="Google Shape;1326;p42: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1327" name="Google Shape;1327;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5" name="Google Shape;1335;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6" name="Google Shape;1336;p4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1337" name="Google Shape;1337;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3" name="Shape 1343"/>
        <p:cNvGrpSpPr/>
        <p:nvPr/>
      </p:nvGrpSpPr>
      <p:grpSpPr>
        <a:xfrm>
          <a:off x="0" y="0"/>
          <a:ext cx="0" cy="0"/>
          <a:chOff x="0" y="0"/>
          <a:chExt cx="0" cy="0"/>
        </a:xfrm>
      </p:grpSpPr>
      <p:sp>
        <p:nvSpPr>
          <p:cNvPr id="1344" name="Google Shape;134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5" name="Google Shape;1345;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6" name="Google Shape;1346;p4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1347" name="Google Shape;1347;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p5: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186" name="Google Shape;18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196" name="Google Shape;196;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7: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214" name="Google Shape;21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8: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235" name="Google Shape;23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p9: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XXX型号按摩椅</a:t>
            </a:r>
            <a:endParaRPr/>
          </a:p>
        </p:txBody>
      </p:sp>
      <p:sp>
        <p:nvSpPr>
          <p:cNvPr id="257" name="Google Shape;25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15" name="Shape 15"/>
        <p:cNvGrpSpPr/>
        <p:nvPr/>
      </p:nvGrpSpPr>
      <p:grpSpPr>
        <a:xfrm>
          <a:off x="0" y="0"/>
          <a:ext cx="0" cy="0"/>
          <a:chOff x="0" y="0"/>
          <a:chExt cx="0" cy="0"/>
        </a:xfrm>
      </p:grpSpPr>
      <p:sp>
        <p:nvSpPr>
          <p:cNvPr id="16" name="Google Shape;16;p46"/>
          <p:cNvSpPr txBox="1"/>
          <p:nvPr>
            <p:ph type="ctrTitle"/>
          </p:nvPr>
        </p:nvSpPr>
        <p:spPr>
          <a:xfrm>
            <a:off x="669882" y="2588281"/>
            <a:ext cx="10852237" cy="899167"/>
          </a:xfrm>
          <a:prstGeom prst="rect">
            <a:avLst/>
          </a:prstGeom>
          <a:noFill/>
          <a:ln>
            <a:noFill/>
          </a:ln>
        </p:spPr>
        <p:txBody>
          <a:bodyPr anchorCtr="0" anchor="t" bIns="38100" lIns="101600" spcFirstLastPara="1" rIns="25400" wrap="square" tIns="38100">
            <a:noAutofit/>
          </a:bodyPr>
          <a:lstStyle>
            <a:lvl1pPr lvl="0" algn="ctr">
              <a:lnSpc>
                <a:spcPct val="100000"/>
              </a:lnSpc>
              <a:spcBef>
                <a:spcPts val="0"/>
              </a:spcBef>
              <a:spcAft>
                <a:spcPts val="0"/>
              </a:spcAft>
              <a:buClr>
                <a:schemeClr val="dk1"/>
              </a:buClr>
              <a:buSzPts val="5400"/>
              <a:buFont typeface="Arial"/>
              <a:buNone/>
              <a:defRPr b="0"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46"/>
          <p:cNvSpPr txBox="1"/>
          <p:nvPr>
            <p:ph idx="1" type="subTitle"/>
          </p:nvPr>
        </p:nvSpPr>
        <p:spPr>
          <a:xfrm>
            <a:off x="669882" y="3566160"/>
            <a:ext cx="10852237" cy="950984"/>
          </a:xfrm>
          <a:prstGeom prst="rect">
            <a:avLst/>
          </a:prstGeom>
          <a:noFill/>
          <a:ln>
            <a:noFill/>
          </a:ln>
        </p:spPr>
        <p:txBody>
          <a:bodyPr anchorCtr="0" anchor="t" bIns="38100" lIns="101600" spcFirstLastPara="1" rIns="76200" wrap="square" tIns="38100">
            <a:noAutofit/>
          </a:bodyPr>
          <a:lstStyle>
            <a:lvl1pPr lvl="0" algn="ctr">
              <a:lnSpc>
                <a:spcPct val="100000"/>
              </a:lnSpc>
              <a:spcBef>
                <a:spcPts val="0"/>
              </a:spcBef>
              <a:spcAft>
                <a:spcPts val="0"/>
              </a:spcAft>
              <a:buClr>
                <a:schemeClr val="dk1"/>
              </a:buClr>
              <a:buSzPts val="2400"/>
              <a:buNone/>
              <a:defRPr sz="2400" u="none" cap="none" strike="noStrike">
                <a:solidFill>
                  <a:schemeClr val="dk1"/>
                </a:solidFill>
              </a:defRPr>
            </a:lvl1pPr>
            <a:lvl2pPr lvl="1" algn="ctr">
              <a:lnSpc>
                <a:spcPct val="130000"/>
              </a:lnSpc>
              <a:spcBef>
                <a:spcPts val="1000"/>
              </a:spcBef>
              <a:spcAft>
                <a:spcPts val="0"/>
              </a:spcAft>
              <a:buClr>
                <a:schemeClr val="dk1"/>
              </a:buClr>
              <a:buSzPts val="2000"/>
              <a:buNone/>
              <a:defRPr sz="2000"/>
            </a:lvl2pPr>
            <a:lvl3pPr lvl="2" algn="ctr">
              <a:lnSpc>
                <a:spcPct val="130000"/>
              </a:lnSpc>
              <a:spcBef>
                <a:spcPts val="1000"/>
              </a:spcBef>
              <a:spcAft>
                <a:spcPts val="0"/>
              </a:spcAft>
              <a:buClr>
                <a:schemeClr val="dk1"/>
              </a:buClr>
              <a:buSzPts val="1800"/>
              <a:buNone/>
              <a:defRPr sz="1800"/>
            </a:lvl3pPr>
            <a:lvl4pPr lvl="3" algn="ctr">
              <a:lnSpc>
                <a:spcPct val="130000"/>
              </a:lnSpc>
              <a:spcBef>
                <a:spcPts val="1000"/>
              </a:spcBef>
              <a:spcAft>
                <a:spcPts val="0"/>
              </a:spcAft>
              <a:buClr>
                <a:schemeClr val="dk1"/>
              </a:buClr>
              <a:buSzPts val="1600"/>
              <a:buNone/>
              <a:defRPr sz="1600"/>
            </a:lvl4pPr>
            <a:lvl5pPr lvl="4" algn="ctr">
              <a:lnSpc>
                <a:spcPct val="13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46"/>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46"/>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6"/>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
  <p:cSld name="内容">
    <p:spTree>
      <p:nvGrpSpPr>
        <p:cNvPr id="71" name="Shape 71"/>
        <p:cNvGrpSpPr/>
        <p:nvPr/>
      </p:nvGrpSpPr>
      <p:grpSpPr>
        <a:xfrm>
          <a:off x="0" y="0"/>
          <a:ext cx="0" cy="0"/>
          <a:chOff x="0" y="0"/>
          <a:chExt cx="0" cy="0"/>
        </a:xfrm>
      </p:grpSpPr>
      <p:sp>
        <p:nvSpPr>
          <p:cNvPr id="72" name="Google Shape;72;p55"/>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55"/>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55"/>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
        <p:nvSpPr>
          <p:cNvPr id="75" name="Google Shape;75;p55"/>
          <p:cNvSpPr txBox="1"/>
          <p:nvPr>
            <p:ph idx="1" type="body"/>
          </p:nvPr>
        </p:nvSpPr>
        <p:spPr>
          <a:xfrm>
            <a:off x="669930" y="952508"/>
            <a:ext cx="10852237" cy="5040000"/>
          </a:xfrm>
          <a:prstGeom prst="rect">
            <a:avLst/>
          </a:prstGeom>
          <a:noFill/>
          <a:ln>
            <a:noFill/>
          </a:ln>
        </p:spPr>
        <p:txBody>
          <a:bodyPr anchorCtr="0" anchor="t" bIns="0" lIns="101600" spcFirstLastPara="1" rIns="82550" wrap="square" tIns="0">
            <a:normAutofit/>
          </a:bodyPr>
          <a:lstStyle>
            <a:lvl1pPr indent="-330200" lvl="0" marL="457200" algn="l">
              <a:lnSpc>
                <a:spcPct val="130000"/>
              </a:lnSpc>
              <a:spcBef>
                <a:spcPts val="0"/>
              </a:spcBef>
              <a:spcAft>
                <a:spcPts val="0"/>
              </a:spcAft>
              <a:buClr>
                <a:srgbClr val="3F3F3F"/>
              </a:buClr>
              <a:buSzPts val="1600"/>
              <a:buChar char="•"/>
              <a:defRPr>
                <a:solidFill>
                  <a:srgbClr val="3F3F3F"/>
                </a:solidFill>
              </a:defRPr>
            </a:lvl1pPr>
            <a:lvl2pPr indent="-330200" lvl="1" marL="914400" algn="l">
              <a:lnSpc>
                <a:spcPct val="130000"/>
              </a:lnSpc>
              <a:spcBef>
                <a:spcPts val="1000"/>
              </a:spcBef>
              <a:spcAft>
                <a:spcPts val="0"/>
              </a:spcAft>
              <a:buClr>
                <a:srgbClr val="3F3F3F"/>
              </a:buClr>
              <a:buSzPts val="1600"/>
              <a:buChar char="•"/>
              <a:defRPr>
                <a:solidFill>
                  <a:srgbClr val="3F3F3F"/>
                </a:solidFill>
              </a:defRPr>
            </a:lvl2pPr>
            <a:lvl3pPr indent="-330200" lvl="2" marL="1371600" algn="l">
              <a:lnSpc>
                <a:spcPct val="130000"/>
              </a:lnSpc>
              <a:spcBef>
                <a:spcPts val="1000"/>
              </a:spcBef>
              <a:spcAft>
                <a:spcPts val="0"/>
              </a:spcAft>
              <a:buClr>
                <a:srgbClr val="3F3F3F"/>
              </a:buClr>
              <a:buSzPts val="1600"/>
              <a:buChar char="•"/>
              <a:defRPr>
                <a:solidFill>
                  <a:srgbClr val="3F3F3F"/>
                </a:solidFill>
              </a:defRPr>
            </a:lvl3pPr>
            <a:lvl4pPr indent="-330200" lvl="3" marL="1828800" algn="l">
              <a:lnSpc>
                <a:spcPct val="130000"/>
              </a:lnSpc>
              <a:spcBef>
                <a:spcPts val="1000"/>
              </a:spcBef>
              <a:spcAft>
                <a:spcPts val="0"/>
              </a:spcAft>
              <a:buClr>
                <a:srgbClr val="3F3F3F"/>
              </a:buClr>
              <a:buSzPts val="1600"/>
              <a:buChar char="•"/>
              <a:defRPr>
                <a:solidFill>
                  <a:srgbClr val="3F3F3F"/>
                </a:solidFill>
              </a:defRPr>
            </a:lvl4pPr>
            <a:lvl5pPr indent="-330200" lvl="4" marL="2286000" algn="l">
              <a:lnSpc>
                <a:spcPct val="130000"/>
              </a:lnSpc>
              <a:spcBef>
                <a:spcPts val="1000"/>
              </a:spcBef>
              <a:spcAft>
                <a:spcPts val="0"/>
              </a:spcAft>
              <a:buClr>
                <a:srgbClr val="3F3F3F"/>
              </a:buClr>
              <a:buSzPts val="1600"/>
              <a:buChar char="•"/>
              <a:defRPr>
                <a:solidFill>
                  <a:srgbClr val="3F3F3F"/>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末尾幻灯片">
  <p:cSld name="末尾幻灯片">
    <p:bg>
      <p:bgPr>
        <a:blipFill>
          <a:blip r:embed="rId2">
            <a:alphaModFix/>
          </a:blip>
          <a:stretch>
            <a:fillRect/>
          </a:stretch>
        </a:blipFill>
      </p:bgPr>
    </p:bg>
    <p:spTree>
      <p:nvGrpSpPr>
        <p:cNvPr id="76" name="Shape 76"/>
        <p:cNvGrpSpPr/>
        <p:nvPr/>
      </p:nvGrpSpPr>
      <p:grpSpPr>
        <a:xfrm>
          <a:off x="0" y="0"/>
          <a:ext cx="0" cy="0"/>
          <a:chOff x="0" y="0"/>
          <a:chExt cx="0" cy="0"/>
        </a:xfrm>
      </p:grpSpPr>
      <p:sp>
        <p:nvSpPr>
          <p:cNvPr id="77" name="Google Shape;77;p56"/>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56"/>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56"/>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
        <p:nvSpPr>
          <p:cNvPr id="80" name="Google Shape;80;p56"/>
          <p:cNvSpPr txBox="1"/>
          <p:nvPr>
            <p:ph type="title"/>
          </p:nvPr>
        </p:nvSpPr>
        <p:spPr>
          <a:xfrm>
            <a:off x="669882" y="2588281"/>
            <a:ext cx="10852237" cy="899167"/>
          </a:xfrm>
          <a:prstGeom prst="rect">
            <a:avLst/>
          </a:prstGeom>
          <a:noFill/>
          <a:ln>
            <a:noFill/>
          </a:ln>
        </p:spPr>
        <p:txBody>
          <a:bodyPr anchorCtr="0" anchor="t" bIns="38100" lIns="101600" spcFirstLastPara="1" rIns="25400" wrap="square" tIns="38100">
            <a:noAutofit/>
          </a:bodyPr>
          <a:lstStyle>
            <a:lvl1pPr lvl="0" marR="0" algn="ctr">
              <a:lnSpc>
                <a:spcPct val="100000"/>
              </a:lnSpc>
              <a:spcBef>
                <a:spcPts val="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21" name="Shape 21"/>
        <p:cNvGrpSpPr/>
        <p:nvPr/>
      </p:nvGrpSpPr>
      <p:grpSpPr>
        <a:xfrm>
          <a:off x="0" y="0"/>
          <a:ext cx="0" cy="0"/>
          <a:chOff x="0" y="0"/>
          <a:chExt cx="0" cy="0"/>
        </a:xfrm>
      </p:grpSpPr>
      <p:sp>
        <p:nvSpPr>
          <p:cNvPr id="22" name="Google Shape;22;p47"/>
          <p:cNvSpPr txBox="1"/>
          <p:nvPr>
            <p:ph type="title"/>
          </p:nvPr>
        </p:nvSpPr>
        <p:spPr>
          <a:xfrm>
            <a:off x="669882" y="432000"/>
            <a:ext cx="10852237" cy="648000"/>
          </a:xfrm>
          <a:prstGeom prst="rect">
            <a:avLst/>
          </a:prstGeom>
          <a:noFill/>
          <a:ln>
            <a:noFill/>
          </a:ln>
        </p:spPr>
        <p:txBody>
          <a:bodyPr anchorCtr="0" anchor="ctr" bIns="38100" lIns="101600" spcFirstLastPara="1" rIns="76200" wrap="square" tIns="38100">
            <a:noAutofit/>
          </a:bodyPr>
          <a:lstStyle>
            <a:lvl1pPr lvl="0" marR="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7"/>
          <p:cNvSpPr txBox="1"/>
          <p:nvPr>
            <p:ph idx="1" type="body"/>
          </p:nvPr>
        </p:nvSpPr>
        <p:spPr>
          <a:xfrm>
            <a:off x="669882" y="1296000"/>
            <a:ext cx="10852237" cy="5041355"/>
          </a:xfrm>
          <a:prstGeom prst="rect">
            <a:avLst/>
          </a:prstGeom>
          <a:noFill/>
          <a:ln>
            <a:noFill/>
          </a:ln>
        </p:spPr>
        <p:txBody>
          <a:bodyPr anchorCtr="0" anchor="t" bIns="0" lIns="101600" spcFirstLastPara="1" rIns="82550" wrap="square" tIns="0">
            <a:noAutofit/>
          </a:bodyPr>
          <a:lstStyle>
            <a:lvl1pPr indent="-330200" lvl="0" marL="457200" marR="0" algn="l">
              <a:lnSpc>
                <a:spcPct val="130000"/>
              </a:lnSpc>
              <a:spcBef>
                <a:spcPts val="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1pPr>
            <a:lvl2pPr indent="-330200" lvl="1" marL="9144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2pPr>
            <a:lvl3pPr indent="-330200" lvl="2" marL="13716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3pPr>
            <a:lvl4pPr indent="-330200" lvl="3" marL="18288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4pPr>
            <a:lvl5pPr indent="-330200" lvl="4" marL="22860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47"/>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7"/>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7"/>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27" name="Shape 27"/>
        <p:cNvGrpSpPr/>
        <p:nvPr/>
      </p:nvGrpSpPr>
      <p:grpSpPr>
        <a:xfrm>
          <a:off x="0" y="0"/>
          <a:ext cx="0" cy="0"/>
          <a:chOff x="0" y="0"/>
          <a:chExt cx="0" cy="0"/>
        </a:xfrm>
      </p:grpSpPr>
      <p:sp>
        <p:nvSpPr>
          <p:cNvPr id="28" name="Google Shape;28;p48"/>
          <p:cNvSpPr txBox="1"/>
          <p:nvPr>
            <p:ph type="title"/>
          </p:nvPr>
        </p:nvSpPr>
        <p:spPr>
          <a:xfrm>
            <a:off x="669930" y="3808730"/>
            <a:ext cx="10852237" cy="624845"/>
          </a:xfrm>
          <a:prstGeom prst="rect">
            <a:avLst/>
          </a:prstGeom>
          <a:noFill/>
          <a:ln>
            <a:noFill/>
          </a:ln>
        </p:spPr>
        <p:txBody>
          <a:bodyPr anchorCtr="0" anchor="t" bIns="38100" lIns="101600" spcFirstLastPara="1" rIns="63500" wrap="square" tIns="38100">
            <a:noAutofit/>
          </a:bodyPr>
          <a:lstStyle>
            <a:lvl1pPr lvl="0" algn="l">
              <a:lnSpc>
                <a:spcPct val="100000"/>
              </a:lnSpc>
              <a:spcBef>
                <a:spcPts val="0"/>
              </a:spcBef>
              <a:spcAft>
                <a:spcPts val="0"/>
              </a:spcAft>
              <a:buClr>
                <a:schemeClr val="dk1"/>
              </a:buClr>
              <a:buSzPts val="3600"/>
              <a:buFont typeface="Arial"/>
              <a:buNone/>
              <a:defRPr b="0" sz="3600" u="none" cap="none" strike="noStrike">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8"/>
          <p:cNvSpPr txBox="1"/>
          <p:nvPr>
            <p:ph idx="1" type="body"/>
          </p:nvPr>
        </p:nvSpPr>
        <p:spPr>
          <a:xfrm>
            <a:off x="669925" y="4511675"/>
            <a:ext cx="10852237" cy="1077985"/>
          </a:xfrm>
          <a:prstGeom prst="rect">
            <a:avLst/>
          </a:prstGeom>
          <a:noFill/>
          <a:ln>
            <a:noFill/>
          </a:ln>
        </p:spPr>
        <p:txBody>
          <a:bodyPr anchorCtr="0" anchor="t" bIns="38100" lIns="101600" spcFirstLastPara="1" rIns="76200" wrap="square" tIns="38100">
            <a:noAutofit/>
          </a:bodyPr>
          <a:lstStyle>
            <a:lvl1pPr indent="-228600" lvl="0" marL="457200" algn="l">
              <a:lnSpc>
                <a:spcPct val="130000"/>
              </a:lnSpc>
              <a:spcBef>
                <a:spcPts val="0"/>
              </a:spcBef>
              <a:spcAft>
                <a:spcPts val="0"/>
              </a:spcAft>
              <a:buClr>
                <a:schemeClr val="dk1"/>
              </a:buClr>
              <a:buSzPts val="1600"/>
              <a:buNone/>
              <a:defRPr b="0" i="0" sz="1600" u="none" cap="none" strike="noStrike">
                <a:solidFill>
                  <a:schemeClr val="dk1"/>
                </a:solidFill>
                <a:latin typeface="Arial"/>
                <a:ea typeface="Arial"/>
                <a:cs typeface="Arial"/>
                <a:sym typeface="Arial"/>
              </a:defRPr>
            </a:lvl1pPr>
            <a:lvl2pPr indent="-228600" lvl="1" marL="914400" algn="l">
              <a:lnSpc>
                <a:spcPct val="130000"/>
              </a:lnSpc>
              <a:spcBef>
                <a:spcPts val="1000"/>
              </a:spcBef>
              <a:spcAft>
                <a:spcPts val="0"/>
              </a:spcAft>
              <a:buClr>
                <a:srgbClr val="888888"/>
              </a:buClr>
              <a:buSzPts val="2000"/>
              <a:buNone/>
              <a:defRPr sz="2000">
                <a:solidFill>
                  <a:srgbClr val="888888"/>
                </a:solidFill>
              </a:defRPr>
            </a:lvl2pPr>
            <a:lvl3pPr indent="-228600" lvl="2" marL="1371600" algn="l">
              <a:lnSpc>
                <a:spcPct val="130000"/>
              </a:lnSpc>
              <a:spcBef>
                <a:spcPts val="1000"/>
              </a:spcBef>
              <a:spcAft>
                <a:spcPts val="0"/>
              </a:spcAft>
              <a:buClr>
                <a:srgbClr val="888888"/>
              </a:buClr>
              <a:buSzPts val="1800"/>
              <a:buNone/>
              <a:defRPr sz="1800">
                <a:solidFill>
                  <a:srgbClr val="888888"/>
                </a:solidFill>
              </a:defRPr>
            </a:lvl3pPr>
            <a:lvl4pPr indent="-228600" lvl="3" marL="1828800" algn="l">
              <a:lnSpc>
                <a:spcPct val="130000"/>
              </a:lnSpc>
              <a:spcBef>
                <a:spcPts val="1000"/>
              </a:spcBef>
              <a:spcAft>
                <a:spcPts val="0"/>
              </a:spcAft>
              <a:buClr>
                <a:srgbClr val="888888"/>
              </a:buClr>
              <a:buSzPts val="1600"/>
              <a:buNone/>
              <a:defRPr sz="1600">
                <a:solidFill>
                  <a:srgbClr val="888888"/>
                </a:solidFill>
              </a:defRPr>
            </a:lvl4pPr>
            <a:lvl5pPr indent="-228600" lvl="4" marL="2286000" algn="l">
              <a:lnSpc>
                <a:spcPct val="130000"/>
              </a:lnSpc>
              <a:spcBef>
                <a:spcPts val="1000"/>
              </a:spcBef>
              <a:spcAft>
                <a:spcPts val="0"/>
              </a:spcAft>
              <a:buClr>
                <a:srgbClr val="888888"/>
              </a:buClr>
              <a:buSzPts val="1600"/>
              <a:buNone/>
              <a:defRPr sz="1600">
                <a:solidFill>
                  <a:srgbClr val="888888"/>
                </a:solidFill>
              </a:defRPr>
            </a:lvl5pPr>
            <a:lvl6pPr indent="-228600" lvl="5" marL="2743200" algn="l">
              <a:lnSpc>
                <a:spcPct val="90000"/>
              </a:lnSpc>
              <a:spcBef>
                <a:spcPts val="10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48"/>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8"/>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8"/>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33" name="Shape 33"/>
        <p:cNvGrpSpPr/>
        <p:nvPr/>
      </p:nvGrpSpPr>
      <p:grpSpPr>
        <a:xfrm>
          <a:off x="0" y="0"/>
          <a:ext cx="0" cy="0"/>
          <a:chOff x="0" y="0"/>
          <a:chExt cx="0" cy="0"/>
        </a:xfrm>
      </p:grpSpPr>
      <p:sp>
        <p:nvSpPr>
          <p:cNvPr id="34" name="Google Shape;34;p49"/>
          <p:cNvSpPr txBox="1"/>
          <p:nvPr>
            <p:ph type="title"/>
          </p:nvPr>
        </p:nvSpPr>
        <p:spPr>
          <a:xfrm>
            <a:off x="669882" y="432000"/>
            <a:ext cx="10852237" cy="648000"/>
          </a:xfrm>
          <a:prstGeom prst="rect">
            <a:avLst/>
          </a:prstGeom>
          <a:noFill/>
          <a:ln>
            <a:noFill/>
          </a:ln>
        </p:spPr>
        <p:txBody>
          <a:bodyPr anchorCtr="0" anchor="ctr" bIns="38100" lIns="101600" spcFirstLastPara="1" rIns="76200" wrap="square" tIns="38100">
            <a:noAutofit/>
          </a:bodyPr>
          <a:lstStyle>
            <a:lvl1pPr lvl="0" marR="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9"/>
          <p:cNvSpPr txBox="1"/>
          <p:nvPr>
            <p:ph idx="1" type="body"/>
          </p:nvPr>
        </p:nvSpPr>
        <p:spPr>
          <a:xfrm>
            <a:off x="669930" y="1296000"/>
            <a:ext cx="5283242" cy="5040000"/>
          </a:xfrm>
          <a:prstGeom prst="rect">
            <a:avLst/>
          </a:prstGeom>
          <a:noFill/>
          <a:ln>
            <a:noFill/>
          </a:ln>
        </p:spPr>
        <p:txBody>
          <a:bodyPr anchorCtr="0" anchor="t" bIns="0" lIns="101600" spcFirstLastPara="1" rIns="82550" wrap="square" tIns="0">
            <a:noAutofit/>
          </a:bodyPr>
          <a:lstStyle>
            <a:lvl1pPr indent="-330200" lvl="0" marL="457200" marR="0" algn="l">
              <a:lnSpc>
                <a:spcPct val="130000"/>
              </a:lnSpc>
              <a:spcBef>
                <a:spcPts val="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1pPr>
            <a:lvl2pPr indent="-330200" lvl="1" marL="9144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2pPr>
            <a:lvl3pPr indent="-330200" lvl="2" marL="13716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3pPr>
            <a:lvl4pPr indent="-330200" lvl="3" marL="18288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4pPr>
            <a:lvl5pPr indent="-330200" lvl="4" marL="22860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49"/>
          <p:cNvSpPr txBox="1"/>
          <p:nvPr>
            <p:ph idx="2" type="body"/>
          </p:nvPr>
        </p:nvSpPr>
        <p:spPr>
          <a:xfrm>
            <a:off x="6238877" y="1296000"/>
            <a:ext cx="5283242" cy="5040000"/>
          </a:xfrm>
          <a:prstGeom prst="rect">
            <a:avLst/>
          </a:prstGeom>
          <a:noFill/>
          <a:ln>
            <a:noFill/>
          </a:ln>
        </p:spPr>
        <p:txBody>
          <a:bodyPr anchorCtr="0" anchor="t" bIns="0" lIns="101600" spcFirstLastPara="1" rIns="82550" wrap="square" tIns="0">
            <a:noAutofit/>
          </a:bodyPr>
          <a:lstStyle>
            <a:lvl1pPr indent="-330200" lvl="0" marL="457200" algn="l">
              <a:lnSpc>
                <a:spcPct val="130000"/>
              </a:lnSpc>
              <a:spcBef>
                <a:spcPts val="0"/>
              </a:spcBef>
              <a:spcAft>
                <a:spcPts val="0"/>
              </a:spcAft>
              <a:buClr>
                <a:srgbClr val="3F3F3F"/>
              </a:buClr>
              <a:buSzPts val="1600"/>
              <a:buChar char="•"/>
              <a:defRPr sz="1600">
                <a:solidFill>
                  <a:srgbClr val="3F3F3F"/>
                </a:solidFill>
              </a:defRPr>
            </a:lvl1pPr>
            <a:lvl2pPr indent="-330200" lvl="1" marL="914400" algn="l">
              <a:lnSpc>
                <a:spcPct val="130000"/>
              </a:lnSpc>
              <a:spcBef>
                <a:spcPts val="1000"/>
              </a:spcBef>
              <a:spcAft>
                <a:spcPts val="0"/>
              </a:spcAft>
              <a:buClr>
                <a:srgbClr val="3F3F3F"/>
              </a:buClr>
              <a:buSzPts val="1600"/>
              <a:buChar char="•"/>
              <a:defRPr sz="1600">
                <a:solidFill>
                  <a:srgbClr val="3F3F3F"/>
                </a:solidFill>
              </a:defRPr>
            </a:lvl2pPr>
            <a:lvl3pPr indent="-330200" lvl="2" marL="1371600" algn="l">
              <a:lnSpc>
                <a:spcPct val="130000"/>
              </a:lnSpc>
              <a:spcBef>
                <a:spcPts val="1000"/>
              </a:spcBef>
              <a:spcAft>
                <a:spcPts val="0"/>
              </a:spcAft>
              <a:buClr>
                <a:srgbClr val="3F3F3F"/>
              </a:buClr>
              <a:buSzPts val="1600"/>
              <a:buChar char="•"/>
              <a:defRPr sz="1600">
                <a:solidFill>
                  <a:srgbClr val="3F3F3F"/>
                </a:solidFill>
              </a:defRPr>
            </a:lvl3pPr>
            <a:lvl4pPr indent="-330200" lvl="3" marL="1828800" algn="l">
              <a:lnSpc>
                <a:spcPct val="130000"/>
              </a:lnSpc>
              <a:spcBef>
                <a:spcPts val="1000"/>
              </a:spcBef>
              <a:spcAft>
                <a:spcPts val="0"/>
              </a:spcAft>
              <a:buClr>
                <a:srgbClr val="3F3F3F"/>
              </a:buClr>
              <a:buSzPts val="1600"/>
              <a:buChar char="•"/>
              <a:defRPr sz="1600">
                <a:solidFill>
                  <a:srgbClr val="3F3F3F"/>
                </a:solidFill>
              </a:defRPr>
            </a:lvl4pPr>
            <a:lvl5pPr indent="-330200" lvl="4" marL="2286000" algn="l">
              <a:lnSpc>
                <a:spcPct val="130000"/>
              </a:lnSpc>
              <a:spcBef>
                <a:spcPts val="1000"/>
              </a:spcBef>
              <a:spcAft>
                <a:spcPts val="0"/>
              </a:spcAft>
              <a:buClr>
                <a:srgbClr val="3F3F3F"/>
              </a:buClr>
              <a:buSzPts val="1600"/>
              <a:buChar char="•"/>
              <a:defRPr sz="1600">
                <a:solidFill>
                  <a:srgbClr val="3F3F3F"/>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49"/>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9"/>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9"/>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40" name="Shape 40"/>
        <p:cNvGrpSpPr/>
        <p:nvPr/>
      </p:nvGrpSpPr>
      <p:grpSpPr>
        <a:xfrm>
          <a:off x="0" y="0"/>
          <a:ext cx="0" cy="0"/>
          <a:chOff x="0" y="0"/>
          <a:chExt cx="0" cy="0"/>
        </a:xfrm>
      </p:grpSpPr>
      <p:sp>
        <p:nvSpPr>
          <p:cNvPr id="41" name="Google Shape;41;p50"/>
          <p:cNvSpPr txBox="1"/>
          <p:nvPr>
            <p:ph type="title"/>
          </p:nvPr>
        </p:nvSpPr>
        <p:spPr>
          <a:xfrm>
            <a:off x="669882" y="432000"/>
            <a:ext cx="10852237" cy="648000"/>
          </a:xfrm>
          <a:prstGeom prst="rect">
            <a:avLst/>
          </a:prstGeom>
          <a:noFill/>
          <a:ln>
            <a:noFill/>
          </a:ln>
        </p:spPr>
        <p:txBody>
          <a:bodyPr anchorCtr="0" anchor="ctr" bIns="38100" lIns="101600" spcFirstLastPara="1" rIns="76200" wrap="square" tIns="38100">
            <a:noAutofit/>
          </a:bodyPr>
          <a:lstStyle>
            <a:lvl1pPr lvl="0" marR="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50"/>
          <p:cNvSpPr txBox="1"/>
          <p:nvPr>
            <p:ph idx="1" type="body"/>
          </p:nvPr>
        </p:nvSpPr>
        <p:spPr>
          <a:xfrm>
            <a:off x="669930" y="1296000"/>
            <a:ext cx="5283242" cy="381003"/>
          </a:xfrm>
          <a:prstGeom prst="rect">
            <a:avLst/>
          </a:prstGeom>
          <a:noFill/>
          <a:ln>
            <a:noFill/>
          </a:ln>
        </p:spPr>
        <p:txBody>
          <a:bodyPr anchorCtr="0" anchor="t" bIns="38100" lIns="101600" spcFirstLastPara="1" rIns="76200" wrap="square" tIns="38100">
            <a:noAutofit/>
          </a:bodyPr>
          <a:lstStyle>
            <a:lvl1pPr indent="-228600" lvl="0" marL="457200" algn="l">
              <a:lnSpc>
                <a:spcPct val="100000"/>
              </a:lnSpc>
              <a:spcBef>
                <a:spcPts val="0"/>
              </a:spcBef>
              <a:spcAft>
                <a:spcPts val="0"/>
              </a:spcAft>
              <a:buClr>
                <a:schemeClr val="dk1"/>
              </a:buClr>
              <a:buSzPts val="2000"/>
              <a:buNone/>
              <a:defRPr b="1" sz="2000" u="none" cap="none" strike="noStrike">
                <a:solidFill>
                  <a:schemeClr val="dk1"/>
                </a:solidFill>
              </a:defRPr>
            </a:lvl1pPr>
            <a:lvl2pPr indent="-228600" lvl="1" marL="914400" algn="l">
              <a:lnSpc>
                <a:spcPct val="130000"/>
              </a:lnSpc>
              <a:spcBef>
                <a:spcPts val="0"/>
              </a:spcBef>
              <a:spcAft>
                <a:spcPts val="0"/>
              </a:spcAft>
              <a:buClr>
                <a:schemeClr val="dk1"/>
              </a:buClr>
              <a:buSzPts val="2000"/>
              <a:buNone/>
              <a:defRPr b="1" sz="2000"/>
            </a:lvl2pPr>
            <a:lvl3pPr indent="-228600" lvl="2" marL="1371600" algn="l">
              <a:lnSpc>
                <a:spcPct val="130000"/>
              </a:lnSpc>
              <a:spcBef>
                <a:spcPts val="1000"/>
              </a:spcBef>
              <a:spcAft>
                <a:spcPts val="0"/>
              </a:spcAft>
              <a:buClr>
                <a:schemeClr val="dk1"/>
              </a:buClr>
              <a:buSzPts val="1800"/>
              <a:buNone/>
              <a:defRPr b="1" sz="1800"/>
            </a:lvl3pPr>
            <a:lvl4pPr indent="-228600" lvl="3" marL="1828800" algn="l">
              <a:lnSpc>
                <a:spcPct val="130000"/>
              </a:lnSpc>
              <a:spcBef>
                <a:spcPts val="1000"/>
              </a:spcBef>
              <a:spcAft>
                <a:spcPts val="0"/>
              </a:spcAft>
              <a:buClr>
                <a:schemeClr val="dk1"/>
              </a:buClr>
              <a:buSzPts val="1600"/>
              <a:buNone/>
              <a:defRPr b="1" sz="1600"/>
            </a:lvl4pPr>
            <a:lvl5pPr indent="-228600" lvl="4" marL="2286000" algn="l">
              <a:lnSpc>
                <a:spcPct val="130000"/>
              </a:lnSpc>
              <a:spcBef>
                <a:spcPts val="1000"/>
              </a:spcBef>
              <a:spcAft>
                <a:spcPts val="0"/>
              </a:spcAft>
              <a:buClr>
                <a:schemeClr val="dk1"/>
              </a:buClr>
              <a:buSzPts val="1600"/>
              <a:buNone/>
              <a:defRPr b="1" sz="1600"/>
            </a:lvl5pPr>
            <a:lvl6pPr indent="-228600" lvl="5" marL="2743200" algn="l">
              <a:lnSpc>
                <a:spcPct val="90000"/>
              </a:lnSpc>
              <a:spcBef>
                <a:spcPts val="10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50"/>
          <p:cNvSpPr txBox="1"/>
          <p:nvPr>
            <p:ph idx="2" type="body"/>
          </p:nvPr>
        </p:nvSpPr>
        <p:spPr>
          <a:xfrm>
            <a:off x="669925" y="1789043"/>
            <a:ext cx="5283200" cy="4552234"/>
          </a:xfrm>
          <a:prstGeom prst="rect">
            <a:avLst/>
          </a:prstGeom>
          <a:noFill/>
          <a:ln>
            <a:noFill/>
          </a:ln>
        </p:spPr>
        <p:txBody>
          <a:bodyPr anchorCtr="0" anchor="t" bIns="0" lIns="101600" spcFirstLastPara="1" rIns="82550" wrap="square" tIns="0">
            <a:noAutofit/>
          </a:bodyPr>
          <a:lstStyle>
            <a:lvl1pPr indent="-330200" lvl="0" marL="457200" marR="0" algn="l">
              <a:lnSpc>
                <a:spcPct val="130000"/>
              </a:lnSpc>
              <a:spcBef>
                <a:spcPts val="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1pPr>
            <a:lvl2pPr indent="-330200" lvl="1" marL="9144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2pPr>
            <a:lvl3pPr indent="-330200" lvl="2" marL="13716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3pPr>
            <a:lvl4pPr indent="-330200" lvl="3" marL="18288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4pPr>
            <a:lvl5pPr indent="-330200" lvl="4" marL="22860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50"/>
          <p:cNvSpPr txBox="1"/>
          <p:nvPr>
            <p:ph idx="3" type="body"/>
          </p:nvPr>
        </p:nvSpPr>
        <p:spPr>
          <a:xfrm>
            <a:off x="6235750" y="1296000"/>
            <a:ext cx="5283242" cy="381003"/>
          </a:xfrm>
          <a:prstGeom prst="rect">
            <a:avLst/>
          </a:prstGeom>
          <a:noFill/>
          <a:ln>
            <a:noFill/>
          </a:ln>
        </p:spPr>
        <p:txBody>
          <a:bodyPr anchorCtr="0" anchor="t" bIns="38100" lIns="101600" spcFirstLastPara="1" rIns="76200" wrap="square" tIns="38100">
            <a:noAutofit/>
          </a:bodyPr>
          <a:lstStyle>
            <a:lvl1pPr indent="-228600" lvl="0" marL="457200" marR="0" algn="l">
              <a:lnSpc>
                <a:spcPct val="100000"/>
              </a:lnSpc>
              <a:spcBef>
                <a:spcPts val="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1pPr>
            <a:lvl2pPr indent="-228600" lvl="1" marL="914400" algn="l">
              <a:lnSpc>
                <a:spcPct val="130000"/>
              </a:lnSpc>
              <a:spcBef>
                <a:spcPts val="0"/>
              </a:spcBef>
              <a:spcAft>
                <a:spcPts val="0"/>
              </a:spcAft>
              <a:buClr>
                <a:schemeClr val="dk1"/>
              </a:buClr>
              <a:buSzPts val="2000"/>
              <a:buNone/>
              <a:defRPr b="1" sz="2000"/>
            </a:lvl2pPr>
            <a:lvl3pPr indent="-228600" lvl="2" marL="1371600" algn="l">
              <a:lnSpc>
                <a:spcPct val="130000"/>
              </a:lnSpc>
              <a:spcBef>
                <a:spcPts val="1000"/>
              </a:spcBef>
              <a:spcAft>
                <a:spcPts val="0"/>
              </a:spcAft>
              <a:buClr>
                <a:schemeClr val="dk1"/>
              </a:buClr>
              <a:buSzPts val="1800"/>
              <a:buNone/>
              <a:defRPr b="1" sz="1800"/>
            </a:lvl3pPr>
            <a:lvl4pPr indent="-228600" lvl="3" marL="1828800" algn="l">
              <a:lnSpc>
                <a:spcPct val="130000"/>
              </a:lnSpc>
              <a:spcBef>
                <a:spcPts val="1000"/>
              </a:spcBef>
              <a:spcAft>
                <a:spcPts val="0"/>
              </a:spcAft>
              <a:buClr>
                <a:schemeClr val="dk1"/>
              </a:buClr>
              <a:buSzPts val="1600"/>
              <a:buNone/>
              <a:defRPr b="1" sz="1600"/>
            </a:lvl4pPr>
            <a:lvl5pPr indent="-228600" lvl="4" marL="2286000" algn="l">
              <a:lnSpc>
                <a:spcPct val="130000"/>
              </a:lnSpc>
              <a:spcBef>
                <a:spcPts val="1000"/>
              </a:spcBef>
              <a:spcAft>
                <a:spcPts val="0"/>
              </a:spcAft>
              <a:buClr>
                <a:schemeClr val="dk1"/>
              </a:buClr>
              <a:buSzPts val="1600"/>
              <a:buNone/>
              <a:defRPr b="1" sz="1600"/>
            </a:lvl5pPr>
            <a:lvl6pPr indent="-228600" lvl="5" marL="2743200" algn="l">
              <a:lnSpc>
                <a:spcPct val="90000"/>
              </a:lnSpc>
              <a:spcBef>
                <a:spcPts val="10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50"/>
          <p:cNvSpPr txBox="1"/>
          <p:nvPr>
            <p:ph idx="4" type="body"/>
          </p:nvPr>
        </p:nvSpPr>
        <p:spPr>
          <a:xfrm>
            <a:off x="6235750" y="1789043"/>
            <a:ext cx="5283242" cy="4552234"/>
          </a:xfrm>
          <a:prstGeom prst="rect">
            <a:avLst/>
          </a:prstGeom>
          <a:noFill/>
          <a:ln>
            <a:noFill/>
          </a:ln>
        </p:spPr>
        <p:txBody>
          <a:bodyPr anchorCtr="0" anchor="t" bIns="0" lIns="101600" spcFirstLastPara="1" rIns="82550" wrap="square" tIns="0">
            <a:noAutofit/>
          </a:bodyPr>
          <a:lstStyle>
            <a:lvl1pPr indent="-330200" lvl="0" marL="457200" marR="0" algn="l">
              <a:lnSpc>
                <a:spcPct val="130000"/>
              </a:lnSpc>
              <a:spcBef>
                <a:spcPts val="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1pPr>
            <a:lvl2pPr indent="-330200" lvl="1" marL="9144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2pPr>
            <a:lvl3pPr indent="-330200" lvl="2" marL="13716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3pPr>
            <a:lvl4pPr indent="-330200" lvl="3" marL="18288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4pPr>
            <a:lvl5pPr indent="-330200" lvl="4" marL="22860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50"/>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50"/>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50"/>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49" name="Shape 49"/>
        <p:cNvGrpSpPr/>
        <p:nvPr/>
      </p:nvGrpSpPr>
      <p:grpSpPr>
        <a:xfrm>
          <a:off x="0" y="0"/>
          <a:ext cx="0" cy="0"/>
          <a:chOff x="0" y="0"/>
          <a:chExt cx="0" cy="0"/>
        </a:xfrm>
      </p:grpSpPr>
      <p:sp>
        <p:nvSpPr>
          <p:cNvPr id="50" name="Google Shape;50;p51"/>
          <p:cNvSpPr txBox="1"/>
          <p:nvPr>
            <p:ph type="title"/>
          </p:nvPr>
        </p:nvSpPr>
        <p:spPr>
          <a:xfrm>
            <a:off x="669882" y="432000"/>
            <a:ext cx="10852237" cy="648000"/>
          </a:xfrm>
          <a:prstGeom prst="rect">
            <a:avLst/>
          </a:prstGeom>
          <a:noFill/>
          <a:ln>
            <a:noFill/>
          </a:ln>
        </p:spPr>
        <p:txBody>
          <a:bodyPr anchorCtr="0" anchor="ctr" bIns="38100" lIns="101600" spcFirstLastPara="1" rIns="76200" wrap="square" tIns="38100">
            <a:noAutofit/>
          </a:bodyPr>
          <a:lstStyle>
            <a:lvl1pPr lvl="0" marR="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51"/>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51"/>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51"/>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54" name="Shape 54"/>
        <p:cNvGrpSpPr/>
        <p:nvPr/>
      </p:nvGrpSpPr>
      <p:grpSpPr>
        <a:xfrm>
          <a:off x="0" y="0"/>
          <a:ext cx="0" cy="0"/>
          <a:chOff x="0" y="0"/>
          <a:chExt cx="0" cy="0"/>
        </a:xfrm>
      </p:grpSpPr>
      <p:sp>
        <p:nvSpPr>
          <p:cNvPr id="55" name="Google Shape;55;p52"/>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52"/>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52"/>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p:cSld name="图片与标题">
    <p:spTree>
      <p:nvGrpSpPr>
        <p:cNvPr id="58" name="Shape 58"/>
        <p:cNvGrpSpPr/>
        <p:nvPr/>
      </p:nvGrpSpPr>
      <p:grpSpPr>
        <a:xfrm>
          <a:off x="0" y="0"/>
          <a:ext cx="0" cy="0"/>
          <a:chOff x="0" y="0"/>
          <a:chExt cx="0" cy="0"/>
        </a:xfrm>
      </p:grpSpPr>
      <p:sp>
        <p:nvSpPr>
          <p:cNvPr id="59" name="Google Shape;59;p53"/>
          <p:cNvSpPr/>
          <p:nvPr>
            <p:ph idx="2" type="pic"/>
          </p:nvPr>
        </p:nvSpPr>
        <p:spPr>
          <a:xfrm>
            <a:off x="669930" y="1296000"/>
            <a:ext cx="5283242" cy="5040000"/>
          </a:xfrm>
          <a:prstGeom prst="rect">
            <a:avLst/>
          </a:prstGeom>
          <a:noFill/>
          <a:ln>
            <a:noFill/>
          </a:ln>
        </p:spPr>
      </p:sp>
      <p:sp>
        <p:nvSpPr>
          <p:cNvPr id="60" name="Google Shape;60;p53"/>
          <p:cNvSpPr txBox="1"/>
          <p:nvPr>
            <p:ph idx="1" type="body"/>
          </p:nvPr>
        </p:nvSpPr>
        <p:spPr>
          <a:xfrm>
            <a:off x="6238925" y="1296000"/>
            <a:ext cx="5283242" cy="5040000"/>
          </a:xfrm>
          <a:prstGeom prst="rect">
            <a:avLst/>
          </a:prstGeom>
          <a:noFill/>
          <a:ln>
            <a:noFill/>
          </a:ln>
        </p:spPr>
        <p:txBody>
          <a:bodyPr anchorCtr="0" anchor="t" bIns="0" lIns="101600" spcFirstLastPara="1" rIns="82550" wrap="square" tIns="0">
            <a:normAutofit/>
          </a:bodyPr>
          <a:lstStyle>
            <a:lvl1pPr indent="-330200" lvl="0" marL="457200" marR="0" algn="l">
              <a:lnSpc>
                <a:spcPct val="130000"/>
              </a:lnSpc>
              <a:spcBef>
                <a:spcPts val="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1pPr>
            <a:lvl2pPr indent="-342900" lvl="1" marL="914400" algn="l">
              <a:lnSpc>
                <a:spcPct val="130000"/>
              </a:lnSpc>
              <a:spcBef>
                <a:spcPts val="1000"/>
              </a:spcBef>
              <a:spcAft>
                <a:spcPts val="0"/>
              </a:spcAft>
              <a:buClr>
                <a:schemeClr val="dk1"/>
              </a:buClr>
              <a:buSzPts val="1800"/>
              <a:buChar char="•"/>
              <a:defRPr/>
            </a:lvl2pPr>
            <a:lvl3pPr indent="-342900" lvl="2" marL="1371600" algn="l">
              <a:lnSpc>
                <a:spcPct val="130000"/>
              </a:lnSpc>
              <a:spcBef>
                <a:spcPts val="1000"/>
              </a:spcBef>
              <a:spcAft>
                <a:spcPts val="0"/>
              </a:spcAft>
              <a:buClr>
                <a:schemeClr val="dk1"/>
              </a:buClr>
              <a:buSzPts val="1800"/>
              <a:buChar char="•"/>
              <a:defRPr/>
            </a:lvl3pPr>
            <a:lvl4pPr indent="-342900" lvl="3" marL="1828800" algn="l">
              <a:lnSpc>
                <a:spcPct val="130000"/>
              </a:lnSpc>
              <a:spcBef>
                <a:spcPts val="1000"/>
              </a:spcBef>
              <a:spcAft>
                <a:spcPts val="0"/>
              </a:spcAft>
              <a:buClr>
                <a:schemeClr val="dk1"/>
              </a:buClr>
              <a:buSzPts val="1800"/>
              <a:buChar char="•"/>
              <a:defRPr/>
            </a:lvl4pPr>
            <a:lvl5pPr indent="-342900" lvl="4" marL="2286000" algn="l">
              <a:lnSpc>
                <a:spcPct val="130000"/>
              </a:lnSpc>
              <a:spcBef>
                <a:spcPts val="1000"/>
              </a:spcBef>
              <a:spcAft>
                <a:spcPts val="0"/>
              </a:spcAft>
              <a:buClr>
                <a:schemeClr val="dk1"/>
              </a:buClr>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53"/>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53"/>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53"/>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
        <p:nvSpPr>
          <p:cNvPr id="64" name="Google Shape;64;p53"/>
          <p:cNvSpPr txBox="1"/>
          <p:nvPr>
            <p:ph type="title"/>
          </p:nvPr>
        </p:nvSpPr>
        <p:spPr>
          <a:xfrm>
            <a:off x="669882" y="432000"/>
            <a:ext cx="10852237" cy="648000"/>
          </a:xfrm>
          <a:prstGeom prst="rect">
            <a:avLst/>
          </a:prstGeom>
          <a:noFill/>
          <a:ln>
            <a:noFill/>
          </a:ln>
        </p:spPr>
        <p:txBody>
          <a:bodyPr anchorCtr="0" anchor="ctr" bIns="38100" lIns="101600" spcFirstLastPara="1" rIns="76200" wrap="square" tIns="3810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type="vertTitleAndTx">
  <p:cSld name="VERTICAL_TITLE_AND_VERTICAL_TEXT">
    <p:spTree>
      <p:nvGrpSpPr>
        <p:cNvPr id="65" name="Shape 65"/>
        <p:cNvGrpSpPr/>
        <p:nvPr/>
      </p:nvGrpSpPr>
      <p:grpSpPr>
        <a:xfrm>
          <a:off x="0" y="0"/>
          <a:ext cx="0" cy="0"/>
          <a:chOff x="0" y="0"/>
          <a:chExt cx="0" cy="0"/>
        </a:xfrm>
      </p:grpSpPr>
      <p:sp>
        <p:nvSpPr>
          <p:cNvPr id="66" name="Google Shape;66;p54"/>
          <p:cNvSpPr txBox="1"/>
          <p:nvPr>
            <p:ph type="title"/>
          </p:nvPr>
        </p:nvSpPr>
        <p:spPr>
          <a:xfrm rot="5400000">
            <a:off x="8352174" y="3171470"/>
            <a:ext cx="5388907" cy="950984"/>
          </a:xfrm>
          <a:prstGeom prst="rect">
            <a:avLst/>
          </a:prstGeom>
          <a:noFill/>
          <a:ln>
            <a:noFill/>
          </a:ln>
        </p:spPr>
        <p:txBody>
          <a:bodyPr anchorCtr="0" anchor="ctr" bIns="38100" lIns="101600" spcFirstLastPara="1" rIns="76200" wrap="square" tIns="38100">
            <a:noAutofit/>
          </a:bodyPr>
          <a:lstStyle>
            <a:lvl1pPr lvl="0" marR="0" algn="l">
              <a:lnSpc>
                <a:spcPct val="100000"/>
              </a:lnSpc>
              <a:spcBef>
                <a:spcPts val="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54"/>
          <p:cNvSpPr txBox="1"/>
          <p:nvPr>
            <p:ph idx="1" type="body"/>
          </p:nvPr>
        </p:nvSpPr>
        <p:spPr>
          <a:xfrm rot="5400000">
            <a:off x="2889522" y="-1267097"/>
            <a:ext cx="5388907" cy="9828101"/>
          </a:xfrm>
          <a:prstGeom prst="rect">
            <a:avLst/>
          </a:prstGeom>
          <a:noFill/>
          <a:ln>
            <a:noFill/>
          </a:ln>
        </p:spPr>
        <p:txBody>
          <a:bodyPr anchorCtr="0" anchor="t" bIns="0" lIns="101600" spcFirstLastPara="1" rIns="82550" wrap="square" tIns="0">
            <a:normAutofit/>
          </a:bodyPr>
          <a:lstStyle>
            <a:lvl1pPr indent="-330200" lvl="0" marL="457200" algn="l">
              <a:lnSpc>
                <a:spcPct val="130000"/>
              </a:lnSpc>
              <a:spcBef>
                <a:spcPts val="0"/>
              </a:spcBef>
              <a:spcAft>
                <a:spcPts val="0"/>
              </a:spcAft>
              <a:buClr>
                <a:srgbClr val="3F3F3F"/>
              </a:buClr>
              <a:buSzPts val="1600"/>
              <a:buChar char="•"/>
              <a:defRPr>
                <a:solidFill>
                  <a:srgbClr val="3F3F3F"/>
                </a:solidFill>
              </a:defRPr>
            </a:lvl1pPr>
            <a:lvl2pPr indent="-330200" lvl="1" marL="914400" algn="l">
              <a:lnSpc>
                <a:spcPct val="130000"/>
              </a:lnSpc>
              <a:spcBef>
                <a:spcPts val="1000"/>
              </a:spcBef>
              <a:spcAft>
                <a:spcPts val="0"/>
              </a:spcAft>
              <a:buClr>
                <a:srgbClr val="3F3F3F"/>
              </a:buClr>
              <a:buSzPts val="1600"/>
              <a:buChar char="•"/>
              <a:defRPr>
                <a:solidFill>
                  <a:srgbClr val="3F3F3F"/>
                </a:solidFill>
              </a:defRPr>
            </a:lvl2pPr>
            <a:lvl3pPr indent="-330200" lvl="2" marL="1371600" algn="l">
              <a:lnSpc>
                <a:spcPct val="130000"/>
              </a:lnSpc>
              <a:spcBef>
                <a:spcPts val="1000"/>
              </a:spcBef>
              <a:spcAft>
                <a:spcPts val="0"/>
              </a:spcAft>
              <a:buClr>
                <a:srgbClr val="3F3F3F"/>
              </a:buClr>
              <a:buSzPts val="1600"/>
              <a:buChar char="•"/>
              <a:defRPr>
                <a:solidFill>
                  <a:srgbClr val="3F3F3F"/>
                </a:solidFill>
              </a:defRPr>
            </a:lvl3pPr>
            <a:lvl4pPr indent="-330200" lvl="3" marL="1828800" algn="l">
              <a:lnSpc>
                <a:spcPct val="130000"/>
              </a:lnSpc>
              <a:spcBef>
                <a:spcPts val="1000"/>
              </a:spcBef>
              <a:spcAft>
                <a:spcPts val="0"/>
              </a:spcAft>
              <a:buClr>
                <a:srgbClr val="3F3F3F"/>
              </a:buClr>
              <a:buSzPts val="1600"/>
              <a:buChar char="•"/>
              <a:defRPr>
                <a:solidFill>
                  <a:srgbClr val="3F3F3F"/>
                </a:solidFill>
              </a:defRPr>
            </a:lvl4pPr>
            <a:lvl5pPr indent="-330200" lvl="4" marL="2286000" algn="l">
              <a:lnSpc>
                <a:spcPct val="130000"/>
              </a:lnSpc>
              <a:spcBef>
                <a:spcPts val="1000"/>
              </a:spcBef>
              <a:spcAft>
                <a:spcPts val="0"/>
              </a:spcAft>
              <a:buClr>
                <a:srgbClr val="3F3F3F"/>
              </a:buClr>
              <a:buSzPts val="1600"/>
              <a:buChar char="•"/>
              <a:defRPr>
                <a:solidFill>
                  <a:srgbClr val="3F3F3F"/>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54"/>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54"/>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4"/>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DCDCDC"/>
            </a:gs>
          </a:gsLst>
          <a:lin ang="5400000" scaled="0"/>
        </a:gradFill>
      </p:bgPr>
    </p:bg>
    <p:spTree>
      <p:nvGrpSpPr>
        <p:cNvPr id="9" name="Shape 9"/>
        <p:cNvGrpSpPr/>
        <p:nvPr/>
      </p:nvGrpSpPr>
      <p:grpSpPr>
        <a:xfrm>
          <a:off x="0" y="0"/>
          <a:ext cx="0" cy="0"/>
          <a:chOff x="0" y="0"/>
          <a:chExt cx="0" cy="0"/>
        </a:xfrm>
      </p:grpSpPr>
      <p:sp>
        <p:nvSpPr>
          <p:cNvPr id="10" name="Google Shape;10;p45"/>
          <p:cNvSpPr txBox="1"/>
          <p:nvPr>
            <p:ph type="title"/>
          </p:nvPr>
        </p:nvSpPr>
        <p:spPr>
          <a:xfrm>
            <a:off x="669882" y="432000"/>
            <a:ext cx="10852237" cy="648000"/>
          </a:xfrm>
          <a:prstGeom prst="rect">
            <a:avLst/>
          </a:prstGeom>
          <a:noFill/>
          <a:ln>
            <a:noFill/>
          </a:ln>
        </p:spPr>
        <p:txBody>
          <a:bodyPr anchorCtr="0" anchor="ctr" bIns="38100" lIns="101600" spcFirstLastPara="1" rIns="76200" wrap="square" tIns="38100">
            <a:noAutofit/>
          </a:bodyPr>
          <a:lstStyle>
            <a:lvl1pPr lvl="0"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5"/>
          <p:cNvSpPr txBox="1"/>
          <p:nvPr>
            <p:ph idx="1" type="body"/>
          </p:nvPr>
        </p:nvSpPr>
        <p:spPr>
          <a:xfrm>
            <a:off x="669882" y="1296000"/>
            <a:ext cx="10852237" cy="5040000"/>
          </a:xfrm>
          <a:prstGeom prst="rect">
            <a:avLst/>
          </a:prstGeom>
          <a:noFill/>
          <a:ln>
            <a:noFill/>
          </a:ln>
        </p:spPr>
        <p:txBody>
          <a:bodyPr anchorCtr="0" anchor="t" bIns="0" lIns="101600" spcFirstLastPara="1" rIns="82550" wrap="square" tIns="0">
            <a:normAutofit/>
          </a:bodyPr>
          <a:lstStyle>
            <a:lvl1pPr indent="-330200" lvl="0" marL="457200" marR="0" rtl="0" algn="l">
              <a:lnSpc>
                <a:spcPct val="130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1pPr>
            <a:lvl2pPr indent="-330200" lvl="1" marL="914400" marR="0" rtl="0" algn="l">
              <a:lnSpc>
                <a:spcPct val="130000"/>
              </a:lnSpc>
              <a:spcBef>
                <a:spcPts val="10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30200" lvl="2" marL="1371600" marR="0" rtl="0" algn="l">
              <a:lnSpc>
                <a:spcPct val="130000"/>
              </a:lnSpc>
              <a:spcBef>
                <a:spcPts val="10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30200" lvl="3" marL="1828800" marR="0" rtl="0" algn="l">
              <a:lnSpc>
                <a:spcPct val="130000"/>
              </a:lnSpc>
              <a:spcBef>
                <a:spcPts val="10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30000"/>
              </a:lnSpc>
              <a:spcBef>
                <a:spcPts val="10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45"/>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45"/>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45"/>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4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28.png"/><Relationship Id="rId5" Type="http://schemas.openxmlformats.org/officeDocument/2006/relationships/image" Target="../media/image56.jpg"/><Relationship Id="rId6" Type="http://schemas.openxmlformats.org/officeDocument/2006/relationships/image" Target="../media/image32.png"/><Relationship Id="rId7" Type="http://schemas.openxmlformats.org/officeDocument/2006/relationships/image" Target="../media/image3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34.jpg"/><Relationship Id="rId5" Type="http://schemas.openxmlformats.org/officeDocument/2006/relationships/image" Target="../media/image3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41.jpg"/><Relationship Id="rId9" Type="http://schemas.openxmlformats.org/officeDocument/2006/relationships/image" Target="../media/image47.jpg"/><Relationship Id="rId5" Type="http://schemas.openxmlformats.org/officeDocument/2006/relationships/image" Target="../media/image40.jpg"/><Relationship Id="rId6" Type="http://schemas.openxmlformats.org/officeDocument/2006/relationships/image" Target="../media/image39.jpg"/><Relationship Id="rId7" Type="http://schemas.openxmlformats.org/officeDocument/2006/relationships/image" Target="../media/image44.jpg"/><Relationship Id="rId8" Type="http://schemas.openxmlformats.org/officeDocument/2006/relationships/image" Target="../media/image4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5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46.jpg"/><Relationship Id="rId5" Type="http://schemas.openxmlformats.org/officeDocument/2006/relationships/image" Target="../media/image37.jpg"/><Relationship Id="rId6" Type="http://schemas.openxmlformats.org/officeDocument/2006/relationships/image" Target="../media/image36.jpg"/><Relationship Id="rId7" Type="http://schemas.openxmlformats.org/officeDocument/2006/relationships/image" Target="../media/image48.jpg"/><Relationship Id="rId8" Type="http://schemas.openxmlformats.org/officeDocument/2006/relationships/image" Target="../media/image73.jpg"/></Relationships>
</file>

<file path=ppt/slides/_rels/slide19.xml.rels><?xml version="1.0" encoding="UTF-8" standalone="yes"?><Relationships xmlns="http://schemas.openxmlformats.org/package/2006/relationships"><Relationship Id="rId11" Type="http://schemas.openxmlformats.org/officeDocument/2006/relationships/image" Target="../media/image58.jpg"/><Relationship Id="rId10" Type="http://schemas.openxmlformats.org/officeDocument/2006/relationships/image" Target="../media/image54.jp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52.jpg"/><Relationship Id="rId9" Type="http://schemas.openxmlformats.org/officeDocument/2006/relationships/image" Target="../media/image42.jpg"/><Relationship Id="rId5" Type="http://schemas.openxmlformats.org/officeDocument/2006/relationships/image" Target="../media/image50.jpg"/><Relationship Id="rId6" Type="http://schemas.openxmlformats.org/officeDocument/2006/relationships/image" Target="../media/image45.jpg"/><Relationship Id="rId7" Type="http://schemas.openxmlformats.org/officeDocument/2006/relationships/image" Target="../media/image61.jpg"/><Relationship Id="rId8" Type="http://schemas.openxmlformats.org/officeDocument/2006/relationships/image" Target="../media/image5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51.jpg"/><Relationship Id="rId5" Type="http://schemas.openxmlformats.org/officeDocument/2006/relationships/image" Target="../media/image64.jpg"/><Relationship Id="rId6" Type="http://schemas.openxmlformats.org/officeDocument/2006/relationships/image" Target="../media/image63.jpg"/><Relationship Id="rId7" Type="http://schemas.openxmlformats.org/officeDocument/2006/relationships/image" Target="../media/image7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75.jpg"/><Relationship Id="rId9" Type="http://schemas.openxmlformats.org/officeDocument/2006/relationships/image" Target="../media/image67.jpg"/><Relationship Id="rId5" Type="http://schemas.openxmlformats.org/officeDocument/2006/relationships/image" Target="../media/image60.jpg"/><Relationship Id="rId6" Type="http://schemas.openxmlformats.org/officeDocument/2006/relationships/image" Target="../media/image57.jpg"/><Relationship Id="rId7" Type="http://schemas.openxmlformats.org/officeDocument/2006/relationships/image" Target="../media/image66.jpg"/><Relationship Id="rId8" Type="http://schemas.openxmlformats.org/officeDocument/2006/relationships/image" Target="../media/image7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9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65.jpg"/><Relationship Id="rId5" Type="http://schemas.openxmlformats.org/officeDocument/2006/relationships/image" Target="../media/image70.jpg"/><Relationship Id="rId6" Type="http://schemas.openxmlformats.org/officeDocument/2006/relationships/image" Target="../media/image6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image" Target="../media/image69.jpg"/><Relationship Id="rId9" Type="http://schemas.openxmlformats.org/officeDocument/2006/relationships/image" Target="../media/image81.jpg"/><Relationship Id="rId5" Type="http://schemas.openxmlformats.org/officeDocument/2006/relationships/image" Target="../media/image79.jpg"/><Relationship Id="rId6" Type="http://schemas.openxmlformats.org/officeDocument/2006/relationships/image" Target="../media/image71.jpg"/><Relationship Id="rId7" Type="http://schemas.openxmlformats.org/officeDocument/2006/relationships/image" Target="../media/image78.jpg"/><Relationship Id="rId8" Type="http://schemas.openxmlformats.org/officeDocument/2006/relationships/image" Target="../media/image82.jpg"/></Relationships>
</file>

<file path=ppt/slides/_rels/slide26.xml.rels><?xml version="1.0" encoding="UTF-8" standalone="yes"?><Relationships xmlns="http://schemas.openxmlformats.org/package/2006/relationships"><Relationship Id="rId10" Type="http://schemas.openxmlformats.org/officeDocument/2006/relationships/image" Target="../media/image88.jpg"/><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7.png"/><Relationship Id="rId4" Type="http://schemas.openxmlformats.org/officeDocument/2006/relationships/image" Target="../media/image68.jpg"/><Relationship Id="rId9" Type="http://schemas.openxmlformats.org/officeDocument/2006/relationships/image" Target="../media/image95.jpg"/><Relationship Id="rId5" Type="http://schemas.openxmlformats.org/officeDocument/2006/relationships/image" Target="../media/image76.jpg"/><Relationship Id="rId6" Type="http://schemas.openxmlformats.org/officeDocument/2006/relationships/image" Target="../media/image77.jpg"/><Relationship Id="rId7" Type="http://schemas.openxmlformats.org/officeDocument/2006/relationships/image" Target="../media/image89.jpg"/><Relationship Id="rId8" Type="http://schemas.openxmlformats.org/officeDocument/2006/relationships/image" Target="../media/image9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7.png"/><Relationship Id="rId4" Type="http://schemas.openxmlformats.org/officeDocument/2006/relationships/image" Target="../media/image87.jpg"/><Relationship Id="rId5" Type="http://schemas.openxmlformats.org/officeDocument/2006/relationships/image" Target="../media/image106.jpg"/><Relationship Id="rId6" Type="http://schemas.openxmlformats.org/officeDocument/2006/relationships/image" Target="../media/image9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7.png"/><Relationship Id="rId4" Type="http://schemas.openxmlformats.org/officeDocument/2006/relationships/image" Target="../media/image94.jpg"/><Relationship Id="rId5" Type="http://schemas.openxmlformats.org/officeDocument/2006/relationships/image" Target="../media/image98.jpg"/><Relationship Id="rId6" Type="http://schemas.openxmlformats.org/officeDocument/2006/relationships/image" Target="../media/image84.jpg"/><Relationship Id="rId7" Type="http://schemas.openxmlformats.org/officeDocument/2006/relationships/image" Target="../media/image83.jpg"/><Relationship Id="rId8" Type="http://schemas.openxmlformats.org/officeDocument/2006/relationships/image" Target="../media/image10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7.png"/><Relationship Id="rId4" Type="http://schemas.openxmlformats.org/officeDocument/2006/relationships/image" Target="../media/image80.jpg"/><Relationship Id="rId5" Type="http://schemas.openxmlformats.org/officeDocument/2006/relationships/image" Target="../media/image96.jpg"/><Relationship Id="rId6" Type="http://schemas.openxmlformats.org/officeDocument/2006/relationships/image" Target="../media/image99.jpg"/><Relationship Id="rId7" Type="http://schemas.openxmlformats.org/officeDocument/2006/relationships/image" Target="../media/image86.jpg"/><Relationship Id="rId8" Type="http://schemas.openxmlformats.org/officeDocument/2006/relationships/image" Target="../media/image85.jpg"/></Relationships>
</file>

<file path=ppt/slides/_rels/slide3.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5.png"/><Relationship Id="rId13" Type="http://schemas.openxmlformats.org/officeDocument/2006/relationships/image" Target="../media/image15.png"/><Relationship Id="rId12"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13.png"/><Relationship Id="rId15" Type="http://schemas.openxmlformats.org/officeDocument/2006/relationships/image" Target="../media/image19.png"/><Relationship Id="rId14" Type="http://schemas.openxmlformats.org/officeDocument/2006/relationships/image" Target="../media/image2.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9.png"/><Relationship Id="rId8"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7.png"/><Relationship Id="rId4" Type="http://schemas.openxmlformats.org/officeDocument/2006/relationships/image" Target="../media/image104.jpg"/><Relationship Id="rId5" Type="http://schemas.openxmlformats.org/officeDocument/2006/relationships/image" Target="../media/image9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png"/><Relationship Id="rId4" Type="http://schemas.openxmlformats.org/officeDocument/2006/relationships/image" Target="../media/image101.jpg"/><Relationship Id="rId5" Type="http://schemas.openxmlformats.org/officeDocument/2006/relationships/image" Target="../media/image97.jpg"/><Relationship Id="rId6" Type="http://schemas.openxmlformats.org/officeDocument/2006/relationships/image" Target="../media/image109.jpg"/><Relationship Id="rId7" Type="http://schemas.openxmlformats.org/officeDocument/2006/relationships/image" Target="../media/image10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png"/><Relationship Id="rId4" Type="http://schemas.openxmlformats.org/officeDocument/2006/relationships/image" Target="../media/image136.jpg"/><Relationship Id="rId9" Type="http://schemas.openxmlformats.org/officeDocument/2006/relationships/image" Target="../media/image116.png"/><Relationship Id="rId5" Type="http://schemas.openxmlformats.org/officeDocument/2006/relationships/image" Target="../media/image115.png"/><Relationship Id="rId6" Type="http://schemas.openxmlformats.org/officeDocument/2006/relationships/image" Target="../media/image100.jpg"/><Relationship Id="rId7" Type="http://schemas.openxmlformats.org/officeDocument/2006/relationships/image" Target="../media/image114.jpg"/><Relationship Id="rId8" Type="http://schemas.openxmlformats.org/officeDocument/2006/relationships/image" Target="../media/image12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png"/><Relationship Id="rId4" Type="http://schemas.openxmlformats.org/officeDocument/2006/relationships/image" Target="../media/image112.jpg"/><Relationship Id="rId9" Type="http://schemas.openxmlformats.org/officeDocument/2006/relationships/image" Target="../media/image108.jpg"/><Relationship Id="rId5" Type="http://schemas.openxmlformats.org/officeDocument/2006/relationships/image" Target="../media/image120.jpg"/><Relationship Id="rId6" Type="http://schemas.openxmlformats.org/officeDocument/2006/relationships/image" Target="../media/image111.jpg"/><Relationship Id="rId7" Type="http://schemas.openxmlformats.org/officeDocument/2006/relationships/image" Target="../media/image113.jpg"/><Relationship Id="rId8" Type="http://schemas.openxmlformats.org/officeDocument/2006/relationships/image" Target="../media/image11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png"/><Relationship Id="rId4" Type="http://schemas.openxmlformats.org/officeDocument/2006/relationships/image" Target="../media/image40.jpg"/><Relationship Id="rId5" Type="http://schemas.openxmlformats.org/officeDocument/2006/relationships/image" Target="../media/image107.jpg"/><Relationship Id="rId6" Type="http://schemas.openxmlformats.org/officeDocument/2006/relationships/image" Target="../media/image117.jpg"/><Relationship Id="rId7" Type="http://schemas.openxmlformats.org/officeDocument/2006/relationships/image" Target="../media/image129.jpg"/><Relationship Id="rId8" Type="http://schemas.openxmlformats.org/officeDocument/2006/relationships/image" Target="../media/image11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png"/><Relationship Id="rId4" Type="http://schemas.openxmlformats.org/officeDocument/2006/relationships/image" Target="../media/image110.jpg"/><Relationship Id="rId9" Type="http://schemas.openxmlformats.org/officeDocument/2006/relationships/image" Target="../media/image131.jpg"/><Relationship Id="rId5" Type="http://schemas.openxmlformats.org/officeDocument/2006/relationships/image" Target="../media/image127.png"/><Relationship Id="rId6" Type="http://schemas.openxmlformats.org/officeDocument/2006/relationships/image" Target="../media/image121.jpg"/><Relationship Id="rId7" Type="http://schemas.openxmlformats.org/officeDocument/2006/relationships/image" Target="../media/image122.jpg"/><Relationship Id="rId8" Type="http://schemas.openxmlformats.org/officeDocument/2006/relationships/image" Target="../media/image12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png"/><Relationship Id="rId4" Type="http://schemas.openxmlformats.org/officeDocument/2006/relationships/image" Target="../media/image134.png"/><Relationship Id="rId5" Type="http://schemas.openxmlformats.org/officeDocument/2006/relationships/image" Target="../media/image137.png"/><Relationship Id="rId6" Type="http://schemas.openxmlformats.org/officeDocument/2006/relationships/image" Target="../media/image123.jpg"/><Relationship Id="rId7" Type="http://schemas.openxmlformats.org/officeDocument/2006/relationships/image" Target="../media/image128.jpg"/><Relationship Id="rId8" Type="http://schemas.openxmlformats.org/officeDocument/2006/relationships/image" Target="../media/image14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7.png"/><Relationship Id="rId4" Type="http://schemas.openxmlformats.org/officeDocument/2006/relationships/image" Target="../media/image125.png"/><Relationship Id="rId9" Type="http://schemas.openxmlformats.org/officeDocument/2006/relationships/image" Target="../media/image135.jpg"/><Relationship Id="rId5" Type="http://schemas.openxmlformats.org/officeDocument/2006/relationships/image" Target="../media/image130.jpg"/><Relationship Id="rId6" Type="http://schemas.openxmlformats.org/officeDocument/2006/relationships/image" Target="../media/image138.jpg"/><Relationship Id="rId7" Type="http://schemas.openxmlformats.org/officeDocument/2006/relationships/image" Target="../media/image162.png"/><Relationship Id="rId8" Type="http://schemas.openxmlformats.org/officeDocument/2006/relationships/image" Target="../media/image13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7.png"/><Relationship Id="rId4" Type="http://schemas.openxmlformats.org/officeDocument/2006/relationships/image" Target="../media/image133.png"/><Relationship Id="rId5" Type="http://schemas.openxmlformats.org/officeDocument/2006/relationships/image" Target="../media/image144.png"/><Relationship Id="rId6" Type="http://schemas.openxmlformats.org/officeDocument/2006/relationships/image" Target="../media/image149.jpg"/><Relationship Id="rId7" Type="http://schemas.openxmlformats.org/officeDocument/2006/relationships/image" Target="../media/image14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png"/><Relationship Id="rId4" Type="http://schemas.openxmlformats.org/officeDocument/2006/relationships/image" Target="../media/image141.jpg"/><Relationship Id="rId5" Type="http://schemas.openxmlformats.org/officeDocument/2006/relationships/image" Target="../media/image139.jpg"/><Relationship Id="rId6" Type="http://schemas.openxmlformats.org/officeDocument/2006/relationships/image" Target="../media/image1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7.png"/><Relationship Id="rId4" Type="http://schemas.openxmlformats.org/officeDocument/2006/relationships/image" Target="../media/image148.png"/><Relationship Id="rId9" Type="http://schemas.openxmlformats.org/officeDocument/2006/relationships/image" Target="../media/image150.png"/><Relationship Id="rId5" Type="http://schemas.openxmlformats.org/officeDocument/2006/relationships/image" Target="../media/image157.png"/><Relationship Id="rId6" Type="http://schemas.openxmlformats.org/officeDocument/2006/relationships/image" Target="../media/image140.png"/><Relationship Id="rId7" Type="http://schemas.openxmlformats.org/officeDocument/2006/relationships/image" Target="../media/image142.png"/><Relationship Id="rId8" Type="http://schemas.openxmlformats.org/officeDocument/2006/relationships/image" Target="../media/image156.png"/></Relationships>
</file>

<file path=ppt/slides/_rels/slide41.xml.rels><?xml version="1.0" encoding="UTF-8" standalone="yes"?><Relationships xmlns="http://schemas.openxmlformats.org/package/2006/relationships"><Relationship Id="rId11" Type="http://schemas.openxmlformats.org/officeDocument/2006/relationships/image" Target="../media/image158.png"/><Relationship Id="rId10" Type="http://schemas.openxmlformats.org/officeDocument/2006/relationships/image" Target="../media/image159.jpg"/><Relationship Id="rId13" Type="http://schemas.openxmlformats.org/officeDocument/2006/relationships/image" Target="../media/image160.png"/><Relationship Id="rId12" Type="http://schemas.openxmlformats.org/officeDocument/2006/relationships/image" Target="../media/image161.png"/><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7.png"/><Relationship Id="rId4" Type="http://schemas.openxmlformats.org/officeDocument/2006/relationships/image" Target="../media/image148.png"/><Relationship Id="rId9" Type="http://schemas.openxmlformats.org/officeDocument/2006/relationships/image" Target="../media/image143.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4.png"/><Relationship Id="rId8" Type="http://schemas.openxmlformats.org/officeDocument/2006/relationships/image" Target="../media/image1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23.jpg"/><Relationship Id="rId5" Type="http://schemas.openxmlformats.org/officeDocument/2006/relationships/image" Target="../media/image2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20.jpg"/><Relationship Id="rId5" Type="http://schemas.openxmlformats.org/officeDocument/2006/relationships/image" Target="../media/image24.jpg"/><Relationship Id="rId6" Type="http://schemas.openxmlformats.org/officeDocument/2006/relationships/image" Target="../media/image25.png"/><Relationship Id="rId7"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7.jpg"/><Relationship Id="rId5" Type="http://schemas.openxmlformats.org/officeDocument/2006/relationships/image" Target="../media/image26.jpg"/><Relationship Id="rId6" Type="http://schemas.openxmlformats.org/officeDocument/2006/relationships/image" Target="../media/image33.jpg"/><Relationship Id="rId7" Type="http://schemas.openxmlformats.org/officeDocument/2006/relationships/image" Target="../media/image30.jpg"/><Relationship Id="rId8"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 name="Shape 86"/>
        <p:cNvGrpSpPr/>
        <p:nvPr/>
      </p:nvGrpSpPr>
      <p:grpSpPr>
        <a:xfrm>
          <a:off x="0" y="0"/>
          <a:ext cx="0" cy="0"/>
          <a:chOff x="0" y="0"/>
          <a:chExt cx="0" cy="0"/>
        </a:xfrm>
      </p:grpSpPr>
      <p:sp>
        <p:nvSpPr>
          <p:cNvPr id="87" name="Google Shape;87;p1"/>
          <p:cNvSpPr txBox="1"/>
          <p:nvPr/>
        </p:nvSpPr>
        <p:spPr>
          <a:xfrm>
            <a:off x="786130" y="955040"/>
            <a:ext cx="10295890" cy="13220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zh-CN" sz="4000" u="none" cap="none" strike="noStrike">
                <a:solidFill>
                  <a:schemeClr val="dk1"/>
                </a:solidFill>
                <a:latin typeface="Arial"/>
                <a:ea typeface="Arial"/>
                <a:cs typeface="Arial"/>
                <a:sym typeface="Arial"/>
              </a:rPr>
              <a:t>OS-3D Vito(EC-3628G) massage chair service guide</a:t>
            </a:r>
            <a:endParaRPr b="1" i="0" sz="4000" u="none" cap="none" strike="noStrike">
              <a:solidFill>
                <a:schemeClr val="dk1"/>
              </a:solidFill>
              <a:latin typeface="Arial"/>
              <a:ea typeface="Arial"/>
              <a:cs typeface="Arial"/>
              <a:sym typeface="Arial"/>
            </a:endParaRPr>
          </a:p>
        </p:txBody>
      </p:sp>
      <p:sp>
        <p:nvSpPr>
          <p:cNvPr id="88" name="Google Shape;88;p1"/>
          <p:cNvSpPr txBox="1"/>
          <p:nvPr>
            <p:ph idx="12" type="sldNum"/>
          </p:nvPr>
        </p:nvSpPr>
        <p:spPr>
          <a:xfrm>
            <a:off x="4745990" y="634983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89" name="Google Shape;89;p1"/>
          <p:cNvSpPr txBox="1"/>
          <p:nvPr>
            <p:ph idx="11" type="ftr"/>
          </p:nvPr>
        </p:nvSpPr>
        <p:spPr>
          <a:xfrm>
            <a:off x="135890" y="639381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pic>
        <p:nvPicPr>
          <p:cNvPr descr="微信图片_20240521113429" id="90" name="Google Shape;90;p1"/>
          <p:cNvPicPr preferRelativeResize="0"/>
          <p:nvPr/>
        </p:nvPicPr>
        <p:blipFill rotWithShape="1">
          <a:blip r:embed="rId4">
            <a:alphaModFix/>
          </a:blip>
          <a:srcRect b="0" l="0" r="0" t="0"/>
          <a:stretch/>
        </p:blipFill>
        <p:spPr>
          <a:xfrm>
            <a:off x="3538855" y="1671320"/>
            <a:ext cx="5143500" cy="466852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6" name="Shape 286"/>
        <p:cNvGrpSpPr/>
        <p:nvPr/>
      </p:nvGrpSpPr>
      <p:grpSpPr>
        <a:xfrm>
          <a:off x="0" y="0"/>
          <a:ext cx="0" cy="0"/>
          <a:chOff x="0" y="0"/>
          <a:chExt cx="0" cy="0"/>
        </a:xfrm>
      </p:grpSpPr>
      <p:sp>
        <p:nvSpPr>
          <p:cNvPr id="287" name="Google Shape;287;p10"/>
          <p:cNvSpPr txBox="1"/>
          <p:nvPr>
            <p:ph idx="12" type="sldNum"/>
          </p:nvPr>
        </p:nvSpPr>
        <p:spPr>
          <a:xfrm>
            <a:off x="4745990" y="634983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288" name="Google Shape;288;p10"/>
          <p:cNvSpPr txBox="1"/>
          <p:nvPr/>
        </p:nvSpPr>
        <p:spPr>
          <a:xfrm>
            <a:off x="827405" y="1348740"/>
            <a:ext cx="295465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Microsoft Yahei"/>
                <a:ea typeface="Microsoft Yahei"/>
                <a:cs typeface="Microsoft Yahei"/>
                <a:sym typeface="Microsoft Yahei"/>
              </a:rPr>
              <a:t>2、Switching power supply adapter board：</a:t>
            </a:r>
            <a:endParaRPr b="1" sz="1800">
              <a:solidFill>
                <a:schemeClr val="dk1"/>
              </a:solidFill>
              <a:latin typeface="Microsoft Yahei"/>
              <a:ea typeface="Microsoft Yahei"/>
              <a:cs typeface="Microsoft Yahei"/>
              <a:sym typeface="Microsoft Yahei"/>
            </a:endParaRPr>
          </a:p>
        </p:txBody>
      </p:sp>
      <p:pic>
        <p:nvPicPr>
          <p:cNvPr descr="C:\Users\Administrator\Desktop\3628图册\微信图片_2022041317154412.jpg微信图片_2022041317154412" id="289" name="Google Shape;289;p10"/>
          <p:cNvPicPr preferRelativeResize="0"/>
          <p:nvPr/>
        </p:nvPicPr>
        <p:blipFill rotWithShape="1">
          <a:blip r:embed="rId4">
            <a:alphaModFix/>
          </a:blip>
          <a:srcRect b="0" l="0" r="0" t="0"/>
          <a:stretch/>
        </p:blipFill>
        <p:spPr>
          <a:xfrm rot="-5400000">
            <a:off x="4030345" y="1458595"/>
            <a:ext cx="2664460" cy="4167505"/>
          </a:xfrm>
          <a:prstGeom prst="rect">
            <a:avLst/>
          </a:prstGeom>
          <a:noFill/>
          <a:ln>
            <a:noFill/>
          </a:ln>
        </p:spPr>
      </p:pic>
      <p:sp>
        <p:nvSpPr>
          <p:cNvPr id="290" name="Google Shape;290;p10"/>
          <p:cNvSpPr/>
          <p:nvPr/>
        </p:nvSpPr>
        <p:spPr>
          <a:xfrm>
            <a:off x="135890" y="2306955"/>
            <a:ext cx="2403475" cy="649605"/>
          </a:xfrm>
          <a:prstGeom prst="wedgeRectCallout">
            <a:avLst>
              <a:gd fmla="val 99854" name="adj1"/>
              <a:gd fmla="val 65738"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Connect to 24V output</a:t>
            </a:r>
            <a:endParaRPr/>
          </a:p>
        </p:txBody>
      </p:sp>
      <p:sp>
        <p:nvSpPr>
          <p:cNvPr id="291" name="Google Shape;291;p10"/>
          <p:cNvSpPr/>
          <p:nvPr/>
        </p:nvSpPr>
        <p:spPr>
          <a:xfrm>
            <a:off x="9109075" y="2508885"/>
            <a:ext cx="2403475" cy="649605"/>
          </a:xfrm>
          <a:prstGeom prst="wedgeRectCallout">
            <a:avLst>
              <a:gd fmla="val -140620" name="adj1"/>
              <a:gd fmla="val -1612"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Connect 220V input</a:t>
            </a:r>
            <a:endParaRPr/>
          </a:p>
        </p:txBody>
      </p:sp>
      <p:sp>
        <p:nvSpPr>
          <p:cNvPr id="292" name="Google Shape;292;p10"/>
          <p:cNvSpPr txBox="1"/>
          <p:nvPr/>
        </p:nvSpPr>
        <p:spPr>
          <a:xfrm>
            <a:off x="2531110" y="873125"/>
            <a:ext cx="6293485" cy="4603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2400">
                <a:solidFill>
                  <a:srgbClr val="2E75B5"/>
                </a:solidFill>
                <a:latin typeface="Arial"/>
                <a:ea typeface="Arial"/>
                <a:cs typeface="Arial"/>
                <a:sym typeface="Arial"/>
              </a:rPr>
              <a:t>三、Working principle of product circuit</a:t>
            </a:r>
            <a:endParaRPr b="1" sz="2400">
              <a:solidFill>
                <a:srgbClr val="2E75B5"/>
              </a:solidFill>
              <a:latin typeface="Arial"/>
              <a:ea typeface="Arial"/>
              <a:cs typeface="Arial"/>
              <a:sym typeface="Arial"/>
            </a:endParaRPr>
          </a:p>
        </p:txBody>
      </p:sp>
      <p:sp>
        <p:nvSpPr>
          <p:cNvPr id="293" name="Google Shape;293;p10"/>
          <p:cNvSpPr txBox="1"/>
          <p:nvPr>
            <p:ph idx="11" type="ftr"/>
          </p:nvPr>
        </p:nvSpPr>
        <p:spPr>
          <a:xfrm>
            <a:off x="135890" y="639381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9" name="Shape 299"/>
        <p:cNvGrpSpPr/>
        <p:nvPr/>
      </p:nvGrpSpPr>
      <p:grpSpPr>
        <a:xfrm>
          <a:off x="0" y="0"/>
          <a:ext cx="0" cy="0"/>
          <a:chOff x="0" y="0"/>
          <a:chExt cx="0" cy="0"/>
        </a:xfrm>
      </p:grpSpPr>
      <p:sp>
        <p:nvSpPr>
          <p:cNvPr id="300" name="Google Shape;300;p11"/>
          <p:cNvSpPr txBox="1"/>
          <p:nvPr>
            <p:ph idx="12" type="sldNum"/>
          </p:nvPr>
        </p:nvSpPr>
        <p:spPr>
          <a:xfrm>
            <a:off x="4745990" y="634983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301" name="Google Shape;301;p11"/>
          <p:cNvSpPr txBox="1"/>
          <p:nvPr/>
        </p:nvSpPr>
        <p:spPr>
          <a:xfrm>
            <a:off x="344805" y="1146810"/>
            <a:ext cx="533844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Microsoft Yahei"/>
                <a:ea typeface="Microsoft Yahei"/>
                <a:cs typeface="Microsoft Yahei"/>
                <a:sym typeface="Microsoft Yahei"/>
              </a:rPr>
              <a:t>3、Physical wiring diagram of movement adapter board:</a:t>
            </a:r>
            <a:endParaRPr b="1" sz="1800">
              <a:solidFill>
                <a:schemeClr val="dk1"/>
              </a:solidFill>
              <a:latin typeface="Microsoft Yahei"/>
              <a:ea typeface="Microsoft Yahei"/>
              <a:cs typeface="Microsoft Yahei"/>
              <a:sym typeface="Microsoft Yahei"/>
            </a:endParaRPr>
          </a:p>
        </p:txBody>
      </p:sp>
      <p:pic>
        <p:nvPicPr>
          <p:cNvPr descr="C:\Users\Administrator\Desktop\3628图册\微信图片_202204131715443.jpg微信图片_202204131715443" id="302" name="Google Shape;302;p11"/>
          <p:cNvPicPr preferRelativeResize="0"/>
          <p:nvPr/>
        </p:nvPicPr>
        <p:blipFill rotWithShape="1">
          <a:blip r:embed="rId4">
            <a:alphaModFix/>
          </a:blip>
          <a:srcRect b="0" l="0" r="0" t="0"/>
          <a:stretch/>
        </p:blipFill>
        <p:spPr>
          <a:xfrm rot="-5400000">
            <a:off x="4831080" y="1071880"/>
            <a:ext cx="2136140" cy="4956175"/>
          </a:xfrm>
          <a:prstGeom prst="rect">
            <a:avLst/>
          </a:prstGeom>
          <a:noFill/>
          <a:ln>
            <a:noFill/>
          </a:ln>
        </p:spPr>
      </p:pic>
      <p:sp>
        <p:nvSpPr>
          <p:cNvPr id="303" name="Google Shape;303;p11"/>
          <p:cNvSpPr/>
          <p:nvPr/>
        </p:nvSpPr>
        <p:spPr>
          <a:xfrm>
            <a:off x="9525000" y="3864610"/>
            <a:ext cx="2403475" cy="753745"/>
          </a:xfrm>
          <a:prstGeom prst="wedgeRectCallout">
            <a:avLst>
              <a:gd fmla="val -142391" name="adj1"/>
              <a:gd fmla="val -24975"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24V power input, connected to center board J27 green</a:t>
            </a:r>
            <a:endParaRPr sz="1800">
              <a:solidFill>
                <a:schemeClr val="dk1"/>
              </a:solidFill>
              <a:latin typeface="Arial"/>
              <a:ea typeface="Arial"/>
              <a:cs typeface="Arial"/>
              <a:sym typeface="Arial"/>
            </a:endParaRPr>
          </a:p>
        </p:txBody>
      </p:sp>
      <p:sp>
        <p:nvSpPr>
          <p:cNvPr id="304" name="Google Shape;304;p11"/>
          <p:cNvSpPr/>
          <p:nvPr/>
        </p:nvSpPr>
        <p:spPr>
          <a:xfrm>
            <a:off x="344805" y="3568065"/>
            <a:ext cx="2403475" cy="1019175"/>
          </a:xfrm>
          <a:prstGeom prst="wedgeRectCallout">
            <a:avLst>
              <a:gd fmla="val 91796" name="adj1"/>
              <a:gd fmla="val -57331"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Movement communication, connect to center board J21 blue</a:t>
            </a:r>
            <a:endParaRPr sz="1800">
              <a:solidFill>
                <a:schemeClr val="dk1"/>
              </a:solidFill>
              <a:latin typeface="Arial"/>
              <a:ea typeface="Arial"/>
              <a:cs typeface="Arial"/>
              <a:sym typeface="Arial"/>
            </a:endParaRPr>
          </a:p>
        </p:txBody>
      </p:sp>
      <p:sp>
        <p:nvSpPr>
          <p:cNvPr id="305" name="Google Shape;305;p11"/>
          <p:cNvSpPr/>
          <p:nvPr/>
        </p:nvSpPr>
        <p:spPr>
          <a:xfrm>
            <a:off x="9344025" y="1319530"/>
            <a:ext cx="2403475" cy="649605"/>
          </a:xfrm>
          <a:prstGeom prst="wedgeRectCallout">
            <a:avLst>
              <a:gd fmla="val -216446" name="adj1"/>
              <a:gd fmla="val 174828"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Upper and lower limit detection</a:t>
            </a:r>
            <a:endParaRPr sz="1800">
              <a:solidFill>
                <a:schemeClr val="dk1"/>
              </a:solidFill>
              <a:latin typeface="Arial"/>
              <a:ea typeface="Arial"/>
              <a:cs typeface="Arial"/>
              <a:sym typeface="Arial"/>
            </a:endParaRPr>
          </a:p>
        </p:txBody>
      </p:sp>
      <p:sp>
        <p:nvSpPr>
          <p:cNvPr id="306" name="Google Shape;306;p11"/>
          <p:cNvSpPr/>
          <p:nvPr/>
        </p:nvSpPr>
        <p:spPr>
          <a:xfrm>
            <a:off x="389890" y="1730375"/>
            <a:ext cx="2403475" cy="649605"/>
          </a:xfrm>
          <a:prstGeom prst="wedgeRectCallout">
            <a:avLst>
              <a:gd fmla="val 111241" name="adj1"/>
              <a:gd fmla="val 112170"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Walking counter</a:t>
            </a:r>
            <a:endParaRPr sz="1800">
              <a:solidFill>
                <a:schemeClr val="dk1"/>
              </a:solidFill>
              <a:latin typeface="Arial"/>
              <a:ea typeface="Arial"/>
              <a:cs typeface="Arial"/>
              <a:sym typeface="Arial"/>
            </a:endParaRPr>
          </a:p>
        </p:txBody>
      </p:sp>
      <p:sp>
        <p:nvSpPr>
          <p:cNvPr id="307" name="Google Shape;307;p11"/>
          <p:cNvSpPr/>
          <p:nvPr/>
        </p:nvSpPr>
        <p:spPr>
          <a:xfrm>
            <a:off x="9525000" y="4895850"/>
            <a:ext cx="2403475" cy="649605"/>
          </a:xfrm>
          <a:prstGeom prst="wedgeRectCallout">
            <a:avLst>
              <a:gd fmla="val -168124" name="adj1"/>
              <a:gd fmla="val -164271"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Kneading motor</a:t>
            </a:r>
            <a:endParaRPr sz="1800">
              <a:solidFill>
                <a:schemeClr val="dk1"/>
              </a:solidFill>
              <a:latin typeface="Arial"/>
              <a:ea typeface="Arial"/>
              <a:cs typeface="Arial"/>
              <a:sym typeface="Arial"/>
            </a:endParaRPr>
          </a:p>
        </p:txBody>
      </p:sp>
      <p:sp>
        <p:nvSpPr>
          <p:cNvPr id="308" name="Google Shape;308;p11"/>
          <p:cNvSpPr/>
          <p:nvPr/>
        </p:nvSpPr>
        <p:spPr>
          <a:xfrm>
            <a:off x="9344025" y="2155825"/>
            <a:ext cx="2403475" cy="649605"/>
          </a:xfrm>
          <a:prstGeom prst="wedgeRectCallout">
            <a:avLst>
              <a:gd fmla="val -194491" name="adj1"/>
              <a:gd fmla="val 61045"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Walking motor</a:t>
            </a:r>
            <a:endParaRPr sz="1800">
              <a:solidFill>
                <a:schemeClr val="dk1"/>
              </a:solidFill>
              <a:latin typeface="Arial"/>
              <a:ea typeface="Arial"/>
              <a:cs typeface="Arial"/>
              <a:sym typeface="Arial"/>
            </a:endParaRPr>
          </a:p>
        </p:txBody>
      </p:sp>
      <p:sp>
        <p:nvSpPr>
          <p:cNvPr id="309" name="Google Shape;309;p11"/>
          <p:cNvSpPr/>
          <p:nvPr/>
        </p:nvSpPr>
        <p:spPr>
          <a:xfrm>
            <a:off x="6282690" y="5585460"/>
            <a:ext cx="2403475" cy="649605"/>
          </a:xfrm>
          <a:prstGeom prst="wedgeRectCallout">
            <a:avLst>
              <a:gd fmla="val -92800" name="adj1"/>
              <a:gd fmla="val -282746"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Kneading initial position</a:t>
            </a:r>
            <a:endParaRPr sz="1800">
              <a:solidFill>
                <a:schemeClr val="dk1"/>
              </a:solidFill>
              <a:latin typeface="Arial"/>
              <a:ea typeface="Arial"/>
              <a:cs typeface="Arial"/>
              <a:sym typeface="Arial"/>
            </a:endParaRPr>
          </a:p>
        </p:txBody>
      </p:sp>
      <p:sp>
        <p:nvSpPr>
          <p:cNvPr id="310" name="Google Shape;310;p11"/>
          <p:cNvSpPr/>
          <p:nvPr/>
        </p:nvSpPr>
        <p:spPr>
          <a:xfrm>
            <a:off x="389890" y="4775200"/>
            <a:ext cx="2403475" cy="649605"/>
          </a:xfrm>
          <a:prstGeom prst="wedgeRectCallout">
            <a:avLst>
              <a:gd fmla="val 135733" name="adj1"/>
              <a:gd fmla="val -155083"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Kneading count</a:t>
            </a:r>
            <a:endParaRPr sz="1800">
              <a:solidFill>
                <a:schemeClr val="dk1"/>
              </a:solidFill>
              <a:latin typeface="Arial"/>
              <a:ea typeface="Arial"/>
              <a:cs typeface="Arial"/>
              <a:sym typeface="Arial"/>
            </a:endParaRPr>
          </a:p>
        </p:txBody>
      </p:sp>
      <p:sp>
        <p:nvSpPr>
          <p:cNvPr id="311" name="Google Shape;311;p11"/>
          <p:cNvSpPr/>
          <p:nvPr/>
        </p:nvSpPr>
        <p:spPr>
          <a:xfrm>
            <a:off x="9344025" y="3062605"/>
            <a:ext cx="2403475" cy="649605"/>
          </a:xfrm>
          <a:prstGeom prst="wedgeRectCallout">
            <a:avLst>
              <a:gd fmla="val -112879" name="adj1"/>
              <a:gd fmla="val -55083"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Percussion motor drive</a:t>
            </a:r>
            <a:endParaRPr sz="1800">
              <a:solidFill>
                <a:schemeClr val="dk1"/>
              </a:solidFill>
              <a:latin typeface="Arial"/>
              <a:ea typeface="Arial"/>
              <a:cs typeface="Arial"/>
              <a:sym typeface="Arial"/>
            </a:endParaRPr>
          </a:p>
        </p:txBody>
      </p:sp>
      <p:sp>
        <p:nvSpPr>
          <p:cNvPr id="312" name="Google Shape;312;p11"/>
          <p:cNvSpPr/>
          <p:nvPr/>
        </p:nvSpPr>
        <p:spPr>
          <a:xfrm>
            <a:off x="389890" y="2820035"/>
            <a:ext cx="2403475" cy="649605"/>
          </a:xfrm>
          <a:prstGeom prst="wedgeRectCallout">
            <a:avLst>
              <a:gd fmla="val 90528" name="adj1"/>
              <a:gd fmla="val -8748"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Program burning writing</a:t>
            </a:r>
            <a:endParaRPr sz="1800">
              <a:solidFill>
                <a:schemeClr val="dk1"/>
              </a:solidFill>
              <a:latin typeface="Arial"/>
              <a:ea typeface="Arial"/>
              <a:cs typeface="Arial"/>
              <a:sym typeface="Arial"/>
            </a:endParaRPr>
          </a:p>
        </p:txBody>
      </p:sp>
      <p:sp>
        <p:nvSpPr>
          <p:cNvPr id="313" name="Google Shape;313;p11"/>
          <p:cNvSpPr txBox="1"/>
          <p:nvPr/>
        </p:nvSpPr>
        <p:spPr>
          <a:xfrm>
            <a:off x="2764790" y="843915"/>
            <a:ext cx="6293485" cy="4603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2400">
                <a:solidFill>
                  <a:srgbClr val="2E75B5"/>
                </a:solidFill>
                <a:latin typeface="Arial"/>
                <a:ea typeface="Arial"/>
                <a:cs typeface="Arial"/>
                <a:sym typeface="Arial"/>
              </a:rPr>
              <a:t>三、Working principle of product circuit</a:t>
            </a:r>
            <a:endParaRPr b="1" sz="2400">
              <a:solidFill>
                <a:srgbClr val="2E75B5"/>
              </a:solidFill>
              <a:latin typeface="Arial"/>
              <a:ea typeface="Arial"/>
              <a:cs typeface="Arial"/>
              <a:sym typeface="Arial"/>
            </a:endParaRPr>
          </a:p>
        </p:txBody>
      </p:sp>
      <p:sp>
        <p:nvSpPr>
          <p:cNvPr id="314" name="Google Shape;314;p11"/>
          <p:cNvSpPr txBox="1"/>
          <p:nvPr>
            <p:ph idx="11" type="ftr"/>
          </p:nvPr>
        </p:nvSpPr>
        <p:spPr>
          <a:xfrm>
            <a:off x="135890" y="639381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0" name="Shape 320"/>
        <p:cNvGrpSpPr/>
        <p:nvPr/>
      </p:nvGrpSpPr>
      <p:grpSpPr>
        <a:xfrm>
          <a:off x="0" y="0"/>
          <a:ext cx="0" cy="0"/>
          <a:chOff x="0" y="0"/>
          <a:chExt cx="0" cy="0"/>
        </a:xfrm>
      </p:grpSpPr>
      <p:sp>
        <p:nvSpPr>
          <p:cNvPr id="321" name="Google Shape;321;p12"/>
          <p:cNvSpPr txBox="1"/>
          <p:nvPr>
            <p:ph idx="12" type="sldNum"/>
          </p:nvPr>
        </p:nvSpPr>
        <p:spPr>
          <a:xfrm>
            <a:off x="4745990" y="634983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322" name="Google Shape;322;p12"/>
          <p:cNvSpPr txBox="1"/>
          <p:nvPr/>
        </p:nvSpPr>
        <p:spPr>
          <a:xfrm>
            <a:off x="1519555" y="916305"/>
            <a:ext cx="8761730" cy="4603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2400">
                <a:solidFill>
                  <a:srgbClr val="2E75B5"/>
                </a:solidFill>
                <a:latin typeface="Arial"/>
                <a:ea typeface="Arial"/>
                <a:cs typeface="Arial"/>
                <a:sym typeface="Arial"/>
              </a:rPr>
              <a:t>四、Internal structure and disassembly of massage chair</a:t>
            </a:r>
            <a:endParaRPr b="1" sz="2400">
              <a:solidFill>
                <a:srgbClr val="2E75B5"/>
              </a:solidFill>
              <a:latin typeface="Arial"/>
              <a:ea typeface="Arial"/>
              <a:cs typeface="Arial"/>
              <a:sym typeface="Arial"/>
            </a:endParaRPr>
          </a:p>
        </p:txBody>
      </p:sp>
      <p:sp>
        <p:nvSpPr>
          <p:cNvPr id="323" name="Google Shape;323;p12"/>
          <p:cNvSpPr txBox="1"/>
          <p:nvPr/>
        </p:nvSpPr>
        <p:spPr>
          <a:xfrm>
            <a:off x="549275" y="1492250"/>
            <a:ext cx="372554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1、Schematic diagram of internal structure：</a:t>
            </a:r>
            <a:endParaRPr b="1" sz="1800">
              <a:solidFill>
                <a:schemeClr val="dk1"/>
              </a:solidFill>
              <a:latin typeface="Arial"/>
              <a:ea typeface="Arial"/>
              <a:cs typeface="Arial"/>
              <a:sym typeface="Arial"/>
            </a:endParaRPr>
          </a:p>
        </p:txBody>
      </p:sp>
      <p:sp>
        <p:nvSpPr>
          <p:cNvPr id="324" name="Google Shape;324;p12"/>
          <p:cNvSpPr txBox="1"/>
          <p:nvPr/>
        </p:nvSpPr>
        <p:spPr>
          <a:xfrm>
            <a:off x="549275" y="2295525"/>
            <a:ext cx="354647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1.1、Schematic diagram of internal structure (mainframe)：</a:t>
            </a:r>
            <a:endParaRPr b="1" sz="1800">
              <a:solidFill>
                <a:schemeClr val="dk1"/>
              </a:solidFill>
              <a:latin typeface="Arial"/>
              <a:ea typeface="Arial"/>
              <a:cs typeface="Arial"/>
              <a:sym typeface="Arial"/>
            </a:endParaRPr>
          </a:p>
        </p:txBody>
      </p:sp>
      <p:grpSp>
        <p:nvGrpSpPr>
          <p:cNvPr id="325" name="Google Shape;325;p12"/>
          <p:cNvGrpSpPr/>
          <p:nvPr/>
        </p:nvGrpSpPr>
        <p:grpSpPr>
          <a:xfrm>
            <a:off x="4375150" y="1493520"/>
            <a:ext cx="4794250" cy="4856480"/>
            <a:chOff x="7793" y="2246"/>
            <a:chExt cx="7550" cy="7648"/>
          </a:xfrm>
        </p:grpSpPr>
        <p:pic>
          <p:nvPicPr>
            <p:cNvPr id="326" name="Google Shape;326;p12"/>
            <p:cNvPicPr preferRelativeResize="0"/>
            <p:nvPr/>
          </p:nvPicPr>
          <p:blipFill rotWithShape="1">
            <a:blip r:embed="rId4">
              <a:alphaModFix/>
            </a:blip>
            <a:srcRect b="0" l="0" r="0" t="0"/>
            <a:stretch/>
          </p:blipFill>
          <p:spPr>
            <a:xfrm>
              <a:off x="7793" y="2246"/>
              <a:ext cx="4390" cy="7648"/>
            </a:xfrm>
            <a:prstGeom prst="rect">
              <a:avLst/>
            </a:prstGeom>
            <a:noFill/>
            <a:ln>
              <a:noFill/>
            </a:ln>
          </p:spPr>
        </p:pic>
        <p:sp>
          <p:nvSpPr>
            <p:cNvPr id="327" name="Google Shape;327;p12"/>
            <p:cNvSpPr/>
            <p:nvPr/>
          </p:nvSpPr>
          <p:spPr>
            <a:xfrm>
              <a:off x="12342" y="2955"/>
              <a:ext cx="3001" cy="715"/>
            </a:xfrm>
            <a:prstGeom prst="wedgeRectCallout">
              <a:avLst>
                <a:gd fmla="val -118843" name="adj1"/>
                <a:gd fmla="val 6783"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Massage movement</a:t>
              </a:r>
              <a:endParaRPr sz="1800">
                <a:solidFill>
                  <a:schemeClr val="dk1"/>
                </a:solidFill>
                <a:latin typeface="Arial"/>
                <a:ea typeface="Arial"/>
                <a:cs typeface="Arial"/>
                <a:sym typeface="Arial"/>
              </a:endParaRPr>
            </a:p>
          </p:txBody>
        </p:sp>
        <p:sp>
          <p:nvSpPr>
            <p:cNvPr id="328" name="Google Shape;328;p12"/>
            <p:cNvSpPr/>
            <p:nvPr/>
          </p:nvSpPr>
          <p:spPr>
            <a:xfrm>
              <a:off x="12342" y="5878"/>
              <a:ext cx="3001" cy="715"/>
            </a:xfrm>
            <a:prstGeom prst="wedgeRectCallout">
              <a:avLst>
                <a:gd fmla="val -118843" name="adj1"/>
                <a:gd fmla="val 6783"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Central box</a:t>
              </a:r>
              <a:endParaRPr sz="1800">
                <a:solidFill>
                  <a:schemeClr val="dk1"/>
                </a:solidFill>
                <a:latin typeface="Arial"/>
                <a:ea typeface="Arial"/>
                <a:cs typeface="Arial"/>
                <a:sym typeface="Arial"/>
              </a:endParaRPr>
            </a:p>
          </p:txBody>
        </p:sp>
        <p:sp>
          <p:nvSpPr>
            <p:cNvPr id="329" name="Google Shape;329;p12"/>
            <p:cNvSpPr/>
            <p:nvPr/>
          </p:nvSpPr>
          <p:spPr>
            <a:xfrm>
              <a:off x="12342" y="6934"/>
              <a:ext cx="3001" cy="715"/>
            </a:xfrm>
            <a:prstGeom prst="wedgeRectCallout">
              <a:avLst>
                <a:gd fmla="val -125474" name="adj1"/>
                <a:gd fmla="val 1328"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Backrest putter</a:t>
              </a:r>
              <a:endParaRPr sz="1800">
                <a:solidFill>
                  <a:schemeClr val="dk1"/>
                </a:solidFill>
                <a:latin typeface="Arial"/>
                <a:ea typeface="Arial"/>
                <a:cs typeface="Arial"/>
                <a:sym typeface="Arial"/>
              </a:endParaRPr>
            </a:p>
          </p:txBody>
        </p:sp>
        <p:sp>
          <p:nvSpPr>
            <p:cNvPr id="330" name="Google Shape;330;p12"/>
            <p:cNvSpPr/>
            <p:nvPr/>
          </p:nvSpPr>
          <p:spPr>
            <a:xfrm>
              <a:off x="12341" y="7848"/>
              <a:ext cx="3002" cy="715"/>
            </a:xfrm>
            <a:prstGeom prst="wedgeRectCallout">
              <a:avLst>
                <a:gd fmla="val -140706" name="adj1"/>
                <a:gd fmla="val 9440"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Calf putter</a:t>
              </a:r>
              <a:endParaRPr sz="1800">
                <a:solidFill>
                  <a:schemeClr val="dk1"/>
                </a:solidFill>
                <a:latin typeface="Arial"/>
                <a:ea typeface="Arial"/>
                <a:cs typeface="Arial"/>
                <a:sym typeface="Arial"/>
              </a:endParaRPr>
            </a:p>
          </p:txBody>
        </p:sp>
      </p:grpSp>
      <p:sp>
        <p:nvSpPr>
          <p:cNvPr id="331" name="Google Shape;331;p12"/>
          <p:cNvSpPr txBox="1"/>
          <p:nvPr>
            <p:ph idx="11" type="ftr"/>
          </p:nvPr>
        </p:nvSpPr>
        <p:spPr>
          <a:xfrm>
            <a:off x="135890" y="639381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7" name="Shape 337"/>
        <p:cNvGrpSpPr/>
        <p:nvPr/>
      </p:nvGrpSpPr>
      <p:grpSpPr>
        <a:xfrm>
          <a:off x="0" y="0"/>
          <a:ext cx="0" cy="0"/>
          <a:chOff x="0" y="0"/>
          <a:chExt cx="0" cy="0"/>
        </a:xfrm>
      </p:grpSpPr>
      <p:sp>
        <p:nvSpPr>
          <p:cNvPr id="338" name="Google Shape;338;p13"/>
          <p:cNvSpPr txBox="1"/>
          <p:nvPr>
            <p:ph idx="12" type="sldNum"/>
          </p:nvPr>
        </p:nvSpPr>
        <p:spPr>
          <a:xfrm>
            <a:off x="4745990" y="634983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339" name="Google Shape;339;p13"/>
          <p:cNvSpPr txBox="1"/>
          <p:nvPr/>
        </p:nvSpPr>
        <p:spPr>
          <a:xfrm>
            <a:off x="714375" y="1147445"/>
            <a:ext cx="354647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1.2、Schematic diagram of internal structure (central box):</a:t>
            </a:r>
            <a:endParaRPr b="1" sz="1800">
              <a:solidFill>
                <a:schemeClr val="dk1"/>
              </a:solidFill>
              <a:latin typeface="Arial"/>
              <a:ea typeface="Arial"/>
              <a:cs typeface="Arial"/>
              <a:sym typeface="Arial"/>
            </a:endParaRPr>
          </a:p>
        </p:txBody>
      </p:sp>
      <p:grpSp>
        <p:nvGrpSpPr>
          <p:cNvPr id="340" name="Google Shape;340;p13"/>
          <p:cNvGrpSpPr/>
          <p:nvPr/>
        </p:nvGrpSpPr>
        <p:grpSpPr>
          <a:xfrm>
            <a:off x="981710" y="2004060"/>
            <a:ext cx="9590405" cy="3303905"/>
            <a:chOff x="1820" y="3337"/>
            <a:chExt cx="15103" cy="5203"/>
          </a:xfrm>
        </p:grpSpPr>
        <p:pic>
          <p:nvPicPr>
            <p:cNvPr descr="C:\Users\Administrator\Desktop\3628图册\微信图片_2022041317154410.jpg微信图片_2022041317154410" id="341" name="Google Shape;341;p13"/>
            <p:cNvPicPr preferRelativeResize="0"/>
            <p:nvPr/>
          </p:nvPicPr>
          <p:blipFill rotWithShape="1">
            <a:blip r:embed="rId4">
              <a:alphaModFix/>
            </a:blip>
            <a:srcRect b="0" l="0" r="0" t="0"/>
            <a:stretch/>
          </p:blipFill>
          <p:spPr>
            <a:xfrm rot="-5400000">
              <a:off x="7000" y="2679"/>
              <a:ext cx="5203" cy="6519"/>
            </a:xfrm>
            <a:prstGeom prst="rect">
              <a:avLst/>
            </a:prstGeom>
            <a:noFill/>
            <a:ln>
              <a:noFill/>
            </a:ln>
          </p:spPr>
        </p:pic>
        <p:sp>
          <p:nvSpPr>
            <p:cNvPr id="342" name="Google Shape;342;p13"/>
            <p:cNvSpPr/>
            <p:nvPr/>
          </p:nvSpPr>
          <p:spPr>
            <a:xfrm>
              <a:off x="2278" y="6129"/>
              <a:ext cx="2359" cy="861"/>
            </a:xfrm>
            <a:prstGeom prst="wedgeRectCallout">
              <a:avLst>
                <a:gd fmla="val 156189" name="adj1"/>
                <a:gd fmla="val -47525"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Air pump</a:t>
              </a:r>
              <a:endParaRPr sz="1800">
                <a:solidFill>
                  <a:schemeClr val="dk1"/>
                </a:solidFill>
                <a:latin typeface="Arial"/>
                <a:ea typeface="Arial"/>
                <a:cs typeface="Arial"/>
                <a:sym typeface="Arial"/>
              </a:endParaRPr>
            </a:p>
          </p:txBody>
        </p:sp>
        <p:sp>
          <p:nvSpPr>
            <p:cNvPr id="343" name="Google Shape;343;p13"/>
            <p:cNvSpPr/>
            <p:nvPr/>
          </p:nvSpPr>
          <p:spPr>
            <a:xfrm>
              <a:off x="1820" y="3337"/>
              <a:ext cx="3275" cy="833"/>
            </a:xfrm>
            <a:prstGeom prst="wedgeRectCallout">
              <a:avLst>
                <a:gd fmla="val 138641" name="adj1"/>
                <a:gd fmla="val 146878"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Air valve</a:t>
              </a:r>
              <a:endParaRPr sz="1800">
                <a:solidFill>
                  <a:schemeClr val="dk1"/>
                </a:solidFill>
                <a:latin typeface="Arial"/>
                <a:ea typeface="Arial"/>
                <a:cs typeface="Arial"/>
                <a:sym typeface="Arial"/>
              </a:endParaRPr>
            </a:p>
          </p:txBody>
        </p:sp>
        <p:sp>
          <p:nvSpPr>
            <p:cNvPr id="344" name="Google Shape;344;p13"/>
            <p:cNvSpPr/>
            <p:nvPr/>
          </p:nvSpPr>
          <p:spPr>
            <a:xfrm>
              <a:off x="14398" y="6990"/>
              <a:ext cx="2359" cy="1022"/>
            </a:xfrm>
            <a:prstGeom prst="wedgeRectCallout">
              <a:avLst>
                <a:gd fmla="val -213713" name="adj1"/>
                <a:gd fmla="val -112915"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Switching power board</a:t>
              </a:r>
              <a:endParaRPr sz="1800">
                <a:solidFill>
                  <a:schemeClr val="dk1"/>
                </a:solidFill>
                <a:latin typeface="Arial"/>
                <a:ea typeface="Arial"/>
                <a:cs typeface="Arial"/>
                <a:sym typeface="Arial"/>
              </a:endParaRPr>
            </a:p>
          </p:txBody>
        </p:sp>
        <p:sp>
          <p:nvSpPr>
            <p:cNvPr id="345" name="Google Shape;345;p13"/>
            <p:cNvSpPr/>
            <p:nvPr/>
          </p:nvSpPr>
          <p:spPr>
            <a:xfrm>
              <a:off x="14564" y="3891"/>
              <a:ext cx="2359" cy="935"/>
            </a:xfrm>
            <a:prstGeom prst="wedgeRectCallout">
              <a:avLst>
                <a:gd fmla="val -202183" name="adj1"/>
                <a:gd fmla="val 50742"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Center plate</a:t>
              </a:r>
              <a:endParaRPr sz="1800">
                <a:solidFill>
                  <a:schemeClr val="dk1"/>
                </a:solidFill>
                <a:latin typeface="Arial"/>
                <a:ea typeface="Arial"/>
                <a:cs typeface="Arial"/>
                <a:sym typeface="Arial"/>
              </a:endParaRPr>
            </a:p>
          </p:txBody>
        </p:sp>
      </p:grpSp>
      <p:sp>
        <p:nvSpPr>
          <p:cNvPr id="346" name="Google Shape;346;p13"/>
          <p:cNvSpPr txBox="1"/>
          <p:nvPr>
            <p:ph idx="11" type="ftr"/>
          </p:nvPr>
        </p:nvSpPr>
        <p:spPr>
          <a:xfrm>
            <a:off x="135890" y="639381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2" name="Shape 352"/>
        <p:cNvGrpSpPr/>
        <p:nvPr/>
      </p:nvGrpSpPr>
      <p:grpSpPr>
        <a:xfrm>
          <a:off x="0" y="0"/>
          <a:ext cx="0" cy="0"/>
          <a:chOff x="0" y="0"/>
          <a:chExt cx="0" cy="0"/>
        </a:xfrm>
      </p:grpSpPr>
      <p:sp>
        <p:nvSpPr>
          <p:cNvPr id="353" name="Google Shape;353;p14"/>
          <p:cNvSpPr txBox="1"/>
          <p:nvPr/>
        </p:nvSpPr>
        <p:spPr>
          <a:xfrm>
            <a:off x="549275" y="1067435"/>
            <a:ext cx="354647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2：Schematic diagram of calf structure：</a:t>
            </a:r>
            <a:endParaRPr b="1" sz="1800">
              <a:solidFill>
                <a:schemeClr val="dk1"/>
              </a:solidFill>
              <a:latin typeface="Arial"/>
              <a:ea typeface="Arial"/>
              <a:cs typeface="Arial"/>
              <a:sym typeface="Arial"/>
            </a:endParaRPr>
          </a:p>
        </p:txBody>
      </p:sp>
      <p:pic>
        <p:nvPicPr>
          <p:cNvPr id="354" name="Google Shape;354;p14"/>
          <p:cNvPicPr preferRelativeResize="0"/>
          <p:nvPr/>
        </p:nvPicPr>
        <p:blipFill rotWithShape="1">
          <a:blip r:embed="rId4">
            <a:alphaModFix/>
          </a:blip>
          <a:srcRect b="0" l="0" r="0" t="0"/>
          <a:stretch/>
        </p:blipFill>
        <p:spPr>
          <a:xfrm rot="-5400000">
            <a:off x="8522335" y="3416935"/>
            <a:ext cx="2423160" cy="3272155"/>
          </a:xfrm>
          <a:prstGeom prst="rect">
            <a:avLst/>
          </a:prstGeom>
          <a:noFill/>
          <a:ln>
            <a:noFill/>
          </a:ln>
        </p:spPr>
      </p:pic>
      <p:pic>
        <p:nvPicPr>
          <p:cNvPr descr="C:/Users/Administrator/Desktop/3208G/微信图片_202405211138141.jpg微信图片_202405211138141" id="355" name="Google Shape;355;p14"/>
          <p:cNvPicPr preferRelativeResize="0"/>
          <p:nvPr/>
        </p:nvPicPr>
        <p:blipFill rotWithShape="1">
          <a:blip r:embed="rId5">
            <a:alphaModFix/>
          </a:blip>
          <a:srcRect b="0" l="0" r="0" t="0"/>
          <a:stretch/>
        </p:blipFill>
        <p:spPr>
          <a:xfrm>
            <a:off x="4095750" y="1537335"/>
            <a:ext cx="3648075" cy="3451225"/>
          </a:xfrm>
          <a:prstGeom prst="rect">
            <a:avLst/>
          </a:prstGeom>
          <a:noFill/>
          <a:ln>
            <a:noFill/>
          </a:ln>
        </p:spPr>
      </p:pic>
      <p:pic>
        <p:nvPicPr>
          <p:cNvPr id="356" name="Google Shape;356;p14"/>
          <p:cNvPicPr preferRelativeResize="0"/>
          <p:nvPr/>
        </p:nvPicPr>
        <p:blipFill rotWithShape="1">
          <a:blip r:embed="rId6">
            <a:alphaModFix/>
          </a:blip>
          <a:srcRect b="0" l="0" r="0" t="0"/>
          <a:stretch/>
        </p:blipFill>
        <p:spPr>
          <a:xfrm rot="-5400000">
            <a:off x="8522335" y="486410"/>
            <a:ext cx="2423160" cy="3272155"/>
          </a:xfrm>
          <a:prstGeom prst="rect">
            <a:avLst/>
          </a:prstGeom>
          <a:noFill/>
          <a:ln>
            <a:noFill/>
          </a:ln>
        </p:spPr>
      </p:pic>
      <p:pic>
        <p:nvPicPr>
          <p:cNvPr id="357" name="Google Shape;357;p14"/>
          <p:cNvPicPr preferRelativeResize="0"/>
          <p:nvPr/>
        </p:nvPicPr>
        <p:blipFill rotWithShape="1">
          <a:blip r:embed="rId7">
            <a:alphaModFix/>
          </a:blip>
          <a:srcRect b="0" l="0" r="0" t="0"/>
          <a:stretch/>
        </p:blipFill>
        <p:spPr>
          <a:xfrm>
            <a:off x="321310" y="1908175"/>
            <a:ext cx="3411855" cy="2423160"/>
          </a:xfrm>
          <a:prstGeom prst="rect">
            <a:avLst/>
          </a:prstGeom>
          <a:noFill/>
          <a:ln>
            <a:noFill/>
          </a:ln>
        </p:spPr>
      </p:pic>
      <p:sp>
        <p:nvSpPr>
          <p:cNvPr id="358" name="Google Shape;358;p14"/>
          <p:cNvSpPr txBox="1"/>
          <p:nvPr/>
        </p:nvSpPr>
        <p:spPr>
          <a:xfrm>
            <a:off x="4643120" y="5144770"/>
            <a:ext cx="215392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legrest assembly</a:t>
            </a:r>
            <a:endParaRPr sz="1800">
              <a:solidFill>
                <a:schemeClr val="dk1"/>
              </a:solidFill>
              <a:latin typeface="Arial"/>
              <a:ea typeface="Arial"/>
              <a:cs typeface="Arial"/>
              <a:sym typeface="Arial"/>
            </a:endParaRPr>
          </a:p>
        </p:txBody>
      </p:sp>
      <p:sp>
        <p:nvSpPr>
          <p:cNvPr id="359" name="Google Shape;359;p14"/>
          <p:cNvSpPr txBox="1"/>
          <p:nvPr/>
        </p:nvSpPr>
        <p:spPr>
          <a:xfrm>
            <a:off x="8455660" y="3378200"/>
            <a:ext cx="245300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Upper calf component</a:t>
            </a:r>
            <a:endParaRPr sz="1800">
              <a:solidFill>
                <a:schemeClr val="dk1"/>
              </a:solidFill>
              <a:latin typeface="Arial"/>
              <a:ea typeface="Arial"/>
              <a:cs typeface="Arial"/>
              <a:sym typeface="Arial"/>
            </a:endParaRPr>
          </a:p>
        </p:txBody>
      </p:sp>
      <p:sp>
        <p:nvSpPr>
          <p:cNvPr id="360" name="Google Shape;360;p14"/>
          <p:cNvSpPr txBox="1"/>
          <p:nvPr/>
        </p:nvSpPr>
        <p:spPr>
          <a:xfrm>
            <a:off x="8545830" y="6350000"/>
            <a:ext cx="257619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Lower calf component</a:t>
            </a:r>
            <a:endParaRPr sz="1800">
              <a:solidFill>
                <a:schemeClr val="dk1"/>
              </a:solidFill>
              <a:latin typeface="Arial"/>
              <a:ea typeface="Arial"/>
              <a:cs typeface="Arial"/>
              <a:sym typeface="Arial"/>
            </a:endParaRPr>
          </a:p>
        </p:txBody>
      </p:sp>
      <p:sp>
        <p:nvSpPr>
          <p:cNvPr id="361" name="Google Shape;361;p14"/>
          <p:cNvSpPr txBox="1"/>
          <p:nvPr/>
        </p:nvSpPr>
        <p:spPr>
          <a:xfrm>
            <a:off x="655320" y="4331335"/>
            <a:ext cx="251206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legrest hardware and foot roll assembly</a:t>
            </a:r>
            <a:endParaRPr sz="1800">
              <a:solidFill>
                <a:schemeClr val="dk1"/>
              </a:solidFill>
              <a:latin typeface="Arial"/>
              <a:ea typeface="Arial"/>
              <a:cs typeface="Arial"/>
              <a:sym typeface="Arial"/>
            </a:endParaRPr>
          </a:p>
        </p:txBody>
      </p:sp>
      <p:sp>
        <p:nvSpPr>
          <p:cNvPr id="362" name="Google Shape;362;p14"/>
          <p:cNvSpPr txBox="1"/>
          <p:nvPr>
            <p:ph idx="12" type="sldNum"/>
          </p:nvPr>
        </p:nvSpPr>
        <p:spPr>
          <a:xfrm>
            <a:off x="5394960" y="6350000"/>
            <a:ext cx="756920" cy="316865"/>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r>
              <a:rPr b="1" lang="zh-CN"/>
              <a:t>第</a:t>
            </a:r>
            <a:fld id="{00000000-1234-1234-1234-123412341234}" type="slidenum">
              <a:rPr b="1" lang="zh-CN"/>
              <a:t>‹#›</a:t>
            </a:fld>
            <a:r>
              <a:rPr b="1" lang="zh-CN"/>
              <a:t>页</a:t>
            </a:r>
            <a:endParaRPr b="1"/>
          </a:p>
        </p:txBody>
      </p:sp>
      <p:sp>
        <p:nvSpPr>
          <p:cNvPr id="363" name="Google Shape;363;p14"/>
          <p:cNvSpPr/>
          <p:nvPr/>
        </p:nvSpPr>
        <p:spPr>
          <a:xfrm>
            <a:off x="321310" y="1908175"/>
            <a:ext cx="499110" cy="417830"/>
          </a:xfrm>
          <a:custGeom>
            <a:rect b="b" l="l" r="r" t="t"/>
            <a:pathLst>
              <a:path extrusionOk="0" h="899998" w="899998">
                <a:moveTo>
                  <a:pt x="0" y="449999"/>
                </a:moveTo>
                <a:cubicBezTo>
                  <a:pt x="0" y="201471"/>
                  <a:pt x="201471" y="0"/>
                  <a:pt x="449999" y="0"/>
                </a:cubicBezTo>
                <a:cubicBezTo>
                  <a:pt x="698527" y="0"/>
                  <a:pt x="899998" y="201471"/>
                  <a:pt x="899998" y="449999"/>
                </a:cubicBezTo>
                <a:cubicBezTo>
                  <a:pt x="899998" y="698527"/>
                  <a:pt x="698527" y="899998"/>
                  <a:pt x="449999" y="899998"/>
                </a:cubicBezTo>
                <a:cubicBezTo>
                  <a:pt x="201471" y="899998"/>
                  <a:pt x="0" y="698527"/>
                  <a:pt x="0" y="449999"/>
                </a:cubicBezTo>
                <a:close/>
              </a:path>
            </a:pathLst>
          </a:custGeom>
          <a:solidFill>
            <a:srgbClr val="FF0000"/>
          </a:solidFill>
          <a:ln cap="flat" cmpd="sng" w="12700">
            <a:solidFill>
              <a:srgbClr val="FF0000"/>
            </a:solidFill>
            <a:prstDash val="solid"/>
            <a:miter lim="800000"/>
            <a:headEnd len="sm" w="sm" type="none"/>
            <a:tailEnd len="sm" w="sm" type="none"/>
          </a:ln>
        </p:spPr>
        <p:txBody>
          <a:bodyPr anchorCtr="0" anchor="ctr" bIns="198275" lIns="198275" spcFirstLastPara="1" rIns="198275" wrap="square" tIns="198275">
            <a:noAutofit/>
          </a:bodyPr>
          <a:lstStyle/>
          <a:p>
            <a:pPr indent="0" lvl="0" marL="0" marR="0" rtl="0" algn="ctr">
              <a:lnSpc>
                <a:spcPct val="90000"/>
              </a:lnSpc>
              <a:spcBef>
                <a:spcPts val="0"/>
              </a:spcBef>
              <a:spcAft>
                <a:spcPts val="0"/>
              </a:spcAft>
              <a:buNone/>
            </a:pPr>
            <a:r>
              <a:rPr b="1" lang="zh-CN" sz="2400">
                <a:solidFill>
                  <a:srgbClr val="FFFFFF"/>
                </a:solidFill>
                <a:latin typeface="Microsoft Yahei"/>
                <a:ea typeface="Microsoft Yahei"/>
                <a:cs typeface="Microsoft Yahei"/>
                <a:sym typeface="Microsoft Yahei"/>
              </a:rPr>
              <a:t>1</a:t>
            </a:r>
            <a:endParaRPr b="1" sz="2400">
              <a:solidFill>
                <a:srgbClr val="FFFFFF"/>
              </a:solidFill>
              <a:latin typeface="Microsoft Yahei"/>
              <a:ea typeface="Microsoft Yahei"/>
              <a:cs typeface="Microsoft Yahei"/>
              <a:sym typeface="Microsoft Yahei"/>
            </a:endParaRPr>
          </a:p>
        </p:txBody>
      </p:sp>
      <p:sp>
        <p:nvSpPr>
          <p:cNvPr id="364" name="Google Shape;364;p14"/>
          <p:cNvSpPr/>
          <p:nvPr/>
        </p:nvSpPr>
        <p:spPr>
          <a:xfrm>
            <a:off x="8098155" y="911225"/>
            <a:ext cx="499110" cy="435610"/>
          </a:xfrm>
          <a:custGeom>
            <a:rect b="b" l="l" r="r" t="t"/>
            <a:pathLst>
              <a:path extrusionOk="0" h="899998" w="899998">
                <a:moveTo>
                  <a:pt x="0" y="449999"/>
                </a:moveTo>
                <a:cubicBezTo>
                  <a:pt x="0" y="201471"/>
                  <a:pt x="201471" y="0"/>
                  <a:pt x="449999" y="0"/>
                </a:cubicBezTo>
                <a:cubicBezTo>
                  <a:pt x="698527" y="0"/>
                  <a:pt x="899998" y="201471"/>
                  <a:pt x="899998" y="449999"/>
                </a:cubicBezTo>
                <a:cubicBezTo>
                  <a:pt x="899998" y="698527"/>
                  <a:pt x="698527" y="899998"/>
                  <a:pt x="449999" y="899998"/>
                </a:cubicBezTo>
                <a:cubicBezTo>
                  <a:pt x="201471" y="899998"/>
                  <a:pt x="0" y="698527"/>
                  <a:pt x="0" y="449999"/>
                </a:cubicBezTo>
                <a:close/>
              </a:path>
            </a:pathLst>
          </a:custGeom>
          <a:solidFill>
            <a:srgbClr val="FF0000"/>
          </a:solidFill>
          <a:ln cap="flat" cmpd="sng" w="12700">
            <a:solidFill>
              <a:srgbClr val="FF0000"/>
            </a:solidFill>
            <a:prstDash val="solid"/>
            <a:miter lim="800000"/>
            <a:headEnd len="sm" w="sm" type="none"/>
            <a:tailEnd len="sm" w="sm" type="none"/>
          </a:ln>
        </p:spPr>
        <p:txBody>
          <a:bodyPr anchorCtr="0" anchor="ctr" bIns="198275" lIns="198275" spcFirstLastPara="1" rIns="198275" wrap="square" tIns="198275">
            <a:noAutofit/>
          </a:bodyPr>
          <a:lstStyle/>
          <a:p>
            <a:pPr indent="0" lvl="0" marL="0" marR="0" rtl="0" algn="ctr">
              <a:lnSpc>
                <a:spcPct val="90000"/>
              </a:lnSpc>
              <a:spcBef>
                <a:spcPts val="0"/>
              </a:spcBef>
              <a:spcAft>
                <a:spcPts val="0"/>
              </a:spcAft>
              <a:buNone/>
            </a:pPr>
            <a:r>
              <a:rPr b="1" lang="zh-CN" sz="2400">
                <a:solidFill>
                  <a:srgbClr val="FFFFFF"/>
                </a:solidFill>
                <a:latin typeface="Microsoft Yahei"/>
                <a:ea typeface="Microsoft Yahei"/>
                <a:cs typeface="Microsoft Yahei"/>
                <a:sym typeface="Microsoft Yahei"/>
              </a:rPr>
              <a:t>2</a:t>
            </a:r>
            <a:endParaRPr b="1" sz="2400">
              <a:solidFill>
                <a:srgbClr val="FFFFFF"/>
              </a:solidFill>
              <a:latin typeface="Microsoft Yahei"/>
              <a:ea typeface="Microsoft Yahei"/>
              <a:cs typeface="Microsoft Yahei"/>
              <a:sym typeface="Microsoft Yahei"/>
            </a:endParaRPr>
          </a:p>
        </p:txBody>
      </p:sp>
      <p:sp>
        <p:nvSpPr>
          <p:cNvPr id="365" name="Google Shape;365;p14"/>
          <p:cNvSpPr/>
          <p:nvPr/>
        </p:nvSpPr>
        <p:spPr>
          <a:xfrm>
            <a:off x="8106410" y="3895725"/>
            <a:ext cx="499110" cy="435610"/>
          </a:xfrm>
          <a:custGeom>
            <a:rect b="b" l="l" r="r" t="t"/>
            <a:pathLst>
              <a:path extrusionOk="0" h="899998" w="899998">
                <a:moveTo>
                  <a:pt x="0" y="449999"/>
                </a:moveTo>
                <a:cubicBezTo>
                  <a:pt x="0" y="201471"/>
                  <a:pt x="201471" y="0"/>
                  <a:pt x="449999" y="0"/>
                </a:cubicBezTo>
                <a:cubicBezTo>
                  <a:pt x="698527" y="0"/>
                  <a:pt x="899998" y="201471"/>
                  <a:pt x="899998" y="449999"/>
                </a:cubicBezTo>
                <a:cubicBezTo>
                  <a:pt x="899998" y="698527"/>
                  <a:pt x="698527" y="899998"/>
                  <a:pt x="449999" y="899998"/>
                </a:cubicBezTo>
                <a:cubicBezTo>
                  <a:pt x="201471" y="899998"/>
                  <a:pt x="0" y="698527"/>
                  <a:pt x="0" y="449999"/>
                </a:cubicBezTo>
                <a:close/>
              </a:path>
            </a:pathLst>
          </a:custGeom>
          <a:solidFill>
            <a:srgbClr val="FF0000"/>
          </a:solidFill>
          <a:ln cap="flat" cmpd="sng" w="12700">
            <a:solidFill>
              <a:srgbClr val="FF0000"/>
            </a:solidFill>
            <a:prstDash val="solid"/>
            <a:miter lim="800000"/>
            <a:headEnd len="sm" w="sm" type="none"/>
            <a:tailEnd len="sm" w="sm" type="none"/>
          </a:ln>
        </p:spPr>
        <p:txBody>
          <a:bodyPr anchorCtr="0" anchor="ctr" bIns="198275" lIns="198275" spcFirstLastPara="1" rIns="198275" wrap="square" tIns="198275">
            <a:noAutofit/>
          </a:bodyPr>
          <a:lstStyle/>
          <a:p>
            <a:pPr indent="0" lvl="0" marL="0" marR="0" rtl="0" algn="ctr">
              <a:lnSpc>
                <a:spcPct val="90000"/>
              </a:lnSpc>
              <a:spcBef>
                <a:spcPts val="0"/>
              </a:spcBef>
              <a:spcAft>
                <a:spcPts val="0"/>
              </a:spcAft>
              <a:buNone/>
            </a:pPr>
            <a:r>
              <a:rPr b="1" lang="zh-CN" sz="2400">
                <a:solidFill>
                  <a:srgbClr val="FFFFFF"/>
                </a:solidFill>
                <a:latin typeface="Microsoft Yahei"/>
                <a:ea typeface="Microsoft Yahei"/>
                <a:cs typeface="Microsoft Yahei"/>
                <a:sym typeface="Microsoft Yahei"/>
              </a:rPr>
              <a:t>3</a:t>
            </a:r>
            <a:endParaRPr b="1" sz="2400">
              <a:solidFill>
                <a:srgbClr val="FFFFFF"/>
              </a:solidFill>
              <a:latin typeface="Microsoft Yahei"/>
              <a:ea typeface="Microsoft Yahei"/>
              <a:cs typeface="Microsoft Yahei"/>
              <a:sym typeface="Microsoft Yahei"/>
            </a:endParaRPr>
          </a:p>
        </p:txBody>
      </p:sp>
      <p:sp>
        <p:nvSpPr>
          <p:cNvPr id="366" name="Google Shape;366;p14"/>
          <p:cNvSpPr txBox="1"/>
          <p:nvPr>
            <p:ph idx="11" type="ftr"/>
          </p:nvPr>
        </p:nvSpPr>
        <p:spPr>
          <a:xfrm>
            <a:off x="135890" y="639381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sp>
        <p:nvSpPr>
          <p:cNvPr id="367" name="Google Shape;367;p14"/>
          <p:cNvSpPr/>
          <p:nvPr/>
        </p:nvSpPr>
        <p:spPr>
          <a:xfrm>
            <a:off x="4164330" y="1712595"/>
            <a:ext cx="499110" cy="435610"/>
          </a:xfrm>
          <a:custGeom>
            <a:rect b="b" l="l" r="r" t="t"/>
            <a:pathLst>
              <a:path extrusionOk="0" h="899998" w="899998">
                <a:moveTo>
                  <a:pt x="0" y="449999"/>
                </a:moveTo>
                <a:cubicBezTo>
                  <a:pt x="0" y="201471"/>
                  <a:pt x="201471" y="0"/>
                  <a:pt x="449999" y="0"/>
                </a:cubicBezTo>
                <a:cubicBezTo>
                  <a:pt x="698527" y="0"/>
                  <a:pt x="899998" y="201471"/>
                  <a:pt x="899998" y="449999"/>
                </a:cubicBezTo>
                <a:cubicBezTo>
                  <a:pt x="899998" y="698527"/>
                  <a:pt x="698527" y="899998"/>
                  <a:pt x="449999" y="899998"/>
                </a:cubicBezTo>
                <a:cubicBezTo>
                  <a:pt x="201471" y="899998"/>
                  <a:pt x="0" y="698527"/>
                  <a:pt x="0" y="449999"/>
                </a:cubicBezTo>
                <a:close/>
              </a:path>
            </a:pathLst>
          </a:custGeom>
          <a:solidFill>
            <a:srgbClr val="FF0000"/>
          </a:solidFill>
          <a:ln cap="flat" cmpd="sng" w="12700">
            <a:solidFill>
              <a:srgbClr val="FF0000"/>
            </a:solidFill>
            <a:prstDash val="solid"/>
            <a:miter lim="800000"/>
            <a:headEnd len="sm" w="sm" type="none"/>
            <a:tailEnd len="sm" w="sm" type="none"/>
          </a:ln>
        </p:spPr>
        <p:txBody>
          <a:bodyPr anchorCtr="0" anchor="ctr" bIns="198275" lIns="198275" spcFirstLastPara="1" rIns="198275" wrap="square" tIns="198275">
            <a:noAutofit/>
          </a:bodyPr>
          <a:lstStyle/>
          <a:p>
            <a:pPr indent="0" lvl="0" marL="0" marR="0" rtl="0" algn="ctr">
              <a:lnSpc>
                <a:spcPct val="90000"/>
              </a:lnSpc>
              <a:spcBef>
                <a:spcPts val="0"/>
              </a:spcBef>
              <a:spcAft>
                <a:spcPts val="0"/>
              </a:spcAft>
              <a:buNone/>
            </a:pPr>
            <a:r>
              <a:rPr b="1" lang="zh-CN" sz="2400">
                <a:solidFill>
                  <a:srgbClr val="FFFFFF"/>
                </a:solidFill>
                <a:latin typeface="Microsoft Yahei"/>
                <a:ea typeface="Microsoft Yahei"/>
                <a:cs typeface="Microsoft Yahei"/>
                <a:sym typeface="Microsoft Yahei"/>
              </a:rPr>
              <a:t>4</a:t>
            </a:r>
            <a:endParaRPr b="1" sz="2400">
              <a:solidFill>
                <a:srgbClr val="FFFFFF"/>
              </a:solidFill>
              <a:latin typeface="Microsoft Yahei"/>
              <a:ea typeface="Microsoft Yahei"/>
              <a:cs typeface="Microsoft Yahei"/>
              <a:sym typeface="Microsoft Yahe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3" name="Shape 373"/>
        <p:cNvGrpSpPr/>
        <p:nvPr/>
      </p:nvGrpSpPr>
      <p:grpSpPr>
        <a:xfrm>
          <a:off x="0" y="0"/>
          <a:ext cx="0" cy="0"/>
          <a:chOff x="0" y="0"/>
          <a:chExt cx="0" cy="0"/>
        </a:xfrm>
      </p:grpSpPr>
      <p:sp>
        <p:nvSpPr>
          <p:cNvPr id="374" name="Google Shape;374;p15"/>
          <p:cNvSpPr txBox="1"/>
          <p:nvPr>
            <p:ph idx="12" type="sldNum"/>
          </p:nvPr>
        </p:nvSpPr>
        <p:spPr>
          <a:xfrm>
            <a:off x="4745990" y="634983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375" name="Google Shape;375;p15"/>
          <p:cNvSpPr txBox="1"/>
          <p:nvPr/>
        </p:nvSpPr>
        <p:spPr>
          <a:xfrm>
            <a:off x="598805" y="1086485"/>
            <a:ext cx="518985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3.1：Pillow removal instructions：</a:t>
            </a:r>
            <a:endParaRPr b="1" sz="1800">
              <a:solidFill>
                <a:schemeClr val="dk1"/>
              </a:solidFill>
              <a:latin typeface="Arial"/>
              <a:ea typeface="Arial"/>
              <a:cs typeface="Arial"/>
              <a:sym typeface="Arial"/>
            </a:endParaRPr>
          </a:p>
        </p:txBody>
      </p:sp>
      <p:sp>
        <p:nvSpPr>
          <p:cNvPr id="376" name="Google Shape;376;p15"/>
          <p:cNvSpPr txBox="1"/>
          <p:nvPr/>
        </p:nvSpPr>
        <p:spPr>
          <a:xfrm>
            <a:off x="1993265" y="5189855"/>
            <a:ext cx="255778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Microsoft Yahei"/>
                <a:ea typeface="Microsoft Yahei"/>
                <a:cs typeface="Microsoft Yahei"/>
                <a:sym typeface="Microsoft Yahei"/>
              </a:rPr>
              <a:t>Unzip the zipper and remove the pillow</a:t>
            </a:r>
            <a:endParaRPr sz="1800">
              <a:solidFill>
                <a:schemeClr val="dk1"/>
              </a:solidFill>
              <a:latin typeface="Microsoft Yahei"/>
              <a:ea typeface="Microsoft Yahei"/>
              <a:cs typeface="Microsoft Yahei"/>
              <a:sym typeface="Microsoft Yahei"/>
            </a:endParaRPr>
          </a:p>
        </p:txBody>
      </p:sp>
      <p:sp>
        <p:nvSpPr>
          <p:cNvPr id="377" name="Google Shape;377;p15"/>
          <p:cNvSpPr txBox="1"/>
          <p:nvPr/>
        </p:nvSpPr>
        <p:spPr>
          <a:xfrm>
            <a:off x="8632825" y="5219065"/>
            <a:ext cx="80200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Pillow</a:t>
            </a:r>
            <a:endParaRPr sz="1800">
              <a:solidFill>
                <a:schemeClr val="dk1"/>
              </a:solidFill>
              <a:latin typeface="Arial"/>
              <a:ea typeface="Arial"/>
              <a:cs typeface="Arial"/>
              <a:sym typeface="Arial"/>
            </a:endParaRPr>
          </a:p>
        </p:txBody>
      </p:sp>
      <p:pic>
        <p:nvPicPr>
          <p:cNvPr descr="C:/Users/Administrator/Desktop/3208G/微信图片_20240521113742.jpg微信图片_20240521113742" id="378" name="Google Shape;378;p15"/>
          <p:cNvPicPr preferRelativeResize="0"/>
          <p:nvPr/>
        </p:nvPicPr>
        <p:blipFill rotWithShape="1">
          <a:blip r:embed="rId4">
            <a:alphaModFix/>
          </a:blip>
          <a:srcRect b="0" l="0" r="0" t="0"/>
          <a:stretch/>
        </p:blipFill>
        <p:spPr>
          <a:xfrm rot="-5400000">
            <a:off x="7629525" y="1722120"/>
            <a:ext cx="2690495" cy="3728085"/>
          </a:xfrm>
          <a:prstGeom prst="rect">
            <a:avLst/>
          </a:prstGeom>
          <a:noFill/>
          <a:ln>
            <a:noFill/>
          </a:ln>
        </p:spPr>
      </p:pic>
      <p:sp>
        <p:nvSpPr>
          <p:cNvPr id="379" name="Google Shape;379;p15"/>
          <p:cNvSpPr/>
          <p:nvPr/>
        </p:nvSpPr>
        <p:spPr>
          <a:xfrm>
            <a:off x="5562600" y="330517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0" name="Google Shape;380;p15"/>
          <p:cNvSpPr txBox="1"/>
          <p:nvPr>
            <p:ph idx="11" type="ftr"/>
          </p:nvPr>
        </p:nvSpPr>
        <p:spPr>
          <a:xfrm>
            <a:off x="135890" y="639381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pic>
        <p:nvPicPr>
          <p:cNvPr descr="微信图片_20240521113739" id="381" name="Google Shape;381;p15"/>
          <p:cNvPicPr preferRelativeResize="0"/>
          <p:nvPr/>
        </p:nvPicPr>
        <p:blipFill rotWithShape="1">
          <a:blip r:embed="rId5">
            <a:alphaModFix/>
          </a:blip>
          <a:srcRect b="0" l="0" r="0" t="0"/>
          <a:stretch/>
        </p:blipFill>
        <p:spPr>
          <a:xfrm>
            <a:off x="1195705" y="2240915"/>
            <a:ext cx="3676015" cy="2689860"/>
          </a:xfrm>
          <a:prstGeom prst="rect">
            <a:avLst/>
          </a:prstGeom>
          <a:noFill/>
          <a:ln>
            <a:noFill/>
          </a:ln>
        </p:spPr>
      </p:pic>
      <p:sp>
        <p:nvSpPr>
          <p:cNvPr id="382" name="Google Shape;382;p15"/>
          <p:cNvSpPr/>
          <p:nvPr/>
        </p:nvSpPr>
        <p:spPr>
          <a:xfrm>
            <a:off x="2025650" y="3260725"/>
            <a:ext cx="527050" cy="43053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83" name="Google Shape;383;p15"/>
          <p:cNvCxnSpPr/>
          <p:nvPr/>
        </p:nvCxnSpPr>
        <p:spPr>
          <a:xfrm>
            <a:off x="2664460" y="3547745"/>
            <a:ext cx="1579245" cy="95885"/>
          </a:xfrm>
          <a:prstGeom prst="straightConnector1">
            <a:avLst/>
          </a:prstGeom>
          <a:noFill/>
          <a:ln cap="rnd" cmpd="sng" w="31750">
            <a:solidFill>
              <a:srgbClr val="FF0000"/>
            </a:solidFill>
            <a:prstDash val="solid"/>
            <a:round/>
            <a:headEnd len="sm" w="sm" type="none"/>
            <a:tailEnd len="med" w="med" type="stealth"/>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9" name="Shape 389"/>
        <p:cNvGrpSpPr/>
        <p:nvPr/>
      </p:nvGrpSpPr>
      <p:grpSpPr>
        <a:xfrm>
          <a:off x="0" y="0"/>
          <a:ext cx="0" cy="0"/>
          <a:chOff x="0" y="0"/>
          <a:chExt cx="0" cy="0"/>
        </a:xfrm>
      </p:grpSpPr>
      <p:sp>
        <p:nvSpPr>
          <p:cNvPr id="390" name="Google Shape;390;p16"/>
          <p:cNvSpPr txBox="1"/>
          <p:nvPr>
            <p:ph idx="12" type="sldNum"/>
          </p:nvPr>
        </p:nvSpPr>
        <p:spPr>
          <a:xfrm>
            <a:off x="4745990" y="6450798"/>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391" name="Google Shape;391;p16"/>
          <p:cNvSpPr txBox="1"/>
          <p:nvPr/>
        </p:nvSpPr>
        <p:spPr>
          <a:xfrm>
            <a:off x="351790" y="897255"/>
            <a:ext cx="766572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3.2：Instructions for removing the backrest pad：</a:t>
            </a:r>
            <a:endParaRPr b="1" sz="1800">
              <a:solidFill>
                <a:schemeClr val="dk1"/>
              </a:solidFill>
              <a:latin typeface="Arial"/>
              <a:ea typeface="Arial"/>
              <a:cs typeface="Arial"/>
              <a:sym typeface="Arial"/>
            </a:endParaRPr>
          </a:p>
        </p:txBody>
      </p:sp>
      <p:sp>
        <p:nvSpPr>
          <p:cNvPr id="392" name="Google Shape;392;p16"/>
          <p:cNvSpPr txBox="1"/>
          <p:nvPr/>
        </p:nvSpPr>
        <p:spPr>
          <a:xfrm>
            <a:off x="884555" y="3270885"/>
            <a:ext cx="187134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Open the zipper</a:t>
            </a:r>
            <a:endParaRPr sz="1800">
              <a:solidFill>
                <a:schemeClr val="dk1"/>
              </a:solidFill>
              <a:latin typeface="Arial"/>
              <a:ea typeface="Arial"/>
              <a:cs typeface="Arial"/>
              <a:sym typeface="Arial"/>
            </a:endParaRPr>
          </a:p>
        </p:txBody>
      </p:sp>
      <p:sp>
        <p:nvSpPr>
          <p:cNvPr id="393" name="Google Shape;393;p16"/>
          <p:cNvSpPr txBox="1"/>
          <p:nvPr/>
        </p:nvSpPr>
        <p:spPr>
          <a:xfrm>
            <a:off x="9077960" y="3364865"/>
            <a:ext cx="26955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Unzip the cushion zipper</a:t>
            </a:r>
            <a:endParaRPr sz="1800">
              <a:solidFill>
                <a:schemeClr val="dk1"/>
              </a:solidFill>
              <a:latin typeface="Arial"/>
              <a:ea typeface="Arial"/>
              <a:cs typeface="Arial"/>
              <a:sym typeface="Arial"/>
            </a:endParaRPr>
          </a:p>
        </p:txBody>
      </p:sp>
      <p:sp>
        <p:nvSpPr>
          <p:cNvPr id="394" name="Google Shape;394;p16"/>
          <p:cNvSpPr txBox="1"/>
          <p:nvPr/>
        </p:nvSpPr>
        <p:spPr>
          <a:xfrm>
            <a:off x="9122410" y="6176010"/>
            <a:ext cx="269240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Unzip the left and right zipper</a:t>
            </a:r>
            <a:endParaRPr sz="1800">
              <a:solidFill>
                <a:schemeClr val="dk1"/>
              </a:solidFill>
              <a:latin typeface="Arial"/>
              <a:ea typeface="Arial"/>
              <a:cs typeface="Arial"/>
              <a:sym typeface="Arial"/>
            </a:endParaRPr>
          </a:p>
        </p:txBody>
      </p:sp>
      <p:sp>
        <p:nvSpPr>
          <p:cNvPr id="395" name="Google Shape;395;p16"/>
          <p:cNvSpPr txBox="1"/>
          <p:nvPr/>
        </p:nvSpPr>
        <p:spPr>
          <a:xfrm>
            <a:off x="4647565" y="3289935"/>
            <a:ext cx="302133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Open the zipper to connect the calf</a:t>
            </a:r>
            <a:endParaRPr sz="1800">
              <a:solidFill>
                <a:schemeClr val="dk1"/>
              </a:solidFill>
              <a:latin typeface="Arial"/>
              <a:ea typeface="Arial"/>
              <a:cs typeface="Arial"/>
              <a:sym typeface="Arial"/>
            </a:endParaRPr>
          </a:p>
        </p:txBody>
      </p:sp>
      <p:sp>
        <p:nvSpPr>
          <p:cNvPr id="396" name="Google Shape;396;p16"/>
          <p:cNvSpPr/>
          <p:nvPr/>
        </p:nvSpPr>
        <p:spPr>
          <a:xfrm>
            <a:off x="3622040" y="2123440"/>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7" name="Google Shape;397;p16"/>
          <p:cNvSpPr/>
          <p:nvPr/>
        </p:nvSpPr>
        <p:spPr>
          <a:xfrm>
            <a:off x="7778750" y="2180590"/>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8" name="Google Shape;398;p16"/>
          <p:cNvSpPr/>
          <p:nvPr/>
        </p:nvSpPr>
        <p:spPr>
          <a:xfrm>
            <a:off x="3622040" y="462343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9" name="Google Shape;399;p16"/>
          <p:cNvSpPr txBox="1"/>
          <p:nvPr/>
        </p:nvSpPr>
        <p:spPr>
          <a:xfrm>
            <a:off x="351790" y="6064250"/>
            <a:ext cx="325056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Unzip the left and right zipper</a:t>
            </a:r>
            <a:endParaRPr sz="1800">
              <a:solidFill>
                <a:schemeClr val="dk1"/>
              </a:solidFill>
              <a:latin typeface="Arial"/>
              <a:ea typeface="Arial"/>
              <a:cs typeface="Arial"/>
              <a:sym typeface="Arial"/>
            </a:endParaRPr>
          </a:p>
        </p:txBody>
      </p:sp>
      <p:sp>
        <p:nvSpPr>
          <p:cNvPr id="400" name="Google Shape;400;p16"/>
          <p:cNvSpPr/>
          <p:nvPr/>
        </p:nvSpPr>
        <p:spPr>
          <a:xfrm>
            <a:off x="7800340" y="462343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1" name="Google Shape;401;p16"/>
          <p:cNvSpPr txBox="1"/>
          <p:nvPr>
            <p:ph idx="11" type="ftr"/>
          </p:nvPr>
        </p:nvSpPr>
        <p:spPr>
          <a:xfrm>
            <a:off x="135890" y="6525260"/>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grpSp>
        <p:nvGrpSpPr>
          <p:cNvPr id="402" name="Google Shape;402;p16"/>
          <p:cNvGrpSpPr/>
          <p:nvPr/>
        </p:nvGrpSpPr>
        <p:grpSpPr>
          <a:xfrm>
            <a:off x="437515" y="1310005"/>
            <a:ext cx="2919095" cy="1961515"/>
            <a:chOff x="689" y="2063"/>
            <a:chExt cx="4597" cy="3089"/>
          </a:xfrm>
        </p:grpSpPr>
        <p:pic>
          <p:nvPicPr>
            <p:cNvPr descr="微信图片_20240521113743" id="403" name="Google Shape;403;p16"/>
            <p:cNvPicPr preferRelativeResize="0"/>
            <p:nvPr/>
          </p:nvPicPr>
          <p:blipFill rotWithShape="1">
            <a:blip r:embed="rId4">
              <a:alphaModFix/>
            </a:blip>
            <a:srcRect b="0" l="0" r="0" t="0"/>
            <a:stretch/>
          </p:blipFill>
          <p:spPr>
            <a:xfrm>
              <a:off x="689" y="2063"/>
              <a:ext cx="4597" cy="3089"/>
            </a:xfrm>
            <a:prstGeom prst="rect">
              <a:avLst/>
            </a:prstGeom>
            <a:noFill/>
            <a:ln>
              <a:noFill/>
            </a:ln>
          </p:spPr>
        </p:pic>
        <p:sp>
          <p:nvSpPr>
            <p:cNvPr id="404" name="Google Shape;404;p16"/>
            <p:cNvSpPr/>
            <p:nvPr/>
          </p:nvSpPr>
          <p:spPr>
            <a:xfrm>
              <a:off x="1207" y="3241"/>
              <a:ext cx="811" cy="787"/>
            </a:xfrm>
            <a:prstGeom prst="ellipse">
              <a:avLst/>
            </a:prstGeom>
            <a:no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05" name="Google Shape;405;p16"/>
            <p:cNvCxnSpPr/>
            <p:nvPr/>
          </p:nvCxnSpPr>
          <p:spPr>
            <a:xfrm>
              <a:off x="2209" y="3694"/>
              <a:ext cx="2384" cy="48"/>
            </a:xfrm>
            <a:prstGeom prst="straightConnector1">
              <a:avLst/>
            </a:prstGeom>
            <a:noFill/>
            <a:ln cap="rnd" cmpd="sng" w="31750">
              <a:solidFill>
                <a:srgbClr val="FF0000"/>
              </a:solidFill>
              <a:prstDash val="solid"/>
              <a:round/>
              <a:headEnd len="sm" w="sm" type="none"/>
              <a:tailEnd len="med" w="med" type="stealth"/>
            </a:ln>
          </p:spPr>
        </p:cxnSp>
      </p:grpSp>
      <p:grpSp>
        <p:nvGrpSpPr>
          <p:cNvPr id="406" name="Google Shape;406;p16"/>
          <p:cNvGrpSpPr/>
          <p:nvPr/>
        </p:nvGrpSpPr>
        <p:grpSpPr>
          <a:xfrm>
            <a:off x="4625975" y="1344295"/>
            <a:ext cx="2926080" cy="1961515"/>
            <a:chOff x="7285" y="2117"/>
            <a:chExt cx="4608" cy="3089"/>
          </a:xfrm>
        </p:grpSpPr>
        <p:pic>
          <p:nvPicPr>
            <p:cNvPr descr="微信图片_20240521113744" id="407" name="Google Shape;407;p16"/>
            <p:cNvPicPr preferRelativeResize="0"/>
            <p:nvPr/>
          </p:nvPicPr>
          <p:blipFill rotWithShape="1">
            <a:blip r:embed="rId5">
              <a:alphaModFix/>
            </a:blip>
            <a:srcRect b="0" l="0" r="0" t="0"/>
            <a:stretch/>
          </p:blipFill>
          <p:spPr>
            <a:xfrm>
              <a:off x="7285" y="2117"/>
              <a:ext cx="4608" cy="3089"/>
            </a:xfrm>
            <a:prstGeom prst="rect">
              <a:avLst/>
            </a:prstGeom>
            <a:noFill/>
            <a:ln>
              <a:noFill/>
            </a:ln>
          </p:spPr>
        </p:pic>
        <p:sp>
          <p:nvSpPr>
            <p:cNvPr id="408" name="Google Shape;408;p16"/>
            <p:cNvSpPr/>
            <p:nvPr/>
          </p:nvSpPr>
          <p:spPr>
            <a:xfrm>
              <a:off x="10383" y="3818"/>
              <a:ext cx="1000" cy="76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09" name="Google Shape;409;p16"/>
            <p:cNvCxnSpPr/>
            <p:nvPr/>
          </p:nvCxnSpPr>
          <p:spPr>
            <a:xfrm rot="10800000">
              <a:off x="8213" y="4228"/>
              <a:ext cx="2030" cy="17"/>
            </a:xfrm>
            <a:prstGeom prst="straightConnector1">
              <a:avLst/>
            </a:prstGeom>
            <a:noFill/>
            <a:ln cap="flat" cmpd="sng" w="38100">
              <a:solidFill>
                <a:srgbClr val="FF0000"/>
              </a:solidFill>
              <a:prstDash val="solid"/>
              <a:miter lim="800000"/>
              <a:headEnd len="sm" w="sm" type="none"/>
              <a:tailEnd len="med" w="med" type="stealth"/>
            </a:ln>
          </p:spPr>
        </p:cxnSp>
      </p:grpSp>
      <p:grpSp>
        <p:nvGrpSpPr>
          <p:cNvPr id="410" name="Google Shape;410;p16"/>
          <p:cNvGrpSpPr/>
          <p:nvPr/>
        </p:nvGrpSpPr>
        <p:grpSpPr>
          <a:xfrm>
            <a:off x="8986520" y="1344295"/>
            <a:ext cx="2787015" cy="1926590"/>
            <a:chOff x="14152" y="2117"/>
            <a:chExt cx="4389" cy="3034"/>
          </a:xfrm>
        </p:grpSpPr>
        <p:pic>
          <p:nvPicPr>
            <p:cNvPr descr="微信图片_202405211137441" id="411" name="Google Shape;411;p16"/>
            <p:cNvPicPr preferRelativeResize="0"/>
            <p:nvPr/>
          </p:nvPicPr>
          <p:blipFill rotWithShape="1">
            <a:blip r:embed="rId6">
              <a:alphaModFix/>
            </a:blip>
            <a:srcRect b="0" l="0" r="0" t="0"/>
            <a:stretch/>
          </p:blipFill>
          <p:spPr>
            <a:xfrm>
              <a:off x="14152" y="2117"/>
              <a:ext cx="4389" cy="3034"/>
            </a:xfrm>
            <a:prstGeom prst="rect">
              <a:avLst/>
            </a:prstGeom>
            <a:noFill/>
            <a:ln>
              <a:noFill/>
            </a:ln>
          </p:spPr>
        </p:pic>
        <p:sp>
          <p:nvSpPr>
            <p:cNvPr id="412" name="Google Shape;412;p16"/>
            <p:cNvSpPr/>
            <p:nvPr/>
          </p:nvSpPr>
          <p:spPr>
            <a:xfrm>
              <a:off x="17208" y="3694"/>
              <a:ext cx="1000" cy="76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13" name="Google Shape;413;p16"/>
            <p:cNvCxnSpPr/>
            <p:nvPr/>
          </p:nvCxnSpPr>
          <p:spPr>
            <a:xfrm rot="10800000">
              <a:off x="14919" y="4097"/>
              <a:ext cx="2030" cy="17"/>
            </a:xfrm>
            <a:prstGeom prst="straightConnector1">
              <a:avLst/>
            </a:prstGeom>
            <a:noFill/>
            <a:ln cap="flat" cmpd="sng" w="38100">
              <a:solidFill>
                <a:srgbClr val="FF0000"/>
              </a:solidFill>
              <a:prstDash val="solid"/>
              <a:miter lim="800000"/>
              <a:headEnd len="sm" w="sm" type="none"/>
              <a:tailEnd len="med" w="med" type="stealth"/>
            </a:ln>
          </p:spPr>
        </p:cxnSp>
      </p:grpSp>
      <p:grpSp>
        <p:nvGrpSpPr>
          <p:cNvPr id="414" name="Google Shape;414;p16"/>
          <p:cNvGrpSpPr/>
          <p:nvPr/>
        </p:nvGrpSpPr>
        <p:grpSpPr>
          <a:xfrm>
            <a:off x="437515" y="3910330"/>
            <a:ext cx="2892425" cy="2061210"/>
            <a:chOff x="689" y="6158"/>
            <a:chExt cx="4555" cy="3246"/>
          </a:xfrm>
        </p:grpSpPr>
        <p:pic>
          <p:nvPicPr>
            <p:cNvPr descr="微信图片_20240521113746" id="415" name="Google Shape;415;p16"/>
            <p:cNvPicPr preferRelativeResize="0"/>
            <p:nvPr/>
          </p:nvPicPr>
          <p:blipFill rotWithShape="1">
            <a:blip r:embed="rId7">
              <a:alphaModFix/>
            </a:blip>
            <a:srcRect b="0" l="0" r="0" t="0"/>
            <a:stretch/>
          </p:blipFill>
          <p:spPr>
            <a:xfrm>
              <a:off x="689" y="6158"/>
              <a:ext cx="4555" cy="3246"/>
            </a:xfrm>
            <a:prstGeom prst="rect">
              <a:avLst/>
            </a:prstGeom>
            <a:noFill/>
            <a:ln>
              <a:noFill/>
            </a:ln>
          </p:spPr>
        </p:pic>
        <p:sp>
          <p:nvSpPr>
            <p:cNvPr id="416" name="Google Shape;416;p16"/>
            <p:cNvSpPr/>
            <p:nvPr/>
          </p:nvSpPr>
          <p:spPr>
            <a:xfrm>
              <a:off x="4107" y="7610"/>
              <a:ext cx="811" cy="787"/>
            </a:xfrm>
            <a:prstGeom prst="ellipse">
              <a:avLst/>
            </a:prstGeom>
            <a:no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7" name="Google Shape;417;p16"/>
            <p:cNvSpPr/>
            <p:nvPr/>
          </p:nvSpPr>
          <p:spPr>
            <a:xfrm>
              <a:off x="1207" y="7610"/>
              <a:ext cx="811" cy="787"/>
            </a:xfrm>
            <a:prstGeom prst="ellipse">
              <a:avLst/>
            </a:prstGeom>
            <a:no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18" name="Google Shape;418;p16"/>
            <p:cNvCxnSpPr/>
            <p:nvPr/>
          </p:nvCxnSpPr>
          <p:spPr>
            <a:xfrm rot="10800000">
              <a:off x="3819" y="6894"/>
              <a:ext cx="521" cy="620"/>
            </a:xfrm>
            <a:prstGeom prst="straightConnector1">
              <a:avLst/>
            </a:prstGeom>
            <a:noFill/>
            <a:ln cap="rnd" cmpd="sng" w="31750">
              <a:solidFill>
                <a:srgbClr val="FF0000"/>
              </a:solidFill>
              <a:prstDash val="solid"/>
              <a:round/>
              <a:headEnd len="sm" w="sm" type="none"/>
              <a:tailEnd len="med" w="med" type="stealth"/>
            </a:ln>
          </p:spPr>
        </p:cxnSp>
        <p:cxnSp>
          <p:nvCxnSpPr>
            <p:cNvPr id="419" name="Google Shape;419;p16"/>
            <p:cNvCxnSpPr/>
            <p:nvPr/>
          </p:nvCxnSpPr>
          <p:spPr>
            <a:xfrm flipH="1" rot="10800000">
              <a:off x="1918" y="6746"/>
              <a:ext cx="414" cy="816"/>
            </a:xfrm>
            <a:prstGeom prst="straightConnector1">
              <a:avLst/>
            </a:prstGeom>
            <a:noFill/>
            <a:ln cap="rnd" cmpd="sng" w="31750">
              <a:solidFill>
                <a:srgbClr val="FF0000"/>
              </a:solidFill>
              <a:prstDash val="solid"/>
              <a:round/>
              <a:headEnd len="sm" w="sm" type="none"/>
              <a:tailEnd len="med" w="med" type="stealth"/>
            </a:ln>
          </p:spPr>
        </p:cxnSp>
      </p:grpSp>
      <p:grpSp>
        <p:nvGrpSpPr>
          <p:cNvPr id="420" name="Google Shape;420;p16"/>
          <p:cNvGrpSpPr/>
          <p:nvPr/>
        </p:nvGrpSpPr>
        <p:grpSpPr>
          <a:xfrm>
            <a:off x="4664710" y="3982720"/>
            <a:ext cx="2905125" cy="2036445"/>
            <a:chOff x="7371" y="6272"/>
            <a:chExt cx="4575" cy="3207"/>
          </a:xfrm>
        </p:grpSpPr>
        <p:pic>
          <p:nvPicPr>
            <p:cNvPr descr="微信图片_20240521113747" id="421" name="Google Shape;421;p16"/>
            <p:cNvPicPr preferRelativeResize="0"/>
            <p:nvPr/>
          </p:nvPicPr>
          <p:blipFill rotWithShape="1">
            <a:blip r:embed="rId8">
              <a:alphaModFix/>
            </a:blip>
            <a:srcRect b="0" l="0" r="0" t="0"/>
            <a:stretch/>
          </p:blipFill>
          <p:spPr>
            <a:xfrm>
              <a:off x="7371" y="6272"/>
              <a:ext cx="4575" cy="3207"/>
            </a:xfrm>
            <a:prstGeom prst="rect">
              <a:avLst/>
            </a:prstGeom>
            <a:noFill/>
            <a:ln>
              <a:noFill/>
            </a:ln>
          </p:spPr>
        </p:pic>
        <p:sp>
          <p:nvSpPr>
            <p:cNvPr id="422" name="Google Shape;422;p16"/>
            <p:cNvSpPr/>
            <p:nvPr/>
          </p:nvSpPr>
          <p:spPr>
            <a:xfrm>
              <a:off x="8067" y="7648"/>
              <a:ext cx="1131" cy="980"/>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3" name="Google Shape;423;p16"/>
            <p:cNvSpPr/>
            <p:nvPr/>
          </p:nvSpPr>
          <p:spPr>
            <a:xfrm>
              <a:off x="10165" y="7598"/>
              <a:ext cx="1131" cy="980"/>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424" name="Google Shape;424;p16"/>
          <p:cNvSpPr txBox="1"/>
          <p:nvPr/>
        </p:nvSpPr>
        <p:spPr>
          <a:xfrm>
            <a:off x="4465320" y="6066790"/>
            <a:ext cx="348869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Unplug 2 heating terminals and tear off the magic buckle</a:t>
            </a:r>
            <a:endParaRPr/>
          </a:p>
        </p:txBody>
      </p:sp>
      <p:grpSp>
        <p:nvGrpSpPr>
          <p:cNvPr id="425" name="Google Shape;425;p16"/>
          <p:cNvGrpSpPr/>
          <p:nvPr/>
        </p:nvGrpSpPr>
        <p:grpSpPr>
          <a:xfrm>
            <a:off x="8904605" y="3886835"/>
            <a:ext cx="2988945" cy="2179964"/>
            <a:chOff x="14152" y="6121"/>
            <a:chExt cx="4578" cy="3383"/>
          </a:xfrm>
        </p:grpSpPr>
        <p:pic>
          <p:nvPicPr>
            <p:cNvPr descr="微信图片_20240521113748" id="426" name="Google Shape;426;p16"/>
            <p:cNvPicPr preferRelativeResize="0"/>
            <p:nvPr/>
          </p:nvPicPr>
          <p:blipFill rotWithShape="1">
            <a:blip r:embed="rId9">
              <a:alphaModFix/>
            </a:blip>
            <a:srcRect b="0" l="0" r="0" t="0"/>
            <a:stretch/>
          </p:blipFill>
          <p:spPr>
            <a:xfrm>
              <a:off x="14152" y="6121"/>
              <a:ext cx="4578" cy="3383"/>
            </a:xfrm>
            <a:prstGeom prst="rect">
              <a:avLst/>
            </a:prstGeom>
            <a:noFill/>
            <a:ln>
              <a:noFill/>
            </a:ln>
          </p:spPr>
        </p:pic>
        <p:sp>
          <p:nvSpPr>
            <p:cNvPr id="427" name="Google Shape;427;p16"/>
            <p:cNvSpPr/>
            <p:nvPr/>
          </p:nvSpPr>
          <p:spPr>
            <a:xfrm>
              <a:off x="14700" y="7924"/>
              <a:ext cx="654" cy="50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8" name="Google Shape;428;p16"/>
            <p:cNvSpPr/>
            <p:nvPr/>
          </p:nvSpPr>
          <p:spPr>
            <a:xfrm>
              <a:off x="17525" y="7999"/>
              <a:ext cx="654" cy="50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29" name="Google Shape;429;p16"/>
            <p:cNvCxnSpPr/>
            <p:nvPr/>
          </p:nvCxnSpPr>
          <p:spPr>
            <a:xfrm flipH="1" rot="10800000">
              <a:off x="15077" y="6417"/>
              <a:ext cx="151" cy="1281"/>
            </a:xfrm>
            <a:prstGeom prst="straightConnector1">
              <a:avLst/>
            </a:prstGeom>
            <a:noFill/>
            <a:ln cap="rnd" cmpd="sng" w="31750">
              <a:solidFill>
                <a:srgbClr val="FF0000"/>
              </a:solidFill>
              <a:prstDash val="solid"/>
              <a:round/>
              <a:headEnd len="sm" w="sm" type="none"/>
              <a:tailEnd len="med" w="med" type="stealth"/>
            </a:ln>
          </p:spPr>
        </p:cxnSp>
        <p:cxnSp>
          <p:nvCxnSpPr>
            <p:cNvPr id="430" name="Google Shape;430;p16"/>
            <p:cNvCxnSpPr/>
            <p:nvPr/>
          </p:nvCxnSpPr>
          <p:spPr>
            <a:xfrm rot="10800000">
              <a:off x="17716" y="6643"/>
              <a:ext cx="86" cy="1229"/>
            </a:xfrm>
            <a:prstGeom prst="straightConnector1">
              <a:avLst/>
            </a:prstGeom>
            <a:noFill/>
            <a:ln cap="rnd" cmpd="sng" w="31750">
              <a:solidFill>
                <a:srgbClr val="FF0000"/>
              </a:solidFill>
              <a:prstDash val="solid"/>
              <a:round/>
              <a:headEnd len="sm" w="sm" type="none"/>
              <a:tailEnd len="med" w="med" type="stealth"/>
            </a:ln>
          </p:spPr>
        </p:cxn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6" name="Shape 436"/>
        <p:cNvGrpSpPr/>
        <p:nvPr/>
      </p:nvGrpSpPr>
      <p:grpSpPr>
        <a:xfrm>
          <a:off x="0" y="0"/>
          <a:ext cx="0" cy="0"/>
          <a:chOff x="0" y="0"/>
          <a:chExt cx="0" cy="0"/>
        </a:xfrm>
      </p:grpSpPr>
      <p:sp>
        <p:nvSpPr>
          <p:cNvPr id="437" name="Google Shape;437;p17"/>
          <p:cNvSpPr txBox="1"/>
          <p:nvPr>
            <p:ph idx="12" type="sldNum"/>
          </p:nvPr>
        </p:nvSpPr>
        <p:spPr>
          <a:xfrm>
            <a:off x="4745990" y="6450798"/>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438" name="Google Shape;438;p17"/>
          <p:cNvSpPr txBox="1"/>
          <p:nvPr/>
        </p:nvSpPr>
        <p:spPr>
          <a:xfrm>
            <a:off x="367665" y="1183005"/>
            <a:ext cx="766572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3.2：Instructions for removing the backrest pad：</a:t>
            </a:r>
            <a:endParaRPr b="1" sz="1800">
              <a:solidFill>
                <a:schemeClr val="dk1"/>
              </a:solidFill>
              <a:latin typeface="Arial"/>
              <a:ea typeface="Arial"/>
              <a:cs typeface="Arial"/>
              <a:sym typeface="Arial"/>
            </a:endParaRPr>
          </a:p>
        </p:txBody>
      </p:sp>
      <p:sp>
        <p:nvSpPr>
          <p:cNvPr id="439" name="Google Shape;439;p17"/>
          <p:cNvSpPr txBox="1"/>
          <p:nvPr/>
        </p:nvSpPr>
        <p:spPr>
          <a:xfrm>
            <a:off x="526415" y="3886835"/>
            <a:ext cx="314706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the cloak assembly</a:t>
            </a:r>
            <a:endParaRPr sz="1800">
              <a:solidFill>
                <a:schemeClr val="dk1"/>
              </a:solidFill>
              <a:latin typeface="Arial"/>
              <a:ea typeface="Arial"/>
              <a:cs typeface="Arial"/>
              <a:sym typeface="Arial"/>
            </a:endParaRPr>
          </a:p>
        </p:txBody>
      </p:sp>
      <p:sp>
        <p:nvSpPr>
          <p:cNvPr id="440" name="Google Shape;440;p17"/>
          <p:cNvSpPr txBox="1"/>
          <p:nvPr>
            <p:ph idx="11" type="ftr"/>
          </p:nvPr>
        </p:nvSpPr>
        <p:spPr>
          <a:xfrm>
            <a:off x="135890" y="6525260"/>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pic>
        <p:nvPicPr>
          <p:cNvPr descr="微信图片_20240521113749" id="441" name="Google Shape;441;p17"/>
          <p:cNvPicPr preferRelativeResize="0"/>
          <p:nvPr/>
        </p:nvPicPr>
        <p:blipFill rotWithShape="1">
          <a:blip r:embed="rId4">
            <a:alphaModFix/>
          </a:blip>
          <a:srcRect b="0" l="0" r="0" t="0"/>
          <a:stretch/>
        </p:blipFill>
        <p:spPr>
          <a:xfrm>
            <a:off x="367665" y="1691640"/>
            <a:ext cx="3482340" cy="205486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7" name="Shape 447"/>
        <p:cNvGrpSpPr/>
        <p:nvPr/>
      </p:nvGrpSpPr>
      <p:grpSpPr>
        <a:xfrm>
          <a:off x="0" y="0"/>
          <a:ext cx="0" cy="0"/>
          <a:chOff x="0" y="0"/>
          <a:chExt cx="0" cy="0"/>
        </a:xfrm>
      </p:grpSpPr>
      <p:sp>
        <p:nvSpPr>
          <p:cNvPr id="448" name="Google Shape;448;p18"/>
          <p:cNvSpPr txBox="1"/>
          <p:nvPr>
            <p:ph idx="12" type="sldNum"/>
          </p:nvPr>
        </p:nvSpPr>
        <p:spPr>
          <a:xfrm>
            <a:off x="4834255" y="652509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449" name="Google Shape;449;p18"/>
          <p:cNvSpPr txBox="1"/>
          <p:nvPr/>
        </p:nvSpPr>
        <p:spPr>
          <a:xfrm>
            <a:off x="631190" y="973455"/>
            <a:ext cx="786003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3.3：Instructions for removing the left and right side panel assembly：</a:t>
            </a:r>
            <a:endParaRPr b="1" sz="1800">
              <a:solidFill>
                <a:schemeClr val="dk1"/>
              </a:solidFill>
              <a:latin typeface="Arial"/>
              <a:ea typeface="Arial"/>
              <a:cs typeface="Arial"/>
              <a:sym typeface="Arial"/>
            </a:endParaRPr>
          </a:p>
        </p:txBody>
      </p:sp>
      <p:sp>
        <p:nvSpPr>
          <p:cNvPr id="450" name="Google Shape;450;p18"/>
          <p:cNvSpPr txBox="1"/>
          <p:nvPr/>
        </p:nvSpPr>
        <p:spPr>
          <a:xfrm>
            <a:off x="633730" y="3354705"/>
            <a:ext cx="277622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Unzip the left and right shoulder zippers</a:t>
            </a:r>
            <a:endParaRPr sz="1800">
              <a:solidFill>
                <a:schemeClr val="dk1"/>
              </a:solidFill>
              <a:latin typeface="Arial"/>
              <a:ea typeface="Arial"/>
              <a:cs typeface="Arial"/>
              <a:sym typeface="Arial"/>
            </a:endParaRPr>
          </a:p>
        </p:txBody>
      </p:sp>
      <p:sp>
        <p:nvSpPr>
          <p:cNvPr id="451" name="Google Shape;451;p18"/>
          <p:cNvSpPr txBox="1"/>
          <p:nvPr/>
        </p:nvSpPr>
        <p:spPr>
          <a:xfrm>
            <a:off x="4683125" y="3303905"/>
            <a:ext cx="251015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Tear open the left and right EVA veneer</a:t>
            </a:r>
            <a:endParaRPr/>
          </a:p>
        </p:txBody>
      </p:sp>
      <p:sp>
        <p:nvSpPr>
          <p:cNvPr id="452" name="Google Shape;452;p18"/>
          <p:cNvSpPr txBox="1"/>
          <p:nvPr/>
        </p:nvSpPr>
        <p:spPr>
          <a:xfrm>
            <a:off x="8609965" y="3376930"/>
            <a:ext cx="305752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2 screws (one on the left and the other)</a:t>
            </a:r>
            <a:endParaRPr/>
          </a:p>
        </p:txBody>
      </p:sp>
      <p:grpSp>
        <p:nvGrpSpPr>
          <p:cNvPr id="453" name="Google Shape;453;p18"/>
          <p:cNvGrpSpPr/>
          <p:nvPr/>
        </p:nvGrpSpPr>
        <p:grpSpPr>
          <a:xfrm>
            <a:off x="600075" y="1444625"/>
            <a:ext cx="2776855" cy="1897380"/>
            <a:chOff x="994" y="2219"/>
            <a:chExt cx="10413" cy="6354"/>
          </a:xfrm>
        </p:grpSpPr>
        <p:pic>
          <p:nvPicPr>
            <p:cNvPr descr="C:/Users/Administrator/Desktop/3208G/微信图片_202405211137491.jpg微信图片_202405211137491" id="454" name="Google Shape;454;p18"/>
            <p:cNvPicPr preferRelativeResize="0"/>
            <p:nvPr/>
          </p:nvPicPr>
          <p:blipFill rotWithShape="1">
            <a:blip r:embed="rId4">
              <a:alphaModFix/>
            </a:blip>
            <a:srcRect b="0" l="0" r="0" t="0"/>
            <a:stretch/>
          </p:blipFill>
          <p:spPr>
            <a:xfrm>
              <a:off x="994" y="2219"/>
              <a:ext cx="10413" cy="6354"/>
            </a:xfrm>
            <a:prstGeom prst="rect">
              <a:avLst/>
            </a:prstGeom>
            <a:noFill/>
            <a:ln>
              <a:noFill/>
            </a:ln>
          </p:spPr>
        </p:pic>
        <p:sp>
          <p:nvSpPr>
            <p:cNvPr id="455" name="Google Shape;455;p18"/>
            <p:cNvSpPr/>
            <p:nvPr/>
          </p:nvSpPr>
          <p:spPr>
            <a:xfrm>
              <a:off x="8665" y="4431"/>
              <a:ext cx="646" cy="2564"/>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6" name="Google Shape;456;p18"/>
            <p:cNvSpPr/>
            <p:nvPr/>
          </p:nvSpPr>
          <p:spPr>
            <a:xfrm>
              <a:off x="3096" y="4592"/>
              <a:ext cx="442" cy="2564"/>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457" name="Google Shape;457;p18"/>
          <p:cNvGrpSpPr/>
          <p:nvPr/>
        </p:nvGrpSpPr>
        <p:grpSpPr>
          <a:xfrm>
            <a:off x="4576445" y="1443990"/>
            <a:ext cx="2705100" cy="1920240"/>
            <a:chOff x="5094" y="2679"/>
            <a:chExt cx="7716" cy="6609"/>
          </a:xfrm>
        </p:grpSpPr>
        <p:pic>
          <p:nvPicPr>
            <p:cNvPr descr="C:/Users/Administrator/Desktop/3208G/微信图片_20240521113751.jpg微信图片_20240521113751" id="458" name="Google Shape;458;p18"/>
            <p:cNvPicPr preferRelativeResize="0"/>
            <p:nvPr/>
          </p:nvPicPr>
          <p:blipFill rotWithShape="1">
            <a:blip r:embed="rId5">
              <a:alphaModFix/>
            </a:blip>
            <a:srcRect b="0" l="0" r="0" t="0"/>
            <a:stretch/>
          </p:blipFill>
          <p:spPr>
            <a:xfrm>
              <a:off x="5094" y="2679"/>
              <a:ext cx="7716" cy="6609"/>
            </a:xfrm>
            <a:prstGeom prst="rect">
              <a:avLst/>
            </a:prstGeom>
            <a:noFill/>
            <a:ln>
              <a:noFill/>
            </a:ln>
          </p:spPr>
        </p:pic>
        <p:sp>
          <p:nvSpPr>
            <p:cNvPr id="459" name="Google Shape;459;p18"/>
            <p:cNvSpPr/>
            <p:nvPr/>
          </p:nvSpPr>
          <p:spPr>
            <a:xfrm>
              <a:off x="6325" y="5571"/>
              <a:ext cx="1197" cy="1403"/>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0" name="Google Shape;460;p18"/>
            <p:cNvSpPr/>
            <p:nvPr/>
          </p:nvSpPr>
          <p:spPr>
            <a:xfrm>
              <a:off x="10512" y="5502"/>
              <a:ext cx="1121" cy="1222"/>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461" name="Google Shape;461;p18"/>
          <p:cNvGrpSpPr/>
          <p:nvPr/>
        </p:nvGrpSpPr>
        <p:grpSpPr>
          <a:xfrm>
            <a:off x="8491855" y="1391285"/>
            <a:ext cx="3175635" cy="1950720"/>
            <a:chOff x="5110" y="2066"/>
            <a:chExt cx="8980" cy="6734"/>
          </a:xfrm>
        </p:grpSpPr>
        <p:pic>
          <p:nvPicPr>
            <p:cNvPr descr="C:/Users/Administrator/Desktop/3208G/微信图片_20240521113753.jpg微信图片_20240521113753" id="462" name="Google Shape;462;p18"/>
            <p:cNvPicPr preferRelativeResize="0"/>
            <p:nvPr/>
          </p:nvPicPr>
          <p:blipFill rotWithShape="1">
            <a:blip r:embed="rId6">
              <a:alphaModFix/>
            </a:blip>
            <a:srcRect b="0" l="0" r="0" t="0"/>
            <a:stretch/>
          </p:blipFill>
          <p:spPr>
            <a:xfrm>
              <a:off x="5110" y="2066"/>
              <a:ext cx="8980" cy="6734"/>
            </a:xfrm>
            <a:prstGeom prst="rect">
              <a:avLst/>
            </a:prstGeom>
            <a:noFill/>
            <a:ln>
              <a:noFill/>
            </a:ln>
          </p:spPr>
        </p:pic>
        <p:sp>
          <p:nvSpPr>
            <p:cNvPr id="463" name="Google Shape;463;p18"/>
            <p:cNvSpPr/>
            <p:nvPr/>
          </p:nvSpPr>
          <p:spPr>
            <a:xfrm>
              <a:off x="5944" y="6288"/>
              <a:ext cx="917" cy="849"/>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4" name="Google Shape;464;p18"/>
            <p:cNvSpPr/>
            <p:nvPr/>
          </p:nvSpPr>
          <p:spPr>
            <a:xfrm>
              <a:off x="12093" y="5518"/>
              <a:ext cx="917" cy="849"/>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465" name="Google Shape;465;p18"/>
          <p:cNvSpPr/>
          <p:nvPr/>
        </p:nvSpPr>
        <p:spPr>
          <a:xfrm>
            <a:off x="3464560" y="2039620"/>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6" name="Google Shape;466;p18"/>
          <p:cNvSpPr/>
          <p:nvPr/>
        </p:nvSpPr>
        <p:spPr>
          <a:xfrm>
            <a:off x="7465060" y="212788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C:\Users\Administrator\Desktop\3628图册\微信图片_2022041317154110.jpg微信图片_2022041317154110" id="467" name="Google Shape;467;p18"/>
          <p:cNvPicPr preferRelativeResize="0"/>
          <p:nvPr/>
        </p:nvPicPr>
        <p:blipFill rotWithShape="1">
          <a:blip r:embed="rId7">
            <a:alphaModFix/>
          </a:blip>
          <a:srcRect b="0" l="0" r="0" t="0"/>
          <a:stretch/>
        </p:blipFill>
        <p:spPr>
          <a:xfrm>
            <a:off x="8501380" y="3998595"/>
            <a:ext cx="3157220" cy="2005330"/>
          </a:xfrm>
          <a:prstGeom prst="rect">
            <a:avLst/>
          </a:prstGeom>
          <a:noFill/>
          <a:ln>
            <a:noFill/>
          </a:ln>
        </p:spPr>
      </p:pic>
      <p:grpSp>
        <p:nvGrpSpPr>
          <p:cNvPr id="468" name="Google Shape;468;p18"/>
          <p:cNvGrpSpPr/>
          <p:nvPr/>
        </p:nvGrpSpPr>
        <p:grpSpPr>
          <a:xfrm>
            <a:off x="651510" y="4015105"/>
            <a:ext cx="2674620" cy="2122805"/>
            <a:chOff x="1026" y="6047"/>
            <a:chExt cx="4212" cy="3343"/>
          </a:xfrm>
        </p:grpSpPr>
        <p:pic>
          <p:nvPicPr>
            <p:cNvPr descr="C:/Users/Administrator/Desktop/3208G/微信图片_202405211137531.jpg微信图片_202405211137531" id="469" name="Google Shape;469;p18"/>
            <p:cNvPicPr preferRelativeResize="0"/>
            <p:nvPr/>
          </p:nvPicPr>
          <p:blipFill rotWithShape="1">
            <a:blip r:embed="rId8">
              <a:alphaModFix/>
            </a:blip>
            <a:srcRect b="0" l="0" r="0" t="0"/>
            <a:stretch/>
          </p:blipFill>
          <p:spPr>
            <a:xfrm>
              <a:off x="1026" y="6047"/>
              <a:ext cx="4212" cy="3343"/>
            </a:xfrm>
            <a:prstGeom prst="rect">
              <a:avLst/>
            </a:prstGeom>
            <a:noFill/>
            <a:ln>
              <a:noFill/>
            </a:ln>
          </p:spPr>
        </p:pic>
        <p:sp>
          <p:nvSpPr>
            <p:cNvPr id="470" name="Google Shape;470;p18"/>
            <p:cNvSpPr/>
            <p:nvPr/>
          </p:nvSpPr>
          <p:spPr>
            <a:xfrm>
              <a:off x="1874" y="6763"/>
              <a:ext cx="285" cy="30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71" name="Google Shape;471;p18"/>
            <p:cNvSpPr/>
            <p:nvPr/>
          </p:nvSpPr>
          <p:spPr>
            <a:xfrm>
              <a:off x="2141" y="6738"/>
              <a:ext cx="285" cy="30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72" name="Google Shape;472;p18"/>
            <p:cNvSpPr/>
            <p:nvPr/>
          </p:nvSpPr>
          <p:spPr>
            <a:xfrm>
              <a:off x="2841" y="6663"/>
              <a:ext cx="285" cy="30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73" name="Google Shape;473;p18"/>
            <p:cNvSpPr/>
            <p:nvPr/>
          </p:nvSpPr>
          <p:spPr>
            <a:xfrm>
              <a:off x="3466" y="6713"/>
              <a:ext cx="285" cy="30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74" name="Google Shape;474;p18"/>
            <p:cNvSpPr/>
            <p:nvPr/>
          </p:nvSpPr>
          <p:spPr>
            <a:xfrm>
              <a:off x="3751" y="6663"/>
              <a:ext cx="285" cy="30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475" name="Google Shape;475;p18"/>
          <p:cNvSpPr txBox="1"/>
          <p:nvPr/>
        </p:nvSpPr>
        <p:spPr>
          <a:xfrm>
            <a:off x="653415" y="6210300"/>
            <a:ext cx="262953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5 screws in the hood</a:t>
            </a:r>
            <a:endParaRPr/>
          </a:p>
        </p:txBody>
      </p:sp>
      <p:grpSp>
        <p:nvGrpSpPr>
          <p:cNvPr id="476" name="Google Shape;476;p18"/>
          <p:cNvGrpSpPr/>
          <p:nvPr/>
        </p:nvGrpSpPr>
        <p:grpSpPr>
          <a:xfrm>
            <a:off x="4576445" y="4083050"/>
            <a:ext cx="2674620" cy="2005330"/>
            <a:chOff x="7207" y="6155"/>
            <a:chExt cx="4212" cy="3158"/>
          </a:xfrm>
        </p:grpSpPr>
        <p:pic>
          <p:nvPicPr>
            <p:cNvPr descr="C:/Users/Administrator/Desktop/3208G/微信图片_20240521113754.jpg微信图片_20240521113754" id="477" name="Google Shape;477;p18"/>
            <p:cNvPicPr preferRelativeResize="0"/>
            <p:nvPr/>
          </p:nvPicPr>
          <p:blipFill rotWithShape="1">
            <a:blip r:embed="rId9">
              <a:alphaModFix/>
            </a:blip>
            <a:srcRect b="0" l="0" r="0" t="0"/>
            <a:stretch/>
          </p:blipFill>
          <p:spPr>
            <a:xfrm>
              <a:off x="7207" y="6155"/>
              <a:ext cx="4212" cy="3158"/>
            </a:xfrm>
            <a:prstGeom prst="rect">
              <a:avLst/>
            </a:prstGeom>
            <a:noFill/>
            <a:ln>
              <a:noFill/>
            </a:ln>
          </p:spPr>
        </p:pic>
        <p:sp>
          <p:nvSpPr>
            <p:cNvPr id="478" name="Google Shape;478;p18"/>
            <p:cNvSpPr/>
            <p:nvPr/>
          </p:nvSpPr>
          <p:spPr>
            <a:xfrm>
              <a:off x="7788" y="7331"/>
              <a:ext cx="761" cy="594"/>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79" name="Google Shape;479;p18"/>
            <p:cNvSpPr/>
            <p:nvPr/>
          </p:nvSpPr>
          <p:spPr>
            <a:xfrm>
              <a:off x="10070" y="7453"/>
              <a:ext cx="832" cy="594"/>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480" name="Google Shape;480;p18"/>
          <p:cNvSpPr txBox="1"/>
          <p:nvPr/>
        </p:nvSpPr>
        <p:spPr>
          <a:xfrm>
            <a:off x="4629785" y="6006465"/>
            <a:ext cx="267716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one plug each on the left and right</a:t>
            </a:r>
            <a:endParaRPr/>
          </a:p>
        </p:txBody>
      </p:sp>
      <p:sp>
        <p:nvSpPr>
          <p:cNvPr id="481" name="Google Shape;481;p18"/>
          <p:cNvSpPr/>
          <p:nvPr/>
        </p:nvSpPr>
        <p:spPr>
          <a:xfrm>
            <a:off x="8872220" y="5126355"/>
            <a:ext cx="497840" cy="4375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82" name="Google Shape;482;p18"/>
          <p:cNvSpPr/>
          <p:nvPr/>
        </p:nvSpPr>
        <p:spPr>
          <a:xfrm>
            <a:off x="10874375" y="5020310"/>
            <a:ext cx="497840" cy="4375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83" name="Google Shape;483;p18"/>
          <p:cNvSpPr txBox="1"/>
          <p:nvPr/>
        </p:nvSpPr>
        <p:spPr>
          <a:xfrm>
            <a:off x="8736330" y="6064250"/>
            <a:ext cx="275717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one screw each on the left and right</a:t>
            </a:r>
            <a:endParaRPr/>
          </a:p>
        </p:txBody>
      </p:sp>
      <p:sp>
        <p:nvSpPr>
          <p:cNvPr id="484" name="Google Shape;484;p18"/>
          <p:cNvSpPr/>
          <p:nvPr/>
        </p:nvSpPr>
        <p:spPr>
          <a:xfrm>
            <a:off x="3486150" y="4630420"/>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85" name="Google Shape;485;p18"/>
          <p:cNvSpPr/>
          <p:nvPr/>
        </p:nvSpPr>
        <p:spPr>
          <a:xfrm>
            <a:off x="7531735" y="4620260"/>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86" name="Google Shape;486;p18"/>
          <p:cNvSpPr txBox="1"/>
          <p:nvPr>
            <p:ph idx="11" type="ftr"/>
          </p:nvPr>
        </p:nvSpPr>
        <p:spPr>
          <a:xfrm>
            <a:off x="135890" y="671512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2" name="Shape 492"/>
        <p:cNvGrpSpPr/>
        <p:nvPr/>
      </p:nvGrpSpPr>
      <p:grpSpPr>
        <a:xfrm>
          <a:off x="0" y="0"/>
          <a:ext cx="0" cy="0"/>
          <a:chOff x="0" y="0"/>
          <a:chExt cx="0" cy="0"/>
        </a:xfrm>
      </p:grpSpPr>
      <p:sp>
        <p:nvSpPr>
          <p:cNvPr id="493" name="Google Shape;493;p19"/>
          <p:cNvSpPr txBox="1"/>
          <p:nvPr>
            <p:ph idx="12" type="sldNum"/>
          </p:nvPr>
        </p:nvSpPr>
        <p:spPr>
          <a:xfrm>
            <a:off x="4728210" y="6328878"/>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494" name="Google Shape;494;p19"/>
          <p:cNvSpPr txBox="1"/>
          <p:nvPr/>
        </p:nvSpPr>
        <p:spPr>
          <a:xfrm>
            <a:off x="208280" y="998855"/>
            <a:ext cx="829754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3.3：Instructions for removing the left and right side panel assembly：</a:t>
            </a:r>
            <a:endParaRPr b="1" sz="1800">
              <a:solidFill>
                <a:schemeClr val="dk1"/>
              </a:solidFill>
              <a:latin typeface="Arial"/>
              <a:ea typeface="Arial"/>
              <a:cs typeface="Arial"/>
              <a:sym typeface="Arial"/>
            </a:endParaRPr>
          </a:p>
        </p:txBody>
      </p:sp>
      <p:sp>
        <p:nvSpPr>
          <p:cNvPr id="495" name="Google Shape;495;p19"/>
          <p:cNvSpPr txBox="1"/>
          <p:nvPr/>
        </p:nvSpPr>
        <p:spPr>
          <a:xfrm>
            <a:off x="30480" y="5815330"/>
            <a:ext cx="364490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Lift the calf and remove 2 screws (one for each left and right)</a:t>
            </a:r>
            <a:endParaRPr/>
          </a:p>
        </p:txBody>
      </p:sp>
      <p:grpSp>
        <p:nvGrpSpPr>
          <p:cNvPr id="496" name="Google Shape;496;p19"/>
          <p:cNvGrpSpPr/>
          <p:nvPr/>
        </p:nvGrpSpPr>
        <p:grpSpPr>
          <a:xfrm>
            <a:off x="92710" y="3765550"/>
            <a:ext cx="3422650" cy="1991360"/>
            <a:chOff x="90" y="2567"/>
            <a:chExt cx="7749" cy="5301"/>
          </a:xfrm>
        </p:grpSpPr>
        <p:pic>
          <p:nvPicPr>
            <p:cNvPr descr="C:/Users/Administrator/Desktop/3208G/微信图片_202405211137571.jpg微信图片_202405211137571" id="497" name="Google Shape;497;p19"/>
            <p:cNvPicPr preferRelativeResize="0"/>
            <p:nvPr/>
          </p:nvPicPr>
          <p:blipFill rotWithShape="1">
            <a:blip r:embed="rId4">
              <a:alphaModFix/>
            </a:blip>
            <a:srcRect b="0" l="0" r="0" t="0"/>
            <a:stretch/>
          </p:blipFill>
          <p:spPr>
            <a:xfrm>
              <a:off x="2110" y="2567"/>
              <a:ext cx="3565" cy="5300"/>
            </a:xfrm>
            <a:prstGeom prst="rect">
              <a:avLst/>
            </a:prstGeom>
            <a:noFill/>
            <a:ln>
              <a:noFill/>
            </a:ln>
          </p:spPr>
        </p:pic>
        <p:grpSp>
          <p:nvGrpSpPr>
            <p:cNvPr id="498" name="Google Shape;498;p19"/>
            <p:cNvGrpSpPr/>
            <p:nvPr/>
          </p:nvGrpSpPr>
          <p:grpSpPr>
            <a:xfrm>
              <a:off x="90" y="5598"/>
              <a:ext cx="2020" cy="1780"/>
              <a:chOff x="111" y="5482"/>
              <a:chExt cx="2020" cy="1780"/>
            </a:xfrm>
          </p:grpSpPr>
          <p:pic>
            <p:nvPicPr>
              <p:cNvPr descr="C:/Users/Administrator/Desktop/3208G/微信图片_20240521113758.jpg微信图片_20240521113758" id="499" name="Google Shape;499;p19"/>
              <p:cNvPicPr preferRelativeResize="0"/>
              <p:nvPr/>
            </p:nvPicPr>
            <p:blipFill rotWithShape="1">
              <a:blip r:embed="rId5">
                <a:alphaModFix/>
              </a:blip>
              <a:srcRect b="0" l="0" r="0" t="0"/>
              <a:stretch/>
            </p:blipFill>
            <p:spPr>
              <a:xfrm>
                <a:off x="111" y="5482"/>
                <a:ext cx="2020" cy="1780"/>
              </a:xfrm>
              <a:prstGeom prst="rect">
                <a:avLst/>
              </a:prstGeom>
              <a:noFill/>
              <a:ln>
                <a:noFill/>
              </a:ln>
            </p:spPr>
          </p:pic>
          <p:sp>
            <p:nvSpPr>
              <p:cNvPr id="500" name="Google Shape;500;p19"/>
              <p:cNvSpPr/>
              <p:nvPr/>
            </p:nvSpPr>
            <p:spPr>
              <a:xfrm>
                <a:off x="779" y="5725"/>
                <a:ext cx="468" cy="438"/>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501" name="Google Shape;501;p19"/>
            <p:cNvGrpSpPr/>
            <p:nvPr/>
          </p:nvGrpSpPr>
          <p:grpSpPr>
            <a:xfrm>
              <a:off x="5675" y="4918"/>
              <a:ext cx="2164" cy="2950"/>
              <a:chOff x="5892" y="4584"/>
              <a:chExt cx="2164" cy="2950"/>
            </a:xfrm>
          </p:grpSpPr>
          <p:pic>
            <p:nvPicPr>
              <p:cNvPr descr="C:/Users/Administrator/Desktop/3208G/微信图片_20240521113800.jpg微信图片_20240521113800" id="502" name="Google Shape;502;p19"/>
              <p:cNvPicPr preferRelativeResize="0"/>
              <p:nvPr/>
            </p:nvPicPr>
            <p:blipFill rotWithShape="1">
              <a:blip r:embed="rId6">
                <a:alphaModFix/>
              </a:blip>
              <a:srcRect b="0" l="0" r="0" t="0"/>
              <a:stretch/>
            </p:blipFill>
            <p:spPr>
              <a:xfrm>
                <a:off x="5892" y="4584"/>
                <a:ext cx="2164" cy="2950"/>
              </a:xfrm>
              <a:prstGeom prst="rect">
                <a:avLst/>
              </a:prstGeom>
              <a:noFill/>
              <a:ln>
                <a:noFill/>
              </a:ln>
            </p:spPr>
          </p:pic>
          <p:sp>
            <p:nvSpPr>
              <p:cNvPr id="503" name="Google Shape;503;p19"/>
              <p:cNvSpPr/>
              <p:nvPr/>
            </p:nvSpPr>
            <p:spPr>
              <a:xfrm>
                <a:off x="6902" y="5381"/>
                <a:ext cx="480" cy="732"/>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cxnSp>
          <p:nvCxnSpPr>
            <p:cNvPr id="504" name="Google Shape;504;p19"/>
            <p:cNvCxnSpPr>
              <a:endCxn id="503" idx="2"/>
            </p:cNvCxnSpPr>
            <p:nvPr/>
          </p:nvCxnSpPr>
          <p:spPr>
            <a:xfrm>
              <a:off x="5185" y="5781"/>
              <a:ext cx="1500" cy="300"/>
            </a:xfrm>
            <a:prstGeom prst="straightConnector1">
              <a:avLst/>
            </a:prstGeom>
            <a:noFill/>
            <a:ln cap="flat" cmpd="sng" w="38100">
              <a:solidFill>
                <a:srgbClr val="FF0000"/>
              </a:solidFill>
              <a:prstDash val="solid"/>
              <a:miter lim="800000"/>
              <a:headEnd len="sm" w="sm" type="none"/>
              <a:tailEnd len="med" w="med" type="stealth"/>
            </a:ln>
          </p:spPr>
        </p:cxnSp>
        <p:cxnSp>
          <p:nvCxnSpPr>
            <p:cNvPr id="505" name="Google Shape;505;p19"/>
            <p:cNvCxnSpPr/>
            <p:nvPr/>
          </p:nvCxnSpPr>
          <p:spPr>
            <a:xfrm flipH="1">
              <a:off x="1432" y="6009"/>
              <a:ext cx="1167" cy="142"/>
            </a:xfrm>
            <a:prstGeom prst="straightConnector1">
              <a:avLst/>
            </a:prstGeom>
            <a:noFill/>
            <a:ln cap="flat" cmpd="sng" w="38100">
              <a:solidFill>
                <a:srgbClr val="FF0000"/>
              </a:solidFill>
              <a:prstDash val="solid"/>
              <a:miter lim="800000"/>
              <a:headEnd len="sm" w="sm" type="none"/>
              <a:tailEnd len="med" w="med" type="stealth"/>
            </a:ln>
          </p:spPr>
        </p:cxnSp>
      </p:grpSp>
      <p:pic>
        <p:nvPicPr>
          <p:cNvPr descr="C:/Users/Administrator/Desktop/3208G/微信图片_20240521113755.jpg微信图片_20240521113755" id="506" name="Google Shape;506;p19"/>
          <p:cNvPicPr preferRelativeResize="0"/>
          <p:nvPr/>
        </p:nvPicPr>
        <p:blipFill rotWithShape="1">
          <a:blip r:embed="rId7">
            <a:alphaModFix/>
          </a:blip>
          <a:srcRect b="0" l="0" r="0" t="0"/>
          <a:stretch/>
        </p:blipFill>
        <p:spPr>
          <a:xfrm rot="-5400000">
            <a:off x="656590" y="1109980"/>
            <a:ext cx="1798320" cy="2472690"/>
          </a:xfrm>
          <a:prstGeom prst="rect">
            <a:avLst/>
          </a:prstGeom>
          <a:noFill/>
          <a:ln>
            <a:noFill/>
          </a:ln>
        </p:spPr>
      </p:pic>
      <p:sp>
        <p:nvSpPr>
          <p:cNvPr id="507" name="Google Shape;507;p19"/>
          <p:cNvSpPr txBox="1"/>
          <p:nvPr/>
        </p:nvSpPr>
        <p:spPr>
          <a:xfrm>
            <a:off x="371475" y="3221355"/>
            <a:ext cx="245999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the hood and outer cover.</a:t>
            </a:r>
            <a:endParaRPr sz="1800">
              <a:solidFill>
                <a:schemeClr val="dk1"/>
              </a:solidFill>
              <a:latin typeface="Arial"/>
              <a:ea typeface="Arial"/>
              <a:cs typeface="Arial"/>
              <a:sym typeface="Arial"/>
            </a:endParaRPr>
          </a:p>
        </p:txBody>
      </p:sp>
      <p:sp>
        <p:nvSpPr>
          <p:cNvPr id="508" name="Google Shape;508;p19"/>
          <p:cNvSpPr txBox="1"/>
          <p:nvPr/>
        </p:nvSpPr>
        <p:spPr>
          <a:xfrm>
            <a:off x="4058920" y="3237865"/>
            <a:ext cx="309880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left and right (three screws each)</a:t>
            </a:r>
            <a:endParaRPr sz="1800">
              <a:solidFill>
                <a:schemeClr val="dk1"/>
              </a:solidFill>
              <a:latin typeface="Arial"/>
              <a:ea typeface="Arial"/>
              <a:cs typeface="Arial"/>
              <a:sym typeface="Arial"/>
            </a:endParaRPr>
          </a:p>
        </p:txBody>
      </p:sp>
      <p:grpSp>
        <p:nvGrpSpPr>
          <p:cNvPr id="509" name="Google Shape;509;p19"/>
          <p:cNvGrpSpPr/>
          <p:nvPr/>
        </p:nvGrpSpPr>
        <p:grpSpPr>
          <a:xfrm>
            <a:off x="4088130" y="1447165"/>
            <a:ext cx="2853055" cy="1768475"/>
            <a:chOff x="6438" y="2279"/>
            <a:chExt cx="4493" cy="2832"/>
          </a:xfrm>
        </p:grpSpPr>
        <p:pic>
          <p:nvPicPr>
            <p:cNvPr descr="C:/Users/Administrator/Desktop/3208G/微信图片_20240521113756.jpg微信图片_20240521113756" id="510" name="Google Shape;510;p19"/>
            <p:cNvPicPr preferRelativeResize="0"/>
            <p:nvPr/>
          </p:nvPicPr>
          <p:blipFill rotWithShape="1">
            <a:blip r:embed="rId8">
              <a:alphaModFix/>
            </a:blip>
            <a:srcRect b="0" l="0" r="0" t="0"/>
            <a:stretch/>
          </p:blipFill>
          <p:spPr>
            <a:xfrm>
              <a:off x="6438" y="2279"/>
              <a:ext cx="4493" cy="2832"/>
            </a:xfrm>
            <a:prstGeom prst="rect">
              <a:avLst/>
            </a:prstGeom>
            <a:noFill/>
            <a:ln>
              <a:noFill/>
            </a:ln>
          </p:spPr>
        </p:pic>
        <p:sp>
          <p:nvSpPr>
            <p:cNvPr id="511" name="Google Shape;511;p19"/>
            <p:cNvSpPr/>
            <p:nvPr/>
          </p:nvSpPr>
          <p:spPr>
            <a:xfrm>
              <a:off x="7148" y="2906"/>
              <a:ext cx="333" cy="30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2" name="Google Shape;512;p19"/>
            <p:cNvSpPr/>
            <p:nvPr/>
          </p:nvSpPr>
          <p:spPr>
            <a:xfrm>
              <a:off x="7158" y="3233"/>
              <a:ext cx="333" cy="30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3" name="Google Shape;513;p19"/>
            <p:cNvSpPr/>
            <p:nvPr/>
          </p:nvSpPr>
          <p:spPr>
            <a:xfrm>
              <a:off x="7163" y="3508"/>
              <a:ext cx="333" cy="30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4" name="Google Shape;514;p19"/>
            <p:cNvSpPr/>
            <p:nvPr/>
          </p:nvSpPr>
          <p:spPr>
            <a:xfrm>
              <a:off x="9917" y="3506"/>
              <a:ext cx="333" cy="30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5" name="Google Shape;515;p19"/>
            <p:cNvSpPr/>
            <p:nvPr/>
          </p:nvSpPr>
          <p:spPr>
            <a:xfrm>
              <a:off x="9967" y="3224"/>
              <a:ext cx="333" cy="30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6" name="Google Shape;516;p19"/>
            <p:cNvSpPr/>
            <p:nvPr/>
          </p:nvSpPr>
          <p:spPr>
            <a:xfrm>
              <a:off x="9967" y="3006"/>
              <a:ext cx="333" cy="30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C:/Users/Administrator/Desktop/3208G/微信图片_20240521113757.jpg微信图片_20240521113757" id="517" name="Google Shape;517;p19"/>
          <p:cNvPicPr preferRelativeResize="0"/>
          <p:nvPr/>
        </p:nvPicPr>
        <p:blipFill rotWithShape="1">
          <a:blip r:embed="rId9">
            <a:alphaModFix/>
          </a:blip>
          <a:srcRect b="0" l="0" r="0" t="0"/>
          <a:stretch/>
        </p:blipFill>
        <p:spPr>
          <a:xfrm rot="-5400000">
            <a:off x="9314815" y="941705"/>
            <a:ext cx="1863090" cy="2745105"/>
          </a:xfrm>
          <a:prstGeom prst="rect">
            <a:avLst/>
          </a:prstGeom>
          <a:noFill/>
          <a:ln>
            <a:noFill/>
          </a:ln>
        </p:spPr>
      </p:pic>
      <p:sp>
        <p:nvSpPr>
          <p:cNvPr id="518" name="Google Shape;518;p19"/>
          <p:cNvSpPr txBox="1"/>
          <p:nvPr/>
        </p:nvSpPr>
        <p:spPr>
          <a:xfrm>
            <a:off x="8835390" y="3340100"/>
            <a:ext cx="264858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the inner hood.</a:t>
            </a:r>
            <a:endParaRPr sz="1800">
              <a:solidFill>
                <a:schemeClr val="dk1"/>
              </a:solidFill>
              <a:latin typeface="Arial"/>
              <a:ea typeface="Arial"/>
              <a:cs typeface="Arial"/>
              <a:sym typeface="Arial"/>
            </a:endParaRPr>
          </a:p>
        </p:txBody>
      </p:sp>
      <p:sp>
        <p:nvSpPr>
          <p:cNvPr id="519" name="Google Shape;519;p19"/>
          <p:cNvSpPr/>
          <p:nvPr/>
        </p:nvSpPr>
        <p:spPr>
          <a:xfrm>
            <a:off x="3018155" y="217106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20" name="Google Shape;520;p19"/>
          <p:cNvSpPr/>
          <p:nvPr/>
        </p:nvSpPr>
        <p:spPr>
          <a:xfrm>
            <a:off x="7486015" y="217106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C:/Users/Administrator/Desktop/3208G/微信图片_202405211138001.jpg微信图片_202405211138001" id="521" name="Google Shape;521;p19"/>
          <p:cNvPicPr preferRelativeResize="0"/>
          <p:nvPr/>
        </p:nvPicPr>
        <p:blipFill rotWithShape="1">
          <a:blip r:embed="rId10">
            <a:alphaModFix/>
          </a:blip>
          <a:srcRect b="0" l="0" r="0" t="0"/>
          <a:stretch/>
        </p:blipFill>
        <p:spPr>
          <a:xfrm>
            <a:off x="4176395" y="3908425"/>
            <a:ext cx="2732405" cy="1878965"/>
          </a:xfrm>
          <a:prstGeom prst="rect">
            <a:avLst/>
          </a:prstGeom>
          <a:noFill/>
          <a:ln>
            <a:noFill/>
          </a:ln>
        </p:spPr>
      </p:pic>
      <p:sp>
        <p:nvSpPr>
          <p:cNvPr id="522" name="Google Shape;522;p19"/>
          <p:cNvSpPr txBox="1"/>
          <p:nvPr/>
        </p:nvSpPr>
        <p:spPr>
          <a:xfrm>
            <a:off x="4023995" y="5839460"/>
            <a:ext cx="316293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Lift the left board assembly in the direction of the arrow</a:t>
            </a:r>
            <a:endParaRPr sz="1800">
              <a:solidFill>
                <a:schemeClr val="dk1"/>
              </a:solidFill>
              <a:latin typeface="Arial"/>
              <a:ea typeface="Arial"/>
              <a:cs typeface="Arial"/>
              <a:sym typeface="Arial"/>
            </a:endParaRPr>
          </a:p>
        </p:txBody>
      </p:sp>
      <p:sp>
        <p:nvSpPr>
          <p:cNvPr id="523" name="Google Shape;523;p19"/>
          <p:cNvSpPr/>
          <p:nvPr/>
        </p:nvSpPr>
        <p:spPr>
          <a:xfrm>
            <a:off x="7482840" y="441769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24" name="Google Shape;524;p19"/>
          <p:cNvSpPr/>
          <p:nvPr/>
        </p:nvSpPr>
        <p:spPr>
          <a:xfrm>
            <a:off x="3013710" y="3873500"/>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25" name="Google Shape;525;p19"/>
          <p:cNvSpPr/>
          <p:nvPr/>
        </p:nvSpPr>
        <p:spPr>
          <a:xfrm rot="-5400000">
            <a:off x="5170805" y="4602480"/>
            <a:ext cx="779145" cy="461645"/>
          </a:xfrm>
          <a:prstGeom prst="rightArrow">
            <a:avLst>
              <a:gd fmla="val 22413"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26" name="Google Shape;526;p19"/>
          <p:cNvSpPr txBox="1"/>
          <p:nvPr/>
        </p:nvSpPr>
        <p:spPr>
          <a:xfrm>
            <a:off x="8835390" y="5841365"/>
            <a:ext cx="274066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Unplug the trachea and terminals.</a:t>
            </a:r>
            <a:endParaRPr sz="1800">
              <a:solidFill>
                <a:schemeClr val="dk1"/>
              </a:solidFill>
              <a:latin typeface="Arial"/>
              <a:ea typeface="Arial"/>
              <a:cs typeface="Arial"/>
              <a:sym typeface="Arial"/>
            </a:endParaRPr>
          </a:p>
        </p:txBody>
      </p:sp>
      <p:sp>
        <p:nvSpPr>
          <p:cNvPr id="527" name="Google Shape;527;p19"/>
          <p:cNvSpPr txBox="1"/>
          <p:nvPr>
            <p:ph idx="11" type="ftr"/>
          </p:nvPr>
        </p:nvSpPr>
        <p:spPr>
          <a:xfrm>
            <a:off x="135890" y="6525260"/>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grpSp>
        <p:nvGrpSpPr>
          <p:cNvPr id="528" name="Google Shape;528;p19"/>
          <p:cNvGrpSpPr/>
          <p:nvPr/>
        </p:nvGrpSpPr>
        <p:grpSpPr>
          <a:xfrm>
            <a:off x="8900795" y="3915410"/>
            <a:ext cx="2684780" cy="1871345"/>
            <a:chOff x="14017" y="6166"/>
            <a:chExt cx="4228" cy="2947"/>
          </a:xfrm>
        </p:grpSpPr>
        <p:pic>
          <p:nvPicPr>
            <p:cNvPr descr="微信图片_20240521113801" id="529" name="Google Shape;529;p19"/>
            <p:cNvPicPr preferRelativeResize="0"/>
            <p:nvPr/>
          </p:nvPicPr>
          <p:blipFill rotWithShape="1">
            <a:blip r:embed="rId11">
              <a:alphaModFix/>
            </a:blip>
            <a:srcRect b="0" l="0" r="0" t="0"/>
            <a:stretch/>
          </p:blipFill>
          <p:spPr>
            <a:xfrm>
              <a:off x="14017" y="6166"/>
              <a:ext cx="4228" cy="2947"/>
            </a:xfrm>
            <a:prstGeom prst="rect">
              <a:avLst/>
            </a:prstGeom>
            <a:noFill/>
            <a:ln>
              <a:noFill/>
            </a:ln>
          </p:spPr>
        </p:pic>
        <p:sp>
          <p:nvSpPr>
            <p:cNvPr id="530" name="Google Shape;530;p19"/>
            <p:cNvSpPr/>
            <p:nvPr/>
          </p:nvSpPr>
          <p:spPr>
            <a:xfrm>
              <a:off x="14298" y="7748"/>
              <a:ext cx="804" cy="50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1" name="Google Shape;531;p19"/>
            <p:cNvSpPr/>
            <p:nvPr/>
          </p:nvSpPr>
          <p:spPr>
            <a:xfrm>
              <a:off x="16748" y="7648"/>
              <a:ext cx="804" cy="50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6" name="Shape 96"/>
        <p:cNvGrpSpPr/>
        <p:nvPr/>
      </p:nvGrpSpPr>
      <p:grpSpPr>
        <a:xfrm>
          <a:off x="0" y="0"/>
          <a:ext cx="0" cy="0"/>
          <a:chOff x="0" y="0"/>
          <a:chExt cx="0" cy="0"/>
        </a:xfrm>
      </p:grpSpPr>
      <p:sp>
        <p:nvSpPr>
          <p:cNvPr id="97" name="Google Shape;97;p2"/>
          <p:cNvSpPr txBox="1"/>
          <p:nvPr>
            <p:ph idx="12" type="sldNum"/>
          </p:nvPr>
        </p:nvSpPr>
        <p:spPr>
          <a:xfrm>
            <a:off x="4745990" y="634983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grpSp>
        <p:nvGrpSpPr>
          <p:cNvPr id="98" name="Google Shape;98;p2"/>
          <p:cNvGrpSpPr/>
          <p:nvPr/>
        </p:nvGrpSpPr>
        <p:grpSpPr>
          <a:xfrm>
            <a:off x="8769082" y="3800103"/>
            <a:ext cx="1077905" cy="1077905"/>
            <a:chOff x="1695226" y="3321784"/>
            <a:chExt cx="1250759" cy="1250759"/>
          </a:xfrm>
        </p:grpSpPr>
        <p:sp>
          <p:nvSpPr>
            <p:cNvPr id="99" name="Google Shape;99;p2"/>
            <p:cNvSpPr/>
            <p:nvPr/>
          </p:nvSpPr>
          <p:spPr>
            <a:xfrm>
              <a:off x="1695226" y="3321784"/>
              <a:ext cx="1250759" cy="1250759"/>
            </a:xfrm>
            <a:prstGeom prst="ellipse">
              <a:avLst/>
            </a:prstGeom>
            <a:gradFill>
              <a:gsLst>
                <a:gs pos="0">
                  <a:srgbClr val="D8D8D8"/>
                </a:gs>
                <a:gs pos="100000">
                  <a:srgbClr val="FCFCFC"/>
                </a:gs>
              </a:gsLst>
              <a:lin ang="7200000" scaled="0"/>
            </a:gradFill>
            <a:ln cap="flat" cmpd="sng" w="12700">
              <a:solidFill>
                <a:srgbClr val="D8D8D8"/>
              </a:solidFill>
              <a:prstDash val="solid"/>
              <a:miter lim="800000"/>
              <a:headEnd len="sm" w="sm" type="none"/>
              <a:tailEnd len="sm" w="sm" type="none"/>
            </a:ln>
            <a:effectLst>
              <a:outerShdw blurRad="127000" rotWithShape="0" algn="tr" dir="8160000" dist="38100">
                <a:srgbClr val="000000">
                  <a:alpha val="3372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4BC1DC"/>
                </a:solidFill>
                <a:latin typeface="Arial"/>
                <a:ea typeface="Arial"/>
                <a:cs typeface="Arial"/>
                <a:sym typeface="Arial"/>
              </a:endParaRPr>
            </a:p>
          </p:txBody>
        </p:sp>
        <p:sp>
          <p:nvSpPr>
            <p:cNvPr id="100" name="Google Shape;100;p2"/>
            <p:cNvSpPr/>
            <p:nvPr/>
          </p:nvSpPr>
          <p:spPr>
            <a:xfrm>
              <a:off x="1826937" y="3453495"/>
              <a:ext cx="987336" cy="98733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nvGrpSpPr>
          <p:cNvPr id="101" name="Google Shape;101;p2"/>
          <p:cNvGrpSpPr/>
          <p:nvPr/>
        </p:nvGrpSpPr>
        <p:grpSpPr>
          <a:xfrm>
            <a:off x="7955519" y="5140065"/>
            <a:ext cx="731620" cy="731620"/>
            <a:chOff x="1695226" y="3321784"/>
            <a:chExt cx="1250759" cy="1250759"/>
          </a:xfrm>
        </p:grpSpPr>
        <p:sp>
          <p:nvSpPr>
            <p:cNvPr id="102" name="Google Shape;102;p2"/>
            <p:cNvSpPr/>
            <p:nvPr/>
          </p:nvSpPr>
          <p:spPr>
            <a:xfrm>
              <a:off x="1695226" y="3321784"/>
              <a:ext cx="1250759" cy="1250759"/>
            </a:xfrm>
            <a:prstGeom prst="ellipse">
              <a:avLst/>
            </a:prstGeom>
            <a:gradFill>
              <a:gsLst>
                <a:gs pos="0">
                  <a:srgbClr val="D8D8D8"/>
                </a:gs>
                <a:gs pos="100000">
                  <a:srgbClr val="FCFCFC"/>
                </a:gs>
              </a:gsLst>
              <a:lin ang="7200000" scaled="0"/>
            </a:gradFill>
            <a:ln cap="flat" cmpd="sng" w="12700">
              <a:solidFill>
                <a:srgbClr val="D8D8D8"/>
              </a:solidFill>
              <a:prstDash val="solid"/>
              <a:miter lim="800000"/>
              <a:headEnd len="sm" w="sm" type="none"/>
              <a:tailEnd len="sm" w="sm" type="none"/>
            </a:ln>
            <a:effectLst>
              <a:outerShdw blurRad="127000" rotWithShape="0" algn="tr" dir="8160000" dist="38100">
                <a:srgbClr val="000000">
                  <a:alpha val="3372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4BC1DC"/>
                </a:solidFill>
                <a:latin typeface="Arial"/>
                <a:ea typeface="Arial"/>
                <a:cs typeface="Arial"/>
                <a:sym typeface="Arial"/>
              </a:endParaRPr>
            </a:p>
          </p:txBody>
        </p:sp>
        <p:sp>
          <p:nvSpPr>
            <p:cNvPr id="103" name="Google Shape;103;p2"/>
            <p:cNvSpPr/>
            <p:nvPr/>
          </p:nvSpPr>
          <p:spPr>
            <a:xfrm>
              <a:off x="1826937" y="3453495"/>
              <a:ext cx="987336" cy="987336"/>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nvGrpSpPr>
          <p:cNvPr id="104" name="Google Shape;104;p2"/>
          <p:cNvGrpSpPr/>
          <p:nvPr/>
        </p:nvGrpSpPr>
        <p:grpSpPr>
          <a:xfrm>
            <a:off x="9580120" y="5181588"/>
            <a:ext cx="731620" cy="731620"/>
            <a:chOff x="1695226" y="3321784"/>
            <a:chExt cx="1250759" cy="1250759"/>
          </a:xfrm>
        </p:grpSpPr>
        <p:sp>
          <p:nvSpPr>
            <p:cNvPr id="105" name="Google Shape;105;p2"/>
            <p:cNvSpPr/>
            <p:nvPr/>
          </p:nvSpPr>
          <p:spPr>
            <a:xfrm>
              <a:off x="1695226" y="3321784"/>
              <a:ext cx="1250759" cy="1250759"/>
            </a:xfrm>
            <a:prstGeom prst="ellipse">
              <a:avLst/>
            </a:prstGeom>
            <a:gradFill>
              <a:gsLst>
                <a:gs pos="0">
                  <a:srgbClr val="D8D8D8"/>
                </a:gs>
                <a:gs pos="100000">
                  <a:srgbClr val="FCFCFC"/>
                </a:gs>
              </a:gsLst>
              <a:lin ang="7200000" scaled="0"/>
            </a:gradFill>
            <a:ln cap="flat" cmpd="sng" w="12700">
              <a:solidFill>
                <a:srgbClr val="D8D8D8"/>
              </a:solidFill>
              <a:prstDash val="solid"/>
              <a:miter lim="800000"/>
              <a:headEnd len="sm" w="sm" type="none"/>
              <a:tailEnd len="sm" w="sm" type="none"/>
            </a:ln>
            <a:effectLst>
              <a:outerShdw blurRad="127000" rotWithShape="0" algn="tr" dir="8160000" dist="38100">
                <a:srgbClr val="000000">
                  <a:alpha val="3372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4BC1DC"/>
                </a:solidFill>
                <a:latin typeface="Arial"/>
                <a:ea typeface="Arial"/>
                <a:cs typeface="Arial"/>
                <a:sym typeface="Arial"/>
              </a:endParaRPr>
            </a:p>
          </p:txBody>
        </p:sp>
        <p:sp>
          <p:nvSpPr>
            <p:cNvPr id="106" name="Google Shape;106;p2"/>
            <p:cNvSpPr/>
            <p:nvPr/>
          </p:nvSpPr>
          <p:spPr>
            <a:xfrm>
              <a:off x="1826937" y="3453495"/>
              <a:ext cx="987336" cy="987336"/>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nvGrpSpPr>
          <p:cNvPr id="107" name="Google Shape;107;p2"/>
          <p:cNvGrpSpPr/>
          <p:nvPr/>
        </p:nvGrpSpPr>
        <p:grpSpPr>
          <a:xfrm>
            <a:off x="10770113" y="4153707"/>
            <a:ext cx="599656" cy="599656"/>
            <a:chOff x="1695226" y="3321784"/>
            <a:chExt cx="1250759" cy="1250759"/>
          </a:xfrm>
        </p:grpSpPr>
        <p:sp>
          <p:nvSpPr>
            <p:cNvPr id="108" name="Google Shape;108;p2"/>
            <p:cNvSpPr/>
            <p:nvPr/>
          </p:nvSpPr>
          <p:spPr>
            <a:xfrm>
              <a:off x="1695226" y="3321784"/>
              <a:ext cx="1250759" cy="1250759"/>
            </a:xfrm>
            <a:prstGeom prst="ellipse">
              <a:avLst/>
            </a:prstGeom>
            <a:gradFill>
              <a:gsLst>
                <a:gs pos="0">
                  <a:srgbClr val="D8D8D8"/>
                </a:gs>
                <a:gs pos="100000">
                  <a:srgbClr val="FCFCFC"/>
                </a:gs>
              </a:gsLst>
              <a:lin ang="7200000" scaled="0"/>
            </a:gradFill>
            <a:ln cap="flat" cmpd="sng" w="12700">
              <a:solidFill>
                <a:srgbClr val="D8D8D8"/>
              </a:solidFill>
              <a:prstDash val="solid"/>
              <a:miter lim="800000"/>
              <a:headEnd len="sm" w="sm" type="none"/>
              <a:tailEnd len="sm" w="sm" type="none"/>
            </a:ln>
            <a:effectLst>
              <a:outerShdw blurRad="127000" rotWithShape="0" algn="tr" dir="8160000" dist="38100">
                <a:srgbClr val="000000">
                  <a:alpha val="3372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4BC1DC"/>
                </a:solidFill>
                <a:latin typeface="Arial"/>
                <a:ea typeface="Arial"/>
                <a:cs typeface="Arial"/>
                <a:sym typeface="Arial"/>
              </a:endParaRPr>
            </a:p>
          </p:txBody>
        </p:sp>
        <p:sp>
          <p:nvSpPr>
            <p:cNvPr id="109" name="Google Shape;109;p2"/>
            <p:cNvSpPr/>
            <p:nvPr/>
          </p:nvSpPr>
          <p:spPr>
            <a:xfrm>
              <a:off x="1826937" y="3453495"/>
              <a:ext cx="987336" cy="987336"/>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110" name="Google Shape;110;p2"/>
          <p:cNvSpPr/>
          <p:nvPr/>
        </p:nvSpPr>
        <p:spPr>
          <a:xfrm>
            <a:off x="10232445" y="4793019"/>
            <a:ext cx="274777" cy="274777"/>
          </a:xfrm>
          <a:prstGeom prst="ellipse">
            <a:avLst/>
          </a:prstGeom>
          <a:solidFill>
            <a:schemeClr val="accent2"/>
          </a:solidFill>
          <a:ln>
            <a:noFill/>
          </a:ln>
          <a:effectLst>
            <a:outerShdw blurRad="254000" rotWithShape="0" algn="tr" dir="8100000" dist="1270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00000"/>
              </a:solidFill>
              <a:latin typeface="Arial"/>
              <a:ea typeface="Arial"/>
              <a:cs typeface="Arial"/>
              <a:sym typeface="Arial"/>
            </a:endParaRPr>
          </a:p>
        </p:txBody>
      </p:sp>
      <p:grpSp>
        <p:nvGrpSpPr>
          <p:cNvPr id="111" name="Google Shape;111;p2"/>
          <p:cNvGrpSpPr/>
          <p:nvPr/>
        </p:nvGrpSpPr>
        <p:grpSpPr>
          <a:xfrm>
            <a:off x="8079688" y="5971468"/>
            <a:ext cx="219777" cy="219777"/>
            <a:chOff x="304800" y="673100"/>
            <a:chExt cx="4000500" cy="4000500"/>
          </a:xfrm>
        </p:grpSpPr>
        <p:sp>
          <p:nvSpPr>
            <p:cNvPr id="112" name="Google Shape;112;p2"/>
            <p:cNvSpPr/>
            <p:nvPr/>
          </p:nvSpPr>
          <p:spPr>
            <a:xfrm>
              <a:off x="304800" y="673100"/>
              <a:ext cx="4000500" cy="4000500"/>
            </a:xfrm>
            <a:prstGeom prst="donut">
              <a:avLst>
                <a:gd fmla="val 4879" name="adj"/>
              </a:avLst>
            </a:prstGeom>
            <a:gradFill>
              <a:gsLst>
                <a:gs pos="0">
                  <a:schemeClr val="lt1"/>
                </a:gs>
                <a:gs pos="55000">
                  <a:srgbClr val="F2F2F2"/>
                </a:gs>
                <a:gs pos="100000">
                  <a:srgbClr val="A5A5A5"/>
                </a:gs>
              </a:gsLst>
              <a:lin ang="8100000" scaled="0"/>
            </a:gradFill>
            <a:ln>
              <a:noFill/>
            </a:ln>
            <a:effectLst>
              <a:outerShdw blurRad="381000" rotWithShape="0" algn="tr" dir="8100000" dist="152400">
                <a:srgbClr val="000000">
                  <a:alpha val="6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00000"/>
                </a:solidFill>
                <a:latin typeface="Arial"/>
                <a:ea typeface="Arial"/>
                <a:cs typeface="Arial"/>
                <a:sym typeface="Arial"/>
              </a:endParaRPr>
            </a:p>
          </p:txBody>
        </p:sp>
        <p:sp>
          <p:nvSpPr>
            <p:cNvPr id="113" name="Google Shape;113;p2"/>
            <p:cNvSpPr/>
            <p:nvPr/>
          </p:nvSpPr>
          <p:spPr>
            <a:xfrm>
              <a:off x="479425" y="847725"/>
              <a:ext cx="3651250" cy="3651250"/>
            </a:xfrm>
            <a:prstGeom prst="ellipse">
              <a:avLst/>
            </a:prstGeom>
            <a:gradFill>
              <a:gsLst>
                <a:gs pos="0">
                  <a:schemeClr val="lt1"/>
                </a:gs>
                <a:gs pos="51000">
                  <a:srgbClr val="F2F2F2"/>
                </a:gs>
                <a:gs pos="100000">
                  <a:srgbClr val="BFBFBF"/>
                </a:gs>
              </a:gsLst>
              <a:lin ang="18900000" scaled="0"/>
            </a:gradFill>
            <a:ln>
              <a:noFill/>
            </a:ln>
            <a:effectLst>
              <a:outerShdw blurRad="381000" rotWithShape="0" algn="tr" dir="8100000" dist="152400">
                <a:srgbClr val="000000">
                  <a:alpha val="6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00000"/>
                </a:solidFill>
                <a:latin typeface="Arial"/>
                <a:ea typeface="Arial"/>
                <a:cs typeface="Arial"/>
                <a:sym typeface="Arial"/>
              </a:endParaRPr>
            </a:p>
          </p:txBody>
        </p:sp>
      </p:grpSp>
      <p:grpSp>
        <p:nvGrpSpPr>
          <p:cNvPr id="114" name="Google Shape;114;p2"/>
          <p:cNvGrpSpPr/>
          <p:nvPr/>
        </p:nvGrpSpPr>
        <p:grpSpPr>
          <a:xfrm>
            <a:off x="7804337" y="4395110"/>
            <a:ext cx="287919" cy="287919"/>
            <a:chOff x="304800" y="673100"/>
            <a:chExt cx="4000500" cy="4000500"/>
          </a:xfrm>
        </p:grpSpPr>
        <p:sp>
          <p:nvSpPr>
            <p:cNvPr id="115" name="Google Shape;115;p2"/>
            <p:cNvSpPr/>
            <p:nvPr/>
          </p:nvSpPr>
          <p:spPr>
            <a:xfrm>
              <a:off x="304800" y="673100"/>
              <a:ext cx="4000500" cy="4000500"/>
            </a:xfrm>
            <a:prstGeom prst="donut">
              <a:avLst>
                <a:gd fmla="val 4879" name="adj"/>
              </a:avLst>
            </a:prstGeom>
            <a:gradFill>
              <a:gsLst>
                <a:gs pos="0">
                  <a:schemeClr val="lt1"/>
                </a:gs>
                <a:gs pos="55000">
                  <a:srgbClr val="F2F2F2"/>
                </a:gs>
                <a:gs pos="100000">
                  <a:srgbClr val="A5A5A5"/>
                </a:gs>
              </a:gsLst>
              <a:lin ang="8100000" scaled="0"/>
            </a:gradFill>
            <a:ln>
              <a:noFill/>
            </a:ln>
            <a:effectLst>
              <a:outerShdw blurRad="381000" rotWithShape="0" algn="tr" dir="8100000" dist="152400">
                <a:srgbClr val="000000">
                  <a:alpha val="6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00000"/>
                </a:solidFill>
                <a:latin typeface="Arial"/>
                <a:ea typeface="Arial"/>
                <a:cs typeface="Arial"/>
                <a:sym typeface="Arial"/>
              </a:endParaRPr>
            </a:p>
          </p:txBody>
        </p:sp>
        <p:sp>
          <p:nvSpPr>
            <p:cNvPr id="116" name="Google Shape;116;p2"/>
            <p:cNvSpPr/>
            <p:nvPr/>
          </p:nvSpPr>
          <p:spPr>
            <a:xfrm>
              <a:off x="479425" y="847725"/>
              <a:ext cx="3651250" cy="3651250"/>
            </a:xfrm>
            <a:prstGeom prst="ellipse">
              <a:avLst/>
            </a:prstGeom>
            <a:gradFill>
              <a:gsLst>
                <a:gs pos="0">
                  <a:schemeClr val="lt1"/>
                </a:gs>
                <a:gs pos="51000">
                  <a:srgbClr val="F2F2F2"/>
                </a:gs>
                <a:gs pos="100000">
                  <a:srgbClr val="BFBFBF"/>
                </a:gs>
              </a:gsLst>
              <a:lin ang="18900000" scaled="0"/>
            </a:gradFill>
            <a:ln>
              <a:noFill/>
            </a:ln>
            <a:effectLst>
              <a:outerShdw blurRad="381000" rotWithShape="0" algn="tr" dir="8100000" dist="152400">
                <a:srgbClr val="000000">
                  <a:alpha val="6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00000"/>
                </a:solidFill>
                <a:latin typeface="Arial"/>
                <a:ea typeface="Arial"/>
                <a:cs typeface="Arial"/>
                <a:sym typeface="Arial"/>
              </a:endParaRPr>
            </a:p>
          </p:txBody>
        </p:sp>
      </p:grpSp>
      <p:sp>
        <p:nvSpPr>
          <p:cNvPr id="117" name="Google Shape;117;p2"/>
          <p:cNvSpPr/>
          <p:nvPr/>
        </p:nvSpPr>
        <p:spPr>
          <a:xfrm>
            <a:off x="10165630" y="3394010"/>
            <a:ext cx="274777" cy="274777"/>
          </a:xfrm>
          <a:prstGeom prst="ellipse">
            <a:avLst/>
          </a:prstGeom>
          <a:solidFill>
            <a:schemeClr val="accent4"/>
          </a:solidFill>
          <a:ln>
            <a:noFill/>
          </a:ln>
          <a:effectLst>
            <a:outerShdw blurRad="254000" rotWithShape="0" algn="tr" dir="8100000" dist="1270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00000"/>
              </a:solidFill>
              <a:latin typeface="Arial"/>
              <a:ea typeface="Arial"/>
              <a:cs typeface="Arial"/>
              <a:sym typeface="Arial"/>
            </a:endParaRPr>
          </a:p>
        </p:txBody>
      </p:sp>
      <p:sp>
        <p:nvSpPr>
          <p:cNvPr id="118" name="Google Shape;118;p2"/>
          <p:cNvSpPr/>
          <p:nvPr/>
        </p:nvSpPr>
        <p:spPr>
          <a:xfrm>
            <a:off x="10891964" y="5996595"/>
            <a:ext cx="137389" cy="137389"/>
          </a:xfrm>
          <a:prstGeom prst="ellipse">
            <a:avLst/>
          </a:prstGeom>
          <a:solidFill>
            <a:schemeClr val="accent2"/>
          </a:solidFill>
          <a:ln>
            <a:noFill/>
          </a:ln>
          <a:effectLst>
            <a:outerShdw blurRad="254000" rotWithShape="0" algn="tr" dir="8100000" dist="1270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00000"/>
              </a:solidFill>
              <a:latin typeface="Arial"/>
              <a:ea typeface="Arial"/>
              <a:cs typeface="Arial"/>
              <a:sym typeface="Arial"/>
            </a:endParaRPr>
          </a:p>
        </p:txBody>
      </p:sp>
      <p:sp>
        <p:nvSpPr>
          <p:cNvPr id="119" name="Google Shape;119;p2"/>
          <p:cNvSpPr/>
          <p:nvPr/>
        </p:nvSpPr>
        <p:spPr>
          <a:xfrm>
            <a:off x="8886495" y="3119233"/>
            <a:ext cx="274777" cy="274777"/>
          </a:xfrm>
          <a:prstGeom prst="ellipse">
            <a:avLst/>
          </a:prstGeom>
          <a:solidFill>
            <a:schemeClr val="accent2"/>
          </a:solidFill>
          <a:ln>
            <a:noFill/>
          </a:ln>
          <a:effectLst>
            <a:outerShdw blurRad="254000" rotWithShape="0" algn="tr" dir="8100000" dist="1270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00000"/>
              </a:solidFill>
              <a:latin typeface="Arial"/>
              <a:ea typeface="Arial"/>
              <a:cs typeface="Arial"/>
              <a:sym typeface="Arial"/>
            </a:endParaRPr>
          </a:p>
        </p:txBody>
      </p:sp>
      <p:sp>
        <p:nvSpPr>
          <p:cNvPr id="120" name="Google Shape;120;p2"/>
          <p:cNvSpPr/>
          <p:nvPr/>
        </p:nvSpPr>
        <p:spPr>
          <a:xfrm>
            <a:off x="9596077" y="4982097"/>
            <a:ext cx="137389" cy="137389"/>
          </a:xfrm>
          <a:prstGeom prst="ellipse">
            <a:avLst/>
          </a:prstGeom>
          <a:solidFill>
            <a:schemeClr val="accent3"/>
          </a:solidFill>
          <a:ln>
            <a:noFill/>
          </a:ln>
          <a:effectLst>
            <a:outerShdw blurRad="254000" rotWithShape="0" algn="tr" dir="8100000" dist="1270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00000"/>
              </a:solidFill>
              <a:latin typeface="Arial"/>
              <a:ea typeface="Arial"/>
              <a:cs typeface="Arial"/>
              <a:sym typeface="Arial"/>
            </a:endParaRPr>
          </a:p>
        </p:txBody>
      </p:sp>
      <p:sp>
        <p:nvSpPr>
          <p:cNvPr id="121" name="Google Shape;121;p2"/>
          <p:cNvSpPr txBox="1"/>
          <p:nvPr/>
        </p:nvSpPr>
        <p:spPr>
          <a:xfrm>
            <a:off x="645795" y="1930400"/>
            <a:ext cx="10875010" cy="39693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zh-CN" sz="2800" u="none" cap="none" strike="noStrike">
                <a:solidFill>
                  <a:srgbClr val="2E75B5"/>
                </a:solidFill>
                <a:latin typeface="Arial"/>
                <a:ea typeface="Arial"/>
                <a:cs typeface="Arial"/>
                <a:sym typeface="Arial"/>
              </a:rPr>
              <a:t>Table of Contents</a:t>
            </a:r>
            <a:endParaRPr b="1" i="0" sz="2800" u="none" cap="none" strike="noStrike">
              <a:solidFill>
                <a:srgbClr val="2E75B5"/>
              </a:solidFill>
              <a:latin typeface="Arial"/>
              <a:ea typeface="Arial"/>
              <a:cs typeface="Arial"/>
              <a:sym typeface="Arial"/>
            </a:endParaRPr>
          </a:p>
          <a:p>
            <a:pPr indent="0" lvl="0" marL="0" marR="0" rtl="0" algn="ctr">
              <a:spcBef>
                <a:spcPts val="0"/>
              </a:spcBef>
              <a:spcAft>
                <a:spcPts val="0"/>
              </a:spcAft>
              <a:buNone/>
            </a:pPr>
            <a:r>
              <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rPr b="1" i="0" lang="zh-CN" sz="2800" u="none" cap="none" strike="noStrike">
                <a:solidFill>
                  <a:srgbClr val="2E75B5"/>
                </a:solidFill>
                <a:latin typeface="Arial"/>
                <a:ea typeface="Arial"/>
                <a:cs typeface="Arial"/>
                <a:sym typeface="Arial"/>
              </a:rPr>
              <a:t>一、Product introduction</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rPr b="1" i="0" lang="zh-CN" sz="2800" u="none" cap="none" strike="noStrike">
                <a:solidFill>
                  <a:srgbClr val="2E75B5"/>
                </a:solidFill>
                <a:latin typeface="Arial"/>
                <a:ea typeface="Arial"/>
                <a:cs typeface="Arial"/>
                <a:sym typeface="Arial"/>
              </a:rPr>
              <a:t>二、Massage chair tools and use</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rPr b="1" i="0" lang="zh-CN" sz="2800" u="none" cap="none" strike="noStrike">
                <a:solidFill>
                  <a:srgbClr val="2E75B5"/>
                </a:solidFill>
                <a:latin typeface="Arial"/>
                <a:ea typeface="Arial"/>
                <a:cs typeface="Arial"/>
                <a:sym typeface="Arial"/>
              </a:rPr>
              <a:t>三、Circuit working principle</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rPr b="1" i="0" lang="zh-CN" sz="2800" u="none" cap="none" strike="noStrike">
                <a:solidFill>
                  <a:srgbClr val="2E75B5"/>
                </a:solidFill>
                <a:latin typeface="Arial"/>
                <a:ea typeface="Arial"/>
                <a:cs typeface="Arial"/>
                <a:sym typeface="Arial"/>
              </a:rPr>
              <a:t>四、Massage chair removal instructions</a:t>
            </a:r>
            <a:endParaRPr b="1" i="0" sz="2800" u="none" cap="none" strike="noStrike">
              <a:solidFill>
                <a:srgbClr val="2E75B5"/>
              </a:solidFill>
              <a:latin typeface="Arial"/>
              <a:ea typeface="Arial"/>
              <a:cs typeface="Arial"/>
              <a:sym typeface="Arial"/>
            </a:endParaRPr>
          </a:p>
        </p:txBody>
      </p:sp>
      <p:sp>
        <p:nvSpPr>
          <p:cNvPr id="122" name="Google Shape;122;p2"/>
          <p:cNvSpPr txBox="1"/>
          <p:nvPr>
            <p:ph idx="11" type="ftr"/>
          </p:nvPr>
        </p:nvSpPr>
        <p:spPr>
          <a:xfrm>
            <a:off x="135890" y="639381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7" name="Shape 537"/>
        <p:cNvGrpSpPr/>
        <p:nvPr/>
      </p:nvGrpSpPr>
      <p:grpSpPr>
        <a:xfrm>
          <a:off x="0" y="0"/>
          <a:ext cx="0" cy="0"/>
          <a:chOff x="0" y="0"/>
          <a:chExt cx="0" cy="0"/>
        </a:xfrm>
      </p:grpSpPr>
      <p:sp>
        <p:nvSpPr>
          <p:cNvPr id="538" name="Google Shape;538;p20"/>
          <p:cNvSpPr txBox="1"/>
          <p:nvPr>
            <p:ph idx="12" type="sldNum"/>
          </p:nvPr>
        </p:nvSpPr>
        <p:spPr>
          <a:xfrm>
            <a:off x="4745990" y="627363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539" name="Google Shape;539;p20"/>
          <p:cNvSpPr txBox="1"/>
          <p:nvPr/>
        </p:nvSpPr>
        <p:spPr>
          <a:xfrm>
            <a:off x="420370" y="3357880"/>
            <a:ext cx="25488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Left board assembly</a:t>
            </a:r>
            <a:endParaRPr sz="1800">
              <a:solidFill>
                <a:schemeClr val="dk1"/>
              </a:solidFill>
              <a:latin typeface="Arial"/>
              <a:ea typeface="Arial"/>
              <a:cs typeface="Arial"/>
              <a:sym typeface="Arial"/>
            </a:endParaRPr>
          </a:p>
        </p:txBody>
      </p:sp>
      <p:pic>
        <p:nvPicPr>
          <p:cNvPr descr="C:/Users/Administrator/Desktop/3208G/微信图片_20240521161536.jpg微信图片_20240521161536" id="540" name="Google Shape;540;p20"/>
          <p:cNvPicPr preferRelativeResize="0"/>
          <p:nvPr/>
        </p:nvPicPr>
        <p:blipFill rotWithShape="1">
          <a:blip r:embed="rId4">
            <a:alphaModFix/>
          </a:blip>
          <a:srcRect b="0" l="0" r="0" t="0"/>
          <a:stretch/>
        </p:blipFill>
        <p:spPr>
          <a:xfrm rot="-5400000">
            <a:off x="652145" y="909320"/>
            <a:ext cx="2019300" cy="2754630"/>
          </a:xfrm>
          <a:prstGeom prst="rect">
            <a:avLst/>
          </a:prstGeom>
          <a:noFill/>
          <a:ln>
            <a:noFill/>
          </a:ln>
        </p:spPr>
      </p:pic>
      <p:pic>
        <p:nvPicPr>
          <p:cNvPr descr="C:/Users/Administrator/Desktop/3208G/微信图片_202405211138011.jpg微信图片_202405211138011" id="541" name="Google Shape;541;p20"/>
          <p:cNvPicPr preferRelativeResize="0"/>
          <p:nvPr/>
        </p:nvPicPr>
        <p:blipFill rotWithShape="1">
          <a:blip r:embed="rId5">
            <a:alphaModFix/>
          </a:blip>
          <a:srcRect b="0" l="0" r="0" t="0"/>
          <a:stretch/>
        </p:blipFill>
        <p:spPr>
          <a:xfrm>
            <a:off x="4531360" y="1243330"/>
            <a:ext cx="2910205" cy="2047240"/>
          </a:xfrm>
          <a:prstGeom prst="rect">
            <a:avLst/>
          </a:prstGeom>
          <a:noFill/>
          <a:ln>
            <a:noFill/>
          </a:ln>
        </p:spPr>
      </p:pic>
      <p:pic>
        <p:nvPicPr>
          <p:cNvPr descr="C:/Users/Administrator/Desktop/3208G/微信图片_20240521113804.jpg微信图片_20240521113804" id="542" name="Google Shape;542;p20"/>
          <p:cNvPicPr preferRelativeResize="0"/>
          <p:nvPr/>
        </p:nvPicPr>
        <p:blipFill rotWithShape="1">
          <a:blip r:embed="rId6">
            <a:alphaModFix/>
          </a:blip>
          <a:srcRect b="0" l="0" r="0" t="0"/>
          <a:stretch/>
        </p:blipFill>
        <p:spPr>
          <a:xfrm rot="-5400000">
            <a:off x="662940" y="3453130"/>
            <a:ext cx="1996440" cy="2753995"/>
          </a:xfrm>
          <a:prstGeom prst="rect">
            <a:avLst/>
          </a:prstGeom>
          <a:noFill/>
          <a:ln>
            <a:noFill/>
          </a:ln>
        </p:spPr>
      </p:pic>
      <p:sp>
        <p:nvSpPr>
          <p:cNvPr id="543" name="Google Shape;543;p20"/>
          <p:cNvSpPr txBox="1"/>
          <p:nvPr/>
        </p:nvSpPr>
        <p:spPr>
          <a:xfrm>
            <a:off x="433705" y="5970905"/>
            <a:ext cx="237553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Right panel assembly</a:t>
            </a:r>
            <a:endParaRPr sz="1800">
              <a:solidFill>
                <a:schemeClr val="dk1"/>
              </a:solidFill>
              <a:latin typeface="Arial"/>
              <a:ea typeface="Arial"/>
              <a:cs typeface="Arial"/>
              <a:sym typeface="Arial"/>
            </a:endParaRPr>
          </a:p>
        </p:txBody>
      </p:sp>
      <p:sp>
        <p:nvSpPr>
          <p:cNvPr id="544" name="Google Shape;544;p20"/>
          <p:cNvSpPr txBox="1"/>
          <p:nvPr/>
        </p:nvSpPr>
        <p:spPr>
          <a:xfrm>
            <a:off x="8933815" y="3465830"/>
            <a:ext cx="293052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Cut off the tie, remove the terminal and trachea</a:t>
            </a:r>
            <a:endParaRPr sz="1800">
              <a:solidFill>
                <a:schemeClr val="dk1"/>
              </a:solidFill>
              <a:latin typeface="Arial"/>
              <a:ea typeface="Arial"/>
              <a:cs typeface="Arial"/>
              <a:sym typeface="Arial"/>
            </a:endParaRPr>
          </a:p>
        </p:txBody>
      </p:sp>
      <p:sp>
        <p:nvSpPr>
          <p:cNvPr id="545" name="Google Shape;545;p20"/>
          <p:cNvSpPr/>
          <p:nvPr/>
        </p:nvSpPr>
        <p:spPr>
          <a:xfrm>
            <a:off x="3363595" y="2002790"/>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46" name="Google Shape;546;p20"/>
          <p:cNvSpPr/>
          <p:nvPr/>
        </p:nvSpPr>
        <p:spPr>
          <a:xfrm>
            <a:off x="5974715" y="2273935"/>
            <a:ext cx="332105" cy="573405"/>
          </a:xfrm>
          <a:prstGeom prst="up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47" name="Google Shape;547;p20"/>
          <p:cNvSpPr txBox="1"/>
          <p:nvPr/>
        </p:nvSpPr>
        <p:spPr>
          <a:xfrm>
            <a:off x="4386580" y="3355975"/>
            <a:ext cx="316293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Lift the right board assembly in the direction of the arrow</a:t>
            </a:r>
            <a:endParaRPr sz="1800">
              <a:solidFill>
                <a:schemeClr val="dk1"/>
              </a:solidFill>
              <a:latin typeface="Arial"/>
              <a:ea typeface="Arial"/>
              <a:cs typeface="Arial"/>
              <a:sym typeface="Arial"/>
            </a:endParaRPr>
          </a:p>
        </p:txBody>
      </p:sp>
      <p:sp>
        <p:nvSpPr>
          <p:cNvPr id="548" name="Google Shape;548;p20"/>
          <p:cNvSpPr/>
          <p:nvPr/>
        </p:nvSpPr>
        <p:spPr>
          <a:xfrm>
            <a:off x="7765415" y="200596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49" name="Google Shape;549;p20"/>
          <p:cNvSpPr txBox="1"/>
          <p:nvPr/>
        </p:nvSpPr>
        <p:spPr>
          <a:xfrm>
            <a:off x="208280" y="867410"/>
            <a:ext cx="829754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3.3：Instructions for removing the left and right side panel assembly：</a:t>
            </a:r>
            <a:endParaRPr b="1" sz="1800">
              <a:solidFill>
                <a:schemeClr val="dk1"/>
              </a:solidFill>
              <a:latin typeface="Arial"/>
              <a:ea typeface="Arial"/>
              <a:cs typeface="Arial"/>
              <a:sym typeface="Arial"/>
            </a:endParaRPr>
          </a:p>
        </p:txBody>
      </p:sp>
      <p:sp>
        <p:nvSpPr>
          <p:cNvPr id="550" name="Google Shape;550;p20"/>
          <p:cNvSpPr txBox="1"/>
          <p:nvPr>
            <p:ph idx="11" type="ftr"/>
          </p:nvPr>
        </p:nvSpPr>
        <p:spPr>
          <a:xfrm>
            <a:off x="135890" y="6525260"/>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pic>
        <p:nvPicPr>
          <p:cNvPr descr="微信图片_20240521113802" id="551" name="Google Shape;551;p20"/>
          <p:cNvPicPr preferRelativeResize="0"/>
          <p:nvPr/>
        </p:nvPicPr>
        <p:blipFill rotWithShape="1">
          <a:blip r:embed="rId7">
            <a:alphaModFix/>
          </a:blip>
          <a:srcRect b="0" l="0" r="0" t="0"/>
          <a:stretch/>
        </p:blipFill>
        <p:spPr>
          <a:xfrm>
            <a:off x="8933815" y="1235710"/>
            <a:ext cx="3036570" cy="2059940"/>
          </a:xfrm>
          <a:prstGeom prst="rect">
            <a:avLst/>
          </a:prstGeom>
          <a:noFill/>
          <a:ln>
            <a:noFill/>
          </a:ln>
        </p:spPr>
      </p:pic>
      <p:sp>
        <p:nvSpPr>
          <p:cNvPr id="552" name="Google Shape;552;p20"/>
          <p:cNvSpPr/>
          <p:nvPr/>
        </p:nvSpPr>
        <p:spPr>
          <a:xfrm>
            <a:off x="9430385" y="1983740"/>
            <a:ext cx="781685" cy="478790"/>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3" name="Google Shape;553;p20"/>
          <p:cNvSpPr/>
          <p:nvPr/>
        </p:nvSpPr>
        <p:spPr>
          <a:xfrm>
            <a:off x="11121390" y="1983740"/>
            <a:ext cx="781685" cy="478790"/>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9" name="Shape 559"/>
        <p:cNvGrpSpPr/>
        <p:nvPr/>
      </p:nvGrpSpPr>
      <p:grpSpPr>
        <a:xfrm>
          <a:off x="0" y="0"/>
          <a:ext cx="0" cy="0"/>
          <a:chOff x="0" y="0"/>
          <a:chExt cx="0" cy="0"/>
        </a:xfrm>
      </p:grpSpPr>
      <p:sp>
        <p:nvSpPr>
          <p:cNvPr id="560" name="Google Shape;560;p21"/>
          <p:cNvSpPr txBox="1"/>
          <p:nvPr>
            <p:ph idx="12" type="sldNum"/>
          </p:nvPr>
        </p:nvSpPr>
        <p:spPr>
          <a:xfrm>
            <a:off x="4735830" y="6446988"/>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561" name="Google Shape;561;p21"/>
          <p:cNvSpPr txBox="1"/>
          <p:nvPr/>
        </p:nvSpPr>
        <p:spPr>
          <a:xfrm>
            <a:off x="191135" y="889635"/>
            <a:ext cx="1078293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3.4：Side panel assembly internal disassembly instructions: handrail leather cover and airbag removal instructions. Demonstrate the left board assembly and the right board in the same way</a:t>
            </a:r>
            <a:endParaRPr b="1" sz="1800">
              <a:solidFill>
                <a:schemeClr val="dk1"/>
              </a:solidFill>
              <a:latin typeface="Arial"/>
              <a:ea typeface="Arial"/>
              <a:cs typeface="Arial"/>
              <a:sym typeface="Arial"/>
            </a:endParaRPr>
          </a:p>
        </p:txBody>
      </p:sp>
      <p:sp>
        <p:nvSpPr>
          <p:cNvPr id="562" name="Google Shape;562;p21"/>
          <p:cNvSpPr txBox="1"/>
          <p:nvPr/>
        </p:nvSpPr>
        <p:spPr>
          <a:xfrm>
            <a:off x="4834255" y="3357245"/>
            <a:ext cx="214376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Turn out the airbag</a:t>
            </a:r>
            <a:endParaRPr sz="1800">
              <a:solidFill>
                <a:schemeClr val="dk1"/>
              </a:solidFill>
              <a:latin typeface="Arial"/>
              <a:ea typeface="Arial"/>
              <a:cs typeface="Arial"/>
              <a:sym typeface="Arial"/>
            </a:endParaRPr>
          </a:p>
        </p:txBody>
      </p:sp>
      <p:sp>
        <p:nvSpPr>
          <p:cNvPr id="563" name="Google Shape;563;p21"/>
          <p:cNvSpPr txBox="1"/>
          <p:nvPr/>
        </p:nvSpPr>
        <p:spPr>
          <a:xfrm>
            <a:off x="936625" y="3366770"/>
            <a:ext cx="84264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unzip</a:t>
            </a:r>
            <a:endParaRPr sz="1800">
              <a:solidFill>
                <a:schemeClr val="dk1"/>
              </a:solidFill>
              <a:latin typeface="Arial"/>
              <a:ea typeface="Arial"/>
              <a:cs typeface="Arial"/>
              <a:sym typeface="Arial"/>
            </a:endParaRPr>
          </a:p>
        </p:txBody>
      </p:sp>
      <p:sp>
        <p:nvSpPr>
          <p:cNvPr id="564" name="Google Shape;564;p21"/>
          <p:cNvSpPr txBox="1"/>
          <p:nvPr/>
        </p:nvSpPr>
        <p:spPr>
          <a:xfrm>
            <a:off x="9060815" y="3341370"/>
            <a:ext cx="226504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4 screws</a:t>
            </a:r>
            <a:endParaRPr/>
          </a:p>
        </p:txBody>
      </p:sp>
      <p:sp>
        <p:nvSpPr>
          <p:cNvPr id="565" name="Google Shape;565;p21"/>
          <p:cNvSpPr txBox="1"/>
          <p:nvPr/>
        </p:nvSpPr>
        <p:spPr>
          <a:xfrm>
            <a:off x="15875" y="5937250"/>
            <a:ext cx="3693160" cy="9220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the trachea and remove the handrail assembly to remove the handrail holster.</a:t>
            </a:r>
            <a:endParaRPr sz="1800">
              <a:solidFill>
                <a:schemeClr val="dk1"/>
              </a:solidFill>
              <a:latin typeface="Arial"/>
              <a:ea typeface="Arial"/>
              <a:cs typeface="Arial"/>
              <a:sym typeface="Arial"/>
            </a:endParaRPr>
          </a:p>
        </p:txBody>
      </p:sp>
      <p:sp>
        <p:nvSpPr>
          <p:cNvPr id="566" name="Google Shape;566;p21"/>
          <p:cNvSpPr txBox="1"/>
          <p:nvPr/>
        </p:nvSpPr>
        <p:spPr>
          <a:xfrm>
            <a:off x="4526915" y="6094095"/>
            <a:ext cx="307784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Take out the handrail airbag</a:t>
            </a:r>
            <a:endParaRPr sz="1800">
              <a:solidFill>
                <a:schemeClr val="dk1"/>
              </a:solidFill>
              <a:latin typeface="Arial"/>
              <a:ea typeface="Arial"/>
              <a:cs typeface="Arial"/>
              <a:sym typeface="Arial"/>
            </a:endParaRPr>
          </a:p>
        </p:txBody>
      </p:sp>
      <p:pic>
        <p:nvPicPr>
          <p:cNvPr descr="C:\Users\Administrator\Desktop\3628图册\微信图片_2022041317154220.jpg微信图片_2022041317154220" id="567" name="Google Shape;567;p21"/>
          <p:cNvPicPr preferRelativeResize="0"/>
          <p:nvPr/>
        </p:nvPicPr>
        <p:blipFill rotWithShape="1">
          <a:blip r:embed="rId4">
            <a:alphaModFix/>
          </a:blip>
          <a:srcRect b="0" l="0" r="0" t="0"/>
          <a:stretch/>
        </p:blipFill>
        <p:spPr>
          <a:xfrm rot="5400000">
            <a:off x="4993005" y="3531870"/>
            <a:ext cx="2035175" cy="2850515"/>
          </a:xfrm>
          <a:prstGeom prst="rect">
            <a:avLst/>
          </a:prstGeom>
          <a:noFill/>
          <a:ln>
            <a:noFill/>
          </a:ln>
        </p:spPr>
      </p:pic>
      <p:grpSp>
        <p:nvGrpSpPr>
          <p:cNvPr id="568" name="Google Shape;568;p21"/>
          <p:cNvGrpSpPr/>
          <p:nvPr/>
        </p:nvGrpSpPr>
        <p:grpSpPr>
          <a:xfrm>
            <a:off x="190928" y="3789165"/>
            <a:ext cx="2744470" cy="2057356"/>
            <a:chOff x="4290" y="5018"/>
            <a:chExt cx="6637" cy="4672"/>
          </a:xfrm>
        </p:grpSpPr>
        <p:pic>
          <p:nvPicPr>
            <p:cNvPr descr="C:\Users\Administrator\Desktop\3628图册\微信图片_2022041317154219.jpg微信图片_2022041317154219" id="569" name="Google Shape;569;p21"/>
            <p:cNvPicPr preferRelativeResize="0"/>
            <p:nvPr/>
          </p:nvPicPr>
          <p:blipFill rotWithShape="1">
            <a:blip r:embed="rId5">
              <a:alphaModFix/>
            </a:blip>
            <a:srcRect b="0" l="0" r="0" t="0"/>
            <a:stretch/>
          </p:blipFill>
          <p:spPr>
            <a:xfrm rot="-5400000">
              <a:off x="5272" y="4035"/>
              <a:ext cx="4672" cy="6637"/>
            </a:xfrm>
            <a:prstGeom prst="rect">
              <a:avLst/>
            </a:prstGeom>
            <a:noFill/>
            <a:ln>
              <a:noFill/>
            </a:ln>
          </p:spPr>
        </p:pic>
        <p:sp>
          <p:nvSpPr>
            <p:cNvPr id="570" name="Google Shape;570;p21"/>
            <p:cNvSpPr/>
            <p:nvPr/>
          </p:nvSpPr>
          <p:spPr>
            <a:xfrm>
              <a:off x="6105" y="6998"/>
              <a:ext cx="997" cy="821"/>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571" name="Google Shape;571;p21"/>
          <p:cNvGrpSpPr/>
          <p:nvPr/>
        </p:nvGrpSpPr>
        <p:grpSpPr>
          <a:xfrm>
            <a:off x="8709660" y="1586230"/>
            <a:ext cx="2941955" cy="1668145"/>
            <a:chOff x="6208" y="2430"/>
            <a:chExt cx="7466" cy="5940"/>
          </a:xfrm>
        </p:grpSpPr>
        <p:pic>
          <p:nvPicPr>
            <p:cNvPr descr="C:\Users\Administrator\Desktop\3207A\微信图片_2021090911260019.jpg微信图片_2021090911260019" id="572" name="Google Shape;572;p21"/>
            <p:cNvPicPr preferRelativeResize="0"/>
            <p:nvPr/>
          </p:nvPicPr>
          <p:blipFill rotWithShape="1">
            <a:blip r:embed="rId6">
              <a:alphaModFix/>
            </a:blip>
            <a:srcRect b="0" l="0" r="0" t="0"/>
            <a:stretch/>
          </p:blipFill>
          <p:spPr>
            <a:xfrm>
              <a:off x="6208" y="2430"/>
              <a:ext cx="7466" cy="5940"/>
            </a:xfrm>
            <a:prstGeom prst="rect">
              <a:avLst/>
            </a:prstGeom>
            <a:noFill/>
            <a:ln>
              <a:noFill/>
            </a:ln>
          </p:spPr>
        </p:pic>
        <p:sp>
          <p:nvSpPr>
            <p:cNvPr id="573" name="Google Shape;573;p21"/>
            <p:cNvSpPr/>
            <p:nvPr/>
          </p:nvSpPr>
          <p:spPr>
            <a:xfrm>
              <a:off x="8446" y="5573"/>
              <a:ext cx="674" cy="564"/>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74" name="Google Shape;574;p21"/>
            <p:cNvSpPr/>
            <p:nvPr/>
          </p:nvSpPr>
          <p:spPr>
            <a:xfrm>
              <a:off x="7456" y="5120"/>
              <a:ext cx="674" cy="564"/>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75" name="Google Shape;575;p21"/>
            <p:cNvSpPr/>
            <p:nvPr/>
          </p:nvSpPr>
          <p:spPr>
            <a:xfrm>
              <a:off x="11339" y="5318"/>
              <a:ext cx="674" cy="564"/>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76" name="Google Shape;576;p21"/>
            <p:cNvSpPr/>
            <p:nvPr/>
          </p:nvSpPr>
          <p:spPr>
            <a:xfrm>
              <a:off x="10393" y="5903"/>
              <a:ext cx="674" cy="564"/>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C:\Users\Administrator\Desktop\3628图册\微信图片_2022041317154217.jpg微信图片_2022041317154217" id="577" name="Google Shape;577;p21"/>
          <p:cNvPicPr preferRelativeResize="0"/>
          <p:nvPr/>
        </p:nvPicPr>
        <p:blipFill rotWithShape="1">
          <a:blip r:embed="rId7">
            <a:alphaModFix/>
          </a:blip>
          <a:srcRect b="0" l="0" r="0" t="0"/>
          <a:stretch/>
        </p:blipFill>
        <p:spPr>
          <a:xfrm rot="-5400000">
            <a:off x="5125085" y="1015365"/>
            <a:ext cx="1723390" cy="2861310"/>
          </a:xfrm>
          <a:prstGeom prst="rect">
            <a:avLst/>
          </a:prstGeom>
          <a:noFill/>
          <a:ln>
            <a:noFill/>
          </a:ln>
        </p:spPr>
      </p:pic>
      <p:sp>
        <p:nvSpPr>
          <p:cNvPr id="578" name="Google Shape;578;p21"/>
          <p:cNvSpPr/>
          <p:nvPr/>
        </p:nvSpPr>
        <p:spPr>
          <a:xfrm>
            <a:off x="3363595" y="2002790"/>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79" name="Google Shape;579;p21"/>
          <p:cNvSpPr/>
          <p:nvPr/>
        </p:nvSpPr>
        <p:spPr>
          <a:xfrm>
            <a:off x="7662545" y="2026920"/>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80" name="Google Shape;580;p21"/>
          <p:cNvSpPr/>
          <p:nvPr/>
        </p:nvSpPr>
        <p:spPr>
          <a:xfrm>
            <a:off x="3251835" y="4561840"/>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81" name="Google Shape;581;p21"/>
          <p:cNvSpPr/>
          <p:nvPr/>
        </p:nvSpPr>
        <p:spPr>
          <a:xfrm>
            <a:off x="7662545" y="467677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82" name="Google Shape;582;p21"/>
          <p:cNvSpPr txBox="1"/>
          <p:nvPr>
            <p:ph idx="11" type="ftr"/>
          </p:nvPr>
        </p:nvSpPr>
        <p:spPr>
          <a:xfrm>
            <a:off x="135890" y="683196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grpSp>
        <p:nvGrpSpPr>
          <p:cNvPr id="583" name="Google Shape;583;p21"/>
          <p:cNvGrpSpPr/>
          <p:nvPr/>
        </p:nvGrpSpPr>
        <p:grpSpPr>
          <a:xfrm>
            <a:off x="199390" y="1586230"/>
            <a:ext cx="2736215" cy="1779270"/>
            <a:chOff x="314" y="2498"/>
            <a:chExt cx="4309" cy="2802"/>
          </a:xfrm>
        </p:grpSpPr>
        <p:pic>
          <p:nvPicPr>
            <p:cNvPr descr="微信图片_202405211138041" id="584" name="Google Shape;584;p21"/>
            <p:cNvPicPr preferRelativeResize="0"/>
            <p:nvPr/>
          </p:nvPicPr>
          <p:blipFill rotWithShape="1">
            <a:blip r:embed="rId8">
              <a:alphaModFix/>
            </a:blip>
            <a:srcRect b="0" l="0" r="0" t="0"/>
            <a:stretch/>
          </p:blipFill>
          <p:spPr>
            <a:xfrm>
              <a:off x="314" y="2498"/>
              <a:ext cx="4309" cy="2802"/>
            </a:xfrm>
            <a:prstGeom prst="rect">
              <a:avLst/>
            </a:prstGeom>
            <a:noFill/>
            <a:ln>
              <a:noFill/>
            </a:ln>
          </p:spPr>
        </p:pic>
        <p:sp>
          <p:nvSpPr>
            <p:cNvPr id="585" name="Google Shape;585;p21"/>
            <p:cNvSpPr/>
            <p:nvPr/>
          </p:nvSpPr>
          <p:spPr>
            <a:xfrm>
              <a:off x="2688" y="3819"/>
              <a:ext cx="427" cy="402"/>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586" name="Google Shape;586;p21"/>
            <p:cNvCxnSpPr/>
            <p:nvPr/>
          </p:nvCxnSpPr>
          <p:spPr>
            <a:xfrm rot="10800000">
              <a:off x="627" y="3718"/>
              <a:ext cx="1860" cy="226"/>
            </a:xfrm>
            <a:prstGeom prst="straightConnector1">
              <a:avLst/>
            </a:prstGeom>
            <a:noFill/>
            <a:ln cap="flat" cmpd="sng" w="19050">
              <a:solidFill>
                <a:srgbClr val="FF0000"/>
              </a:solidFill>
              <a:prstDash val="solid"/>
              <a:miter lim="800000"/>
              <a:headEnd len="sm" w="sm" type="none"/>
              <a:tailEnd len="med" w="med" type="stealth"/>
            </a:ln>
          </p:spPr>
        </p:cxnSp>
      </p:grpSp>
      <p:grpSp>
        <p:nvGrpSpPr>
          <p:cNvPr id="587" name="Google Shape;587;p21"/>
          <p:cNvGrpSpPr/>
          <p:nvPr/>
        </p:nvGrpSpPr>
        <p:grpSpPr>
          <a:xfrm>
            <a:off x="8733155" y="3939540"/>
            <a:ext cx="3178175" cy="2154555"/>
            <a:chOff x="13753" y="6204"/>
            <a:chExt cx="5005" cy="3393"/>
          </a:xfrm>
        </p:grpSpPr>
        <p:pic>
          <p:nvPicPr>
            <p:cNvPr descr="微信图片_20240521113805" id="588" name="Google Shape;588;p21"/>
            <p:cNvPicPr preferRelativeResize="0"/>
            <p:nvPr/>
          </p:nvPicPr>
          <p:blipFill rotWithShape="1">
            <a:blip r:embed="rId9">
              <a:alphaModFix/>
            </a:blip>
            <a:srcRect b="0" l="0" r="0" t="0"/>
            <a:stretch/>
          </p:blipFill>
          <p:spPr>
            <a:xfrm>
              <a:off x="13753" y="6204"/>
              <a:ext cx="5005" cy="3393"/>
            </a:xfrm>
            <a:prstGeom prst="rect">
              <a:avLst/>
            </a:prstGeom>
            <a:noFill/>
            <a:ln>
              <a:noFill/>
            </a:ln>
          </p:spPr>
        </p:pic>
        <p:sp>
          <p:nvSpPr>
            <p:cNvPr id="589" name="Google Shape;589;p21"/>
            <p:cNvSpPr/>
            <p:nvPr/>
          </p:nvSpPr>
          <p:spPr>
            <a:xfrm>
              <a:off x="16510" y="7914"/>
              <a:ext cx="955" cy="855"/>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590" name="Google Shape;590;p21"/>
          <p:cNvSpPr txBox="1"/>
          <p:nvPr/>
        </p:nvSpPr>
        <p:spPr>
          <a:xfrm>
            <a:off x="8828405" y="6173470"/>
            <a:ext cx="317881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2 screws and pull out the terminal</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6" name="Shape 596"/>
        <p:cNvGrpSpPr/>
        <p:nvPr/>
      </p:nvGrpSpPr>
      <p:grpSpPr>
        <a:xfrm>
          <a:off x="0" y="0"/>
          <a:ext cx="0" cy="0"/>
          <a:chOff x="0" y="0"/>
          <a:chExt cx="0" cy="0"/>
        </a:xfrm>
      </p:grpSpPr>
      <p:sp>
        <p:nvSpPr>
          <p:cNvPr id="597" name="Google Shape;597;p22"/>
          <p:cNvSpPr txBox="1"/>
          <p:nvPr>
            <p:ph idx="12" type="sldNum"/>
          </p:nvPr>
        </p:nvSpPr>
        <p:spPr>
          <a:xfrm>
            <a:off x="4834255" y="649588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598" name="Google Shape;598;p22"/>
          <p:cNvSpPr txBox="1"/>
          <p:nvPr/>
        </p:nvSpPr>
        <p:spPr>
          <a:xfrm>
            <a:off x="135890" y="3773805"/>
            <a:ext cx="322453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the bluetooth plate.</a:t>
            </a:r>
            <a:endParaRPr sz="1800">
              <a:solidFill>
                <a:schemeClr val="dk1"/>
              </a:solidFill>
              <a:latin typeface="Arial"/>
              <a:ea typeface="Arial"/>
              <a:cs typeface="Arial"/>
              <a:sym typeface="Arial"/>
            </a:endParaRPr>
          </a:p>
        </p:txBody>
      </p:sp>
      <p:pic>
        <p:nvPicPr>
          <p:cNvPr descr="C:/Users/Administrator/Desktop/3208G/微信图片_20240521113807.jpg微信图片_20240521113807" id="599" name="Google Shape;599;p22"/>
          <p:cNvPicPr preferRelativeResize="0"/>
          <p:nvPr/>
        </p:nvPicPr>
        <p:blipFill rotWithShape="1">
          <a:blip r:embed="rId4">
            <a:alphaModFix/>
          </a:blip>
          <a:srcRect b="0" l="0" r="0" t="0"/>
          <a:stretch/>
        </p:blipFill>
        <p:spPr>
          <a:xfrm rot="5400000">
            <a:off x="1448823" y="496230"/>
            <a:ext cx="4607175" cy="7123150"/>
          </a:xfrm>
          <a:prstGeom prst="rect">
            <a:avLst/>
          </a:prstGeom>
          <a:noFill/>
          <a:ln>
            <a:noFill/>
          </a:ln>
        </p:spPr>
      </p:pic>
      <p:sp>
        <p:nvSpPr>
          <p:cNvPr id="600" name="Google Shape;600;p22"/>
          <p:cNvSpPr txBox="1"/>
          <p:nvPr/>
        </p:nvSpPr>
        <p:spPr>
          <a:xfrm>
            <a:off x="191135" y="977265"/>
            <a:ext cx="1078293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3.4：Side panel assembly internal disassembly instructions: handrail leather cover and airbag removal instructions. Demonstrate the left board assembly and the right board in the same way</a:t>
            </a:r>
            <a:endParaRPr b="1" sz="1800">
              <a:solidFill>
                <a:schemeClr val="dk1"/>
              </a:solidFill>
              <a:latin typeface="Arial"/>
              <a:ea typeface="Arial"/>
              <a:cs typeface="Arial"/>
              <a:sym typeface="Arial"/>
            </a:endParaRPr>
          </a:p>
        </p:txBody>
      </p:sp>
      <p:sp>
        <p:nvSpPr>
          <p:cNvPr id="601" name="Google Shape;601;p22"/>
          <p:cNvSpPr txBox="1"/>
          <p:nvPr>
            <p:ph idx="11" type="ftr"/>
          </p:nvPr>
        </p:nvSpPr>
        <p:spPr>
          <a:xfrm>
            <a:off x="135890" y="6525260"/>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7" name="Shape 607"/>
        <p:cNvGrpSpPr/>
        <p:nvPr/>
      </p:nvGrpSpPr>
      <p:grpSpPr>
        <a:xfrm>
          <a:off x="0" y="0"/>
          <a:ext cx="0" cy="0"/>
          <a:chOff x="0" y="0"/>
          <a:chExt cx="0" cy="0"/>
        </a:xfrm>
      </p:grpSpPr>
      <p:sp>
        <p:nvSpPr>
          <p:cNvPr id="608" name="Google Shape;608;p23"/>
          <p:cNvSpPr txBox="1"/>
          <p:nvPr>
            <p:ph idx="12" type="sldNum"/>
          </p:nvPr>
        </p:nvSpPr>
        <p:spPr>
          <a:xfrm>
            <a:off x="4834255" y="634983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609" name="Google Shape;609;p23"/>
          <p:cNvSpPr txBox="1"/>
          <p:nvPr/>
        </p:nvSpPr>
        <p:spPr>
          <a:xfrm>
            <a:off x="140970" y="892175"/>
            <a:ext cx="1090993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3.4：Side panel assembly internal removal instructions: side panel outer cover and horn removal instructions. Demonstrate the left board assembly and the right board in the same way</a:t>
            </a:r>
            <a:endParaRPr b="1" sz="1800">
              <a:solidFill>
                <a:schemeClr val="dk1"/>
              </a:solidFill>
              <a:latin typeface="Arial"/>
              <a:ea typeface="Arial"/>
              <a:cs typeface="Arial"/>
              <a:sym typeface="Arial"/>
            </a:endParaRPr>
          </a:p>
        </p:txBody>
      </p:sp>
      <p:sp>
        <p:nvSpPr>
          <p:cNvPr id="610" name="Google Shape;610;p23"/>
          <p:cNvSpPr txBox="1"/>
          <p:nvPr/>
        </p:nvSpPr>
        <p:spPr>
          <a:xfrm>
            <a:off x="0" y="4673600"/>
            <a:ext cx="384238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the 28 screws at the mark   and remove the side panel cover</a:t>
            </a:r>
            <a:endParaRPr/>
          </a:p>
        </p:txBody>
      </p:sp>
      <p:sp>
        <p:nvSpPr>
          <p:cNvPr id="611" name="Google Shape;611;p23"/>
          <p:cNvSpPr txBox="1"/>
          <p:nvPr/>
        </p:nvSpPr>
        <p:spPr>
          <a:xfrm>
            <a:off x="8856980" y="4812030"/>
            <a:ext cx="3473450" cy="9220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the 4 screws of the fixed horn, pull out 2 terminals, and remove the horn.</a:t>
            </a:r>
            <a:endParaRPr/>
          </a:p>
        </p:txBody>
      </p:sp>
      <p:pic>
        <p:nvPicPr>
          <p:cNvPr descr="C:\Users\Administrator\Desktop\3628图册\微信图片_202204131715431.jpg微信图片_202204131715431" id="612" name="Google Shape;612;p23"/>
          <p:cNvPicPr preferRelativeResize="0"/>
          <p:nvPr/>
        </p:nvPicPr>
        <p:blipFill rotWithShape="1">
          <a:blip r:embed="rId4">
            <a:alphaModFix/>
          </a:blip>
          <a:srcRect b="0" l="0" r="0" t="0"/>
          <a:stretch/>
        </p:blipFill>
        <p:spPr>
          <a:xfrm rot="-5400000">
            <a:off x="370840" y="1312545"/>
            <a:ext cx="3101340" cy="3619500"/>
          </a:xfrm>
          <a:prstGeom prst="rect">
            <a:avLst/>
          </a:prstGeom>
          <a:noFill/>
          <a:ln>
            <a:noFill/>
          </a:ln>
        </p:spPr>
      </p:pic>
      <p:sp>
        <p:nvSpPr>
          <p:cNvPr id="613" name="Google Shape;613;p23"/>
          <p:cNvSpPr/>
          <p:nvPr/>
        </p:nvSpPr>
        <p:spPr>
          <a:xfrm>
            <a:off x="135890" y="2629535"/>
            <a:ext cx="241300" cy="1962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4" name="Google Shape;614;p23"/>
          <p:cNvSpPr/>
          <p:nvPr/>
        </p:nvSpPr>
        <p:spPr>
          <a:xfrm>
            <a:off x="951230" y="1943735"/>
            <a:ext cx="241300" cy="1962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5" name="Google Shape;615;p23"/>
          <p:cNvSpPr/>
          <p:nvPr/>
        </p:nvSpPr>
        <p:spPr>
          <a:xfrm>
            <a:off x="441960" y="2941955"/>
            <a:ext cx="241300" cy="1962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6" name="Google Shape;616;p23"/>
          <p:cNvSpPr/>
          <p:nvPr/>
        </p:nvSpPr>
        <p:spPr>
          <a:xfrm>
            <a:off x="683260" y="1943735"/>
            <a:ext cx="241300" cy="1962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7" name="Google Shape;617;p23"/>
          <p:cNvSpPr/>
          <p:nvPr/>
        </p:nvSpPr>
        <p:spPr>
          <a:xfrm>
            <a:off x="2037080" y="2977515"/>
            <a:ext cx="241300" cy="1962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8" name="Google Shape;618;p23"/>
          <p:cNvSpPr/>
          <p:nvPr/>
        </p:nvSpPr>
        <p:spPr>
          <a:xfrm>
            <a:off x="1486535" y="2050415"/>
            <a:ext cx="241300" cy="1962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9" name="Google Shape;619;p23"/>
          <p:cNvSpPr/>
          <p:nvPr/>
        </p:nvSpPr>
        <p:spPr>
          <a:xfrm>
            <a:off x="2278380" y="2705100"/>
            <a:ext cx="241300" cy="1962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0" name="Google Shape;620;p23"/>
          <p:cNvSpPr/>
          <p:nvPr/>
        </p:nvSpPr>
        <p:spPr>
          <a:xfrm>
            <a:off x="2223135" y="2399665"/>
            <a:ext cx="241300" cy="1962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1" name="Google Shape;621;p23"/>
          <p:cNvSpPr/>
          <p:nvPr/>
        </p:nvSpPr>
        <p:spPr>
          <a:xfrm>
            <a:off x="819785" y="3308350"/>
            <a:ext cx="241300" cy="1962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2" name="Google Shape;622;p23"/>
          <p:cNvSpPr/>
          <p:nvPr/>
        </p:nvSpPr>
        <p:spPr>
          <a:xfrm>
            <a:off x="1218565" y="1959610"/>
            <a:ext cx="241300" cy="1962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3" name="Google Shape;623;p23"/>
          <p:cNvSpPr/>
          <p:nvPr/>
        </p:nvSpPr>
        <p:spPr>
          <a:xfrm>
            <a:off x="1459865" y="3167380"/>
            <a:ext cx="241300" cy="1962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4" name="Google Shape;624;p23"/>
          <p:cNvSpPr/>
          <p:nvPr/>
        </p:nvSpPr>
        <p:spPr>
          <a:xfrm>
            <a:off x="2108835" y="2745740"/>
            <a:ext cx="241300" cy="1962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5" name="Google Shape;625;p23"/>
          <p:cNvSpPr/>
          <p:nvPr/>
        </p:nvSpPr>
        <p:spPr>
          <a:xfrm>
            <a:off x="1753870" y="2084705"/>
            <a:ext cx="241300" cy="1962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6" name="Google Shape;626;p23"/>
          <p:cNvSpPr/>
          <p:nvPr/>
        </p:nvSpPr>
        <p:spPr>
          <a:xfrm>
            <a:off x="2185035" y="2280920"/>
            <a:ext cx="241300" cy="1962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7" name="Google Shape;627;p23"/>
          <p:cNvSpPr/>
          <p:nvPr/>
        </p:nvSpPr>
        <p:spPr>
          <a:xfrm>
            <a:off x="2426335" y="2249805"/>
            <a:ext cx="241300" cy="1962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8" name="Google Shape;628;p23"/>
          <p:cNvSpPr/>
          <p:nvPr/>
        </p:nvSpPr>
        <p:spPr>
          <a:xfrm>
            <a:off x="2642235" y="2155825"/>
            <a:ext cx="241300" cy="1962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9" name="Google Shape;629;p23"/>
          <p:cNvSpPr/>
          <p:nvPr/>
        </p:nvSpPr>
        <p:spPr>
          <a:xfrm>
            <a:off x="1809115" y="2437130"/>
            <a:ext cx="241300" cy="1962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0" name="Google Shape;630;p23"/>
          <p:cNvSpPr/>
          <p:nvPr/>
        </p:nvSpPr>
        <p:spPr>
          <a:xfrm>
            <a:off x="2108835" y="2583815"/>
            <a:ext cx="241300" cy="1962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1" name="Google Shape;631;p23"/>
          <p:cNvSpPr/>
          <p:nvPr/>
        </p:nvSpPr>
        <p:spPr>
          <a:xfrm>
            <a:off x="1221740" y="3549015"/>
            <a:ext cx="241300" cy="1962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2" name="Google Shape;632;p23"/>
          <p:cNvSpPr/>
          <p:nvPr/>
        </p:nvSpPr>
        <p:spPr>
          <a:xfrm>
            <a:off x="1944370" y="3555365"/>
            <a:ext cx="241300" cy="1962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3" name="Google Shape;633;p23"/>
          <p:cNvSpPr/>
          <p:nvPr/>
        </p:nvSpPr>
        <p:spPr>
          <a:xfrm>
            <a:off x="2223135" y="3559810"/>
            <a:ext cx="241300" cy="1962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4" name="Google Shape;634;p23"/>
          <p:cNvSpPr/>
          <p:nvPr/>
        </p:nvSpPr>
        <p:spPr>
          <a:xfrm>
            <a:off x="2591435" y="3363595"/>
            <a:ext cx="241300" cy="1962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5" name="Google Shape;635;p23"/>
          <p:cNvSpPr/>
          <p:nvPr/>
        </p:nvSpPr>
        <p:spPr>
          <a:xfrm>
            <a:off x="2858135" y="3175000"/>
            <a:ext cx="241300" cy="1962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6" name="Google Shape;636;p23"/>
          <p:cNvSpPr/>
          <p:nvPr/>
        </p:nvSpPr>
        <p:spPr>
          <a:xfrm>
            <a:off x="3099435" y="2941955"/>
            <a:ext cx="241300" cy="1962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7" name="Google Shape;637;p23"/>
          <p:cNvSpPr/>
          <p:nvPr/>
        </p:nvSpPr>
        <p:spPr>
          <a:xfrm>
            <a:off x="1665605" y="3620135"/>
            <a:ext cx="241300" cy="1962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8" name="Google Shape;638;p23"/>
          <p:cNvSpPr/>
          <p:nvPr/>
        </p:nvSpPr>
        <p:spPr>
          <a:xfrm>
            <a:off x="3363595" y="2629535"/>
            <a:ext cx="241300" cy="1962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9" name="Google Shape;639;p23"/>
          <p:cNvSpPr/>
          <p:nvPr/>
        </p:nvSpPr>
        <p:spPr>
          <a:xfrm>
            <a:off x="3482340" y="2399665"/>
            <a:ext cx="241300" cy="1962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0" name="Google Shape;640;p23"/>
          <p:cNvSpPr/>
          <p:nvPr/>
        </p:nvSpPr>
        <p:spPr>
          <a:xfrm>
            <a:off x="3098800" y="2246630"/>
            <a:ext cx="241300" cy="19621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1" name="Google Shape;641;p23"/>
          <p:cNvSpPr/>
          <p:nvPr/>
        </p:nvSpPr>
        <p:spPr>
          <a:xfrm>
            <a:off x="3876675" y="319468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C:\Users\Administrator\Desktop\3628图册\微信图片_202204131715433.jpg微信图片_202204131715433" id="642" name="Google Shape;642;p23"/>
          <p:cNvPicPr preferRelativeResize="0"/>
          <p:nvPr/>
        </p:nvPicPr>
        <p:blipFill rotWithShape="1">
          <a:blip r:embed="rId5">
            <a:alphaModFix/>
          </a:blip>
          <a:srcRect b="0" l="0" r="0" t="0"/>
          <a:stretch/>
        </p:blipFill>
        <p:spPr>
          <a:xfrm rot="-5400000">
            <a:off x="4892040" y="1603375"/>
            <a:ext cx="3033395" cy="3106420"/>
          </a:xfrm>
          <a:prstGeom prst="rect">
            <a:avLst/>
          </a:prstGeom>
          <a:noFill/>
          <a:ln>
            <a:noFill/>
          </a:ln>
        </p:spPr>
      </p:pic>
      <p:pic>
        <p:nvPicPr>
          <p:cNvPr descr="C:\Users\Administrator\Desktop\3628图册\微信图片_202204131715434.jpg微信图片_202204131715434" id="643" name="Google Shape;643;p23"/>
          <p:cNvPicPr preferRelativeResize="0"/>
          <p:nvPr/>
        </p:nvPicPr>
        <p:blipFill rotWithShape="1">
          <a:blip r:embed="rId6">
            <a:alphaModFix/>
          </a:blip>
          <a:srcRect b="0" l="0" r="0" t="0"/>
          <a:stretch/>
        </p:blipFill>
        <p:spPr>
          <a:xfrm rot="-5400000">
            <a:off x="9090660" y="1558290"/>
            <a:ext cx="3005455" cy="3196590"/>
          </a:xfrm>
          <a:prstGeom prst="rect">
            <a:avLst/>
          </a:prstGeom>
          <a:noFill/>
          <a:ln>
            <a:noFill/>
          </a:ln>
        </p:spPr>
      </p:pic>
      <p:sp>
        <p:nvSpPr>
          <p:cNvPr id="644" name="Google Shape;644;p23"/>
          <p:cNvSpPr/>
          <p:nvPr/>
        </p:nvSpPr>
        <p:spPr>
          <a:xfrm rot="420000">
            <a:off x="6677025" y="2688590"/>
            <a:ext cx="597535" cy="64897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5" name="Google Shape;645;p23"/>
          <p:cNvSpPr txBox="1"/>
          <p:nvPr/>
        </p:nvSpPr>
        <p:spPr>
          <a:xfrm>
            <a:off x="5222240" y="4812030"/>
            <a:ext cx="223901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Unplug the terminal</a:t>
            </a:r>
            <a:endParaRPr sz="1800">
              <a:solidFill>
                <a:schemeClr val="dk1"/>
              </a:solidFill>
              <a:latin typeface="Arial"/>
              <a:ea typeface="Arial"/>
              <a:cs typeface="Arial"/>
              <a:sym typeface="Arial"/>
            </a:endParaRPr>
          </a:p>
        </p:txBody>
      </p:sp>
      <p:sp>
        <p:nvSpPr>
          <p:cNvPr id="646" name="Google Shape;646;p23"/>
          <p:cNvSpPr/>
          <p:nvPr/>
        </p:nvSpPr>
        <p:spPr>
          <a:xfrm>
            <a:off x="8097520" y="3138170"/>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7" name="Google Shape;647;p23"/>
          <p:cNvSpPr/>
          <p:nvPr/>
        </p:nvSpPr>
        <p:spPr>
          <a:xfrm>
            <a:off x="10320655" y="2817495"/>
            <a:ext cx="135890" cy="10541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8" name="Google Shape;648;p23"/>
          <p:cNvSpPr/>
          <p:nvPr/>
        </p:nvSpPr>
        <p:spPr>
          <a:xfrm>
            <a:off x="10583545" y="3175000"/>
            <a:ext cx="135890" cy="10541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9" name="Google Shape;649;p23"/>
          <p:cNvSpPr/>
          <p:nvPr/>
        </p:nvSpPr>
        <p:spPr>
          <a:xfrm>
            <a:off x="10311765" y="3119120"/>
            <a:ext cx="135890" cy="10541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0" name="Google Shape;650;p23"/>
          <p:cNvSpPr/>
          <p:nvPr/>
        </p:nvSpPr>
        <p:spPr>
          <a:xfrm>
            <a:off x="10552430" y="2839085"/>
            <a:ext cx="135890" cy="10541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1" name="Google Shape;651;p23"/>
          <p:cNvSpPr txBox="1"/>
          <p:nvPr>
            <p:ph idx="11" type="ftr"/>
          </p:nvPr>
        </p:nvSpPr>
        <p:spPr>
          <a:xfrm>
            <a:off x="135890" y="6525260"/>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g3d12fe833d1_1_0"/>
          <p:cNvSpPr txBox="1"/>
          <p:nvPr>
            <p:ph type="ctrTitle"/>
          </p:nvPr>
        </p:nvSpPr>
        <p:spPr>
          <a:xfrm>
            <a:off x="669882" y="2588281"/>
            <a:ext cx="10852200" cy="899100"/>
          </a:xfrm>
          <a:prstGeom prst="rect">
            <a:avLst/>
          </a:prstGeom>
        </p:spPr>
        <p:txBody>
          <a:bodyPr anchorCtr="0" anchor="t" bIns="38100" lIns="101600" spcFirstLastPara="1" rIns="25400" wrap="square" tIns="38100">
            <a:noAutofit/>
          </a:bodyPr>
          <a:lstStyle/>
          <a:p>
            <a:pPr indent="0" lvl="0" marL="0" rtl="0" algn="ctr">
              <a:spcBef>
                <a:spcPts val="0"/>
              </a:spcBef>
              <a:spcAft>
                <a:spcPts val="0"/>
              </a:spcAft>
              <a:buNone/>
            </a:pPr>
            <a:r>
              <a:t/>
            </a:r>
            <a:endParaRPr/>
          </a:p>
        </p:txBody>
      </p:sp>
      <p:sp>
        <p:nvSpPr>
          <p:cNvPr id="658" name="Google Shape;658;g3d12fe833d1_1_0"/>
          <p:cNvSpPr txBox="1"/>
          <p:nvPr>
            <p:ph idx="1" type="subTitle"/>
          </p:nvPr>
        </p:nvSpPr>
        <p:spPr>
          <a:xfrm>
            <a:off x="669882" y="3566160"/>
            <a:ext cx="10852200" cy="951000"/>
          </a:xfrm>
          <a:prstGeom prst="rect">
            <a:avLst/>
          </a:prstGeom>
        </p:spPr>
        <p:txBody>
          <a:bodyPr anchorCtr="0" anchor="t" bIns="38100" lIns="101600" spcFirstLastPara="1" rIns="76200" wrap="square" tIns="38100">
            <a:noAutofit/>
          </a:bodyPr>
          <a:lstStyle/>
          <a:p>
            <a:pPr indent="0" lvl="0" marL="0" rtl="0" algn="ctr">
              <a:spcBef>
                <a:spcPts val="0"/>
              </a:spcBef>
              <a:spcAft>
                <a:spcPts val="1000"/>
              </a:spcAft>
              <a:buNone/>
            </a:pPr>
            <a:r>
              <a:t/>
            </a:r>
            <a:endParaRPr/>
          </a:p>
        </p:txBody>
      </p:sp>
      <p:sp>
        <p:nvSpPr>
          <p:cNvPr id="659" name="Google Shape;659;g3d12fe833d1_1_0"/>
          <p:cNvSpPr txBox="1"/>
          <p:nvPr>
            <p:ph idx="12" type="sldNum"/>
          </p:nvPr>
        </p:nvSpPr>
        <p:spPr>
          <a:xfrm>
            <a:off x="8610600" y="6349833"/>
            <a:ext cx="2700000" cy="316800"/>
          </a:xfrm>
          <a:prstGeom prst="rect">
            <a:avLst/>
          </a:prstGeom>
        </p:spPr>
        <p:txBody>
          <a:bodyPr anchorCtr="0" anchor="ctr" bIns="45700" lIns="91425" spcFirstLastPara="1" rIns="91425" wrap="square" tIns="45700">
            <a:normAutofit/>
          </a:bodyPr>
          <a:lstStyle/>
          <a:p>
            <a:pPr indent="0" lvl="0" marL="0" rtl="0" algn="r">
              <a:spcBef>
                <a:spcPts val="0"/>
              </a:spcBef>
              <a:spcAft>
                <a:spcPts val="0"/>
              </a:spcAft>
              <a:buClr>
                <a:srgbClr val="000000"/>
              </a:buClr>
              <a:buFont typeface="Arial"/>
              <a:buNone/>
            </a:pPr>
            <a:fld id="{00000000-1234-1234-1234-123412341234}" type="slidenum">
              <a:rPr lang="zh-CN"/>
              <a:t>‹#›</a:t>
            </a:fld>
            <a:endParaRPr/>
          </a:p>
        </p:txBody>
      </p:sp>
      <p:pic>
        <p:nvPicPr>
          <p:cNvPr descr="C:\Users\Administrator\Desktop\3628图册\微信图片_202204131715431.jpg微信图片_202204131715431" id="660" name="Google Shape;660;g3d12fe833d1_1_0"/>
          <p:cNvPicPr preferRelativeResize="0"/>
          <p:nvPr/>
        </p:nvPicPr>
        <p:blipFill rotWithShape="1">
          <a:blip r:embed="rId3">
            <a:alphaModFix/>
          </a:blip>
          <a:srcRect b="0" l="0" r="0" t="0"/>
          <a:stretch/>
        </p:blipFill>
        <p:spPr>
          <a:xfrm rot="-5400000">
            <a:off x="572875" y="-572888"/>
            <a:ext cx="6857676" cy="80034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6" name="Shape 666"/>
        <p:cNvGrpSpPr/>
        <p:nvPr/>
      </p:nvGrpSpPr>
      <p:grpSpPr>
        <a:xfrm>
          <a:off x="0" y="0"/>
          <a:ext cx="0" cy="0"/>
          <a:chOff x="0" y="0"/>
          <a:chExt cx="0" cy="0"/>
        </a:xfrm>
      </p:grpSpPr>
      <p:sp>
        <p:nvSpPr>
          <p:cNvPr id="667" name="Google Shape;667;p24"/>
          <p:cNvSpPr txBox="1"/>
          <p:nvPr>
            <p:ph idx="12" type="sldNum"/>
          </p:nvPr>
        </p:nvSpPr>
        <p:spPr>
          <a:xfrm>
            <a:off x="4834255" y="658351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668" name="Google Shape;668;p24"/>
          <p:cNvSpPr txBox="1"/>
          <p:nvPr/>
        </p:nvSpPr>
        <p:spPr>
          <a:xfrm>
            <a:off x="301625" y="933450"/>
            <a:ext cx="1096962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3.5：Left and right shoulder leather cover and airbag removal instructions: refer to (3.3 left and right side panel assembly removal instructions) remove left and right side plate assembly</a:t>
            </a:r>
            <a:endParaRPr b="1" sz="1800">
              <a:solidFill>
                <a:schemeClr val="dk1"/>
              </a:solidFill>
              <a:latin typeface="Arial"/>
              <a:ea typeface="Arial"/>
              <a:cs typeface="Arial"/>
              <a:sym typeface="Arial"/>
            </a:endParaRPr>
          </a:p>
        </p:txBody>
      </p:sp>
      <p:sp>
        <p:nvSpPr>
          <p:cNvPr id="669" name="Google Shape;669;p24"/>
          <p:cNvSpPr txBox="1"/>
          <p:nvPr/>
        </p:nvSpPr>
        <p:spPr>
          <a:xfrm>
            <a:off x="77470" y="3543935"/>
            <a:ext cx="368046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Tear off the magic buckle and remove it (2 screws on each side)</a:t>
            </a:r>
            <a:endParaRPr/>
          </a:p>
        </p:txBody>
      </p:sp>
      <p:sp>
        <p:nvSpPr>
          <p:cNvPr id="670" name="Google Shape;670;p24"/>
          <p:cNvSpPr txBox="1"/>
          <p:nvPr/>
        </p:nvSpPr>
        <p:spPr>
          <a:xfrm>
            <a:off x="4285615" y="3475355"/>
            <a:ext cx="387858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Pull out the left and right trachea to remove the left and right shoulder.</a:t>
            </a:r>
            <a:endParaRPr/>
          </a:p>
        </p:txBody>
      </p:sp>
      <p:sp>
        <p:nvSpPr>
          <p:cNvPr id="671" name="Google Shape;671;p24"/>
          <p:cNvSpPr txBox="1"/>
          <p:nvPr/>
        </p:nvSpPr>
        <p:spPr>
          <a:xfrm>
            <a:off x="9021445" y="6148705"/>
            <a:ext cx="296545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Left shoulder airbag and jacket</a:t>
            </a:r>
            <a:endParaRPr sz="1800">
              <a:solidFill>
                <a:schemeClr val="dk1"/>
              </a:solidFill>
              <a:latin typeface="Arial"/>
              <a:ea typeface="Arial"/>
              <a:cs typeface="Arial"/>
              <a:sym typeface="Arial"/>
            </a:endParaRPr>
          </a:p>
        </p:txBody>
      </p:sp>
      <p:pic>
        <p:nvPicPr>
          <p:cNvPr descr="C:\Users\Administrator\Desktop\3628图册\微信图片_202204131715437.jpg微信图片_202204131715437" id="672" name="Google Shape;672;p24"/>
          <p:cNvPicPr preferRelativeResize="0"/>
          <p:nvPr/>
        </p:nvPicPr>
        <p:blipFill rotWithShape="1">
          <a:blip r:embed="rId4">
            <a:alphaModFix/>
          </a:blip>
          <a:srcRect b="0" l="0" r="0" t="0"/>
          <a:stretch/>
        </p:blipFill>
        <p:spPr>
          <a:xfrm>
            <a:off x="4681220" y="1521460"/>
            <a:ext cx="2882900" cy="1903095"/>
          </a:xfrm>
          <a:prstGeom prst="rect">
            <a:avLst/>
          </a:prstGeom>
          <a:noFill/>
          <a:ln>
            <a:noFill/>
          </a:ln>
        </p:spPr>
      </p:pic>
      <p:sp>
        <p:nvSpPr>
          <p:cNvPr id="673" name="Google Shape;673;p24"/>
          <p:cNvSpPr/>
          <p:nvPr/>
        </p:nvSpPr>
        <p:spPr>
          <a:xfrm>
            <a:off x="3460115" y="219265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4" name="Google Shape;674;p24"/>
          <p:cNvSpPr/>
          <p:nvPr/>
        </p:nvSpPr>
        <p:spPr>
          <a:xfrm>
            <a:off x="5057775" y="2267585"/>
            <a:ext cx="316865" cy="36195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5" name="Google Shape;675;p24"/>
          <p:cNvSpPr/>
          <p:nvPr/>
        </p:nvSpPr>
        <p:spPr>
          <a:xfrm>
            <a:off x="6838950" y="2186305"/>
            <a:ext cx="316865" cy="36195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6" name="Google Shape;676;p24"/>
          <p:cNvSpPr/>
          <p:nvPr/>
        </p:nvSpPr>
        <p:spPr>
          <a:xfrm>
            <a:off x="7793990" y="210121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77" name="Google Shape;677;p24"/>
          <p:cNvGrpSpPr/>
          <p:nvPr/>
        </p:nvGrpSpPr>
        <p:grpSpPr>
          <a:xfrm>
            <a:off x="322580" y="1579245"/>
            <a:ext cx="2985135" cy="1946910"/>
            <a:chOff x="508" y="2349"/>
            <a:chExt cx="4701" cy="3066"/>
          </a:xfrm>
        </p:grpSpPr>
        <p:pic>
          <p:nvPicPr>
            <p:cNvPr descr="C:/Users/Administrator/Desktop/3208G/微信图片_20240521113808.jpg微信图片_20240521113808" id="678" name="Google Shape;678;p24"/>
            <p:cNvPicPr preferRelativeResize="0"/>
            <p:nvPr/>
          </p:nvPicPr>
          <p:blipFill rotWithShape="1">
            <a:blip r:embed="rId5">
              <a:alphaModFix/>
            </a:blip>
            <a:srcRect b="0" l="0" r="0" t="0"/>
            <a:stretch/>
          </p:blipFill>
          <p:spPr>
            <a:xfrm>
              <a:off x="508" y="2349"/>
              <a:ext cx="4701" cy="3066"/>
            </a:xfrm>
            <a:prstGeom prst="rect">
              <a:avLst/>
            </a:prstGeom>
            <a:noFill/>
            <a:ln>
              <a:noFill/>
            </a:ln>
          </p:spPr>
        </p:pic>
        <p:sp>
          <p:nvSpPr>
            <p:cNvPr id="679" name="Google Shape;679;p24"/>
            <p:cNvSpPr/>
            <p:nvPr/>
          </p:nvSpPr>
          <p:spPr>
            <a:xfrm>
              <a:off x="1165" y="4049"/>
              <a:ext cx="570" cy="261"/>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80" name="Google Shape;680;p24"/>
            <p:cNvSpPr/>
            <p:nvPr/>
          </p:nvSpPr>
          <p:spPr>
            <a:xfrm>
              <a:off x="4165" y="3920"/>
              <a:ext cx="570" cy="261"/>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C:\Users\Administrator\Desktop\3628图册\微信图片_202204131715439.jpg微信图片_202204131715439" id="681" name="Google Shape;681;p24"/>
          <p:cNvPicPr preferRelativeResize="0"/>
          <p:nvPr/>
        </p:nvPicPr>
        <p:blipFill rotWithShape="1">
          <a:blip r:embed="rId6">
            <a:alphaModFix/>
          </a:blip>
          <a:srcRect b="0" l="0" r="0" t="0"/>
          <a:stretch/>
        </p:blipFill>
        <p:spPr>
          <a:xfrm rot="5400000">
            <a:off x="9389110" y="978535"/>
            <a:ext cx="1903095" cy="2985770"/>
          </a:xfrm>
          <a:prstGeom prst="rect">
            <a:avLst/>
          </a:prstGeom>
          <a:noFill/>
          <a:ln>
            <a:noFill/>
          </a:ln>
        </p:spPr>
      </p:pic>
      <p:sp>
        <p:nvSpPr>
          <p:cNvPr id="682" name="Google Shape;682;p24"/>
          <p:cNvSpPr/>
          <p:nvPr/>
        </p:nvSpPr>
        <p:spPr>
          <a:xfrm>
            <a:off x="10219690" y="2327910"/>
            <a:ext cx="241935" cy="30162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83" name="Google Shape;683;p24"/>
          <p:cNvSpPr/>
          <p:nvPr/>
        </p:nvSpPr>
        <p:spPr>
          <a:xfrm>
            <a:off x="10124440" y="2662555"/>
            <a:ext cx="241935" cy="30162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84" name="Google Shape;684;p24"/>
          <p:cNvSpPr txBox="1"/>
          <p:nvPr/>
        </p:nvSpPr>
        <p:spPr>
          <a:xfrm>
            <a:off x="9003030" y="3446145"/>
            <a:ext cx="263779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the two screws on the right shoulder</a:t>
            </a:r>
            <a:endParaRPr sz="1800">
              <a:solidFill>
                <a:schemeClr val="dk1"/>
              </a:solidFill>
              <a:latin typeface="Arial"/>
              <a:ea typeface="Arial"/>
              <a:cs typeface="Arial"/>
              <a:sym typeface="Arial"/>
            </a:endParaRPr>
          </a:p>
        </p:txBody>
      </p:sp>
      <p:pic>
        <p:nvPicPr>
          <p:cNvPr descr="C:\Users\Administrator\Desktop\3628图册\微信图片_2022041317154310.jpg微信图片_2022041317154310" id="685" name="Google Shape;685;p24"/>
          <p:cNvPicPr preferRelativeResize="0"/>
          <p:nvPr/>
        </p:nvPicPr>
        <p:blipFill rotWithShape="1">
          <a:blip r:embed="rId7">
            <a:alphaModFix/>
          </a:blip>
          <a:srcRect b="0" l="0" r="0" t="0"/>
          <a:stretch/>
        </p:blipFill>
        <p:spPr>
          <a:xfrm rot="5400000">
            <a:off x="863600" y="3651885"/>
            <a:ext cx="1903095" cy="2984500"/>
          </a:xfrm>
          <a:prstGeom prst="rect">
            <a:avLst/>
          </a:prstGeom>
          <a:noFill/>
          <a:ln>
            <a:noFill/>
          </a:ln>
        </p:spPr>
      </p:pic>
      <p:sp>
        <p:nvSpPr>
          <p:cNvPr id="686" name="Google Shape;686;p24"/>
          <p:cNvSpPr txBox="1"/>
          <p:nvPr/>
        </p:nvSpPr>
        <p:spPr>
          <a:xfrm>
            <a:off x="417830" y="6119495"/>
            <a:ext cx="276479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Right shoulder airbag and jacket</a:t>
            </a:r>
            <a:endParaRPr sz="1800">
              <a:solidFill>
                <a:schemeClr val="dk1"/>
              </a:solidFill>
              <a:latin typeface="Arial"/>
              <a:ea typeface="Arial"/>
              <a:cs typeface="Arial"/>
              <a:sym typeface="Arial"/>
            </a:endParaRPr>
          </a:p>
        </p:txBody>
      </p:sp>
      <p:sp>
        <p:nvSpPr>
          <p:cNvPr id="687" name="Google Shape;687;p24"/>
          <p:cNvSpPr/>
          <p:nvPr/>
        </p:nvSpPr>
        <p:spPr>
          <a:xfrm>
            <a:off x="3489325" y="4900930"/>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88" name="Google Shape;688;p24"/>
          <p:cNvSpPr txBox="1"/>
          <p:nvPr/>
        </p:nvSpPr>
        <p:spPr>
          <a:xfrm>
            <a:off x="4575175" y="6070600"/>
            <a:ext cx="310705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the two screws on the left shoulder</a:t>
            </a:r>
            <a:endParaRPr sz="1800">
              <a:solidFill>
                <a:schemeClr val="dk1"/>
              </a:solidFill>
              <a:latin typeface="Arial"/>
              <a:ea typeface="Arial"/>
              <a:cs typeface="Arial"/>
              <a:sym typeface="Arial"/>
            </a:endParaRPr>
          </a:p>
        </p:txBody>
      </p:sp>
      <p:pic>
        <p:nvPicPr>
          <p:cNvPr descr="C:\Users\Administrator\Desktop\3628图册\微信图片_2022041317154312.jpg微信图片_2022041317154312" id="689" name="Google Shape;689;p24"/>
          <p:cNvPicPr preferRelativeResize="0"/>
          <p:nvPr/>
        </p:nvPicPr>
        <p:blipFill rotWithShape="1">
          <a:blip r:embed="rId8">
            <a:alphaModFix/>
          </a:blip>
          <a:srcRect b="0" l="0" r="0" t="0"/>
          <a:stretch/>
        </p:blipFill>
        <p:spPr>
          <a:xfrm rot="5400000">
            <a:off x="9387205" y="3557905"/>
            <a:ext cx="1903095" cy="2959735"/>
          </a:xfrm>
          <a:prstGeom prst="rect">
            <a:avLst/>
          </a:prstGeom>
          <a:noFill/>
          <a:ln>
            <a:noFill/>
          </a:ln>
        </p:spPr>
      </p:pic>
      <p:grpSp>
        <p:nvGrpSpPr>
          <p:cNvPr id="690" name="Google Shape;690;p24"/>
          <p:cNvGrpSpPr/>
          <p:nvPr/>
        </p:nvGrpSpPr>
        <p:grpSpPr>
          <a:xfrm>
            <a:off x="4682490" y="4125595"/>
            <a:ext cx="2851785" cy="1903095"/>
            <a:chOff x="7374" y="6221"/>
            <a:chExt cx="4491" cy="2997"/>
          </a:xfrm>
        </p:grpSpPr>
        <p:pic>
          <p:nvPicPr>
            <p:cNvPr descr="C:\Users\Administrator\Desktop\3628图册\微信图片_2022041317154311.jpg微信图片_2022041317154311" id="691" name="Google Shape;691;p24"/>
            <p:cNvPicPr preferRelativeResize="0"/>
            <p:nvPr/>
          </p:nvPicPr>
          <p:blipFill rotWithShape="1">
            <a:blip r:embed="rId9">
              <a:alphaModFix/>
            </a:blip>
            <a:srcRect b="0" l="0" r="0" t="0"/>
            <a:stretch/>
          </p:blipFill>
          <p:spPr>
            <a:xfrm rot="5400000">
              <a:off x="8121" y="5474"/>
              <a:ext cx="2997" cy="4491"/>
            </a:xfrm>
            <a:prstGeom prst="rect">
              <a:avLst/>
            </a:prstGeom>
            <a:noFill/>
            <a:ln>
              <a:noFill/>
            </a:ln>
          </p:spPr>
        </p:pic>
        <p:sp>
          <p:nvSpPr>
            <p:cNvPr id="692" name="Google Shape;692;p24"/>
            <p:cNvSpPr/>
            <p:nvPr/>
          </p:nvSpPr>
          <p:spPr>
            <a:xfrm>
              <a:off x="9195" y="7217"/>
              <a:ext cx="618" cy="49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3" name="Google Shape;693;p24"/>
            <p:cNvSpPr/>
            <p:nvPr/>
          </p:nvSpPr>
          <p:spPr>
            <a:xfrm>
              <a:off x="9195" y="7811"/>
              <a:ext cx="618" cy="49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694" name="Google Shape;694;p24"/>
          <p:cNvSpPr/>
          <p:nvPr/>
        </p:nvSpPr>
        <p:spPr>
          <a:xfrm>
            <a:off x="7774940" y="488632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5" name="Google Shape;695;p24"/>
          <p:cNvSpPr txBox="1"/>
          <p:nvPr>
            <p:ph idx="11" type="ftr"/>
          </p:nvPr>
        </p:nvSpPr>
        <p:spPr>
          <a:xfrm>
            <a:off x="135890" y="6671310"/>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1" name="Shape 701"/>
        <p:cNvGrpSpPr/>
        <p:nvPr/>
      </p:nvGrpSpPr>
      <p:grpSpPr>
        <a:xfrm>
          <a:off x="0" y="0"/>
          <a:ext cx="0" cy="0"/>
          <a:chOff x="0" y="0"/>
          <a:chExt cx="0" cy="0"/>
        </a:xfrm>
      </p:grpSpPr>
      <p:sp>
        <p:nvSpPr>
          <p:cNvPr id="702" name="Google Shape;702;p25"/>
          <p:cNvSpPr txBox="1"/>
          <p:nvPr>
            <p:ph idx="12" type="sldNum"/>
          </p:nvPr>
        </p:nvSpPr>
        <p:spPr>
          <a:xfrm>
            <a:off x="4812665" y="655430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703" name="Google Shape;703;p25"/>
          <p:cNvSpPr txBox="1"/>
          <p:nvPr/>
        </p:nvSpPr>
        <p:spPr>
          <a:xfrm>
            <a:off x="117475" y="814070"/>
            <a:ext cx="1082611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3.6：mechanism disassembly instructions: note: (need to remove the inner and outer decorative cover of the hood first)</a:t>
            </a:r>
            <a:endParaRPr b="1" sz="1800">
              <a:solidFill>
                <a:schemeClr val="dk1"/>
              </a:solidFill>
              <a:latin typeface="Arial"/>
              <a:ea typeface="Arial"/>
              <a:cs typeface="Arial"/>
              <a:sym typeface="Arial"/>
            </a:endParaRPr>
          </a:p>
        </p:txBody>
      </p:sp>
      <p:sp>
        <p:nvSpPr>
          <p:cNvPr id="704" name="Google Shape;704;p25"/>
          <p:cNvSpPr txBox="1"/>
          <p:nvPr/>
        </p:nvSpPr>
        <p:spPr>
          <a:xfrm>
            <a:off x="75565" y="3365500"/>
            <a:ext cx="322072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the 4 screws and remove the back cover</a:t>
            </a:r>
            <a:endParaRPr/>
          </a:p>
        </p:txBody>
      </p:sp>
      <p:sp>
        <p:nvSpPr>
          <p:cNvPr id="705" name="Google Shape;705;p25"/>
          <p:cNvSpPr txBox="1"/>
          <p:nvPr/>
        </p:nvSpPr>
        <p:spPr>
          <a:xfrm>
            <a:off x="4692650" y="5957570"/>
            <a:ext cx="221424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4 screws from the core box</a:t>
            </a:r>
            <a:endParaRPr/>
          </a:p>
        </p:txBody>
      </p:sp>
      <p:sp>
        <p:nvSpPr>
          <p:cNvPr id="706" name="Google Shape;706;p25"/>
          <p:cNvSpPr/>
          <p:nvPr/>
        </p:nvSpPr>
        <p:spPr>
          <a:xfrm>
            <a:off x="3369310" y="219265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07" name="Google Shape;707;p25"/>
          <p:cNvSpPr/>
          <p:nvPr/>
        </p:nvSpPr>
        <p:spPr>
          <a:xfrm>
            <a:off x="7675245" y="204152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08" name="Google Shape;708;p25"/>
          <p:cNvGrpSpPr/>
          <p:nvPr/>
        </p:nvGrpSpPr>
        <p:grpSpPr>
          <a:xfrm>
            <a:off x="4480560" y="1324610"/>
            <a:ext cx="2806065" cy="1938655"/>
            <a:chOff x="7056" y="2247"/>
            <a:chExt cx="4419" cy="3296"/>
          </a:xfrm>
        </p:grpSpPr>
        <p:pic>
          <p:nvPicPr>
            <p:cNvPr descr="C:\Users\Administrator\Desktop\3628图册\微信图片_2022041317154315.jpg微信图片_2022041317154315" id="709" name="Google Shape;709;p25"/>
            <p:cNvPicPr preferRelativeResize="0"/>
            <p:nvPr/>
          </p:nvPicPr>
          <p:blipFill rotWithShape="1">
            <a:blip r:embed="rId4">
              <a:alphaModFix/>
            </a:blip>
            <a:srcRect b="0" l="0" r="0" t="0"/>
            <a:stretch/>
          </p:blipFill>
          <p:spPr>
            <a:xfrm>
              <a:off x="7056" y="2247"/>
              <a:ext cx="4419" cy="3296"/>
            </a:xfrm>
            <a:prstGeom prst="rect">
              <a:avLst/>
            </a:prstGeom>
            <a:noFill/>
            <a:ln>
              <a:noFill/>
            </a:ln>
          </p:spPr>
        </p:pic>
        <p:sp>
          <p:nvSpPr>
            <p:cNvPr id="710" name="Google Shape;710;p25"/>
            <p:cNvSpPr/>
            <p:nvPr/>
          </p:nvSpPr>
          <p:spPr>
            <a:xfrm>
              <a:off x="7556" y="2915"/>
              <a:ext cx="499" cy="476"/>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1" name="Google Shape;711;p25"/>
            <p:cNvSpPr/>
            <p:nvPr/>
          </p:nvSpPr>
          <p:spPr>
            <a:xfrm>
              <a:off x="7804" y="4564"/>
              <a:ext cx="499" cy="476"/>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2" name="Google Shape;712;p25"/>
            <p:cNvSpPr/>
            <p:nvPr/>
          </p:nvSpPr>
          <p:spPr>
            <a:xfrm>
              <a:off x="10447" y="3623"/>
              <a:ext cx="499" cy="476"/>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3" name="Google Shape;713;p25"/>
            <p:cNvSpPr/>
            <p:nvPr/>
          </p:nvSpPr>
          <p:spPr>
            <a:xfrm>
              <a:off x="7473" y="3591"/>
              <a:ext cx="499" cy="476"/>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4" name="Google Shape;714;p25"/>
            <p:cNvSpPr/>
            <p:nvPr/>
          </p:nvSpPr>
          <p:spPr>
            <a:xfrm>
              <a:off x="10447" y="2915"/>
              <a:ext cx="499" cy="476"/>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5" name="Google Shape;715;p25"/>
            <p:cNvSpPr/>
            <p:nvPr/>
          </p:nvSpPr>
          <p:spPr>
            <a:xfrm>
              <a:off x="10122" y="4564"/>
              <a:ext cx="499" cy="476"/>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716" name="Google Shape;716;p25"/>
          <p:cNvSpPr txBox="1"/>
          <p:nvPr/>
        </p:nvSpPr>
        <p:spPr>
          <a:xfrm>
            <a:off x="4317365" y="3260090"/>
            <a:ext cx="322707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3 screws on the left and right side of the backrest</a:t>
            </a:r>
            <a:endParaRPr/>
          </a:p>
        </p:txBody>
      </p:sp>
      <p:pic>
        <p:nvPicPr>
          <p:cNvPr descr="C:\Users\Administrator\Desktop\3628图册\微信图片_2022041317154316.jpg微信图片_2022041317154316" id="717" name="Google Shape;717;p25"/>
          <p:cNvPicPr preferRelativeResize="0"/>
          <p:nvPr/>
        </p:nvPicPr>
        <p:blipFill rotWithShape="1">
          <a:blip r:embed="rId5">
            <a:alphaModFix/>
          </a:blip>
          <a:srcRect b="0" l="0" r="0" t="0"/>
          <a:stretch/>
        </p:blipFill>
        <p:spPr>
          <a:xfrm>
            <a:off x="8898573" y="1200785"/>
            <a:ext cx="2791460" cy="2092960"/>
          </a:xfrm>
          <a:prstGeom prst="rect">
            <a:avLst/>
          </a:prstGeom>
          <a:noFill/>
          <a:ln>
            <a:noFill/>
          </a:ln>
        </p:spPr>
      </p:pic>
      <p:sp>
        <p:nvSpPr>
          <p:cNvPr id="718" name="Google Shape;718;p25"/>
          <p:cNvSpPr/>
          <p:nvPr/>
        </p:nvSpPr>
        <p:spPr>
          <a:xfrm>
            <a:off x="10184765" y="1854835"/>
            <a:ext cx="256540" cy="664210"/>
          </a:xfrm>
          <a:prstGeom prst="up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9" name="Google Shape;719;p25"/>
          <p:cNvSpPr txBox="1"/>
          <p:nvPr/>
        </p:nvSpPr>
        <p:spPr>
          <a:xfrm>
            <a:off x="7884795" y="3350895"/>
            <a:ext cx="4234180" cy="9220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Push the front backrest forward to a certain angle to make sure there is enough room to remove the mechanism</a:t>
            </a:r>
            <a:endParaRPr sz="1800">
              <a:solidFill>
                <a:schemeClr val="dk1"/>
              </a:solidFill>
              <a:latin typeface="Arial"/>
              <a:ea typeface="Arial"/>
              <a:cs typeface="Arial"/>
              <a:sym typeface="Arial"/>
            </a:endParaRPr>
          </a:p>
        </p:txBody>
      </p:sp>
      <p:grpSp>
        <p:nvGrpSpPr>
          <p:cNvPr id="720" name="Google Shape;720;p25"/>
          <p:cNvGrpSpPr/>
          <p:nvPr/>
        </p:nvGrpSpPr>
        <p:grpSpPr>
          <a:xfrm>
            <a:off x="129540" y="4050030"/>
            <a:ext cx="2889250" cy="2084705"/>
            <a:chOff x="204" y="6194"/>
            <a:chExt cx="4550" cy="3283"/>
          </a:xfrm>
        </p:grpSpPr>
        <p:pic>
          <p:nvPicPr>
            <p:cNvPr descr="C:\Users\Administrator\Desktop\3628图册\微信图片_2022041317154317.jpg微信图片_2022041317154317" id="721" name="Google Shape;721;p25"/>
            <p:cNvPicPr preferRelativeResize="0"/>
            <p:nvPr/>
          </p:nvPicPr>
          <p:blipFill rotWithShape="1">
            <a:blip r:embed="rId6">
              <a:alphaModFix/>
            </a:blip>
            <a:srcRect b="0" l="0" r="0" t="0"/>
            <a:stretch/>
          </p:blipFill>
          <p:spPr>
            <a:xfrm>
              <a:off x="2453" y="6254"/>
              <a:ext cx="2301" cy="3223"/>
            </a:xfrm>
            <a:prstGeom prst="rect">
              <a:avLst/>
            </a:prstGeom>
            <a:noFill/>
            <a:ln>
              <a:noFill/>
            </a:ln>
          </p:spPr>
        </p:pic>
        <p:pic>
          <p:nvPicPr>
            <p:cNvPr descr="C:\Users\Administrator\Desktop\3628图册\微信图片_2022041317154318.jpg微信图片_2022041317154318" id="722" name="Google Shape;722;p25"/>
            <p:cNvPicPr preferRelativeResize="0"/>
            <p:nvPr/>
          </p:nvPicPr>
          <p:blipFill rotWithShape="1">
            <a:blip r:embed="rId7">
              <a:alphaModFix/>
            </a:blip>
            <a:srcRect b="0" l="0" r="0" t="0"/>
            <a:stretch/>
          </p:blipFill>
          <p:spPr>
            <a:xfrm>
              <a:off x="204" y="6194"/>
              <a:ext cx="2323" cy="3245"/>
            </a:xfrm>
            <a:prstGeom prst="rect">
              <a:avLst/>
            </a:prstGeom>
            <a:noFill/>
            <a:ln>
              <a:noFill/>
            </a:ln>
          </p:spPr>
        </p:pic>
        <p:sp>
          <p:nvSpPr>
            <p:cNvPr id="723" name="Google Shape;723;p25"/>
            <p:cNvSpPr/>
            <p:nvPr/>
          </p:nvSpPr>
          <p:spPr>
            <a:xfrm>
              <a:off x="3421" y="7336"/>
              <a:ext cx="261" cy="30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24" name="Google Shape;724;p25"/>
            <p:cNvSpPr/>
            <p:nvPr/>
          </p:nvSpPr>
          <p:spPr>
            <a:xfrm>
              <a:off x="3682" y="7336"/>
              <a:ext cx="261" cy="30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25" name="Google Shape;725;p25"/>
            <p:cNvSpPr/>
            <p:nvPr/>
          </p:nvSpPr>
          <p:spPr>
            <a:xfrm>
              <a:off x="3605" y="7807"/>
              <a:ext cx="261" cy="30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26" name="Google Shape;726;p25"/>
            <p:cNvSpPr/>
            <p:nvPr/>
          </p:nvSpPr>
          <p:spPr>
            <a:xfrm>
              <a:off x="1701" y="7043"/>
              <a:ext cx="261" cy="30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27" name="Google Shape;727;p25"/>
            <p:cNvSpPr/>
            <p:nvPr/>
          </p:nvSpPr>
          <p:spPr>
            <a:xfrm>
              <a:off x="1440" y="7043"/>
              <a:ext cx="261" cy="30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728" name="Google Shape;728;p25"/>
          <p:cNvSpPr txBox="1"/>
          <p:nvPr/>
        </p:nvSpPr>
        <p:spPr>
          <a:xfrm>
            <a:off x="351155" y="6142990"/>
            <a:ext cx="239712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right 3 left 2 screws</a:t>
            </a:r>
            <a:endParaRPr sz="1800">
              <a:solidFill>
                <a:schemeClr val="dk1"/>
              </a:solidFill>
              <a:latin typeface="Arial"/>
              <a:ea typeface="Arial"/>
              <a:cs typeface="Arial"/>
              <a:sym typeface="Arial"/>
            </a:endParaRPr>
          </a:p>
        </p:txBody>
      </p:sp>
      <p:sp>
        <p:nvSpPr>
          <p:cNvPr id="729" name="Google Shape;729;p25"/>
          <p:cNvSpPr/>
          <p:nvPr/>
        </p:nvSpPr>
        <p:spPr>
          <a:xfrm>
            <a:off x="3375660" y="477456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C:\Users\Administrator\Desktop\3628图册\微信图片_2022041317154320.jpg微信图片_2022041317154320" id="730" name="Google Shape;730;p25"/>
          <p:cNvPicPr preferRelativeResize="0"/>
          <p:nvPr/>
        </p:nvPicPr>
        <p:blipFill rotWithShape="1">
          <a:blip r:embed="rId8">
            <a:alphaModFix/>
          </a:blip>
          <a:srcRect b="0" l="0" r="0" t="0"/>
          <a:stretch/>
        </p:blipFill>
        <p:spPr>
          <a:xfrm rot="-5400000">
            <a:off x="4907915" y="3517265"/>
            <a:ext cx="1950085" cy="2805430"/>
          </a:xfrm>
          <a:prstGeom prst="rect">
            <a:avLst/>
          </a:prstGeom>
          <a:noFill/>
          <a:ln>
            <a:noFill/>
          </a:ln>
        </p:spPr>
      </p:pic>
      <p:sp>
        <p:nvSpPr>
          <p:cNvPr id="731" name="Google Shape;731;p25"/>
          <p:cNvSpPr/>
          <p:nvPr/>
        </p:nvSpPr>
        <p:spPr>
          <a:xfrm>
            <a:off x="4782820" y="4884420"/>
            <a:ext cx="301625" cy="28702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32" name="Google Shape;732;p25"/>
          <p:cNvSpPr/>
          <p:nvPr/>
        </p:nvSpPr>
        <p:spPr>
          <a:xfrm>
            <a:off x="4813300" y="5319395"/>
            <a:ext cx="301625" cy="28702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33" name="Google Shape;733;p25"/>
          <p:cNvSpPr/>
          <p:nvPr/>
        </p:nvSpPr>
        <p:spPr>
          <a:xfrm>
            <a:off x="6442710" y="5234940"/>
            <a:ext cx="301625" cy="28702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34" name="Google Shape;734;p25"/>
          <p:cNvSpPr/>
          <p:nvPr/>
        </p:nvSpPr>
        <p:spPr>
          <a:xfrm>
            <a:off x="6435090" y="4833620"/>
            <a:ext cx="301625" cy="28702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35" name="Google Shape;735;p25"/>
          <p:cNvSpPr/>
          <p:nvPr/>
        </p:nvSpPr>
        <p:spPr>
          <a:xfrm>
            <a:off x="7675245" y="463994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36" name="Google Shape;736;p25"/>
          <p:cNvGrpSpPr/>
          <p:nvPr/>
        </p:nvGrpSpPr>
        <p:grpSpPr>
          <a:xfrm>
            <a:off x="8948738" y="4280218"/>
            <a:ext cx="2600960" cy="1950085"/>
            <a:chOff x="14093" y="6511"/>
            <a:chExt cx="4096" cy="3071"/>
          </a:xfrm>
        </p:grpSpPr>
        <p:pic>
          <p:nvPicPr>
            <p:cNvPr descr="C:\Users\Administrator\Desktop\3628图册\微信图片_2022041317154321.jpg微信图片_2022041317154321" id="737" name="Google Shape;737;p25"/>
            <p:cNvPicPr preferRelativeResize="0"/>
            <p:nvPr/>
          </p:nvPicPr>
          <p:blipFill rotWithShape="1">
            <a:blip r:embed="rId9">
              <a:alphaModFix/>
            </a:blip>
            <a:srcRect b="0" l="0" r="0" t="0"/>
            <a:stretch/>
          </p:blipFill>
          <p:spPr>
            <a:xfrm rot="-5400000">
              <a:off x="14605" y="5998"/>
              <a:ext cx="3071" cy="4096"/>
            </a:xfrm>
            <a:prstGeom prst="rect">
              <a:avLst/>
            </a:prstGeom>
            <a:noFill/>
            <a:ln>
              <a:noFill/>
            </a:ln>
          </p:spPr>
        </p:pic>
        <p:sp>
          <p:nvSpPr>
            <p:cNvPr id="738" name="Google Shape;738;p25"/>
            <p:cNvSpPr/>
            <p:nvPr/>
          </p:nvSpPr>
          <p:spPr>
            <a:xfrm>
              <a:off x="15183" y="7811"/>
              <a:ext cx="499" cy="642"/>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39" name="Google Shape;739;p25"/>
            <p:cNvSpPr/>
            <p:nvPr/>
          </p:nvSpPr>
          <p:spPr>
            <a:xfrm>
              <a:off x="16568" y="7906"/>
              <a:ext cx="499" cy="642"/>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740" name="Google Shape;740;p25"/>
          <p:cNvSpPr txBox="1"/>
          <p:nvPr/>
        </p:nvSpPr>
        <p:spPr>
          <a:xfrm>
            <a:off x="9165590" y="6332855"/>
            <a:ext cx="217106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Unplug 2 terminals</a:t>
            </a:r>
            <a:endParaRPr/>
          </a:p>
        </p:txBody>
      </p:sp>
      <p:sp>
        <p:nvSpPr>
          <p:cNvPr id="741" name="Google Shape;741;p25"/>
          <p:cNvSpPr txBox="1"/>
          <p:nvPr>
            <p:ph idx="11" type="ftr"/>
          </p:nvPr>
        </p:nvSpPr>
        <p:spPr>
          <a:xfrm>
            <a:off x="135890" y="6671310"/>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grpSp>
        <p:nvGrpSpPr>
          <p:cNvPr id="742" name="Google Shape;742;p25"/>
          <p:cNvGrpSpPr/>
          <p:nvPr/>
        </p:nvGrpSpPr>
        <p:grpSpPr>
          <a:xfrm>
            <a:off x="248920" y="1388745"/>
            <a:ext cx="2769235" cy="1899920"/>
            <a:chOff x="392" y="2187"/>
            <a:chExt cx="4361" cy="2992"/>
          </a:xfrm>
        </p:grpSpPr>
        <p:pic>
          <p:nvPicPr>
            <p:cNvPr descr="微信图片_20240521113809" id="743" name="Google Shape;743;p25"/>
            <p:cNvPicPr preferRelativeResize="0"/>
            <p:nvPr/>
          </p:nvPicPr>
          <p:blipFill rotWithShape="1">
            <a:blip r:embed="rId10">
              <a:alphaModFix/>
            </a:blip>
            <a:srcRect b="0" l="0" r="0" t="0"/>
            <a:stretch/>
          </p:blipFill>
          <p:spPr>
            <a:xfrm>
              <a:off x="392" y="2187"/>
              <a:ext cx="4361" cy="2992"/>
            </a:xfrm>
            <a:prstGeom prst="rect">
              <a:avLst/>
            </a:prstGeom>
            <a:noFill/>
            <a:ln>
              <a:noFill/>
            </a:ln>
          </p:spPr>
        </p:pic>
        <p:sp>
          <p:nvSpPr>
            <p:cNvPr id="744" name="Google Shape;744;p25"/>
            <p:cNvSpPr/>
            <p:nvPr/>
          </p:nvSpPr>
          <p:spPr>
            <a:xfrm>
              <a:off x="1180" y="2691"/>
              <a:ext cx="553" cy="502"/>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5" name="Google Shape;745;p25"/>
            <p:cNvSpPr/>
            <p:nvPr/>
          </p:nvSpPr>
          <p:spPr>
            <a:xfrm>
              <a:off x="3102" y="2713"/>
              <a:ext cx="553" cy="502"/>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6" name="Google Shape;746;p25"/>
            <p:cNvSpPr/>
            <p:nvPr/>
          </p:nvSpPr>
          <p:spPr>
            <a:xfrm>
              <a:off x="1580" y="4412"/>
              <a:ext cx="553" cy="502"/>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7" name="Google Shape;747;p25"/>
            <p:cNvSpPr/>
            <p:nvPr/>
          </p:nvSpPr>
          <p:spPr>
            <a:xfrm>
              <a:off x="2843" y="4437"/>
              <a:ext cx="553" cy="502"/>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53" name="Shape 753"/>
        <p:cNvGrpSpPr/>
        <p:nvPr/>
      </p:nvGrpSpPr>
      <p:grpSpPr>
        <a:xfrm>
          <a:off x="0" y="0"/>
          <a:ext cx="0" cy="0"/>
          <a:chOff x="0" y="0"/>
          <a:chExt cx="0" cy="0"/>
        </a:xfrm>
      </p:grpSpPr>
      <p:sp>
        <p:nvSpPr>
          <p:cNvPr id="754" name="Google Shape;754;p26"/>
          <p:cNvSpPr txBox="1"/>
          <p:nvPr>
            <p:ph idx="12" type="sldNum"/>
          </p:nvPr>
        </p:nvSpPr>
        <p:spPr>
          <a:xfrm>
            <a:off x="4745990" y="634983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755" name="Google Shape;755;p26"/>
          <p:cNvSpPr txBox="1"/>
          <p:nvPr/>
        </p:nvSpPr>
        <p:spPr>
          <a:xfrm>
            <a:off x="210185" y="4015740"/>
            <a:ext cx="289877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2 ground screws and pull out 1 trachea</a:t>
            </a:r>
            <a:endParaRPr/>
          </a:p>
        </p:txBody>
      </p:sp>
      <p:sp>
        <p:nvSpPr>
          <p:cNvPr id="756" name="Google Shape;756;p26"/>
          <p:cNvSpPr txBox="1"/>
          <p:nvPr/>
        </p:nvSpPr>
        <p:spPr>
          <a:xfrm>
            <a:off x="44450" y="1003935"/>
            <a:ext cx="959231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3.6:mechanism disassembly instructions: note: (need to remove the inner and outer decorative cover of the hood first)</a:t>
            </a:r>
            <a:endParaRPr b="1" sz="1800">
              <a:solidFill>
                <a:schemeClr val="dk1"/>
              </a:solidFill>
              <a:latin typeface="Arial"/>
              <a:ea typeface="Arial"/>
              <a:cs typeface="Arial"/>
              <a:sym typeface="Arial"/>
            </a:endParaRPr>
          </a:p>
        </p:txBody>
      </p:sp>
      <p:grpSp>
        <p:nvGrpSpPr>
          <p:cNvPr id="757" name="Google Shape;757;p26"/>
          <p:cNvGrpSpPr/>
          <p:nvPr/>
        </p:nvGrpSpPr>
        <p:grpSpPr>
          <a:xfrm>
            <a:off x="135255" y="1839595"/>
            <a:ext cx="3045460" cy="2059305"/>
            <a:chOff x="213" y="2138"/>
            <a:chExt cx="4796" cy="3243"/>
          </a:xfrm>
        </p:grpSpPr>
        <p:pic>
          <p:nvPicPr>
            <p:cNvPr descr="C:\Users\Administrator\Desktop\3628图册\微信图片_202204131715442.jpg微信图片_202204131715442" id="758" name="Google Shape;758;p26"/>
            <p:cNvPicPr preferRelativeResize="0"/>
            <p:nvPr/>
          </p:nvPicPr>
          <p:blipFill rotWithShape="1">
            <a:blip r:embed="rId4">
              <a:alphaModFix/>
            </a:blip>
            <a:srcRect b="0" l="0" r="0" t="0"/>
            <a:stretch/>
          </p:blipFill>
          <p:spPr>
            <a:xfrm>
              <a:off x="213" y="2138"/>
              <a:ext cx="4796" cy="3243"/>
            </a:xfrm>
            <a:prstGeom prst="rect">
              <a:avLst/>
            </a:prstGeom>
            <a:noFill/>
            <a:ln>
              <a:noFill/>
            </a:ln>
          </p:spPr>
        </p:pic>
        <p:sp>
          <p:nvSpPr>
            <p:cNvPr id="759" name="Google Shape;759;p26"/>
            <p:cNvSpPr/>
            <p:nvPr/>
          </p:nvSpPr>
          <p:spPr>
            <a:xfrm>
              <a:off x="3231" y="4032"/>
              <a:ext cx="570" cy="452"/>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60" name="Google Shape;760;p26"/>
            <p:cNvSpPr/>
            <p:nvPr/>
          </p:nvSpPr>
          <p:spPr>
            <a:xfrm>
              <a:off x="2285" y="4636"/>
              <a:ext cx="570" cy="452"/>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761" name="Google Shape;761;p26"/>
          <p:cNvSpPr/>
          <p:nvPr/>
        </p:nvSpPr>
        <p:spPr>
          <a:xfrm>
            <a:off x="3616960" y="261810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62" name="Google Shape;762;p26"/>
          <p:cNvSpPr txBox="1"/>
          <p:nvPr/>
        </p:nvSpPr>
        <p:spPr>
          <a:xfrm>
            <a:off x="5161915" y="3967480"/>
            <a:ext cx="229298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A word screwdriver, counterclockwise</a:t>
            </a:r>
            <a:endParaRPr sz="1800">
              <a:solidFill>
                <a:schemeClr val="dk1"/>
              </a:solidFill>
              <a:latin typeface="Arial"/>
              <a:ea typeface="Arial"/>
              <a:cs typeface="Arial"/>
              <a:sym typeface="Arial"/>
            </a:endParaRPr>
          </a:p>
        </p:txBody>
      </p:sp>
      <p:grpSp>
        <p:nvGrpSpPr>
          <p:cNvPr id="763" name="Google Shape;763;p26"/>
          <p:cNvGrpSpPr/>
          <p:nvPr/>
        </p:nvGrpSpPr>
        <p:grpSpPr>
          <a:xfrm>
            <a:off x="4746625" y="1767205"/>
            <a:ext cx="3182620" cy="2059305"/>
            <a:chOff x="7475" y="2139"/>
            <a:chExt cx="5012" cy="3243"/>
          </a:xfrm>
        </p:grpSpPr>
        <p:pic>
          <p:nvPicPr>
            <p:cNvPr descr="C:\Users\Administrator\Desktop\3628图册\微信图片_20220413171544.jpg微信图片_20220413171544" id="764" name="Google Shape;764;p26"/>
            <p:cNvPicPr preferRelativeResize="0"/>
            <p:nvPr/>
          </p:nvPicPr>
          <p:blipFill rotWithShape="1">
            <a:blip r:embed="rId5">
              <a:alphaModFix/>
            </a:blip>
            <a:srcRect b="0" l="0" r="0" t="0"/>
            <a:stretch/>
          </p:blipFill>
          <p:spPr>
            <a:xfrm>
              <a:off x="7475" y="2139"/>
              <a:ext cx="5012" cy="3243"/>
            </a:xfrm>
            <a:prstGeom prst="rect">
              <a:avLst/>
            </a:prstGeom>
            <a:noFill/>
            <a:ln>
              <a:noFill/>
            </a:ln>
          </p:spPr>
        </p:pic>
        <p:sp>
          <p:nvSpPr>
            <p:cNvPr id="765" name="Google Shape;765;p26"/>
            <p:cNvSpPr/>
            <p:nvPr/>
          </p:nvSpPr>
          <p:spPr>
            <a:xfrm>
              <a:off x="10446" y="3557"/>
              <a:ext cx="926" cy="502"/>
            </a:xfrm>
            <a:prstGeom prst="curvedUpArrow">
              <a:avLst>
                <a:gd fmla="val 25000" name="adj1"/>
                <a:gd fmla="val 50000" name="adj2"/>
                <a:gd fmla="val 25000" name="adj3"/>
              </a:avLst>
            </a:prstGeom>
            <a:solidFill>
              <a:srgbClr val="FF00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sp>
        <p:nvSpPr>
          <p:cNvPr id="766" name="Google Shape;766;p26"/>
          <p:cNvSpPr/>
          <p:nvPr/>
        </p:nvSpPr>
        <p:spPr>
          <a:xfrm>
            <a:off x="8124825" y="261937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C:\Users\Administrator\Desktop\3628图册\微信图片_202204131715441.jpg微信图片_202204131715441" id="767" name="Google Shape;767;p26"/>
          <p:cNvPicPr preferRelativeResize="0"/>
          <p:nvPr/>
        </p:nvPicPr>
        <p:blipFill rotWithShape="1">
          <a:blip r:embed="rId6">
            <a:alphaModFix/>
          </a:blip>
          <a:srcRect b="0" l="0" r="0" t="0"/>
          <a:stretch/>
        </p:blipFill>
        <p:spPr>
          <a:xfrm rot="-5400000">
            <a:off x="9667875" y="1423035"/>
            <a:ext cx="2059305" cy="2778760"/>
          </a:xfrm>
          <a:prstGeom prst="rect">
            <a:avLst/>
          </a:prstGeom>
          <a:noFill/>
          <a:ln>
            <a:noFill/>
          </a:ln>
        </p:spPr>
      </p:pic>
      <p:sp>
        <p:nvSpPr>
          <p:cNvPr id="768" name="Google Shape;768;p26"/>
          <p:cNvSpPr txBox="1"/>
          <p:nvPr/>
        </p:nvSpPr>
        <p:spPr>
          <a:xfrm>
            <a:off x="9308465" y="3923665"/>
            <a:ext cx="288353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Take out the </a:t>
            </a:r>
            <a:r>
              <a:rPr b="1" lang="zh-CN" sz="1800">
                <a:solidFill>
                  <a:schemeClr val="dk1"/>
                </a:solidFill>
                <a:latin typeface="Arial"/>
                <a:ea typeface="Arial"/>
                <a:cs typeface="Arial"/>
                <a:sym typeface="Arial"/>
              </a:rPr>
              <a:t>mechanism</a:t>
            </a:r>
            <a:endParaRPr sz="1800">
              <a:solidFill>
                <a:schemeClr val="dk1"/>
              </a:solidFill>
              <a:latin typeface="Arial"/>
              <a:ea typeface="Arial"/>
              <a:cs typeface="Arial"/>
              <a:sym typeface="Arial"/>
            </a:endParaRPr>
          </a:p>
        </p:txBody>
      </p:sp>
      <p:sp>
        <p:nvSpPr>
          <p:cNvPr id="769" name="Google Shape;769;p26"/>
          <p:cNvSpPr txBox="1"/>
          <p:nvPr>
            <p:ph idx="11" type="ftr"/>
          </p:nvPr>
        </p:nvSpPr>
        <p:spPr>
          <a:xfrm>
            <a:off x="135890" y="653986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5" name="Shape 775"/>
        <p:cNvGrpSpPr/>
        <p:nvPr/>
      </p:nvGrpSpPr>
      <p:grpSpPr>
        <a:xfrm>
          <a:off x="0" y="0"/>
          <a:ext cx="0" cy="0"/>
          <a:chOff x="0" y="0"/>
          <a:chExt cx="0" cy="0"/>
        </a:xfrm>
      </p:grpSpPr>
      <p:sp>
        <p:nvSpPr>
          <p:cNvPr id="776" name="Google Shape;776;p27"/>
          <p:cNvSpPr txBox="1"/>
          <p:nvPr>
            <p:ph idx="12" type="sldNum"/>
          </p:nvPr>
        </p:nvSpPr>
        <p:spPr>
          <a:xfrm>
            <a:off x="4497705" y="6773378"/>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777" name="Google Shape;777;p27"/>
          <p:cNvSpPr txBox="1"/>
          <p:nvPr/>
        </p:nvSpPr>
        <p:spPr>
          <a:xfrm>
            <a:off x="132080" y="863600"/>
            <a:ext cx="967740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3.7：Machine core board disassembly instructions: note: (need to remove the inner and outer decorative cover of the hood)</a:t>
            </a:r>
            <a:endParaRPr b="1" sz="1800">
              <a:solidFill>
                <a:schemeClr val="dk1"/>
              </a:solidFill>
              <a:latin typeface="Arial"/>
              <a:ea typeface="Arial"/>
              <a:cs typeface="Arial"/>
              <a:sym typeface="Arial"/>
            </a:endParaRPr>
          </a:p>
        </p:txBody>
      </p:sp>
      <p:sp>
        <p:nvSpPr>
          <p:cNvPr id="778" name="Google Shape;778;p27"/>
          <p:cNvSpPr txBox="1"/>
          <p:nvPr/>
        </p:nvSpPr>
        <p:spPr>
          <a:xfrm>
            <a:off x="205105" y="3628390"/>
            <a:ext cx="267462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4 screws from the rear cover</a:t>
            </a:r>
            <a:endParaRPr/>
          </a:p>
        </p:txBody>
      </p:sp>
      <p:sp>
        <p:nvSpPr>
          <p:cNvPr id="779" name="Google Shape;779;p27"/>
          <p:cNvSpPr/>
          <p:nvPr/>
        </p:nvSpPr>
        <p:spPr>
          <a:xfrm>
            <a:off x="3028315" y="2273300"/>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80" name="Google Shape;780;p27"/>
          <p:cNvGrpSpPr/>
          <p:nvPr/>
        </p:nvGrpSpPr>
        <p:grpSpPr>
          <a:xfrm>
            <a:off x="4247833" y="1623341"/>
            <a:ext cx="2629535" cy="1954530"/>
            <a:chOff x="6690" y="2158"/>
            <a:chExt cx="4141" cy="3476"/>
          </a:xfrm>
        </p:grpSpPr>
        <p:pic>
          <p:nvPicPr>
            <p:cNvPr descr="C:\Users\Administrator\Desktop\3628图册\微信图片_2022041317154320.jpg微信图片_2022041317154320" id="781" name="Google Shape;781;p27"/>
            <p:cNvPicPr preferRelativeResize="0"/>
            <p:nvPr/>
          </p:nvPicPr>
          <p:blipFill rotWithShape="1">
            <a:blip r:embed="rId4">
              <a:alphaModFix/>
            </a:blip>
            <a:srcRect b="0" l="0" r="0" t="0"/>
            <a:stretch/>
          </p:blipFill>
          <p:spPr>
            <a:xfrm rot="-5400000">
              <a:off x="7022" y="1826"/>
              <a:ext cx="3476" cy="4141"/>
            </a:xfrm>
            <a:prstGeom prst="rect">
              <a:avLst/>
            </a:prstGeom>
            <a:noFill/>
            <a:ln>
              <a:noFill/>
            </a:ln>
          </p:spPr>
        </p:pic>
        <p:sp>
          <p:nvSpPr>
            <p:cNvPr id="782" name="Google Shape;782;p27"/>
            <p:cNvSpPr/>
            <p:nvPr/>
          </p:nvSpPr>
          <p:spPr>
            <a:xfrm>
              <a:off x="7176" y="3695"/>
              <a:ext cx="451" cy="404"/>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3" name="Google Shape;783;p27"/>
            <p:cNvSpPr/>
            <p:nvPr/>
          </p:nvSpPr>
          <p:spPr>
            <a:xfrm>
              <a:off x="7023" y="4684"/>
              <a:ext cx="451" cy="404"/>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4" name="Google Shape;784;p27"/>
            <p:cNvSpPr/>
            <p:nvPr/>
          </p:nvSpPr>
          <p:spPr>
            <a:xfrm>
              <a:off x="9534" y="4464"/>
              <a:ext cx="451" cy="404"/>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5" name="Google Shape;785;p27"/>
            <p:cNvSpPr/>
            <p:nvPr/>
          </p:nvSpPr>
          <p:spPr>
            <a:xfrm>
              <a:off x="9534" y="3693"/>
              <a:ext cx="451" cy="404"/>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786" name="Google Shape;786;p27"/>
          <p:cNvSpPr txBox="1"/>
          <p:nvPr/>
        </p:nvSpPr>
        <p:spPr>
          <a:xfrm>
            <a:off x="3857625" y="3602355"/>
            <a:ext cx="360235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the 4 screws on the top cover of the machine core board</a:t>
            </a:r>
            <a:endParaRPr/>
          </a:p>
        </p:txBody>
      </p:sp>
      <p:sp>
        <p:nvSpPr>
          <p:cNvPr id="787" name="Google Shape;787;p27"/>
          <p:cNvSpPr/>
          <p:nvPr/>
        </p:nvSpPr>
        <p:spPr>
          <a:xfrm>
            <a:off x="7536815" y="2273300"/>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C:\Users\Administrator\Desktop\3628图册\微信图片_2022041317154321.jpg微信图片_2022041317154321" id="788" name="Google Shape;788;p27"/>
          <p:cNvPicPr preferRelativeResize="0"/>
          <p:nvPr/>
        </p:nvPicPr>
        <p:blipFill rotWithShape="1">
          <a:blip r:embed="rId5">
            <a:alphaModFix/>
          </a:blip>
          <a:srcRect b="0" l="0" r="0" t="0"/>
          <a:stretch/>
        </p:blipFill>
        <p:spPr>
          <a:xfrm rot="-5400000">
            <a:off x="9250680" y="957580"/>
            <a:ext cx="2206625" cy="3033395"/>
          </a:xfrm>
          <a:prstGeom prst="rect">
            <a:avLst/>
          </a:prstGeom>
          <a:noFill/>
          <a:ln>
            <a:noFill/>
          </a:ln>
        </p:spPr>
      </p:pic>
      <p:sp>
        <p:nvSpPr>
          <p:cNvPr id="789" name="Google Shape;789;p27"/>
          <p:cNvSpPr/>
          <p:nvPr/>
        </p:nvSpPr>
        <p:spPr>
          <a:xfrm>
            <a:off x="9883140" y="2273300"/>
            <a:ext cx="1463675" cy="618490"/>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0" name="Google Shape;790;p27"/>
          <p:cNvSpPr txBox="1"/>
          <p:nvPr/>
        </p:nvSpPr>
        <p:spPr>
          <a:xfrm>
            <a:off x="8942070" y="3642995"/>
            <a:ext cx="285559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Unplug all the terminals on the core board</a:t>
            </a:r>
            <a:endParaRPr sz="1800">
              <a:solidFill>
                <a:schemeClr val="dk1"/>
              </a:solidFill>
              <a:latin typeface="Arial"/>
              <a:ea typeface="Arial"/>
              <a:cs typeface="Arial"/>
              <a:sym typeface="Arial"/>
            </a:endParaRPr>
          </a:p>
        </p:txBody>
      </p:sp>
      <p:sp>
        <p:nvSpPr>
          <p:cNvPr id="791" name="Google Shape;791;p27"/>
          <p:cNvSpPr txBox="1"/>
          <p:nvPr/>
        </p:nvSpPr>
        <p:spPr>
          <a:xfrm>
            <a:off x="60325" y="6340475"/>
            <a:ext cx="296735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Pull out 4 fixed movement plate columns</a:t>
            </a:r>
            <a:endParaRPr/>
          </a:p>
        </p:txBody>
      </p:sp>
      <p:grpSp>
        <p:nvGrpSpPr>
          <p:cNvPr id="792" name="Google Shape;792;p27"/>
          <p:cNvGrpSpPr/>
          <p:nvPr/>
        </p:nvGrpSpPr>
        <p:grpSpPr>
          <a:xfrm>
            <a:off x="132080" y="4292600"/>
            <a:ext cx="2618105" cy="2113881"/>
            <a:chOff x="208" y="6277"/>
            <a:chExt cx="4123" cy="3515"/>
          </a:xfrm>
        </p:grpSpPr>
        <p:pic>
          <p:nvPicPr>
            <p:cNvPr descr="C:\Users\Administrator\Desktop\3628图册\微信图片_202204131715442.jpg微信图片_202204131715442" id="793" name="Google Shape;793;p27"/>
            <p:cNvPicPr preferRelativeResize="0"/>
            <p:nvPr/>
          </p:nvPicPr>
          <p:blipFill rotWithShape="1">
            <a:blip r:embed="rId6">
              <a:alphaModFix/>
            </a:blip>
            <a:srcRect b="0" l="0" r="0" t="0"/>
            <a:stretch/>
          </p:blipFill>
          <p:spPr>
            <a:xfrm>
              <a:off x="208" y="6277"/>
              <a:ext cx="4123" cy="3515"/>
            </a:xfrm>
            <a:prstGeom prst="rect">
              <a:avLst/>
            </a:prstGeom>
            <a:noFill/>
            <a:ln>
              <a:noFill/>
            </a:ln>
          </p:spPr>
        </p:pic>
        <p:sp>
          <p:nvSpPr>
            <p:cNvPr id="794" name="Google Shape;794;p27"/>
            <p:cNvSpPr/>
            <p:nvPr/>
          </p:nvSpPr>
          <p:spPr>
            <a:xfrm>
              <a:off x="1401" y="7843"/>
              <a:ext cx="404" cy="357"/>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5" name="Google Shape;795;p27"/>
            <p:cNvSpPr/>
            <p:nvPr/>
          </p:nvSpPr>
          <p:spPr>
            <a:xfrm>
              <a:off x="1294" y="8212"/>
              <a:ext cx="404" cy="357"/>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6" name="Google Shape;796;p27"/>
            <p:cNvSpPr/>
            <p:nvPr/>
          </p:nvSpPr>
          <p:spPr>
            <a:xfrm>
              <a:off x="2666" y="8187"/>
              <a:ext cx="404" cy="357"/>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7" name="Google Shape;797;p27"/>
            <p:cNvSpPr/>
            <p:nvPr/>
          </p:nvSpPr>
          <p:spPr>
            <a:xfrm>
              <a:off x="2666" y="7825"/>
              <a:ext cx="404" cy="357"/>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798" name="Google Shape;798;p27"/>
          <p:cNvSpPr/>
          <p:nvPr/>
        </p:nvSpPr>
        <p:spPr>
          <a:xfrm>
            <a:off x="3028315" y="480123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C:\Users\Administrator\Desktop\3628图册\微信图片_202204131715443.jpg微信图片_202204131715443" id="799" name="Google Shape;799;p27"/>
          <p:cNvPicPr preferRelativeResize="0"/>
          <p:nvPr/>
        </p:nvPicPr>
        <p:blipFill rotWithShape="1">
          <a:blip r:embed="rId7">
            <a:alphaModFix/>
          </a:blip>
          <a:srcRect b="0" l="0" r="0" t="0"/>
          <a:stretch/>
        </p:blipFill>
        <p:spPr>
          <a:xfrm rot="5400000">
            <a:off x="4549140" y="4023995"/>
            <a:ext cx="2096770" cy="2665730"/>
          </a:xfrm>
          <a:prstGeom prst="rect">
            <a:avLst/>
          </a:prstGeom>
          <a:noFill/>
          <a:ln>
            <a:noFill/>
          </a:ln>
        </p:spPr>
      </p:pic>
      <p:sp>
        <p:nvSpPr>
          <p:cNvPr id="800" name="Google Shape;800;p27"/>
          <p:cNvSpPr txBox="1"/>
          <p:nvPr/>
        </p:nvSpPr>
        <p:spPr>
          <a:xfrm>
            <a:off x="4062095" y="6433820"/>
            <a:ext cx="305816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the machine core board</a:t>
            </a:r>
            <a:endParaRPr sz="1800">
              <a:solidFill>
                <a:schemeClr val="dk1"/>
              </a:solidFill>
              <a:latin typeface="Arial"/>
              <a:ea typeface="Arial"/>
              <a:cs typeface="Arial"/>
              <a:sym typeface="Arial"/>
            </a:endParaRPr>
          </a:p>
        </p:txBody>
      </p:sp>
      <p:grpSp>
        <p:nvGrpSpPr>
          <p:cNvPr id="801" name="Google Shape;801;p27"/>
          <p:cNvGrpSpPr/>
          <p:nvPr/>
        </p:nvGrpSpPr>
        <p:grpSpPr>
          <a:xfrm>
            <a:off x="248920" y="1623060"/>
            <a:ext cx="2403391" cy="1985645"/>
            <a:chOff x="392" y="2187"/>
            <a:chExt cx="4361" cy="2992"/>
          </a:xfrm>
        </p:grpSpPr>
        <p:pic>
          <p:nvPicPr>
            <p:cNvPr descr="微信图片_20240521113809" id="802" name="Google Shape;802;p27"/>
            <p:cNvPicPr preferRelativeResize="0"/>
            <p:nvPr/>
          </p:nvPicPr>
          <p:blipFill rotWithShape="1">
            <a:blip r:embed="rId8">
              <a:alphaModFix/>
            </a:blip>
            <a:srcRect b="0" l="0" r="0" t="0"/>
            <a:stretch/>
          </p:blipFill>
          <p:spPr>
            <a:xfrm>
              <a:off x="392" y="2187"/>
              <a:ext cx="4361" cy="2992"/>
            </a:xfrm>
            <a:prstGeom prst="rect">
              <a:avLst/>
            </a:prstGeom>
            <a:noFill/>
            <a:ln>
              <a:noFill/>
            </a:ln>
          </p:spPr>
        </p:pic>
        <p:sp>
          <p:nvSpPr>
            <p:cNvPr id="803" name="Google Shape;803;p27"/>
            <p:cNvSpPr/>
            <p:nvPr/>
          </p:nvSpPr>
          <p:spPr>
            <a:xfrm>
              <a:off x="1180" y="2691"/>
              <a:ext cx="553" cy="502"/>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04" name="Google Shape;804;p27"/>
            <p:cNvSpPr/>
            <p:nvPr/>
          </p:nvSpPr>
          <p:spPr>
            <a:xfrm>
              <a:off x="3102" y="2713"/>
              <a:ext cx="553" cy="502"/>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05" name="Google Shape;805;p27"/>
            <p:cNvSpPr/>
            <p:nvPr/>
          </p:nvSpPr>
          <p:spPr>
            <a:xfrm>
              <a:off x="1580" y="4412"/>
              <a:ext cx="553" cy="502"/>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06" name="Google Shape;806;p27"/>
            <p:cNvSpPr/>
            <p:nvPr/>
          </p:nvSpPr>
          <p:spPr>
            <a:xfrm>
              <a:off x="2843" y="4437"/>
              <a:ext cx="553" cy="502"/>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2" name="Shape 812"/>
        <p:cNvGrpSpPr/>
        <p:nvPr/>
      </p:nvGrpSpPr>
      <p:grpSpPr>
        <a:xfrm>
          <a:off x="0" y="0"/>
          <a:ext cx="0" cy="0"/>
          <a:chOff x="0" y="0"/>
          <a:chExt cx="0" cy="0"/>
        </a:xfrm>
      </p:grpSpPr>
      <p:sp>
        <p:nvSpPr>
          <p:cNvPr id="813" name="Google Shape;813;p28"/>
          <p:cNvSpPr txBox="1"/>
          <p:nvPr/>
        </p:nvSpPr>
        <p:spPr>
          <a:xfrm>
            <a:off x="205105" y="836930"/>
            <a:ext cx="1199388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3.8：Instructions for removal of back rack line: note: first remove the inner and outer cover of the hood and the back cover, reference (3.3 cover removal 3.6 instructions for removal of back cover)</a:t>
            </a:r>
            <a:endParaRPr b="1" sz="1800">
              <a:solidFill>
                <a:schemeClr val="dk1"/>
              </a:solidFill>
              <a:latin typeface="Arial"/>
              <a:ea typeface="Arial"/>
              <a:cs typeface="Arial"/>
              <a:sym typeface="Arial"/>
            </a:endParaRPr>
          </a:p>
        </p:txBody>
      </p:sp>
      <p:sp>
        <p:nvSpPr>
          <p:cNvPr id="814" name="Google Shape;814;p28"/>
          <p:cNvSpPr txBox="1"/>
          <p:nvPr/>
        </p:nvSpPr>
        <p:spPr>
          <a:xfrm>
            <a:off x="9063355" y="4386580"/>
            <a:ext cx="2976245" cy="9220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Cut off the mark tie and remove the two screws at the top</a:t>
            </a:r>
            <a:endParaRPr/>
          </a:p>
        </p:txBody>
      </p:sp>
      <p:sp>
        <p:nvSpPr>
          <p:cNvPr id="815" name="Google Shape;815;p28"/>
          <p:cNvSpPr txBox="1"/>
          <p:nvPr/>
        </p:nvSpPr>
        <p:spPr>
          <a:xfrm>
            <a:off x="0" y="3633470"/>
            <a:ext cx="3096895" cy="9220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two screws from the ground wire and pull out a trachea</a:t>
            </a:r>
            <a:endParaRPr/>
          </a:p>
        </p:txBody>
      </p:sp>
      <p:pic>
        <p:nvPicPr>
          <p:cNvPr descr="C:\Users\Administrator\Desktop\3628图册\微信图片_2022041317154321.jpg微信图片_2022041317154321" id="816" name="Google Shape;816;p28"/>
          <p:cNvPicPr preferRelativeResize="0"/>
          <p:nvPr/>
        </p:nvPicPr>
        <p:blipFill rotWithShape="1">
          <a:blip r:embed="rId4">
            <a:alphaModFix/>
          </a:blip>
          <a:srcRect b="0" l="0" r="0" t="0"/>
          <a:stretch/>
        </p:blipFill>
        <p:spPr>
          <a:xfrm rot="-5400000">
            <a:off x="4908550" y="1033780"/>
            <a:ext cx="2096770" cy="2978785"/>
          </a:xfrm>
          <a:prstGeom prst="rect">
            <a:avLst/>
          </a:prstGeom>
          <a:noFill/>
          <a:ln>
            <a:noFill/>
          </a:ln>
        </p:spPr>
      </p:pic>
      <p:pic>
        <p:nvPicPr>
          <p:cNvPr descr="C:\Users\Administrator\Desktop\3628图册\微信图片_2022041317154315.jpg微信图片_2022041317154315" id="817" name="Google Shape;817;p28"/>
          <p:cNvPicPr preferRelativeResize="0"/>
          <p:nvPr/>
        </p:nvPicPr>
        <p:blipFill rotWithShape="1">
          <a:blip r:embed="rId5">
            <a:alphaModFix/>
          </a:blip>
          <a:srcRect b="0" l="0" r="0" t="0"/>
          <a:stretch/>
        </p:blipFill>
        <p:spPr>
          <a:xfrm>
            <a:off x="9004935" y="1477010"/>
            <a:ext cx="3034030" cy="2775585"/>
          </a:xfrm>
          <a:prstGeom prst="rect">
            <a:avLst/>
          </a:prstGeom>
          <a:noFill/>
          <a:ln>
            <a:noFill/>
          </a:ln>
        </p:spPr>
      </p:pic>
      <p:pic>
        <p:nvPicPr>
          <p:cNvPr descr="C:\Users\Administrator\Desktop\3628图册\微信图片_2022041317154322.jpg微信图片_2022041317154322" id="818" name="Google Shape;818;p28"/>
          <p:cNvPicPr preferRelativeResize="0"/>
          <p:nvPr/>
        </p:nvPicPr>
        <p:blipFill rotWithShape="1">
          <a:blip r:embed="rId6">
            <a:alphaModFix/>
          </a:blip>
          <a:srcRect b="0" l="0" r="0" t="0"/>
          <a:stretch/>
        </p:blipFill>
        <p:spPr>
          <a:xfrm>
            <a:off x="135890" y="1476375"/>
            <a:ext cx="2773680" cy="2095500"/>
          </a:xfrm>
          <a:prstGeom prst="rect">
            <a:avLst/>
          </a:prstGeom>
          <a:noFill/>
          <a:ln>
            <a:noFill/>
          </a:ln>
        </p:spPr>
      </p:pic>
      <p:sp>
        <p:nvSpPr>
          <p:cNvPr id="819" name="Google Shape;819;p28"/>
          <p:cNvSpPr/>
          <p:nvPr/>
        </p:nvSpPr>
        <p:spPr>
          <a:xfrm>
            <a:off x="1801495" y="2273300"/>
            <a:ext cx="422275" cy="21145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0" name="Google Shape;820;p28"/>
          <p:cNvSpPr/>
          <p:nvPr/>
        </p:nvSpPr>
        <p:spPr>
          <a:xfrm>
            <a:off x="1311275" y="2875280"/>
            <a:ext cx="422275" cy="21145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1" name="Google Shape;821;p28"/>
          <p:cNvSpPr/>
          <p:nvPr/>
        </p:nvSpPr>
        <p:spPr>
          <a:xfrm>
            <a:off x="3267075" y="2303780"/>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2" name="Google Shape;822;p28"/>
          <p:cNvSpPr/>
          <p:nvPr/>
        </p:nvSpPr>
        <p:spPr>
          <a:xfrm>
            <a:off x="7803515" y="2273300"/>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3" name="Google Shape;823;p28"/>
          <p:cNvSpPr/>
          <p:nvPr/>
        </p:nvSpPr>
        <p:spPr>
          <a:xfrm>
            <a:off x="5325745" y="2319020"/>
            <a:ext cx="271780" cy="42227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4" name="Google Shape;824;p28"/>
          <p:cNvSpPr/>
          <p:nvPr/>
        </p:nvSpPr>
        <p:spPr>
          <a:xfrm rot="-5580000">
            <a:off x="6657975" y="2664460"/>
            <a:ext cx="271780" cy="42227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5" name="Google Shape;825;p28"/>
          <p:cNvSpPr txBox="1"/>
          <p:nvPr/>
        </p:nvSpPr>
        <p:spPr>
          <a:xfrm>
            <a:off x="4598035" y="3637280"/>
            <a:ext cx="241363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Unplug 2 terminals</a:t>
            </a:r>
            <a:endParaRPr/>
          </a:p>
        </p:txBody>
      </p:sp>
      <p:sp>
        <p:nvSpPr>
          <p:cNvPr id="826" name="Google Shape;826;p28"/>
          <p:cNvSpPr/>
          <p:nvPr/>
        </p:nvSpPr>
        <p:spPr>
          <a:xfrm>
            <a:off x="9566275" y="1776095"/>
            <a:ext cx="784225" cy="346710"/>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7" name="Google Shape;827;p28"/>
          <p:cNvSpPr/>
          <p:nvPr/>
        </p:nvSpPr>
        <p:spPr>
          <a:xfrm>
            <a:off x="9822180" y="3764280"/>
            <a:ext cx="528320" cy="33210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8" name="Google Shape;828;p28"/>
          <p:cNvSpPr/>
          <p:nvPr/>
        </p:nvSpPr>
        <p:spPr>
          <a:xfrm>
            <a:off x="9626600" y="3390265"/>
            <a:ext cx="271145" cy="678815"/>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9" name="Google Shape;829;p28"/>
          <p:cNvSpPr/>
          <p:nvPr/>
        </p:nvSpPr>
        <p:spPr>
          <a:xfrm>
            <a:off x="9777095" y="1896745"/>
            <a:ext cx="180975" cy="18097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0" name="Google Shape;830;p28"/>
          <p:cNvSpPr/>
          <p:nvPr/>
        </p:nvSpPr>
        <p:spPr>
          <a:xfrm>
            <a:off x="9777095" y="2077720"/>
            <a:ext cx="180975" cy="18097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1" name="Google Shape;831;p28"/>
          <p:cNvSpPr txBox="1"/>
          <p:nvPr/>
        </p:nvSpPr>
        <p:spPr>
          <a:xfrm>
            <a:off x="1404620" y="6224270"/>
            <a:ext cx="501777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1 back wire screw, 1 ground screw, 2 terminals, 1 terminal, cut off the marked tie.</a:t>
            </a:r>
            <a:endParaRPr/>
          </a:p>
        </p:txBody>
      </p:sp>
      <p:grpSp>
        <p:nvGrpSpPr>
          <p:cNvPr id="832" name="Google Shape;832;p28"/>
          <p:cNvGrpSpPr/>
          <p:nvPr/>
        </p:nvGrpSpPr>
        <p:grpSpPr>
          <a:xfrm>
            <a:off x="2162175" y="4252595"/>
            <a:ext cx="3471545" cy="1999562"/>
            <a:chOff x="3405" y="6411"/>
            <a:chExt cx="5467" cy="3435"/>
          </a:xfrm>
        </p:grpSpPr>
        <p:pic>
          <p:nvPicPr>
            <p:cNvPr descr="C:\Users\Administrator\Desktop\3628图册\微信图片_202204131715444.jpg微信图片_202204131715444" id="833" name="Google Shape;833;p28"/>
            <p:cNvPicPr preferRelativeResize="0"/>
            <p:nvPr/>
          </p:nvPicPr>
          <p:blipFill rotWithShape="1">
            <a:blip r:embed="rId7">
              <a:alphaModFix/>
            </a:blip>
            <a:srcRect b="0" l="0" r="0" t="0"/>
            <a:stretch/>
          </p:blipFill>
          <p:spPr>
            <a:xfrm>
              <a:off x="3405" y="6411"/>
              <a:ext cx="5467" cy="3435"/>
            </a:xfrm>
            <a:prstGeom prst="rect">
              <a:avLst/>
            </a:prstGeom>
            <a:noFill/>
            <a:ln>
              <a:noFill/>
            </a:ln>
          </p:spPr>
        </p:pic>
        <p:sp>
          <p:nvSpPr>
            <p:cNvPr id="834" name="Google Shape;834;p28"/>
            <p:cNvSpPr/>
            <p:nvPr/>
          </p:nvSpPr>
          <p:spPr>
            <a:xfrm>
              <a:off x="4877" y="8096"/>
              <a:ext cx="903" cy="499"/>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5" name="Google Shape;835;p28"/>
            <p:cNvSpPr/>
            <p:nvPr/>
          </p:nvSpPr>
          <p:spPr>
            <a:xfrm>
              <a:off x="6413" y="7970"/>
              <a:ext cx="309" cy="546"/>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6" name="Google Shape;836;p28"/>
            <p:cNvSpPr/>
            <p:nvPr/>
          </p:nvSpPr>
          <p:spPr>
            <a:xfrm>
              <a:off x="6099" y="8096"/>
              <a:ext cx="309" cy="546"/>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7" name="Google Shape;837;p28"/>
            <p:cNvSpPr/>
            <p:nvPr/>
          </p:nvSpPr>
          <p:spPr>
            <a:xfrm>
              <a:off x="6727" y="7754"/>
              <a:ext cx="309" cy="546"/>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8" name="Google Shape;838;p28"/>
            <p:cNvSpPr/>
            <p:nvPr/>
          </p:nvSpPr>
          <p:spPr>
            <a:xfrm>
              <a:off x="5145" y="7620"/>
              <a:ext cx="428" cy="404"/>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9" name="Google Shape;839;p28"/>
            <p:cNvSpPr/>
            <p:nvPr/>
          </p:nvSpPr>
          <p:spPr>
            <a:xfrm>
              <a:off x="4680" y="7088"/>
              <a:ext cx="404" cy="689"/>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840" name="Google Shape;840;p28"/>
          <p:cNvSpPr/>
          <p:nvPr/>
        </p:nvSpPr>
        <p:spPr>
          <a:xfrm>
            <a:off x="632460" y="489648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41" name="Google Shape;841;p28"/>
          <p:cNvSpPr/>
          <p:nvPr/>
        </p:nvSpPr>
        <p:spPr>
          <a:xfrm>
            <a:off x="5694680" y="484441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C:\Users\Administrator\Desktop\3628图册\微信图片_202204131715445.jpg微信图片_202204131715445" id="842" name="Google Shape;842;p28"/>
          <p:cNvPicPr preferRelativeResize="0"/>
          <p:nvPr/>
        </p:nvPicPr>
        <p:blipFill rotWithShape="1">
          <a:blip r:embed="rId8">
            <a:alphaModFix/>
          </a:blip>
          <a:srcRect b="0" l="0" r="0" t="0"/>
          <a:stretch/>
        </p:blipFill>
        <p:spPr>
          <a:xfrm rot="-5400000">
            <a:off x="6657975" y="4053840"/>
            <a:ext cx="2226310" cy="2359025"/>
          </a:xfrm>
          <a:prstGeom prst="rect">
            <a:avLst/>
          </a:prstGeom>
          <a:noFill/>
          <a:ln>
            <a:noFill/>
          </a:ln>
        </p:spPr>
      </p:pic>
      <p:sp>
        <p:nvSpPr>
          <p:cNvPr id="843" name="Google Shape;843;p28"/>
          <p:cNvSpPr txBox="1"/>
          <p:nvPr/>
        </p:nvSpPr>
        <p:spPr>
          <a:xfrm>
            <a:off x="6530340" y="6461760"/>
            <a:ext cx="247332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the back wire</a:t>
            </a:r>
            <a:endParaRPr sz="1800">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8" name="Shape 128"/>
        <p:cNvGrpSpPr/>
        <p:nvPr/>
      </p:nvGrpSpPr>
      <p:grpSpPr>
        <a:xfrm>
          <a:off x="0" y="0"/>
          <a:ext cx="0" cy="0"/>
          <a:chOff x="0" y="0"/>
          <a:chExt cx="0" cy="0"/>
        </a:xfrm>
      </p:grpSpPr>
      <p:sp>
        <p:nvSpPr>
          <p:cNvPr id="129" name="Google Shape;129;p3"/>
          <p:cNvSpPr txBox="1"/>
          <p:nvPr>
            <p:ph idx="12" type="sldNum"/>
          </p:nvPr>
        </p:nvSpPr>
        <p:spPr>
          <a:xfrm>
            <a:off x="4745990" y="634983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130" name="Google Shape;130;p3"/>
          <p:cNvSpPr txBox="1"/>
          <p:nvPr/>
        </p:nvSpPr>
        <p:spPr>
          <a:xfrm>
            <a:off x="3660140" y="1076325"/>
            <a:ext cx="5117465" cy="4603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zh-CN" sz="2400" u="none" cap="none" strike="noStrike">
                <a:solidFill>
                  <a:srgbClr val="2E75B5"/>
                </a:solidFill>
                <a:latin typeface="Arial"/>
                <a:ea typeface="Arial"/>
                <a:cs typeface="Arial"/>
                <a:sym typeface="Arial"/>
              </a:rPr>
              <a:t>二、Massage chair tools and use</a:t>
            </a:r>
            <a:endParaRPr b="1" i="0" sz="2400" u="none" cap="none" strike="noStrike">
              <a:solidFill>
                <a:srgbClr val="2E75B5"/>
              </a:solidFill>
              <a:latin typeface="Arial"/>
              <a:ea typeface="Arial"/>
              <a:cs typeface="Arial"/>
              <a:sym typeface="Arial"/>
            </a:endParaRPr>
          </a:p>
        </p:txBody>
      </p:sp>
      <p:sp>
        <p:nvSpPr>
          <p:cNvPr id="131" name="Google Shape;131;p3"/>
          <p:cNvSpPr txBox="1"/>
          <p:nvPr/>
        </p:nvSpPr>
        <p:spPr>
          <a:xfrm>
            <a:off x="381334" y="1224550"/>
            <a:ext cx="1157010" cy="3124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zh-CN" sz="1435" u="none" cap="none" strike="noStrike">
                <a:solidFill>
                  <a:schemeClr val="dk1"/>
                </a:solidFill>
                <a:latin typeface="Arial"/>
                <a:ea typeface="Arial"/>
                <a:cs typeface="Arial"/>
                <a:sym typeface="Arial"/>
              </a:rPr>
              <a:t>1.tools</a:t>
            </a:r>
            <a:endParaRPr b="1" sz="1435">
              <a:solidFill>
                <a:schemeClr val="dk1"/>
              </a:solidFill>
              <a:latin typeface="Arial"/>
              <a:ea typeface="Arial"/>
              <a:cs typeface="Arial"/>
              <a:sym typeface="Arial"/>
            </a:endParaRPr>
          </a:p>
        </p:txBody>
      </p:sp>
      <p:pic>
        <p:nvPicPr>
          <p:cNvPr id="132" name="Google Shape;132;p3"/>
          <p:cNvPicPr preferRelativeResize="0"/>
          <p:nvPr/>
        </p:nvPicPr>
        <p:blipFill rotWithShape="1">
          <a:blip r:embed="rId4">
            <a:alphaModFix/>
          </a:blip>
          <a:srcRect b="0" l="0" r="0" t="0"/>
          <a:stretch/>
        </p:blipFill>
        <p:spPr>
          <a:xfrm>
            <a:off x="1554480" y="1617980"/>
            <a:ext cx="1254125" cy="1616710"/>
          </a:xfrm>
          <a:prstGeom prst="rect">
            <a:avLst/>
          </a:prstGeom>
          <a:noFill/>
          <a:ln>
            <a:noFill/>
          </a:ln>
        </p:spPr>
      </p:pic>
      <p:pic>
        <p:nvPicPr>
          <p:cNvPr id="133" name="Google Shape;133;p3"/>
          <p:cNvPicPr preferRelativeResize="0"/>
          <p:nvPr/>
        </p:nvPicPr>
        <p:blipFill rotWithShape="1">
          <a:blip r:embed="rId5">
            <a:alphaModFix/>
          </a:blip>
          <a:srcRect b="0" l="0" r="0" t="0"/>
          <a:stretch/>
        </p:blipFill>
        <p:spPr>
          <a:xfrm>
            <a:off x="3023881" y="1663796"/>
            <a:ext cx="1304173" cy="1629207"/>
          </a:xfrm>
          <a:prstGeom prst="rect">
            <a:avLst/>
          </a:prstGeom>
          <a:noFill/>
          <a:ln>
            <a:noFill/>
          </a:ln>
        </p:spPr>
      </p:pic>
      <p:pic>
        <p:nvPicPr>
          <p:cNvPr id="134" name="Google Shape;134;p3"/>
          <p:cNvPicPr preferRelativeResize="0"/>
          <p:nvPr/>
        </p:nvPicPr>
        <p:blipFill rotWithShape="1">
          <a:blip r:embed="rId6">
            <a:alphaModFix/>
          </a:blip>
          <a:srcRect b="0" l="0" r="0" t="0"/>
          <a:stretch/>
        </p:blipFill>
        <p:spPr>
          <a:xfrm>
            <a:off x="4470400" y="1691005"/>
            <a:ext cx="1419225" cy="1617345"/>
          </a:xfrm>
          <a:prstGeom prst="rect">
            <a:avLst/>
          </a:prstGeom>
          <a:noFill/>
          <a:ln>
            <a:noFill/>
          </a:ln>
        </p:spPr>
      </p:pic>
      <p:pic>
        <p:nvPicPr>
          <p:cNvPr id="135" name="Google Shape;135;p3"/>
          <p:cNvPicPr preferRelativeResize="0"/>
          <p:nvPr/>
        </p:nvPicPr>
        <p:blipFill rotWithShape="1">
          <a:blip r:embed="rId7">
            <a:alphaModFix/>
          </a:blip>
          <a:srcRect b="0" l="0" r="0" t="0"/>
          <a:stretch/>
        </p:blipFill>
        <p:spPr>
          <a:xfrm>
            <a:off x="6020077" y="1663988"/>
            <a:ext cx="1281697" cy="1599239"/>
          </a:xfrm>
          <a:prstGeom prst="rect">
            <a:avLst/>
          </a:prstGeom>
          <a:noFill/>
          <a:ln>
            <a:noFill/>
          </a:ln>
        </p:spPr>
      </p:pic>
      <p:pic>
        <p:nvPicPr>
          <p:cNvPr id="136" name="Google Shape;136;p3"/>
          <p:cNvPicPr preferRelativeResize="0"/>
          <p:nvPr/>
        </p:nvPicPr>
        <p:blipFill rotWithShape="1">
          <a:blip r:embed="rId8">
            <a:alphaModFix/>
          </a:blip>
          <a:srcRect b="0" l="0" r="0" t="0"/>
          <a:stretch/>
        </p:blipFill>
        <p:spPr>
          <a:xfrm>
            <a:off x="7570908" y="1618268"/>
            <a:ext cx="1318004" cy="1719687"/>
          </a:xfrm>
          <a:prstGeom prst="rect">
            <a:avLst/>
          </a:prstGeom>
          <a:noFill/>
          <a:ln>
            <a:noFill/>
          </a:ln>
        </p:spPr>
      </p:pic>
      <p:graphicFrame>
        <p:nvGraphicFramePr>
          <p:cNvPr id="137" name="Google Shape;137;p3"/>
          <p:cNvGraphicFramePr/>
          <p:nvPr/>
        </p:nvGraphicFramePr>
        <p:xfrm>
          <a:off x="1556038" y="3823778"/>
          <a:ext cx="3000000" cy="3000000"/>
        </p:xfrm>
        <a:graphic>
          <a:graphicData uri="http://schemas.openxmlformats.org/drawingml/2006/table">
            <a:tbl>
              <a:tblPr bandRow="1" firstRow="1">
                <a:noFill/>
                <a:tableStyleId>{3FED8268-E807-48FA-A318-DC0C2CA02060}</a:tableStyleId>
              </a:tblPr>
              <a:tblGrid>
                <a:gridCol w="1253500"/>
                <a:gridCol w="1616075"/>
              </a:tblGrid>
              <a:tr h="2016750">
                <a:tc>
                  <a:txBody>
                    <a:bodyPr/>
                    <a:lstStyle/>
                    <a:p>
                      <a:pPr indent="0" lvl="0" marL="0" marR="0" rtl="0" algn="ctr">
                        <a:spcBef>
                          <a:spcPts val="0"/>
                        </a:spcBef>
                        <a:spcAft>
                          <a:spcPts val="0"/>
                        </a:spcAft>
                        <a:buClr>
                          <a:schemeClr val="dk1"/>
                        </a:buClr>
                        <a:buSzPts val="1090"/>
                        <a:buFont typeface="Arial"/>
                        <a:buNone/>
                      </a:pPr>
                      <a:r>
                        <a:t/>
                      </a:r>
                      <a:endParaRPr b="0" sz="1090" u="none" cap="none" strike="noStrike">
                        <a:latin typeface="SimSun"/>
                        <a:ea typeface="SimSun"/>
                        <a:cs typeface="SimSun"/>
                        <a:sym typeface="SimSu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Times New Roman"/>
                        <a:buNone/>
                      </a:pPr>
                      <a:r>
                        <a:rPr b="0" lang="zh-CN" sz="1090" u="none" cap="none" strike="noStrike">
                          <a:latin typeface="Times New Roman"/>
                          <a:ea typeface="Times New Roman"/>
                          <a:cs typeface="Times New Roman"/>
                          <a:sym typeface="Times New Roman"/>
                        </a:rPr>
                        <a:t> </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r>
              <a:tr h="322575">
                <a:tc>
                  <a:txBody>
                    <a:bodyPr/>
                    <a:lstStyle/>
                    <a:p>
                      <a:pPr indent="0" lvl="0" marL="0" marR="0" rtl="0" algn="ctr">
                        <a:spcBef>
                          <a:spcPts val="0"/>
                        </a:spcBef>
                        <a:spcAft>
                          <a:spcPts val="0"/>
                        </a:spcAft>
                        <a:buClr>
                          <a:schemeClr val="dk1"/>
                        </a:buClr>
                        <a:buSzPts val="1090"/>
                        <a:buFont typeface="Times New Roman"/>
                        <a:buNone/>
                      </a:pPr>
                      <a:r>
                        <a:rPr b="0" lang="zh-CN" sz="1090" u="none" cap="none" strike="noStrike">
                          <a:latin typeface="Times New Roman"/>
                          <a:ea typeface="Times New Roman"/>
                          <a:cs typeface="Times New Roman"/>
                          <a:sym typeface="Times New Roman"/>
                        </a:rPr>
                        <a:t>Ratchet</a:t>
                      </a:r>
                      <a:r>
                        <a:rPr b="0" lang="zh-CN" sz="1090" u="none" cap="none" strike="noStrike">
                          <a:latin typeface="SimSun"/>
                          <a:ea typeface="SimSun"/>
                          <a:cs typeface="SimSun"/>
                          <a:sym typeface="SimSun"/>
                        </a:rPr>
                        <a:t> </a:t>
                      </a:r>
                      <a:r>
                        <a:rPr b="0" lang="zh-CN" sz="1090" u="none" cap="none" strike="noStrike">
                          <a:latin typeface="Times New Roman"/>
                          <a:ea typeface="Times New Roman"/>
                          <a:cs typeface="Times New Roman"/>
                          <a:sym typeface="Times New Roman"/>
                        </a:rPr>
                        <a:t>Tools</a:t>
                      </a:r>
                      <a:r>
                        <a:rPr b="0" lang="zh-CN" sz="1090" u="none" cap="none" strike="noStrike">
                          <a:latin typeface="SimSun"/>
                          <a:ea typeface="SimSun"/>
                          <a:cs typeface="SimSun"/>
                          <a:sym typeface="SimSun"/>
                        </a:rPr>
                        <a:t> </a:t>
                      </a:r>
                      <a:r>
                        <a:rPr b="0" lang="zh-CN" sz="1090" u="none" cap="none" strike="noStrike">
                          <a:latin typeface="Times New Roman"/>
                          <a:ea typeface="Times New Roman"/>
                          <a:cs typeface="Times New Roman"/>
                          <a:sym typeface="Times New Roman"/>
                        </a:rPr>
                        <a:t>Set</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SimSun"/>
                        <a:buNone/>
                      </a:pPr>
                      <a:r>
                        <a:rPr b="0" lang="zh-CN" sz="1090" u="none" cap="none" strike="noStrike">
                          <a:latin typeface="SimSun"/>
                          <a:ea typeface="SimSun"/>
                          <a:cs typeface="SimSun"/>
                          <a:sym typeface="SimSun"/>
                        </a:rPr>
                        <a:t>24V/DC power</a:t>
                      </a:r>
                      <a:endParaRPr b="0" sz="1090" u="none" cap="none" strike="noStrike">
                        <a:latin typeface="SimSun"/>
                        <a:ea typeface="SimSun"/>
                        <a:cs typeface="SimSun"/>
                        <a:sym typeface="SimSu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r>
            </a:tbl>
          </a:graphicData>
        </a:graphic>
      </p:graphicFrame>
      <p:pic>
        <p:nvPicPr>
          <p:cNvPr id="138" name="Google Shape;138;p3"/>
          <p:cNvPicPr preferRelativeResize="0"/>
          <p:nvPr/>
        </p:nvPicPr>
        <p:blipFill rotWithShape="1">
          <a:blip r:embed="rId9">
            <a:alphaModFix/>
          </a:blip>
          <a:srcRect b="0" l="0" r="0" t="0"/>
          <a:stretch/>
        </p:blipFill>
        <p:spPr>
          <a:xfrm>
            <a:off x="1619175" y="3902118"/>
            <a:ext cx="1176810" cy="1583679"/>
          </a:xfrm>
          <a:prstGeom prst="rect">
            <a:avLst/>
          </a:prstGeom>
          <a:noFill/>
          <a:ln>
            <a:noFill/>
          </a:ln>
        </p:spPr>
      </p:pic>
      <p:pic>
        <p:nvPicPr>
          <p:cNvPr id="139" name="Google Shape;139;p3"/>
          <p:cNvPicPr preferRelativeResize="0"/>
          <p:nvPr/>
        </p:nvPicPr>
        <p:blipFill rotWithShape="1">
          <a:blip r:embed="rId10">
            <a:alphaModFix/>
          </a:blip>
          <a:srcRect b="0" l="0" r="0" t="0"/>
          <a:stretch/>
        </p:blipFill>
        <p:spPr>
          <a:xfrm>
            <a:off x="3088138" y="3890053"/>
            <a:ext cx="1175657" cy="1754841"/>
          </a:xfrm>
          <a:prstGeom prst="rect">
            <a:avLst/>
          </a:prstGeom>
          <a:noFill/>
          <a:ln>
            <a:noFill/>
          </a:ln>
        </p:spPr>
      </p:pic>
      <p:graphicFrame>
        <p:nvGraphicFramePr>
          <p:cNvPr id="140" name="Google Shape;140;p3"/>
          <p:cNvGraphicFramePr/>
          <p:nvPr/>
        </p:nvGraphicFramePr>
        <p:xfrm>
          <a:off x="4425448" y="3824354"/>
          <a:ext cx="3000000" cy="3000000"/>
        </p:xfrm>
        <a:graphic>
          <a:graphicData uri="http://schemas.openxmlformats.org/drawingml/2006/table">
            <a:tbl>
              <a:tblPr bandRow="1" firstRow="1">
                <a:noFill/>
                <a:tableStyleId>{3FED8268-E807-48FA-A318-DC0C2CA02060}</a:tableStyleId>
              </a:tblPr>
              <a:tblGrid>
                <a:gridCol w="1498600"/>
                <a:gridCol w="1565900"/>
                <a:gridCol w="1529725"/>
                <a:gridCol w="1417325"/>
              </a:tblGrid>
              <a:tr h="2004700">
                <a:tc>
                  <a:txBody>
                    <a:bodyPr/>
                    <a:lstStyle/>
                    <a:p>
                      <a:pPr indent="0" lvl="0" marL="0" marR="0" rtl="0" algn="ctr">
                        <a:spcBef>
                          <a:spcPts val="0"/>
                        </a:spcBef>
                        <a:spcAft>
                          <a:spcPts val="0"/>
                        </a:spcAft>
                        <a:buClr>
                          <a:schemeClr val="dk1"/>
                        </a:buClr>
                        <a:buSzPts val="910"/>
                        <a:buFont typeface="Arial"/>
                        <a:buNone/>
                      </a:pPr>
                      <a:r>
                        <a:t/>
                      </a:r>
                      <a:endParaRPr b="0" sz="91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Times New Roman"/>
                        <a:buNone/>
                      </a:pPr>
                      <a:r>
                        <a:rPr b="0" lang="zh-CN" sz="1090" u="none" cap="none" strike="noStrike">
                          <a:latin typeface="Times New Roman"/>
                          <a:ea typeface="Times New Roman"/>
                          <a:cs typeface="Times New Roman"/>
                          <a:sym typeface="Times New Roman"/>
                        </a:rPr>
                        <a:t> </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Arial"/>
                        <a:buNone/>
                      </a:pPr>
                      <a:r>
                        <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Arial"/>
                        <a:buNone/>
                      </a:pPr>
                      <a:r>
                        <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r>
            </a:tbl>
          </a:graphicData>
        </a:graphic>
      </p:graphicFrame>
      <p:pic>
        <p:nvPicPr>
          <p:cNvPr id="141" name="Google Shape;141;p3"/>
          <p:cNvPicPr preferRelativeResize="0"/>
          <p:nvPr/>
        </p:nvPicPr>
        <p:blipFill rotWithShape="1">
          <a:blip r:embed="rId11">
            <a:alphaModFix/>
          </a:blip>
          <a:srcRect b="0" l="0" r="0" t="0"/>
          <a:stretch/>
        </p:blipFill>
        <p:spPr>
          <a:xfrm>
            <a:off x="4477316" y="3857203"/>
            <a:ext cx="1357769" cy="1939258"/>
          </a:xfrm>
          <a:prstGeom prst="rect">
            <a:avLst/>
          </a:prstGeom>
          <a:noFill/>
          <a:ln>
            <a:noFill/>
          </a:ln>
        </p:spPr>
      </p:pic>
      <p:pic>
        <p:nvPicPr>
          <p:cNvPr id="142" name="Google Shape;142;p3"/>
          <p:cNvPicPr preferRelativeResize="0"/>
          <p:nvPr/>
        </p:nvPicPr>
        <p:blipFill rotWithShape="1">
          <a:blip r:embed="rId12">
            <a:alphaModFix/>
          </a:blip>
          <a:srcRect b="0" l="0" r="0" t="0"/>
          <a:stretch/>
        </p:blipFill>
        <p:spPr>
          <a:xfrm>
            <a:off x="6026417" y="3875645"/>
            <a:ext cx="1275357" cy="1920816"/>
          </a:xfrm>
          <a:prstGeom prst="rect">
            <a:avLst/>
          </a:prstGeom>
          <a:noFill/>
          <a:ln>
            <a:noFill/>
          </a:ln>
        </p:spPr>
      </p:pic>
      <p:pic>
        <p:nvPicPr>
          <p:cNvPr id="143" name="Google Shape;143;p3"/>
          <p:cNvPicPr preferRelativeResize="0"/>
          <p:nvPr/>
        </p:nvPicPr>
        <p:blipFill rotWithShape="1">
          <a:blip r:embed="rId13">
            <a:alphaModFix/>
          </a:blip>
          <a:srcRect b="0" l="0" r="0" t="0"/>
          <a:stretch/>
        </p:blipFill>
        <p:spPr>
          <a:xfrm>
            <a:off x="7663116" y="3941920"/>
            <a:ext cx="1225795" cy="1746197"/>
          </a:xfrm>
          <a:prstGeom prst="rect">
            <a:avLst/>
          </a:prstGeom>
          <a:noFill/>
          <a:ln>
            <a:noFill/>
          </a:ln>
        </p:spPr>
      </p:pic>
      <p:pic>
        <p:nvPicPr>
          <p:cNvPr id="144" name="Google Shape;144;p3"/>
          <p:cNvPicPr preferRelativeResize="0"/>
          <p:nvPr/>
        </p:nvPicPr>
        <p:blipFill rotWithShape="1">
          <a:blip r:embed="rId14">
            <a:alphaModFix/>
          </a:blip>
          <a:srcRect b="0" l="0" r="0" t="0"/>
          <a:stretch/>
        </p:blipFill>
        <p:spPr>
          <a:xfrm>
            <a:off x="9306731" y="3941920"/>
            <a:ext cx="1032734" cy="1746197"/>
          </a:xfrm>
          <a:prstGeom prst="rect">
            <a:avLst/>
          </a:prstGeom>
          <a:noFill/>
          <a:ln>
            <a:noFill/>
          </a:ln>
        </p:spPr>
      </p:pic>
      <p:graphicFrame>
        <p:nvGraphicFramePr>
          <p:cNvPr id="145" name="Google Shape;145;p3"/>
          <p:cNvGraphicFramePr/>
          <p:nvPr/>
        </p:nvGraphicFramePr>
        <p:xfrm>
          <a:off x="4426025" y="5829311"/>
          <a:ext cx="3000000" cy="3000000"/>
        </p:xfrm>
        <a:graphic>
          <a:graphicData uri="http://schemas.openxmlformats.org/drawingml/2006/table">
            <a:tbl>
              <a:tblPr bandRow="1" firstRow="1">
                <a:noFill/>
                <a:tableStyleId>{3FED8268-E807-48FA-A318-DC0C2CA02060}</a:tableStyleId>
              </a:tblPr>
              <a:tblGrid>
                <a:gridCol w="1514475"/>
                <a:gridCol w="1537325"/>
                <a:gridCol w="1515750"/>
                <a:gridCol w="1443350"/>
              </a:tblGrid>
              <a:tr h="334000">
                <a:tc>
                  <a:txBody>
                    <a:bodyPr/>
                    <a:lstStyle/>
                    <a:p>
                      <a:pPr indent="0" lvl="0" marL="0" marR="0" rtl="0" algn="ctr">
                        <a:spcBef>
                          <a:spcPts val="0"/>
                        </a:spcBef>
                        <a:spcAft>
                          <a:spcPts val="0"/>
                        </a:spcAft>
                        <a:buClr>
                          <a:schemeClr val="dk1"/>
                        </a:buClr>
                        <a:buSzPts val="1090"/>
                        <a:buFont typeface="SimSun"/>
                        <a:buNone/>
                      </a:pPr>
                      <a:r>
                        <a:rPr b="0" lang="zh-CN" sz="1090" u="none" cap="none" strike="noStrike">
                          <a:latin typeface="SimSun"/>
                          <a:ea typeface="SimSun"/>
                          <a:cs typeface="SimSun"/>
                          <a:sym typeface="SimSun"/>
                        </a:rPr>
                        <a:t>Electric Driver</a:t>
                      </a:r>
                      <a:endParaRPr b="0" sz="1090" u="none" cap="none" strike="noStrike">
                        <a:latin typeface="SimSun"/>
                        <a:ea typeface="SimSun"/>
                        <a:cs typeface="SimSun"/>
                        <a:sym typeface="SimSu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SimSun"/>
                        <a:buNone/>
                      </a:pPr>
                      <a:r>
                        <a:rPr b="0" lang="zh-CN" sz="1090" u="none" cap="none" strike="noStrike">
                          <a:latin typeface="SimSun"/>
                          <a:ea typeface="SimSun"/>
                          <a:cs typeface="SimSun"/>
                          <a:sym typeface="SimSun"/>
                        </a:rPr>
                        <a:t>electrical adhesive tape</a:t>
                      </a:r>
                      <a:endParaRPr b="0" sz="1090" u="none" cap="none" strike="noStrike">
                        <a:latin typeface="SimSun"/>
                        <a:ea typeface="SimSun"/>
                        <a:cs typeface="SimSun"/>
                        <a:sym typeface="SimSu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SimSun"/>
                        <a:buNone/>
                      </a:pPr>
                      <a:r>
                        <a:rPr b="0" lang="zh-CN" sz="1090" u="none" cap="none" strike="noStrike">
                          <a:latin typeface="SimSun"/>
                          <a:ea typeface="SimSun"/>
                          <a:cs typeface="SimSun"/>
                          <a:sym typeface="SimSun"/>
                        </a:rPr>
                        <a:t>Cable Ties</a:t>
                      </a:r>
                      <a:endParaRPr b="0" sz="1090" u="none" cap="none" strike="noStrike">
                        <a:latin typeface="SimSun"/>
                        <a:ea typeface="SimSun"/>
                        <a:cs typeface="SimSun"/>
                        <a:sym typeface="SimSu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SimSun"/>
                        <a:buNone/>
                      </a:pPr>
                      <a:r>
                        <a:rPr b="0" lang="zh-CN" sz="1090" u="none" cap="none" strike="noStrike">
                          <a:latin typeface="SimSun"/>
                          <a:ea typeface="SimSun"/>
                          <a:cs typeface="SimSun"/>
                          <a:sym typeface="SimSun"/>
                        </a:rPr>
                        <a:t>WIRE ONECTORS</a:t>
                      </a:r>
                      <a:endParaRPr b="0" sz="1090" u="none" cap="none" strike="noStrike">
                        <a:latin typeface="SimSun"/>
                        <a:ea typeface="SimSun"/>
                        <a:cs typeface="SimSun"/>
                        <a:sym typeface="SimSu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r>
            </a:tbl>
          </a:graphicData>
        </a:graphic>
      </p:graphicFrame>
      <p:pic>
        <p:nvPicPr>
          <p:cNvPr id="146" name="Google Shape;146;p3"/>
          <p:cNvPicPr preferRelativeResize="0"/>
          <p:nvPr/>
        </p:nvPicPr>
        <p:blipFill rotWithShape="1">
          <a:blip r:embed="rId15">
            <a:alphaModFix/>
          </a:blip>
          <a:srcRect b="0" l="0" r="0" t="0"/>
          <a:stretch/>
        </p:blipFill>
        <p:spPr>
          <a:xfrm>
            <a:off x="9157970" y="1640840"/>
            <a:ext cx="1182370" cy="1703705"/>
          </a:xfrm>
          <a:prstGeom prst="rect">
            <a:avLst/>
          </a:prstGeom>
          <a:noFill/>
          <a:ln>
            <a:noFill/>
          </a:ln>
        </p:spPr>
      </p:pic>
      <p:graphicFrame>
        <p:nvGraphicFramePr>
          <p:cNvPr id="147" name="Google Shape;147;p3"/>
          <p:cNvGraphicFramePr/>
          <p:nvPr/>
        </p:nvGraphicFramePr>
        <p:xfrm>
          <a:off x="1555750" y="3352165"/>
          <a:ext cx="3000000" cy="3000000"/>
        </p:xfrm>
        <a:graphic>
          <a:graphicData uri="http://schemas.openxmlformats.org/drawingml/2006/table">
            <a:tbl>
              <a:tblPr bandRow="1" firstRow="1">
                <a:noFill/>
                <a:tableStyleId>{3FED8268-E807-48FA-A318-DC0C2CA02060}</a:tableStyleId>
              </a:tblPr>
              <a:tblGrid>
                <a:gridCol w="1327775"/>
                <a:gridCol w="1582425"/>
                <a:gridCol w="1501150"/>
                <a:gridCol w="1604000"/>
              </a:tblGrid>
              <a:tr h="461000">
                <a:tc>
                  <a:txBody>
                    <a:bodyPr/>
                    <a:lstStyle/>
                    <a:p>
                      <a:pPr indent="0" lvl="0" marL="0" marR="0" rtl="0" algn="ctr">
                        <a:spcBef>
                          <a:spcPts val="0"/>
                        </a:spcBef>
                        <a:spcAft>
                          <a:spcPts val="0"/>
                        </a:spcAft>
                        <a:buClr>
                          <a:schemeClr val="dk1"/>
                        </a:buClr>
                        <a:buSzPts val="1090"/>
                        <a:buFont typeface="Times New Roman"/>
                        <a:buNone/>
                      </a:pPr>
                      <a:r>
                        <a:rPr b="0" lang="zh-CN" sz="1090" u="none" cap="none" strike="noStrike">
                          <a:latin typeface="Times New Roman"/>
                          <a:ea typeface="Times New Roman"/>
                          <a:cs typeface="Times New Roman"/>
                          <a:sym typeface="Times New Roman"/>
                        </a:rPr>
                        <a:t>Screwdriver</a:t>
                      </a:r>
                      <a:r>
                        <a:rPr b="0" lang="zh-CN" sz="1090" u="none" cap="none" strike="noStrike">
                          <a:latin typeface="SimSun"/>
                          <a:ea typeface="SimSun"/>
                          <a:cs typeface="SimSun"/>
                          <a:sym typeface="SimSun"/>
                        </a:rPr>
                        <a:t> </a:t>
                      </a:r>
                      <a:r>
                        <a:rPr b="0" lang="zh-CN" sz="1090" u="none" cap="none" strike="noStrike">
                          <a:latin typeface="Times New Roman"/>
                          <a:ea typeface="Times New Roman"/>
                          <a:cs typeface="Times New Roman"/>
                          <a:sym typeface="Times New Roman"/>
                        </a:rPr>
                        <a:t>size</a:t>
                      </a:r>
                      <a:r>
                        <a:rPr b="0" lang="zh-CN" sz="1090" u="none" cap="none" strike="noStrike">
                          <a:latin typeface="SimSun"/>
                          <a:ea typeface="SimSun"/>
                          <a:cs typeface="SimSun"/>
                          <a:sym typeface="SimSun"/>
                        </a:rPr>
                        <a:t> </a:t>
                      </a:r>
                      <a:r>
                        <a:rPr b="0" lang="zh-CN" sz="1090" u="none" cap="none" strike="noStrike">
                          <a:latin typeface="Times New Roman"/>
                          <a:ea typeface="Times New Roman"/>
                          <a:cs typeface="Times New Roman"/>
                          <a:sym typeface="Times New Roman"/>
                        </a:rPr>
                        <a:t>1,2,3</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Times New Roman"/>
                        <a:buNone/>
                      </a:pPr>
                      <a:r>
                        <a:rPr b="0" lang="zh-CN" sz="1090" u="none" cap="none" strike="noStrike">
                          <a:latin typeface="Times New Roman"/>
                          <a:ea typeface="Times New Roman"/>
                          <a:cs typeface="Times New Roman"/>
                          <a:sym typeface="Times New Roman"/>
                        </a:rPr>
                        <a:t>Diagonal</a:t>
                      </a:r>
                      <a:r>
                        <a:rPr b="0" lang="zh-CN" sz="1090" u="none" cap="none" strike="noStrike">
                          <a:latin typeface="SimSun"/>
                          <a:ea typeface="SimSun"/>
                          <a:cs typeface="SimSun"/>
                          <a:sym typeface="SimSun"/>
                        </a:rPr>
                        <a:t> </a:t>
                      </a:r>
                      <a:r>
                        <a:rPr b="0" lang="zh-CN" sz="1090" u="none" cap="none" strike="noStrike">
                          <a:latin typeface="Times New Roman"/>
                          <a:ea typeface="Times New Roman"/>
                          <a:cs typeface="Times New Roman"/>
                          <a:sym typeface="Times New Roman"/>
                        </a:rPr>
                        <a:t>cutter</a:t>
                      </a:r>
                      <a:r>
                        <a:rPr b="0" lang="zh-CN" sz="1090" u="none" cap="none" strike="noStrike">
                          <a:latin typeface="SimSun"/>
                          <a:ea typeface="SimSun"/>
                          <a:cs typeface="SimSun"/>
                          <a:sym typeface="SimSun"/>
                        </a:rPr>
                        <a:t> </a:t>
                      </a:r>
                      <a:r>
                        <a:rPr b="0" lang="zh-CN" sz="1090" u="none" cap="none" strike="noStrike">
                          <a:latin typeface="Times New Roman"/>
                          <a:ea typeface="Times New Roman"/>
                          <a:cs typeface="Times New Roman"/>
                          <a:sym typeface="Times New Roman"/>
                        </a:rPr>
                        <a:t>and</a:t>
                      </a:r>
                      <a:r>
                        <a:rPr b="0" lang="zh-CN" sz="1090" u="none" cap="none" strike="noStrike">
                          <a:latin typeface="SimSun"/>
                          <a:ea typeface="SimSun"/>
                          <a:cs typeface="SimSun"/>
                          <a:sym typeface="SimSun"/>
                        </a:rPr>
                        <a:t> </a:t>
                      </a:r>
                      <a:r>
                        <a:rPr b="0" lang="zh-CN" sz="1090" u="none" cap="none" strike="noStrike">
                          <a:latin typeface="Times New Roman"/>
                          <a:ea typeface="Times New Roman"/>
                          <a:cs typeface="Times New Roman"/>
                          <a:sym typeface="Times New Roman"/>
                        </a:rPr>
                        <a:t>long</a:t>
                      </a:r>
                      <a:r>
                        <a:rPr b="0" lang="zh-CN" sz="1090" u="none" cap="none" strike="noStrike">
                          <a:latin typeface="SimSun"/>
                          <a:ea typeface="SimSun"/>
                          <a:cs typeface="SimSun"/>
                          <a:sym typeface="SimSun"/>
                        </a:rPr>
                        <a:t> </a:t>
                      </a:r>
                      <a:r>
                        <a:rPr b="0" lang="zh-CN" sz="1090" u="none" cap="none" strike="noStrike">
                          <a:latin typeface="Times New Roman"/>
                          <a:ea typeface="Times New Roman"/>
                          <a:cs typeface="Times New Roman"/>
                          <a:sym typeface="Times New Roman"/>
                        </a:rPr>
                        <a:t>nose</a:t>
                      </a:r>
                      <a:r>
                        <a:rPr b="0" lang="zh-CN" sz="1090" u="none" cap="none" strike="noStrike">
                          <a:latin typeface="SimSun"/>
                          <a:ea typeface="SimSun"/>
                          <a:cs typeface="SimSun"/>
                          <a:sym typeface="SimSun"/>
                        </a:rPr>
                        <a:t> </a:t>
                      </a:r>
                      <a:r>
                        <a:rPr b="0" lang="zh-CN" sz="1090" u="none" cap="none" strike="noStrike">
                          <a:latin typeface="Times New Roman"/>
                          <a:ea typeface="Times New Roman"/>
                          <a:cs typeface="Times New Roman"/>
                          <a:sym typeface="Times New Roman"/>
                        </a:rPr>
                        <a:t>pliers</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Times New Roman"/>
                        <a:buNone/>
                      </a:pPr>
                      <a:r>
                        <a:rPr b="0" lang="zh-CN" sz="1090" u="none" cap="none" strike="noStrike">
                          <a:latin typeface="Times New Roman"/>
                          <a:ea typeface="Times New Roman"/>
                          <a:cs typeface="Times New Roman"/>
                          <a:sym typeface="Times New Roman"/>
                        </a:rPr>
                        <a:t>Soldering</a:t>
                      </a:r>
                      <a:r>
                        <a:rPr b="0" lang="zh-CN" sz="1090" u="none" cap="none" strike="noStrike">
                          <a:latin typeface="SimSun"/>
                          <a:ea typeface="SimSun"/>
                          <a:cs typeface="SimSun"/>
                          <a:sym typeface="SimSun"/>
                        </a:rPr>
                        <a:t>   </a:t>
                      </a:r>
                      <a:r>
                        <a:rPr b="0" lang="zh-CN" sz="1090" u="none" cap="none" strike="noStrike">
                          <a:latin typeface="Times New Roman"/>
                          <a:ea typeface="Times New Roman"/>
                          <a:cs typeface="Times New Roman"/>
                          <a:sym typeface="Times New Roman"/>
                        </a:rPr>
                        <a:t>Kit</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Times New Roman"/>
                        <a:buNone/>
                      </a:pPr>
                      <a:r>
                        <a:rPr b="0" lang="zh-CN" sz="1090" u="none" cap="none" strike="noStrike">
                          <a:latin typeface="Times New Roman"/>
                          <a:ea typeface="Times New Roman"/>
                          <a:cs typeface="Times New Roman"/>
                          <a:sym typeface="Times New Roman"/>
                        </a:rPr>
                        <a:t>Spanner</a:t>
                      </a:r>
                      <a:r>
                        <a:rPr b="0" lang="zh-CN" sz="1090" u="none" cap="none" strike="noStrike">
                          <a:latin typeface="SimSun"/>
                          <a:ea typeface="SimSun"/>
                          <a:cs typeface="SimSun"/>
                          <a:sym typeface="SimSun"/>
                        </a:rPr>
                        <a:t> </a:t>
                      </a:r>
                      <a:r>
                        <a:rPr b="0" lang="zh-CN" sz="1090" u="none" cap="none" strike="noStrike">
                          <a:latin typeface="Times New Roman"/>
                          <a:ea typeface="Times New Roman"/>
                          <a:cs typeface="Times New Roman"/>
                          <a:sym typeface="Times New Roman"/>
                        </a:rPr>
                        <a:t>tools</a:t>
                      </a:r>
                      <a:r>
                        <a:rPr b="0" lang="zh-CN" sz="1090" u="none" cap="none" strike="noStrike">
                          <a:latin typeface="SimSun"/>
                          <a:ea typeface="SimSun"/>
                          <a:cs typeface="SimSun"/>
                          <a:sym typeface="SimSun"/>
                        </a:rPr>
                        <a:t> </a:t>
                      </a:r>
                      <a:r>
                        <a:rPr b="0" lang="zh-CN" sz="1090" u="none" cap="none" strike="noStrike">
                          <a:latin typeface="Times New Roman"/>
                          <a:ea typeface="Times New Roman"/>
                          <a:cs typeface="Times New Roman"/>
                          <a:sym typeface="Times New Roman"/>
                        </a:rPr>
                        <a:t>Kit</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r>
            </a:tbl>
          </a:graphicData>
        </a:graphic>
      </p:graphicFrame>
      <p:graphicFrame>
        <p:nvGraphicFramePr>
          <p:cNvPr id="148" name="Google Shape;148;p3"/>
          <p:cNvGraphicFramePr/>
          <p:nvPr/>
        </p:nvGraphicFramePr>
        <p:xfrm>
          <a:off x="7571057" y="3372085"/>
          <a:ext cx="3000000" cy="3000000"/>
        </p:xfrm>
        <a:graphic>
          <a:graphicData uri="http://schemas.openxmlformats.org/drawingml/2006/table">
            <a:tbl>
              <a:tblPr bandRow="1" firstRow="1">
                <a:noFill/>
                <a:tableStyleId>{3FED8268-E807-48FA-A318-DC0C2CA02060}</a:tableStyleId>
              </a:tblPr>
              <a:tblGrid>
                <a:gridCol w="1539875"/>
                <a:gridCol w="1398900"/>
              </a:tblGrid>
              <a:tr h="380375">
                <a:tc>
                  <a:txBody>
                    <a:bodyPr/>
                    <a:lstStyle/>
                    <a:p>
                      <a:pPr indent="0" lvl="0" marL="0" marR="0" rtl="0" algn="ctr">
                        <a:spcBef>
                          <a:spcPts val="0"/>
                        </a:spcBef>
                        <a:spcAft>
                          <a:spcPts val="0"/>
                        </a:spcAft>
                        <a:buClr>
                          <a:schemeClr val="dk1"/>
                        </a:buClr>
                        <a:buSzPts val="1090"/>
                        <a:buFont typeface="Times New Roman"/>
                        <a:buNone/>
                      </a:pPr>
                      <a:r>
                        <a:rPr b="0" lang="zh-CN" sz="1090" u="none" cap="none" strike="noStrike">
                          <a:latin typeface="Times New Roman"/>
                          <a:ea typeface="Times New Roman"/>
                          <a:cs typeface="Times New Roman"/>
                          <a:sym typeface="Times New Roman"/>
                        </a:rPr>
                        <a:t>Test</a:t>
                      </a:r>
                      <a:r>
                        <a:rPr b="0" lang="zh-CN" sz="1090" u="none" cap="none" strike="noStrike">
                          <a:latin typeface="SimSun"/>
                          <a:ea typeface="SimSun"/>
                          <a:cs typeface="SimSun"/>
                          <a:sym typeface="SimSun"/>
                        </a:rPr>
                        <a:t> </a:t>
                      </a:r>
                      <a:r>
                        <a:rPr b="0" lang="zh-CN" sz="1090" u="none" cap="none" strike="noStrike">
                          <a:latin typeface="Times New Roman"/>
                          <a:ea typeface="Times New Roman"/>
                          <a:cs typeface="Times New Roman"/>
                          <a:sym typeface="Times New Roman"/>
                        </a:rPr>
                        <a:t>pen</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Times New Roman"/>
                        <a:buNone/>
                      </a:pPr>
                      <a:r>
                        <a:rPr b="0" lang="zh-CN" sz="1090" u="none" cap="none" strike="noStrike">
                          <a:latin typeface="Times New Roman"/>
                          <a:ea typeface="Times New Roman"/>
                          <a:cs typeface="Times New Roman"/>
                          <a:sym typeface="Times New Roman"/>
                        </a:rPr>
                        <a:t>Allen</a:t>
                      </a:r>
                      <a:r>
                        <a:rPr b="0" lang="zh-CN" sz="1090" u="none" cap="none" strike="noStrike">
                          <a:latin typeface="SimSun"/>
                          <a:ea typeface="SimSun"/>
                          <a:cs typeface="SimSun"/>
                          <a:sym typeface="SimSun"/>
                        </a:rPr>
                        <a:t> </a:t>
                      </a:r>
                      <a:r>
                        <a:rPr b="0" lang="zh-CN" sz="1090" u="none" cap="none" strike="noStrike">
                          <a:latin typeface="Times New Roman"/>
                          <a:ea typeface="Times New Roman"/>
                          <a:cs typeface="Times New Roman"/>
                          <a:sym typeface="Times New Roman"/>
                        </a:rPr>
                        <a:t>Key</a:t>
                      </a:r>
                      <a:r>
                        <a:rPr b="0" lang="zh-CN" sz="1090" u="none" cap="none" strike="noStrike">
                          <a:latin typeface="SimSun"/>
                          <a:ea typeface="SimSun"/>
                          <a:cs typeface="SimSun"/>
                          <a:sym typeface="SimSun"/>
                        </a:rPr>
                        <a:t> </a:t>
                      </a:r>
                      <a:r>
                        <a:rPr b="0" lang="zh-CN" sz="1090" u="none" cap="none" strike="noStrike">
                          <a:latin typeface="Times New Roman"/>
                          <a:ea typeface="Times New Roman"/>
                          <a:cs typeface="Times New Roman"/>
                          <a:sym typeface="Times New Roman"/>
                        </a:rPr>
                        <a:t>set</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r>
            </a:tbl>
          </a:graphicData>
        </a:graphic>
      </p:graphicFrame>
      <p:sp>
        <p:nvSpPr>
          <p:cNvPr id="149" name="Google Shape;149;p3"/>
          <p:cNvSpPr txBox="1"/>
          <p:nvPr>
            <p:ph idx="11" type="ftr"/>
          </p:nvPr>
        </p:nvSpPr>
        <p:spPr>
          <a:xfrm>
            <a:off x="135890" y="639381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49" name="Shape 849"/>
        <p:cNvGrpSpPr/>
        <p:nvPr/>
      </p:nvGrpSpPr>
      <p:grpSpPr>
        <a:xfrm>
          <a:off x="0" y="0"/>
          <a:ext cx="0" cy="0"/>
          <a:chOff x="0" y="0"/>
          <a:chExt cx="0" cy="0"/>
        </a:xfrm>
      </p:grpSpPr>
      <p:sp>
        <p:nvSpPr>
          <p:cNvPr id="850" name="Google Shape;850;p29"/>
          <p:cNvSpPr txBox="1"/>
          <p:nvPr>
            <p:ph idx="12" type="sldNum"/>
          </p:nvPr>
        </p:nvSpPr>
        <p:spPr>
          <a:xfrm>
            <a:off x="4745990" y="634983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851" name="Google Shape;851;p29"/>
          <p:cNvSpPr txBox="1"/>
          <p:nvPr/>
        </p:nvSpPr>
        <p:spPr>
          <a:xfrm>
            <a:off x="60960" y="1024890"/>
            <a:ext cx="1028573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3.9:Manual controller removal instructions: refer to</a:t>
            </a:r>
            <a:r>
              <a:rPr lang="zh-CN" sz="1800">
                <a:solidFill>
                  <a:schemeClr val="dk1"/>
                </a:solidFill>
                <a:latin typeface="Arial"/>
                <a:ea typeface="Arial"/>
                <a:cs typeface="Arial"/>
                <a:sym typeface="Arial"/>
              </a:rPr>
              <a:t> (3.3 left and right side panel assembly removal instructions) to remove the right board assembly</a:t>
            </a:r>
            <a:endParaRPr/>
          </a:p>
        </p:txBody>
      </p:sp>
      <p:sp>
        <p:nvSpPr>
          <p:cNvPr id="852" name="Google Shape;852;p29"/>
          <p:cNvSpPr txBox="1"/>
          <p:nvPr/>
        </p:nvSpPr>
        <p:spPr>
          <a:xfrm>
            <a:off x="419100" y="5579110"/>
            <a:ext cx="397065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Cut off the buckle, pull out the terminal, remove the hand controller</a:t>
            </a:r>
            <a:endParaRPr sz="1800">
              <a:solidFill>
                <a:schemeClr val="dk1"/>
              </a:solidFill>
              <a:latin typeface="Arial"/>
              <a:ea typeface="Arial"/>
              <a:cs typeface="Arial"/>
              <a:sym typeface="Arial"/>
            </a:endParaRPr>
          </a:p>
        </p:txBody>
      </p:sp>
      <p:sp>
        <p:nvSpPr>
          <p:cNvPr id="853" name="Google Shape;853;p29"/>
          <p:cNvSpPr txBox="1"/>
          <p:nvPr/>
        </p:nvSpPr>
        <p:spPr>
          <a:xfrm>
            <a:off x="8267700" y="5587365"/>
            <a:ext cx="192151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Hand controller</a:t>
            </a:r>
            <a:endParaRPr sz="1800">
              <a:solidFill>
                <a:schemeClr val="dk1"/>
              </a:solidFill>
              <a:latin typeface="Arial"/>
              <a:ea typeface="Arial"/>
              <a:cs typeface="Arial"/>
              <a:sym typeface="Arial"/>
            </a:endParaRPr>
          </a:p>
        </p:txBody>
      </p:sp>
      <p:pic>
        <p:nvPicPr>
          <p:cNvPr descr="C:/Users/Administrator/Desktop/3208G/微信图片_20240521113812.jpg微信图片_20240521113812" id="854" name="Google Shape;854;p29"/>
          <p:cNvPicPr preferRelativeResize="0"/>
          <p:nvPr/>
        </p:nvPicPr>
        <p:blipFill rotWithShape="1">
          <a:blip r:embed="rId4">
            <a:alphaModFix/>
          </a:blip>
          <a:srcRect b="0" l="0" r="0" t="0"/>
          <a:stretch/>
        </p:blipFill>
        <p:spPr>
          <a:xfrm>
            <a:off x="434975" y="1741170"/>
            <a:ext cx="4051300" cy="3683000"/>
          </a:xfrm>
          <a:prstGeom prst="rect">
            <a:avLst/>
          </a:prstGeom>
          <a:noFill/>
          <a:ln>
            <a:noFill/>
          </a:ln>
        </p:spPr>
      </p:pic>
      <p:sp>
        <p:nvSpPr>
          <p:cNvPr id="855" name="Google Shape;855;p29"/>
          <p:cNvSpPr/>
          <p:nvPr/>
        </p:nvSpPr>
        <p:spPr>
          <a:xfrm>
            <a:off x="1481455" y="2890520"/>
            <a:ext cx="784860" cy="709295"/>
          </a:xfrm>
          <a:prstGeom prst="roundRect">
            <a:avLst>
              <a:gd fmla="val 16667" name="adj"/>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C:\Users\Administrator\Desktop\3628图册\微信图片_202204131715447.jpg微信图片_202204131715447" id="856" name="Google Shape;856;p29"/>
          <p:cNvPicPr preferRelativeResize="0"/>
          <p:nvPr/>
        </p:nvPicPr>
        <p:blipFill rotWithShape="1">
          <a:blip r:embed="rId5">
            <a:alphaModFix/>
          </a:blip>
          <a:srcRect b="0" l="0" r="0" t="0"/>
          <a:stretch/>
        </p:blipFill>
        <p:spPr>
          <a:xfrm>
            <a:off x="6947220" y="1787223"/>
            <a:ext cx="4051299" cy="3683000"/>
          </a:xfrm>
          <a:prstGeom prst="rect">
            <a:avLst/>
          </a:prstGeom>
          <a:noFill/>
          <a:ln>
            <a:noFill/>
          </a:ln>
        </p:spPr>
      </p:pic>
      <p:sp>
        <p:nvSpPr>
          <p:cNvPr id="857" name="Google Shape;857;p29"/>
          <p:cNvSpPr/>
          <p:nvPr/>
        </p:nvSpPr>
        <p:spPr>
          <a:xfrm>
            <a:off x="5241925" y="3302000"/>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58" name="Google Shape;858;p29"/>
          <p:cNvSpPr txBox="1"/>
          <p:nvPr>
            <p:ph idx="11" type="ftr"/>
          </p:nvPr>
        </p:nvSpPr>
        <p:spPr>
          <a:xfrm>
            <a:off x="135890" y="653986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4" name="Shape 864"/>
        <p:cNvGrpSpPr/>
        <p:nvPr/>
      </p:nvGrpSpPr>
      <p:grpSpPr>
        <a:xfrm>
          <a:off x="0" y="0"/>
          <a:ext cx="0" cy="0"/>
          <a:chOff x="0" y="0"/>
          <a:chExt cx="0" cy="0"/>
        </a:xfrm>
      </p:grpSpPr>
      <p:sp>
        <p:nvSpPr>
          <p:cNvPr id="865" name="Google Shape;865;p30"/>
          <p:cNvSpPr txBox="1"/>
          <p:nvPr>
            <p:ph idx="12" type="sldNum"/>
          </p:nvPr>
        </p:nvSpPr>
        <p:spPr>
          <a:xfrm>
            <a:off x="4745990" y="634983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866" name="Google Shape;866;p30"/>
          <p:cNvSpPr txBox="1"/>
          <p:nvPr/>
        </p:nvSpPr>
        <p:spPr>
          <a:xfrm>
            <a:off x="62865" y="795655"/>
            <a:ext cx="12037695" cy="9220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4.0：upper and down limit sesor disassembly instructions: note: (need to remove the inner and outer decorative cover of the hood) reference 3.3 left and right side plate hood middle and outer cover removal method</a:t>
            </a:r>
            <a:endParaRPr b="1" sz="1800">
              <a:solidFill>
                <a:schemeClr val="dk1"/>
              </a:solidFill>
              <a:latin typeface="Arial"/>
              <a:ea typeface="Arial"/>
              <a:cs typeface="Arial"/>
              <a:sym typeface="Arial"/>
            </a:endParaRPr>
          </a:p>
        </p:txBody>
      </p:sp>
      <p:sp>
        <p:nvSpPr>
          <p:cNvPr id="867" name="Google Shape;867;p30"/>
          <p:cNvSpPr txBox="1"/>
          <p:nvPr/>
        </p:nvSpPr>
        <p:spPr>
          <a:xfrm>
            <a:off x="320040" y="3568700"/>
            <a:ext cx="299720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the 4 screws and remove the back cover</a:t>
            </a:r>
            <a:endParaRPr/>
          </a:p>
        </p:txBody>
      </p:sp>
      <p:sp>
        <p:nvSpPr>
          <p:cNvPr id="868" name="Google Shape;868;p30"/>
          <p:cNvSpPr txBox="1"/>
          <p:nvPr/>
        </p:nvSpPr>
        <p:spPr>
          <a:xfrm>
            <a:off x="135890" y="6120765"/>
            <a:ext cx="548513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2 screws, remove the terminal, and remove the </a:t>
            </a:r>
            <a:r>
              <a:rPr b="1" lang="zh-CN" sz="1800">
                <a:solidFill>
                  <a:schemeClr val="dk1"/>
                </a:solidFill>
                <a:latin typeface="Arial"/>
                <a:ea typeface="Arial"/>
                <a:cs typeface="Arial"/>
                <a:sym typeface="Arial"/>
              </a:rPr>
              <a:t>upper and down limit sesor</a:t>
            </a:r>
            <a:r>
              <a:rPr lang="zh-CN" sz="1800">
                <a:solidFill>
                  <a:schemeClr val="dk1"/>
                </a:solidFill>
                <a:latin typeface="Arial"/>
                <a:ea typeface="Arial"/>
                <a:cs typeface="Arial"/>
                <a:sym typeface="Arial"/>
              </a:rPr>
              <a:t> of the mechanism</a:t>
            </a:r>
            <a:endParaRPr sz="1800">
              <a:solidFill>
                <a:schemeClr val="dk1"/>
              </a:solidFill>
              <a:latin typeface="Arial"/>
              <a:ea typeface="Arial"/>
              <a:cs typeface="Arial"/>
              <a:sym typeface="Arial"/>
            </a:endParaRPr>
          </a:p>
        </p:txBody>
      </p:sp>
      <p:pic>
        <p:nvPicPr>
          <p:cNvPr descr="C:\Users\Administrator\Desktop\3628视频\微信图片_20220415095816.jpg微信图片_20220415095816" id="869" name="Google Shape;869;p30"/>
          <p:cNvPicPr preferRelativeResize="0"/>
          <p:nvPr/>
        </p:nvPicPr>
        <p:blipFill rotWithShape="1">
          <a:blip r:embed="rId4">
            <a:alphaModFix/>
          </a:blip>
          <a:srcRect b="0" l="0" r="0" t="0"/>
          <a:stretch/>
        </p:blipFill>
        <p:spPr>
          <a:xfrm>
            <a:off x="8852535" y="1711960"/>
            <a:ext cx="2773680" cy="1873885"/>
          </a:xfrm>
          <a:prstGeom prst="rect">
            <a:avLst/>
          </a:prstGeom>
          <a:noFill/>
          <a:ln>
            <a:noFill/>
          </a:ln>
        </p:spPr>
      </p:pic>
      <p:sp>
        <p:nvSpPr>
          <p:cNvPr id="870" name="Google Shape;870;p30"/>
          <p:cNvSpPr/>
          <p:nvPr/>
        </p:nvSpPr>
        <p:spPr>
          <a:xfrm>
            <a:off x="3507740" y="226504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871" name="Google Shape;871;p30"/>
          <p:cNvGrpSpPr/>
          <p:nvPr/>
        </p:nvGrpSpPr>
        <p:grpSpPr>
          <a:xfrm>
            <a:off x="4575810" y="1711960"/>
            <a:ext cx="2787015" cy="1873885"/>
            <a:chOff x="7206" y="2373"/>
            <a:chExt cx="4389" cy="3274"/>
          </a:xfrm>
        </p:grpSpPr>
        <p:pic>
          <p:nvPicPr>
            <p:cNvPr descr="C:\Users\Administrator\Desktop\3628图册\微信图片_2022041317154315.jpg微信图片_2022041317154315" id="872" name="Google Shape;872;p30"/>
            <p:cNvPicPr preferRelativeResize="0"/>
            <p:nvPr/>
          </p:nvPicPr>
          <p:blipFill rotWithShape="1">
            <a:blip r:embed="rId5">
              <a:alphaModFix/>
            </a:blip>
            <a:srcRect b="0" l="0" r="0" t="0"/>
            <a:stretch/>
          </p:blipFill>
          <p:spPr>
            <a:xfrm>
              <a:off x="7206" y="2373"/>
              <a:ext cx="4389" cy="3274"/>
            </a:xfrm>
            <a:prstGeom prst="rect">
              <a:avLst/>
            </a:prstGeom>
            <a:noFill/>
            <a:ln>
              <a:noFill/>
            </a:ln>
          </p:spPr>
        </p:pic>
        <p:sp>
          <p:nvSpPr>
            <p:cNvPr id="873" name="Google Shape;873;p30"/>
            <p:cNvSpPr/>
            <p:nvPr/>
          </p:nvSpPr>
          <p:spPr>
            <a:xfrm>
              <a:off x="7603" y="3129"/>
              <a:ext cx="452" cy="452"/>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74" name="Google Shape;874;p30"/>
            <p:cNvSpPr/>
            <p:nvPr/>
          </p:nvSpPr>
          <p:spPr>
            <a:xfrm>
              <a:off x="8051" y="4849"/>
              <a:ext cx="452" cy="452"/>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75" name="Google Shape;875;p30"/>
            <p:cNvSpPr/>
            <p:nvPr/>
          </p:nvSpPr>
          <p:spPr>
            <a:xfrm>
              <a:off x="7599" y="3960"/>
              <a:ext cx="452" cy="452"/>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76" name="Google Shape;876;p30"/>
            <p:cNvSpPr/>
            <p:nvPr/>
          </p:nvSpPr>
          <p:spPr>
            <a:xfrm>
              <a:off x="10422" y="5026"/>
              <a:ext cx="452" cy="288"/>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77" name="Google Shape;877;p30"/>
            <p:cNvSpPr/>
            <p:nvPr/>
          </p:nvSpPr>
          <p:spPr>
            <a:xfrm>
              <a:off x="10422" y="4181"/>
              <a:ext cx="452" cy="452"/>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78" name="Google Shape;878;p30"/>
            <p:cNvSpPr/>
            <p:nvPr/>
          </p:nvSpPr>
          <p:spPr>
            <a:xfrm>
              <a:off x="10600" y="3077"/>
              <a:ext cx="452" cy="452"/>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879" name="Google Shape;879;p30"/>
          <p:cNvSpPr txBox="1"/>
          <p:nvPr/>
        </p:nvSpPr>
        <p:spPr>
          <a:xfrm>
            <a:off x="4575810" y="3637915"/>
            <a:ext cx="258699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6 screws on the front backrest</a:t>
            </a:r>
            <a:endParaRPr/>
          </a:p>
        </p:txBody>
      </p:sp>
      <p:sp>
        <p:nvSpPr>
          <p:cNvPr id="880" name="Google Shape;880;p30"/>
          <p:cNvSpPr/>
          <p:nvPr/>
        </p:nvSpPr>
        <p:spPr>
          <a:xfrm>
            <a:off x="7769225" y="224091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1" name="Google Shape;881;p30"/>
          <p:cNvSpPr txBox="1"/>
          <p:nvPr/>
        </p:nvSpPr>
        <p:spPr>
          <a:xfrm>
            <a:off x="8895715" y="3643630"/>
            <a:ext cx="2774950" cy="9220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Push the front backrest forward from the removable travel plate</a:t>
            </a:r>
            <a:endParaRPr sz="1800">
              <a:solidFill>
                <a:schemeClr val="dk1"/>
              </a:solidFill>
              <a:latin typeface="Arial"/>
              <a:ea typeface="Arial"/>
              <a:cs typeface="Arial"/>
              <a:sym typeface="Arial"/>
            </a:endParaRPr>
          </a:p>
        </p:txBody>
      </p:sp>
      <p:sp>
        <p:nvSpPr>
          <p:cNvPr id="882" name="Google Shape;882;p30"/>
          <p:cNvSpPr/>
          <p:nvPr/>
        </p:nvSpPr>
        <p:spPr>
          <a:xfrm>
            <a:off x="10239375" y="1981200"/>
            <a:ext cx="286385" cy="845185"/>
          </a:xfrm>
          <a:prstGeom prst="up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883" name="Google Shape;883;p30"/>
          <p:cNvGrpSpPr/>
          <p:nvPr/>
        </p:nvGrpSpPr>
        <p:grpSpPr>
          <a:xfrm>
            <a:off x="442595" y="4191635"/>
            <a:ext cx="3858895" cy="1947545"/>
            <a:chOff x="697" y="6394"/>
            <a:chExt cx="6077" cy="3274"/>
          </a:xfrm>
        </p:grpSpPr>
        <p:pic>
          <p:nvPicPr>
            <p:cNvPr descr="C:\Users\Administrator\Desktop\3628视频\微信图片_202204150958162.jpg微信图片_202204150958162" id="884" name="Google Shape;884;p30"/>
            <p:cNvPicPr preferRelativeResize="0"/>
            <p:nvPr/>
          </p:nvPicPr>
          <p:blipFill rotWithShape="1">
            <a:blip r:embed="rId6">
              <a:alphaModFix/>
            </a:blip>
            <a:srcRect b="0" l="0" r="0" t="0"/>
            <a:stretch/>
          </p:blipFill>
          <p:spPr>
            <a:xfrm>
              <a:off x="697" y="6394"/>
              <a:ext cx="6077" cy="3274"/>
            </a:xfrm>
            <a:prstGeom prst="rect">
              <a:avLst/>
            </a:prstGeom>
            <a:noFill/>
            <a:ln>
              <a:noFill/>
            </a:ln>
          </p:spPr>
        </p:pic>
        <p:sp>
          <p:nvSpPr>
            <p:cNvPr id="885" name="Google Shape;885;p30"/>
            <p:cNvSpPr/>
            <p:nvPr/>
          </p:nvSpPr>
          <p:spPr>
            <a:xfrm>
              <a:off x="1069" y="7678"/>
              <a:ext cx="641" cy="428"/>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6" name="Google Shape;886;p30"/>
            <p:cNvSpPr/>
            <p:nvPr/>
          </p:nvSpPr>
          <p:spPr>
            <a:xfrm>
              <a:off x="1069" y="8139"/>
              <a:ext cx="641" cy="428"/>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7" name="Google Shape;887;p30"/>
            <p:cNvSpPr/>
            <p:nvPr/>
          </p:nvSpPr>
          <p:spPr>
            <a:xfrm>
              <a:off x="1615" y="7797"/>
              <a:ext cx="475" cy="689"/>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888" name="Google Shape;888;p30"/>
          <p:cNvGrpSpPr/>
          <p:nvPr/>
        </p:nvGrpSpPr>
        <p:grpSpPr>
          <a:xfrm>
            <a:off x="439420" y="1623060"/>
            <a:ext cx="2595205" cy="1985645"/>
            <a:chOff x="392" y="2187"/>
            <a:chExt cx="4361" cy="2992"/>
          </a:xfrm>
        </p:grpSpPr>
        <p:pic>
          <p:nvPicPr>
            <p:cNvPr descr="微信图片_20240521113809" id="889" name="Google Shape;889;p30"/>
            <p:cNvPicPr preferRelativeResize="0"/>
            <p:nvPr/>
          </p:nvPicPr>
          <p:blipFill rotWithShape="1">
            <a:blip r:embed="rId7">
              <a:alphaModFix/>
            </a:blip>
            <a:srcRect b="0" l="0" r="0" t="0"/>
            <a:stretch/>
          </p:blipFill>
          <p:spPr>
            <a:xfrm>
              <a:off x="392" y="2187"/>
              <a:ext cx="4361" cy="2992"/>
            </a:xfrm>
            <a:prstGeom prst="rect">
              <a:avLst/>
            </a:prstGeom>
            <a:noFill/>
            <a:ln>
              <a:noFill/>
            </a:ln>
          </p:spPr>
        </p:pic>
        <p:sp>
          <p:nvSpPr>
            <p:cNvPr id="890" name="Google Shape;890;p30"/>
            <p:cNvSpPr/>
            <p:nvPr/>
          </p:nvSpPr>
          <p:spPr>
            <a:xfrm>
              <a:off x="1180" y="2691"/>
              <a:ext cx="553" cy="502"/>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1" name="Google Shape;891;p30"/>
            <p:cNvSpPr/>
            <p:nvPr/>
          </p:nvSpPr>
          <p:spPr>
            <a:xfrm>
              <a:off x="3102" y="2713"/>
              <a:ext cx="553" cy="502"/>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2" name="Google Shape;892;p30"/>
            <p:cNvSpPr/>
            <p:nvPr/>
          </p:nvSpPr>
          <p:spPr>
            <a:xfrm>
              <a:off x="1580" y="4412"/>
              <a:ext cx="553" cy="502"/>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3" name="Google Shape;893;p30"/>
            <p:cNvSpPr/>
            <p:nvPr/>
          </p:nvSpPr>
          <p:spPr>
            <a:xfrm>
              <a:off x="2843" y="4437"/>
              <a:ext cx="553" cy="502"/>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99" name="Shape 899"/>
        <p:cNvGrpSpPr/>
        <p:nvPr/>
      </p:nvGrpSpPr>
      <p:grpSpPr>
        <a:xfrm>
          <a:off x="0" y="0"/>
          <a:ext cx="0" cy="0"/>
          <a:chOff x="0" y="0"/>
          <a:chExt cx="0" cy="0"/>
        </a:xfrm>
      </p:grpSpPr>
      <p:sp>
        <p:nvSpPr>
          <p:cNvPr id="900" name="Google Shape;900;p31"/>
          <p:cNvSpPr txBox="1"/>
          <p:nvPr/>
        </p:nvSpPr>
        <p:spPr>
          <a:xfrm>
            <a:off x="149225" y="928370"/>
            <a:ext cx="1069213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Microsoft Yahei"/>
                <a:ea typeface="Microsoft Yahei"/>
                <a:cs typeface="Microsoft Yahei"/>
                <a:sym typeface="Microsoft Yahei"/>
              </a:rPr>
              <a:t>4.1：Instructions for internal disassembly of center box assembly：</a:t>
            </a:r>
            <a:endParaRPr b="1" sz="1800">
              <a:solidFill>
                <a:schemeClr val="dk1"/>
              </a:solidFill>
              <a:latin typeface="Microsoft Yahei"/>
              <a:ea typeface="Microsoft Yahei"/>
              <a:cs typeface="Microsoft Yahei"/>
              <a:sym typeface="Microsoft Yahei"/>
            </a:endParaRPr>
          </a:p>
        </p:txBody>
      </p:sp>
      <p:sp>
        <p:nvSpPr>
          <p:cNvPr id="901" name="Google Shape;901;p31"/>
          <p:cNvSpPr txBox="1"/>
          <p:nvPr>
            <p:ph idx="12" type="sldNum"/>
          </p:nvPr>
        </p:nvSpPr>
        <p:spPr>
          <a:xfrm>
            <a:off x="4745990" y="669654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902" name="Google Shape;902;p31"/>
          <p:cNvSpPr txBox="1"/>
          <p:nvPr/>
        </p:nvSpPr>
        <p:spPr>
          <a:xfrm>
            <a:off x="179705" y="3421380"/>
            <a:ext cx="343662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2 screws and remove the top cover of the center box</a:t>
            </a:r>
            <a:endParaRPr/>
          </a:p>
        </p:txBody>
      </p:sp>
      <p:grpSp>
        <p:nvGrpSpPr>
          <p:cNvPr id="903" name="Google Shape;903;p31"/>
          <p:cNvGrpSpPr/>
          <p:nvPr/>
        </p:nvGrpSpPr>
        <p:grpSpPr>
          <a:xfrm>
            <a:off x="381000" y="1424940"/>
            <a:ext cx="3101340" cy="2016760"/>
            <a:chOff x="600" y="2244"/>
            <a:chExt cx="4884" cy="3416"/>
          </a:xfrm>
        </p:grpSpPr>
        <p:pic>
          <p:nvPicPr>
            <p:cNvPr descr="C:/Users/Administrator/Desktop/3208G/微信图片_202405211138101.jpg微信图片_202405211138101" id="904" name="Google Shape;904;p31"/>
            <p:cNvPicPr preferRelativeResize="0"/>
            <p:nvPr/>
          </p:nvPicPr>
          <p:blipFill rotWithShape="1">
            <a:blip r:embed="rId4">
              <a:alphaModFix/>
            </a:blip>
            <a:srcRect b="0" l="0" r="0" t="0"/>
            <a:stretch/>
          </p:blipFill>
          <p:spPr>
            <a:xfrm>
              <a:off x="600" y="2244"/>
              <a:ext cx="4884" cy="3416"/>
            </a:xfrm>
            <a:prstGeom prst="rect">
              <a:avLst/>
            </a:prstGeom>
            <a:noFill/>
            <a:ln>
              <a:noFill/>
            </a:ln>
          </p:spPr>
        </p:pic>
        <p:sp>
          <p:nvSpPr>
            <p:cNvPr id="905" name="Google Shape;905;p31"/>
            <p:cNvSpPr/>
            <p:nvPr/>
          </p:nvSpPr>
          <p:spPr>
            <a:xfrm>
              <a:off x="1999" y="3485"/>
              <a:ext cx="666" cy="594"/>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6" name="Google Shape;906;p31"/>
            <p:cNvSpPr/>
            <p:nvPr/>
          </p:nvSpPr>
          <p:spPr>
            <a:xfrm>
              <a:off x="3647" y="3496"/>
              <a:ext cx="666" cy="594"/>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907" name="Google Shape;907;p31"/>
          <p:cNvSpPr/>
          <p:nvPr/>
        </p:nvSpPr>
        <p:spPr>
          <a:xfrm>
            <a:off x="3672840" y="221170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908" name="Google Shape;908;p31"/>
          <p:cNvGrpSpPr/>
          <p:nvPr/>
        </p:nvGrpSpPr>
        <p:grpSpPr>
          <a:xfrm>
            <a:off x="4926647" y="1374563"/>
            <a:ext cx="2657475" cy="2025019"/>
            <a:chOff x="7699" y="1847"/>
            <a:chExt cx="4185" cy="3464"/>
          </a:xfrm>
        </p:grpSpPr>
        <p:pic>
          <p:nvPicPr>
            <p:cNvPr descr="C:\Users\Administrator\Desktop\3628图册\微信图片_2022041317154413.jpg微信图片_2022041317154413" id="909" name="Google Shape;909;p31"/>
            <p:cNvPicPr preferRelativeResize="0"/>
            <p:nvPr/>
          </p:nvPicPr>
          <p:blipFill rotWithShape="1">
            <a:blip r:embed="rId5">
              <a:alphaModFix/>
            </a:blip>
            <a:srcRect b="0" l="0" r="0" t="0"/>
            <a:stretch/>
          </p:blipFill>
          <p:spPr>
            <a:xfrm rot="-5400000">
              <a:off x="8088" y="1458"/>
              <a:ext cx="3408" cy="4185"/>
            </a:xfrm>
            <a:prstGeom prst="rect">
              <a:avLst/>
            </a:prstGeom>
            <a:noFill/>
            <a:ln>
              <a:noFill/>
            </a:ln>
          </p:spPr>
        </p:pic>
        <p:sp>
          <p:nvSpPr>
            <p:cNvPr id="910" name="Google Shape;910;p31"/>
            <p:cNvSpPr/>
            <p:nvPr/>
          </p:nvSpPr>
          <p:spPr>
            <a:xfrm>
              <a:off x="8863" y="3010"/>
              <a:ext cx="499" cy="428"/>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11" name="Google Shape;911;p31"/>
            <p:cNvSpPr/>
            <p:nvPr/>
          </p:nvSpPr>
          <p:spPr>
            <a:xfrm>
              <a:off x="8692" y="4883"/>
              <a:ext cx="499" cy="428"/>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12" name="Google Shape;912;p31"/>
            <p:cNvSpPr/>
            <p:nvPr/>
          </p:nvSpPr>
          <p:spPr>
            <a:xfrm>
              <a:off x="10913" y="4883"/>
              <a:ext cx="499" cy="428"/>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13" name="Google Shape;913;p31"/>
            <p:cNvSpPr/>
            <p:nvPr/>
          </p:nvSpPr>
          <p:spPr>
            <a:xfrm>
              <a:off x="10414" y="2782"/>
              <a:ext cx="499" cy="428"/>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914" name="Google Shape;914;p31"/>
          <p:cNvSpPr txBox="1"/>
          <p:nvPr/>
        </p:nvSpPr>
        <p:spPr>
          <a:xfrm>
            <a:off x="4739640" y="3382645"/>
            <a:ext cx="285623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all terminals and remove 4 screws</a:t>
            </a:r>
            <a:endParaRPr/>
          </a:p>
        </p:txBody>
      </p:sp>
      <p:sp>
        <p:nvSpPr>
          <p:cNvPr id="915" name="Google Shape;915;p31"/>
          <p:cNvSpPr/>
          <p:nvPr/>
        </p:nvSpPr>
        <p:spPr>
          <a:xfrm>
            <a:off x="7994650" y="221297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16" name="Google Shape;916;p31"/>
          <p:cNvSpPr txBox="1"/>
          <p:nvPr/>
        </p:nvSpPr>
        <p:spPr>
          <a:xfrm>
            <a:off x="9245600" y="3559175"/>
            <a:ext cx="272351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the center plate</a:t>
            </a:r>
            <a:endParaRPr sz="1800">
              <a:solidFill>
                <a:schemeClr val="dk1"/>
              </a:solidFill>
              <a:latin typeface="Arial"/>
              <a:ea typeface="Arial"/>
              <a:cs typeface="Arial"/>
              <a:sym typeface="Arial"/>
            </a:endParaRPr>
          </a:p>
        </p:txBody>
      </p:sp>
      <p:pic>
        <p:nvPicPr>
          <p:cNvPr descr="C:\Users\Administrator\Desktop\3628图册\微信图片_2022041317154411.jpg微信图片_2022041317154411" id="917" name="Google Shape;917;p31"/>
          <p:cNvPicPr preferRelativeResize="0"/>
          <p:nvPr/>
        </p:nvPicPr>
        <p:blipFill rotWithShape="1">
          <a:blip r:embed="rId6">
            <a:alphaModFix/>
          </a:blip>
          <a:srcRect b="0" l="0" r="0" t="0"/>
          <a:stretch/>
        </p:blipFill>
        <p:spPr>
          <a:xfrm rot="-5400000">
            <a:off x="863600" y="3589020"/>
            <a:ext cx="2164715" cy="3072765"/>
          </a:xfrm>
          <a:prstGeom prst="rect">
            <a:avLst/>
          </a:prstGeom>
          <a:noFill/>
          <a:ln>
            <a:noFill/>
          </a:ln>
        </p:spPr>
      </p:pic>
      <p:sp>
        <p:nvSpPr>
          <p:cNvPr id="918" name="Google Shape;918;p31"/>
          <p:cNvSpPr/>
          <p:nvPr/>
        </p:nvSpPr>
        <p:spPr>
          <a:xfrm>
            <a:off x="1358265" y="4773930"/>
            <a:ext cx="213360" cy="18288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19" name="Google Shape;919;p31"/>
          <p:cNvSpPr/>
          <p:nvPr/>
        </p:nvSpPr>
        <p:spPr>
          <a:xfrm>
            <a:off x="1253490" y="5347970"/>
            <a:ext cx="213360" cy="18288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0" name="Google Shape;920;p31"/>
          <p:cNvSpPr/>
          <p:nvPr/>
        </p:nvSpPr>
        <p:spPr>
          <a:xfrm>
            <a:off x="2525395" y="5347970"/>
            <a:ext cx="213360" cy="18288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1" name="Google Shape;921;p31"/>
          <p:cNvSpPr/>
          <p:nvPr/>
        </p:nvSpPr>
        <p:spPr>
          <a:xfrm>
            <a:off x="2525395" y="4773930"/>
            <a:ext cx="213360" cy="18288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2" name="Google Shape;922;p31"/>
          <p:cNvSpPr txBox="1"/>
          <p:nvPr/>
        </p:nvSpPr>
        <p:spPr>
          <a:xfrm>
            <a:off x="409575" y="6288405"/>
            <a:ext cx="307276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2 terminals and remove 4 screws</a:t>
            </a:r>
            <a:endParaRPr/>
          </a:p>
        </p:txBody>
      </p:sp>
      <p:sp>
        <p:nvSpPr>
          <p:cNvPr id="923" name="Google Shape;923;p31"/>
          <p:cNvSpPr/>
          <p:nvPr/>
        </p:nvSpPr>
        <p:spPr>
          <a:xfrm>
            <a:off x="3647440" y="4845050"/>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C:\Users\Administrator\Desktop\3628图册\微信图片_2022041317154412.jpg微信图片_2022041317154412" id="924" name="Google Shape;924;p31"/>
          <p:cNvPicPr preferRelativeResize="0"/>
          <p:nvPr/>
        </p:nvPicPr>
        <p:blipFill rotWithShape="1">
          <a:blip r:embed="rId7">
            <a:alphaModFix/>
          </a:blip>
          <a:srcRect b="0" l="0" r="0" t="0"/>
          <a:stretch/>
        </p:blipFill>
        <p:spPr>
          <a:xfrm rot="-5400000">
            <a:off x="5137785" y="3562350"/>
            <a:ext cx="2164715" cy="3126740"/>
          </a:xfrm>
          <a:prstGeom prst="rect">
            <a:avLst/>
          </a:prstGeom>
          <a:noFill/>
          <a:ln>
            <a:noFill/>
          </a:ln>
        </p:spPr>
      </p:pic>
      <p:sp>
        <p:nvSpPr>
          <p:cNvPr id="925" name="Google Shape;925;p31"/>
          <p:cNvSpPr txBox="1"/>
          <p:nvPr/>
        </p:nvSpPr>
        <p:spPr>
          <a:xfrm>
            <a:off x="4315460" y="6308725"/>
            <a:ext cx="397700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the switching power supply</a:t>
            </a:r>
            <a:endParaRPr sz="1800">
              <a:solidFill>
                <a:schemeClr val="dk1"/>
              </a:solidFill>
              <a:latin typeface="Arial"/>
              <a:ea typeface="Arial"/>
              <a:cs typeface="Arial"/>
              <a:sym typeface="Arial"/>
            </a:endParaRPr>
          </a:p>
        </p:txBody>
      </p:sp>
      <p:sp>
        <p:nvSpPr>
          <p:cNvPr id="926" name="Google Shape;926;p31"/>
          <p:cNvSpPr/>
          <p:nvPr/>
        </p:nvSpPr>
        <p:spPr>
          <a:xfrm>
            <a:off x="7994650" y="484568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7" name="Google Shape;927;p31"/>
          <p:cNvSpPr txBox="1"/>
          <p:nvPr/>
        </p:nvSpPr>
        <p:spPr>
          <a:xfrm>
            <a:off x="9365615" y="6224905"/>
            <a:ext cx="260286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5 screws from the air pump box cover</a:t>
            </a:r>
            <a:endParaRPr/>
          </a:p>
        </p:txBody>
      </p:sp>
      <p:grpSp>
        <p:nvGrpSpPr>
          <p:cNvPr id="928" name="Google Shape;928;p31"/>
          <p:cNvGrpSpPr/>
          <p:nvPr/>
        </p:nvGrpSpPr>
        <p:grpSpPr>
          <a:xfrm>
            <a:off x="9049385" y="4002405"/>
            <a:ext cx="3025775" cy="2164715"/>
            <a:chOff x="14251" y="6487"/>
            <a:chExt cx="4765" cy="3409"/>
          </a:xfrm>
        </p:grpSpPr>
        <p:pic>
          <p:nvPicPr>
            <p:cNvPr descr="C:\Users\Administrator\Desktop\3628图册\微信图片_2022041317154415.jpg微信图片_2022041317154415" id="929" name="Google Shape;929;p31"/>
            <p:cNvPicPr preferRelativeResize="0"/>
            <p:nvPr/>
          </p:nvPicPr>
          <p:blipFill rotWithShape="1">
            <a:blip r:embed="rId8">
              <a:alphaModFix/>
            </a:blip>
            <a:srcRect b="0" l="0" r="0" t="0"/>
            <a:stretch/>
          </p:blipFill>
          <p:spPr>
            <a:xfrm rot="5400000">
              <a:off x="14929" y="5809"/>
              <a:ext cx="3409" cy="4765"/>
            </a:xfrm>
            <a:prstGeom prst="rect">
              <a:avLst/>
            </a:prstGeom>
            <a:noFill/>
            <a:ln>
              <a:noFill/>
            </a:ln>
          </p:spPr>
        </p:pic>
        <p:sp>
          <p:nvSpPr>
            <p:cNvPr id="930" name="Google Shape;930;p31"/>
            <p:cNvSpPr/>
            <p:nvPr/>
          </p:nvSpPr>
          <p:spPr>
            <a:xfrm>
              <a:off x="14814" y="7886"/>
              <a:ext cx="408" cy="432"/>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31" name="Google Shape;931;p31"/>
            <p:cNvSpPr/>
            <p:nvPr/>
          </p:nvSpPr>
          <p:spPr>
            <a:xfrm>
              <a:off x="16430" y="7886"/>
              <a:ext cx="408" cy="432"/>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32" name="Google Shape;932;p31"/>
            <p:cNvSpPr/>
            <p:nvPr/>
          </p:nvSpPr>
          <p:spPr>
            <a:xfrm>
              <a:off x="16594" y="8710"/>
              <a:ext cx="408" cy="432"/>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33" name="Google Shape;933;p31"/>
            <p:cNvSpPr/>
            <p:nvPr/>
          </p:nvSpPr>
          <p:spPr>
            <a:xfrm>
              <a:off x="14886" y="8936"/>
              <a:ext cx="408" cy="432"/>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34" name="Google Shape;934;p31"/>
            <p:cNvSpPr/>
            <p:nvPr/>
          </p:nvSpPr>
          <p:spPr>
            <a:xfrm>
              <a:off x="15279" y="7631"/>
              <a:ext cx="408" cy="432"/>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微信图片_2022041317154414" id="935" name="Google Shape;935;p31"/>
          <p:cNvPicPr preferRelativeResize="0"/>
          <p:nvPr/>
        </p:nvPicPr>
        <p:blipFill rotWithShape="1">
          <a:blip r:embed="rId9">
            <a:alphaModFix/>
          </a:blip>
          <a:srcRect b="0" l="0" r="0" t="0"/>
          <a:stretch/>
        </p:blipFill>
        <p:spPr>
          <a:xfrm>
            <a:off x="9049385" y="1193165"/>
            <a:ext cx="2919730" cy="222948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41" name="Shape 941"/>
        <p:cNvGrpSpPr/>
        <p:nvPr/>
      </p:nvGrpSpPr>
      <p:grpSpPr>
        <a:xfrm>
          <a:off x="0" y="0"/>
          <a:ext cx="0" cy="0"/>
          <a:chOff x="0" y="0"/>
          <a:chExt cx="0" cy="0"/>
        </a:xfrm>
      </p:grpSpPr>
      <p:sp>
        <p:nvSpPr>
          <p:cNvPr id="942" name="Google Shape;942;p32"/>
          <p:cNvSpPr txBox="1"/>
          <p:nvPr>
            <p:ph idx="12" type="sldNum"/>
          </p:nvPr>
        </p:nvSpPr>
        <p:spPr>
          <a:xfrm>
            <a:off x="4745990" y="675496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943" name="Google Shape;943;p32"/>
          <p:cNvSpPr txBox="1"/>
          <p:nvPr/>
        </p:nvSpPr>
        <p:spPr>
          <a:xfrm>
            <a:off x="69215" y="3530600"/>
            <a:ext cx="393065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2 screws, cut off the marked tie, and remove 1 terminal</a:t>
            </a:r>
            <a:endParaRPr/>
          </a:p>
        </p:txBody>
      </p:sp>
      <p:sp>
        <p:nvSpPr>
          <p:cNvPr id="944" name="Google Shape;944;p32"/>
          <p:cNvSpPr txBox="1"/>
          <p:nvPr/>
        </p:nvSpPr>
        <p:spPr>
          <a:xfrm>
            <a:off x="5015230" y="3583305"/>
            <a:ext cx="247650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the air pump</a:t>
            </a:r>
            <a:endParaRPr sz="1800">
              <a:solidFill>
                <a:schemeClr val="dk1"/>
              </a:solidFill>
              <a:latin typeface="Arial"/>
              <a:ea typeface="Arial"/>
              <a:cs typeface="Arial"/>
              <a:sym typeface="Arial"/>
            </a:endParaRPr>
          </a:p>
        </p:txBody>
      </p:sp>
      <p:sp>
        <p:nvSpPr>
          <p:cNvPr id="945" name="Google Shape;945;p32"/>
          <p:cNvSpPr txBox="1"/>
          <p:nvPr/>
        </p:nvSpPr>
        <p:spPr>
          <a:xfrm>
            <a:off x="136525" y="924560"/>
            <a:ext cx="1037272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Microsoft Yahei"/>
                <a:ea typeface="Microsoft Yahei"/>
                <a:cs typeface="Microsoft Yahei"/>
                <a:sym typeface="Microsoft Yahei"/>
              </a:rPr>
              <a:t>4.1：Instructions for internal disassembly of the center box assembly: note: (consistent removal of the triple valve)</a:t>
            </a:r>
            <a:endParaRPr b="1" sz="1800">
              <a:solidFill>
                <a:schemeClr val="dk1"/>
              </a:solidFill>
              <a:latin typeface="Microsoft Yahei"/>
              <a:ea typeface="Microsoft Yahei"/>
              <a:cs typeface="Microsoft Yahei"/>
              <a:sym typeface="Microsoft Yahei"/>
            </a:endParaRPr>
          </a:p>
        </p:txBody>
      </p:sp>
      <p:pic>
        <p:nvPicPr>
          <p:cNvPr descr="C:\Users\Administrator\Desktop\3628图册\微信图片_2022041317154417.jpg微信图片_2022041317154417" id="946" name="Google Shape;946;p32"/>
          <p:cNvPicPr preferRelativeResize="0"/>
          <p:nvPr/>
        </p:nvPicPr>
        <p:blipFill rotWithShape="1">
          <a:blip r:embed="rId4">
            <a:alphaModFix/>
          </a:blip>
          <a:srcRect b="0" l="0" r="0" t="0"/>
          <a:stretch/>
        </p:blipFill>
        <p:spPr>
          <a:xfrm rot="-5400000">
            <a:off x="5093970" y="965835"/>
            <a:ext cx="2083435" cy="2976880"/>
          </a:xfrm>
          <a:prstGeom prst="rect">
            <a:avLst/>
          </a:prstGeom>
          <a:noFill/>
          <a:ln>
            <a:noFill/>
          </a:ln>
        </p:spPr>
      </p:pic>
      <p:pic>
        <p:nvPicPr>
          <p:cNvPr descr="C:\Users\Administrator\Desktop\3628图册\微信图片_2022041317154418.jpg微信图片_2022041317154418" id="947" name="Google Shape;947;p32"/>
          <p:cNvPicPr preferRelativeResize="0"/>
          <p:nvPr/>
        </p:nvPicPr>
        <p:blipFill rotWithShape="1">
          <a:blip r:embed="rId5">
            <a:alphaModFix/>
          </a:blip>
          <a:srcRect b="0" l="0" r="0" t="0"/>
          <a:stretch/>
        </p:blipFill>
        <p:spPr>
          <a:xfrm rot="-5400000">
            <a:off x="9565640" y="1003935"/>
            <a:ext cx="2082800" cy="2900045"/>
          </a:xfrm>
          <a:prstGeom prst="rect">
            <a:avLst/>
          </a:prstGeom>
          <a:noFill/>
          <a:ln>
            <a:noFill/>
          </a:ln>
        </p:spPr>
      </p:pic>
      <p:grpSp>
        <p:nvGrpSpPr>
          <p:cNvPr id="948" name="Google Shape;948;p32"/>
          <p:cNvGrpSpPr/>
          <p:nvPr/>
        </p:nvGrpSpPr>
        <p:grpSpPr>
          <a:xfrm>
            <a:off x="136207" y="1568156"/>
            <a:ext cx="3154680" cy="1927177"/>
            <a:chOff x="215" y="2224"/>
            <a:chExt cx="4968" cy="3281"/>
          </a:xfrm>
        </p:grpSpPr>
        <p:pic>
          <p:nvPicPr>
            <p:cNvPr descr="C:\Users\Administrator\Desktop\3628图册\微信图片_2022041317154416.jpg微信图片_2022041317154416" id="949" name="Google Shape;949;p32"/>
            <p:cNvPicPr preferRelativeResize="0"/>
            <p:nvPr/>
          </p:nvPicPr>
          <p:blipFill rotWithShape="1">
            <a:blip r:embed="rId6">
              <a:alphaModFix/>
            </a:blip>
            <a:srcRect b="0" l="0" r="0" t="0"/>
            <a:stretch/>
          </p:blipFill>
          <p:spPr>
            <a:xfrm rot="-5400000">
              <a:off x="1058" y="1380"/>
              <a:ext cx="3281" cy="4968"/>
            </a:xfrm>
            <a:prstGeom prst="rect">
              <a:avLst/>
            </a:prstGeom>
            <a:noFill/>
            <a:ln>
              <a:noFill/>
            </a:ln>
          </p:spPr>
        </p:pic>
        <p:sp>
          <p:nvSpPr>
            <p:cNvPr id="950" name="Google Shape;950;p32"/>
            <p:cNvSpPr/>
            <p:nvPr/>
          </p:nvSpPr>
          <p:spPr>
            <a:xfrm>
              <a:off x="1800" y="3564"/>
              <a:ext cx="288" cy="288"/>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51" name="Google Shape;951;p32"/>
            <p:cNvSpPr/>
            <p:nvPr/>
          </p:nvSpPr>
          <p:spPr>
            <a:xfrm>
              <a:off x="1800" y="4100"/>
              <a:ext cx="288" cy="288"/>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52" name="Google Shape;952;p32"/>
            <p:cNvSpPr/>
            <p:nvPr/>
          </p:nvSpPr>
          <p:spPr>
            <a:xfrm>
              <a:off x="2472" y="3684"/>
              <a:ext cx="408" cy="48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53" name="Google Shape;953;p32"/>
            <p:cNvSpPr/>
            <p:nvPr/>
          </p:nvSpPr>
          <p:spPr>
            <a:xfrm>
              <a:off x="3103" y="3372"/>
              <a:ext cx="408" cy="48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54" name="Google Shape;954;p32"/>
            <p:cNvSpPr/>
            <p:nvPr/>
          </p:nvSpPr>
          <p:spPr>
            <a:xfrm>
              <a:off x="3734" y="3432"/>
              <a:ext cx="528" cy="360"/>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955" name="Google Shape;955;p32"/>
          <p:cNvSpPr/>
          <p:nvPr/>
        </p:nvSpPr>
        <p:spPr>
          <a:xfrm>
            <a:off x="3564890" y="2139950"/>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56" name="Google Shape;956;p32"/>
          <p:cNvSpPr/>
          <p:nvPr/>
        </p:nvSpPr>
        <p:spPr>
          <a:xfrm>
            <a:off x="7806690" y="2179320"/>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57" name="Google Shape;957;p32"/>
          <p:cNvSpPr/>
          <p:nvPr/>
        </p:nvSpPr>
        <p:spPr>
          <a:xfrm>
            <a:off x="10332720" y="2293620"/>
            <a:ext cx="213360" cy="21336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58" name="Google Shape;958;p32"/>
          <p:cNvSpPr/>
          <p:nvPr/>
        </p:nvSpPr>
        <p:spPr>
          <a:xfrm>
            <a:off x="10332720" y="2527300"/>
            <a:ext cx="213360" cy="21336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59" name="Google Shape;959;p32"/>
          <p:cNvSpPr/>
          <p:nvPr/>
        </p:nvSpPr>
        <p:spPr>
          <a:xfrm>
            <a:off x="10946130" y="2547620"/>
            <a:ext cx="213360" cy="21336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0" name="Google Shape;960;p32"/>
          <p:cNvSpPr/>
          <p:nvPr/>
        </p:nvSpPr>
        <p:spPr>
          <a:xfrm>
            <a:off x="10946130" y="2334260"/>
            <a:ext cx="213360" cy="21336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1" name="Google Shape;961;p32"/>
          <p:cNvSpPr/>
          <p:nvPr/>
        </p:nvSpPr>
        <p:spPr>
          <a:xfrm>
            <a:off x="10546080" y="2628900"/>
            <a:ext cx="426720" cy="304800"/>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2" name="Google Shape;962;p32"/>
          <p:cNvSpPr/>
          <p:nvPr/>
        </p:nvSpPr>
        <p:spPr>
          <a:xfrm>
            <a:off x="10946130" y="2740660"/>
            <a:ext cx="426720" cy="304800"/>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3" name="Google Shape;963;p32"/>
          <p:cNvSpPr/>
          <p:nvPr/>
        </p:nvSpPr>
        <p:spPr>
          <a:xfrm>
            <a:off x="10165080" y="2720340"/>
            <a:ext cx="396240" cy="39624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4" name="Google Shape;964;p32"/>
          <p:cNvSpPr txBox="1"/>
          <p:nvPr/>
        </p:nvSpPr>
        <p:spPr>
          <a:xfrm>
            <a:off x="9159875" y="3481070"/>
            <a:ext cx="308483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Pull out 3 trachea and 1 terminal, remove 4 screws</a:t>
            </a:r>
            <a:endParaRPr/>
          </a:p>
        </p:txBody>
      </p:sp>
      <p:pic>
        <p:nvPicPr>
          <p:cNvPr descr="C:\Users\Administrator\Desktop\3628图册\微信图片_2022041317154419.jpg微信图片_2022041317154419" id="965" name="Google Shape;965;p32"/>
          <p:cNvPicPr preferRelativeResize="0"/>
          <p:nvPr/>
        </p:nvPicPr>
        <p:blipFill rotWithShape="1">
          <a:blip r:embed="rId7">
            <a:alphaModFix/>
          </a:blip>
          <a:srcRect b="0" l="0" r="0" t="0"/>
          <a:stretch/>
        </p:blipFill>
        <p:spPr>
          <a:xfrm rot="-5400000">
            <a:off x="695325" y="3825875"/>
            <a:ext cx="2082800" cy="2823210"/>
          </a:xfrm>
          <a:prstGeom prst="rect">
            <a:avLst/>
          </a:prstGeom>
          <a:noFill/>
          <a:ln>
            <a:noFill/>
          </a:ln>
        </p:spPr>
      </p:pic>
      <p:sp>
        <p:nvSpPr>
          <p:cNvPr id="966" name="Google Shape;966;p32"/>
          <p:cNvSpPr txBox="1"/>
          <p:nvPr/>
        </p:nvSpPr>
        <p:spPr>
          <a:xfrm>
            <a:off x="222885" y="6358255"/>
            <a:ext cx="308356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the dual air valve</a:t>
            </a:r>
            <a:endParaRPr sz="1800">
              <a:solidFill>
                <a:schemeClr val="dk1"/>
              </a:solidFill>
              <a:latin typeface="Arial"/>
              <a:ea typeface="Arial"/>
              <a:cs typeface="Arial"/>
              <a:sym typeface="Arial"/>
            </a:endParaRPr>
          </a:p>
        </p:txBody>
      </p:sp>
      <p:sp>
        <p:nvSpPr>
          <p:cNvPr id="967" name="Google Shape;967;p32"/>
          <p:cNvSpPr/>
          <p:nvPr/>
        </p:nvSpPr>
        <p:spPr>
          <a:xfrm>
            <a:off x="3564890" y="4889500"/>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C:\Users\Administrator\Desktop\3628图册\微信图片_2022041317154418.jpg微信图片_2022041317154418" id="968" name="Google Shape;968;p32"/>
          <p:cNvPicPr preferRelativeResize="0"/>
          <p:nvPr/>
        </p:nvPicPr>
        <p:blipFill rotWithShape="1">
          <a:blip r:embed="rId8">
            <a:alphaModFix/>
          </a:blip>
          <a:srcRect b="0" l="0" r="0" t="0"/>
          <a:stretch/>
        </p:blipFill>
        <p:spPr>
          <a:xfrm rot="-5400000">
            <a:off x="5180330" y="3495040"/>
            <a:ext cx="2082800" cy="3169285"/>
          </a:xfrm>
          <a:prstGeom prst="rect">
            <a:avLst/>
          </a:prstGeom>
          <a:noFill/>
          <a:ln>
            <a:noFill/>
          </a:ln>
        </p:spPr>
      </p:pic>
      <p:sp>
        <p:nvSpPr>
          <p:cNvPr id="969" name="Google Shape;969;p32"/>
          <p:cNvSpPr/>
          <p:nvPr/>
        </p:nvSpPr>
        <p:spPr>
          <a:xfrm>
            <a:off x="5589905" y="4844415"/>
            <a:ext cx="268605" cy="25273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70" name="Google Shape;970;p32"/>
          <p:cNvSpPr/>
          <p:nvPr/>
        </p:nvSpPr>
        <p:spPr>
          <a:xfrm>
            <a:off x="5490845" y="5192395"/>
            <a:ext cx="268605" cy="25273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71" name="Google Shape;971;p32"/>
          <p:cNvSpPr/>
          <p:nvPr/>
        </p:nvSpPr>
        <p:spPr>
          <a:xfrm>
            <a:off x="4637405" y="5224145"/>
            <a:ext cx="268605" cy="25273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72" name="Google Shape;972;p32"/>
          <p:cNvSpPr/>
          <p:nvPr/>
        </p:nvSpPr>
        <p:spPr>
          <a:xfrm>
            <a:off x="4745990" y="4971415"/>
            <a:ext cx="268605" cy="25273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73" name="Google Shape;973;p32"/>
          <p:cNvSpPr/>
          <p:nvPr/>
        </p:nvSpPr>
        <p:spPr>
          <a:xfrm>
            <a:off x="4942205" y="4559935"/>
            <a:ext cx="774065" cy="441960"/>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74" name="Google Shape;974;p32"/>
          <p:cNvSpPr/>
          <p:nvPr/>
        </p:nvSpPr>
        <p:spPr>
          <a:xfrm>
            <a:off x="4626610" y="4702175"/>
            <a:ext cx="331470" cy="34734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75" name="Google Shape;975;p32"/>
          <p:cNvSpPr/>
          <p:nvPr/>
        </p:nvSpPr>
        <p:spPr>
          <a:xfrm>
            <a:off x="5842635" y="5349875"/>
            <a:ext cx="710565" cy="520700"/>
          </a:xfrm>
          <a:prstGeom prst="roundRect">
            <a:avLst>
              <a:gd fmla="val 16667" name="adj"/>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76" name="Google Shape;976;p32"/>
          <p:cNvSpPr txBox="1"/>
          <p:nvPr/>
        </p:nvSpPr>
        <p:spPr>
          <a:xfrm>
            <a:off x="4643755" y="6152515"/>
            <a:ext cx="308292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Pull out 4 trachea and 1 terminal, remove 4 screws</a:t>
            </a:r>
            <a:endParaRPr/>
          </a:p>
        </p:txBody>
      </p:sp>
      <p:sp>
        <p:nvSpPr>
          <p:cNvPr id="977" name="Google Shape;977;p32"/>
          <p:cNvSpPr txBox="1"/>
          <p:nvPr/>
        </p:nvSpPr>
        <p:spPr>
          <a:xfrm>
            <a:off x="9294495" y="6287135"/>
            <a:ext cx="268351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the triple valve</a:t>
            </a:r>
            <a:endParaRPr sz="1800">
              <a:solidFill>
                <a:schemeClr val="dk1"/>
              </a:solidFill>
              <a:latin typeface="Arial"/>
              <a:ea typeface="Arial"/>
              <a:cs typeface="Arial"/>
              <a:sym typeface="Arial"/>
            </a:endParaRPr>
          </a:p>
        </p:txBody>
      </p:sp>
      <p:sp>
        <p:nvSpPr>
          <p:cNvPr id="978" name="Google Shape;978;p32"/>
          <p:cNvSpPr txBox="1"/>
          <p:nvPr>
            <p:ph idx="11" type="ftr"/>
          </p:nvPr>
        </p:nvSpPr>
        <p:spPr>
          <a:xfrm>
            <a:off x="135890" y="6619240"/>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pic>
        <p:nvPicPr>
          <p:cNvPr descr="微信图片_20240522093724" id="979" name="Google Shape;979;p32"/>
          <p:cNvPicPr preferRelativeResize="0"/>
          <p:nvPr/>
        </p:nvPicPr>
        <p:blipFill rotWithShape="1">
          <a:blip r:embed="rId9">
            <a:alphaModFix/>
          </a:blip>
          <a:srcRect b="0" l="0" r="0" t="0"/>
          <a:stretch/>
        </p:blipFill>
        <p:spPr>
          <a:xfrm>
            <a:off x="9159875" y="4077970"/>
            <a:ext cx="2897505" cy="207518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5" name="Shape 985"/>
        <p:cNvGrpSpPr/>
        <p:nvPr/>
      </p:nvGrpSpPr>
      <p:grpSpPr>
        <a:xfrm>
          <a:off x="0" y="0"/>
          <a:ext cx="0" cy="0"/>
          <a:chOff x="0" y="0"/>
          <a:chExt cx="0" cy="0"/>
        </a:xfrm>
      </p:grpSpPr>
      <p:sp>
        <p:nvSpPr>
          <p:cNvPr id="986" name="Google Shape;986;p33"/>
          <p:cNvSpPr txBox="1"/>
          <p:nvPr>
            <p:ph idx="12" type="sldNum"/>
          </p:nvPr>
        </p:nvSpPr>
        <p:spPr>
          <a:xfrm>
            <a:off x="4519295" y="656446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987" name="Google Shape;987;p33"/>
          <p:cNvSpPr txBox="1"/>
          <p:nvPr/>
        </p:nvSpPr>
        <p:spPr>
          <a:xfrm>
            <a:off x="216535" y="959485"/>
            <a:ext cx="624713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4.2：Instructions for removing the legrest：</a:t>
            </a:r>
            <a:endParaRPr b="1" sz="1800">
              <a:solidFill>
                <a:schemeClr val="dk1"/>
              </a:solidFill>
              <a:latin typeface="Arial"/>
              <a:ea typeface="Arial"/>
              <a:cs typeface="Arial"/>
              <a:sym typeface="Arial"/>
            </a:endParaRPr>
          </a:p>
        </p:txBody>
      </p:sp>
      <p:sp>
        <p:nvSpPr>
          <p:cNvPr id="988" name="Google Shape;988;p33"/>
          <p:cNvSpPr txBox="1"/>
          <p:nvPr/>
        </p:nvSpPr>
        <p:spPr>
          <a:xfrm>
            <a:off x="689610" y="3556635"/>
            <a:ext cx="186118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Open the zipper</a:t>
            </a:r>
            <a:endParaRPr sz="1800">
              <a:solidFill>
                <a:schemeClr val="dk1"/>
              </a:solidFill>
              <a:latin typeface="Arial"/>
              <a:ea typeface="Arial"/>
              <a:cs typeface="Arial"/>
              <a:sym typeface="Arial"/>
            </a:endParaRPr>
          </a:p>
        </p:txBody>
      </p:sp>
      <p:sp>
        <p:nvSpPr>
          <p:cNvPr id="989" name="Google Shape;989;p33"/>
          <p:cNvSpPr txBox="1"/>
          <p:nvPr/>
        </p:nvSpPr>
        <p:spPr>
          <a:xfrm>
            <a:off x="4893310" y="3507740"/>
            <a:ext cx="246189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2 DK baffles</a:t>
            </a:r>
            <a:endParaRPr/>
          </a:p>
        </p:txBody>
      </p:sp>
      <p:sp>
        <p:nvSpPr>
          <p:cNvPr id="990" name="Google Shape;990;p33"/>
          <p:cNvSpPr txBox="1"/>
          <p:nvPr/>
        </p:nvSpPr>
        <p:spPr>
          <a:xfrm>
            <a:off x="8745855" y="3507740"/>
            <a:ext cx="328485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Move the </a:t>
            </a:r>
            <a:r>
              <a:rPr b="1" lang="zh-CN" sz="1800">
                <a:solidFill>
                  <a:schemeClr val="dk1"/>
                </a:solidFill>
                <a:latin typeface="Arial"/>
                <a:ea typeface="Arial"/>
                <a:cs typeface="Arial"/>
                <a:sym typeface="Arial"/>
              </a:rPr>
              <a:t>legrest</a:t>
            </a:r>
            <a:r>
              <a:rPr lang="zh-CN" sz="1800">
                <a:solidFill>
                  <a:schemeClr val="dk1"/>
                </a:solidFill>
                <a:latin typeface="Arial"/>
                <a:ea typeface="Arial"/>
                <a:cs typeface="Arial"/>
                <a:sym typeface="Arial"/>
              </a:rPr>
              <a:t> out of the ear seat toward the arrow</a:t>
            </a:r>
            <a:endParaRPr sz="1800">
              <a:solidFill>
                <a:schemeClr val="dk1"/>
              </a:solidFill>
              <a:latin typeface="Arial"/>
              <a:ea typeface="Arial"/>
              <a:cs typeface="Arial"/>
              <a:sym typeface="Arial"/>
            </a:endParaRPr>
          </a:p>
        </p:txBody>
      </p:sp>
      <p:sp>
        <p:nvSpPr>
          <p:cNvPr id="991" name="Google Shape;991;p33"/>
          <p:cNvSpPr txBox="1"/>
          <p:nvPr/>
        </p:nvSpPr>
        <p:spPr>
          <a:xfrm>
            <a:off x="499110" y="6241415"/>
            <a:ext cx="258064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the </a:t>
            </a:r>
            <a:r>
              <a:rPr b="1" lang="zh-CN" sz="1800">
                <a:solidFill>
                  <a:schemeClr val="dk1"/>
                </a:solidFill>
                <a:latin typeface="Arial"/>
                <a:ea typeface="Arial"/>
                <a:cs typeface="Arial"/>
                <a:sym typeface="Arial"/>
              </a:rPr>
              <a:t>legrest </a:t>
            </a:r>
            <a:r>
              <a:rPr lang="zh-CN" sz="1800">
                <a:solidFill>
                  <a:schemeClr val="dk1"/>
                </a:solidFill>
                <a:latin typeface="Arial"/>
                <a:ea typeface="Arial"/>
                <a:cs typeface="Arial"/>
                <a:sym typeface="Arial"/>
              </a:rPr>
              <a:t>terminal and trachea.</a:t>
            </a:r>
            <a:endParaRPr sz="1800">
              <a:solidFill>
                <a:schemeClr val="dk1"/>
              </a:solidFill>
              <a:latin typeface="Arial"/>
              <a:ea typeface="Arial"/>
              <a:cs typeface="Arial"/>
              <a:sym typeface="Arial"/>
            </a:endParaRPr>
          </a:p>
        </p:txBody>
      </p:sp>
      <p:sp>
        <p:nvSpPr>
          <p:cNvPr id="992" name="Google Shape;992;p33"/>
          <p:cNvSpPr/>
          <p:nvPr/>
        </p:nvSpPr>
        <p:spPr>
          <a:xfrm>
            <a:off x="3582670" y="212534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93" name="Google Shape;993;p33"/>
          <p:cNvSpPr/>
          <p:nvPr/>
        </p:nvSpPr>
        <p:spPr>
          <a:xfrm>
            <a:off x="7726045" y="207581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94" name="Google Shape;994;p33"/>
          <p:cNvSpPr/>
          <p:nvPr/>
        </p:nvSpPr>
        <p:spPr>
          <a:xfrm>
            <a:off x="3582670" y="5137150"/>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95" name="Google Shape;995;p33"/>
          <p:cNvSpPr txBox="1"/>
          <p:nvPr/>
        </p:nvSpPr>
        <p:spPr>
          <a:xfrm>
            <a:off x="4991735" y="6241415"/>
            <a:ext cx="236283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the </a:t>
            </a:r>
            <a:r>
              <a:rPr b="1" lang="zh-CN" sz="1800">
                <a:solidFill>
                  <a:schemeClr val="dk1"/>
                </a:solidFill>
                <a:latin typeface="Arial"/>
                <a:ea typeface="Arial"/>
                <a:cs typeface="Arial"/>
                <a:sym typeface="Arial"/>
              </a:rPr>
              <a:t>legrest</a:t>
            </a:r>
            <a:endParaRPr sz="1800">
              <a:solidFill>
                <a:schemeClr val="dk1"/>
              </a:solidFill>
              <a:latin typeface="Arial"/>
              <a:ea typeface="Arial"/>
              <a:cs typeface="Arial"/>
              <a:sym typeface="Arial"/>
            </a:endParaRPr>
          </a:p>
        </p:txBody>
      </p:sp>
      <p:sp>
        <p:nvSpPr>
          <p:cNvPr id="996" name="Google Shape;996;p33"/>
          <p:cNvSpPr txBox="1"/>
          <p:nvPr>
            <p:ph idx="11" type="ftr"/>
          </p:nvPr>
        </p:nvSpPr>
        <p:spPr>
          <a:xfrm>
            <a:off x="135890" y="679386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grpSp>
        <p:nvGrpSpPr>
          <p:cNvPr id="997" name="Google Shape;997;p33"/>
          <p:cNvGrpSpPr/>
          <p:nvPr/>
        </p:nvGrpSpPr>
        <p:grpSpPr>
          <a:xfrm>
            <a:off x="381000" y="1344295"/>
            <a:ext cx="2926080" cy="1961515"/>
            <a:chOff x="7285" y="2117"/>
            <a:chExt cx="4608" cy="3089"/>
          </a:xfrm>
        </p:grpSpPr>
        <p:pic>
          <p:nvPicPr>
            <p:cNvPr descr="微信图片_20240521113744" id="998" name="Google Shape;998;p33"/>
            <p:cNvPicPr preferRelativeResize="0"/>
            <p:nvPr/>
          </p:nvPicPr>
          <p:blipFill rotWithShape="1">
            <a:blip r:embed="rId4">
              <a:alphaModFix/>
            </a:blip>
            <a:srcRect b="0" l="0" r="0" t="0"/>
            <a:stretch/>
          </p:blipFill>
          <p:spPr>
            <a:xfrm>
              <a:off x="7285" y="2117"/>
              <a:ext cx="4608" cy="3089"/>
            </a:xfrm>
            <a:prstGeom prst="rect">
              <a:avLst/>
            </a:prstGeom>
            <a:noFill/>
            <a:ln>
              <a:noFill/>
            </a:ln>
          </p:spPr>
        </p:pic>
        <p:sp>
          <p:nvSpPr>
            <p:cNvPr id="999" name="Google Shape;999;p33"/>
            <p:cNvSpPr/>
            <p:nvPr/>
          </p:nvSpPr>
          <p:spPr>
            <a:xfrm>
              <a:off x="10383" y="3818"/>
              <a:ext cx="1000" cy="76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000" name="Google Shape;1000;p33"/>
            <p:cNvCxnSpPr/>
            <p:nvPr/>
          </p:nvCxnSpPr>
          <p:spPr>
            <a:xfrm rot="10800000">
              <a:off x="8213" y="4228"/>
              <a:ext cx="2030" cy="17"/>
            </a:xfrm>
            <a:prstGeom prst="straightConnector1">
              <a:avLst/>
            </a:prstGeom>
            <a:noFill/>
            <a:ln cap="flat" cmpd="sng" w="38100">
              <a:solidFill>
                <a:srgbClr val="FF0000"/>
              </a:solidFill>
              <a:prstDash val="solid"/>
              <a:miter lim="800000"/>
              <a:headEnd len="sm" w="sm" type="none"/>
              <a:tailEnd len="med" w="med" type="stealth"/>
            </a:ln>
          </p:spPr>
        </p:cxnSp>
      </p:grpSp>
      <p:pic>
        <p:nvPicPr>
          <p:cNvPr descr="C:/Users/Administrator/Desktop/3208G/微信图片_20240521113813.jpg微信图片_20240521113813" id="1001" name="Google Shape;1001;p33"/>
          <p:cNvPicPr preferRelativeResize="0"/>
          <p:nvPr/>
        </p:nvPicPr>
        <p:blipFill rotWithShape="1">
          <a:blip r:embed="rId5">
            <a:alphaModFix/>
          </a:blip>
          <a:srcRect b="0" l="0" r="0" t="0"/>
          <a:stretch/>
        </p:blipFill>
        <p:spPr>
          <a:xfrm rot="-5400000">
            <a:off x="9208452" y="920428"/>
            <a:ext cx="2161540" cy="2991745"/>
          </a:xfrm>
          <a:prstGeom prst="rect">
            <a:avLst/>
          </a:prstGeom>
          <a:noFill/>
          <a:ln>
            <a:noFill/>
          </a:ln>
        </p:spPr>
      </p:pic>
      <p:grpSp>
        <p:nvGrpSpPr>
          <p:cNvPr id="1002" name="Google Shape;1002;p33"/>
          <p:cNvGrpSpPr/>
          <p:nvPr/>
        </p:nvGrpSpPr>
        <p:grpSpPr>
          <a:xfrm>
            <a:off x="4702175" y="1344295"/>
            <a:ext cx="2844800" cy="1960880"/>
            <a:chOff x="7405" y="2117"/>
            <a:chExt cx="4480" cy="3088"/>
          </a:xfrm>
        </p:grpSpPr>
        <p:pic>
          <p:nvPicPr>
            <p:cNvPr descr="微信图片_202405211138121" id="1003" name="Google Shape;1003;p33"/>
            <p:cNvPicPr preferRelativeResize="0"/>
            <p:nvPr/>
          </p:nvPicPr>
          <p:blipFill rotWithShape="1">
            <a:blip r:embed="rId6">
              <a:alphaModFix/>
            </a:blip>
            <a:srcRect b="0" l="0" r="0" t="0"/>
            <a:stretch/>
          </p:blipFill>
          <p:spPr>
            <a:xfrm>
              <a:off x="7405" y="2117"/>
              <a:ext cx="4480" cy="3088"/>
            </a:xfrm>
            <a:prstGeom prst="rect">
              <a:avLst/>
            </a:prstGeom>
            <a:noFill/>
            <a:ln>
              <a:noFill/>
            </a:ln>
          </p:spPr>
        </p:pic>
        <p:sp>
          <p:nvSpPr>
            <p:cNvPr id="1004" name="Google Shape;1004;p33"/>
            <p:cNvSpPr/>
            <p:nvPr/>
          </p:nvSpPr>
          <p:spPr>
            <a:xfrm>
              <a:off x="8468" y="2487"/>
              <a:ext cx="703" cy="678"/>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05" name="Google Shape;1005;p33"/>
            <p:cNvSpPr/>
            <p:nvPr/>
          </p:nvSpPr>
          <p:spPr>
            <a:xfrm>
              <a:off x="10168" y="2487"/>
              <a:ext cx="703" cy="678"/>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006" name="Google Shape;1006;p33"/>
          <p:cNvSpPr/>
          <p:nvPr/>
        </p:nvSpPr>
        <p:spPr>
          <a:xfrm>
            <a:off x="9590405" y="1659255"/>
            <a:ext cx="1292225" cy="255905"/>
          </a:xfrm>
          <a:prstGeom prst="rightArrow">
            <a:avLst>
              <a:gd fmla="val 50000" name="adj1"/>
              <a:gd fmla="val 50000" name="adj2"/>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007" name="Google Shape;1007;p33"/>
          <p:cNvGrpSpPr/>
          <p:nvPr/>
        </p:nvGrpSpPr>
        <p:grpSpPr>
          <a:xfrm>
            <a:off x="381000" y="4053840"/>
            <a:ext cx="2807970" cy="2204085"/>
            <a:chOff x="600" y="6384"/>
            <a:chExt cx="4422" cy="3471"/>
          </a:xfrm>
        </p:grpSpPr>
        <p:pic>
          <p:nvPicPr>
            <p:cNvPr descr="微信图片_20240521113814" id="1008" name="Google Shape;1008;p33"/>
            <p:cNvPicPr preferRelativeResize="0"/>
            <p:nvPr/>
          </p:nvPicPr>
          <p:blipFill rotWithShape="1">
            <a:blip r:embed="rId7">
              <a:alphaModFix/>
            </a:blip>
            <a:srcRect b="0" l="0" r="0" t="0"/>
            <a:stretch/>
          </p:blipFill>
          <p:spPr>
            <a:xfrm rot="10800000">
              <a:off x="600" y="6384"/>
              <a:ext cx="4422" cy="3471"/>
            </a:xfrm>
            <a:prstGeom prst="rect">
              <a:avLst/>
            </a:prstGeom>
            <a:noFill/>
            <a:ln>
              <a:noFill/>
            </a:ln>
          </p:spPr>
        </p:pic>
        <p:sp>
          <p:nvSpPr>
            <p:cNvPr id="1009" name="Google Shape;1009;p33"/>
            <p:cNvSpPr/>
            <p:nvPr/>
          </p:nvSpPr>
          <p:spPr>
            <a:xfrm>
              <a:off x="3165" y="7664"/>
              <a:ext cx="1081" cy="904"/>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微信图片_202405211138141" id="1010" name="Google Shape;1010;p33"/>
          <p:cNvPicPr preferRelativeResize="0"/>
          <p:nvPr/>
        </p:nvPicPr>
        <p:blipFill rotWithShape="1">
          <a:blip r:embed="rId8">
            <a:alphaModFix/>
          </a:blip>
          <a:srcRect b="0" l="0" r="0" t="0"/>
          <a:stretch/>
        </p:blipFill>
        <p:spPr>
          <a:xfrm>
            <a:off x="4731385" y="4078605"/>
            <a:ext cx="2780030" cy="211709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16" name="Shape 1016"/>
        <p:cNvGrpSpPr/>
        <p:nvPr/>
      </p:nvGrpSpPr>
      <p:grpSpPr>
        <a:xfrm>
          <a:off x="0" y="0"/>
          <a:ext cx="0" cy="0"/>
          <a:chOff x="0" y="0"/>
          <a:chExt cx="0" cy="0"/>
        </a:xfrm>
      </p:grpSpPr>
      <p:sp>
        <p:nvSpPr>
          <p:cNvPr id="1017" name="Google Shape;1017;p34"/>
          <p:cNvSpPr txBox="1"/>
          <p:nvPr/>
        </p:nvSpPr>
        <p:spPr>
          <a:xfrm>
            <a:off x="283845" y="804545"/>
            <a:ext cx="994981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4.3：Instructions for internal disassembly of legrest: and instructions for upper and lower calf disassembly：</a:t>
            </a:r>
            <a:endParaRPr b="1" sz="1800">
              <a:solidFill>
                <a:schemeClr val="dk1"/>
              </a:solidFill>
              <a:latin typeface="Arial"/>
              <a:ea typeface="Arial"/>
              <a:cs typeface="Arial"/>
              <a:sym typeface="Arial"/>
            </a:endParaRPr>
          </a:p>
        </p:txBody>
      </p:sp>
      <p:sp>
        <p:nvSpPr>
          <p:cNvPr id="1018" name="Google Shape;1018;p34"/>
          <p:cNvSpPr txBox="1"/>
          <p:nvPr/>
        </p:nvSpPr>
        <p:spPr>
          <a:xfrm>
            <a:off x="117475" y="3536950"/>
            <a:ext cx="332232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7 screws and remove the upper leg bezel</a:t>
            </a:r>
            <a:endParaRPr/>
          </a:p>
        </p:txBody>
      </p:sp>
      <p:sp>
        <p:nvSpPr>
          <p:cNvPr id="1019" name="Google Shape;1019;p34"/>
          <p:cNvSpPr txBox="1"/>
          <p:nvPr/>
        </p:nvSpPr>
        <p:spPr>
          <a:xfrm>
            <a:off x="4660900" y="3522345"/>
            <a:ext cx="282194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1 screw and pull out 3 terminals</a:t>
            </a:r>
            <a:endParaRPr/>
          </a:p>
        </p:txBody>
      </p:sp>
      <p:sp>
        <p:nvSpPr>
          <p:cNvPr id="1020" name="Google Shape;1020;p34"/>
          <p:cNvSpPr txBox="1"/>
          <p:nvPr/>
        </p:nvSpPr>
        <p:spPr>
          <a:xfrm>
            <a:off x="9722485" y="3580130"/>
            <a:ext cx="222313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the calf adapter plate</a:t>
            </a:r>
            <a:endParaRPr sz="1800">
              <a:solidFill>
                <a:schemeClr val="dk1"/>
              </a:solidFill>
              <a:latin typeface="Arial"/>
              <a:ea typeface="Arial"/>
              <a:cs typeface="Arial"/>
              <a:sym typeface="Arial"/>
            </a:endParaRPr>
          </a:p>
        </p:txBody>
      </p:sp>
      <p:grpSp>
        <p:nvGrpSpPr>
          <p:cNvPr id="1021" name="Google Shape;1021;p34"/>
          <p:cNvGrpSpPr/>
          <p:nvPr/>
        </p:nvGrpSpPr>
        <p:grpSpPr>
          <a:xfrm>
            <a:off x="283845" y="1555115"/>
            <a:ext cx="2806065" cy="1983105"/>
            <a:chOff x="3670" y="795"/>
            <a:chExt cx="11858" cy="9210"/>
          </a:xfrm>
        </p:grpSpPr>
        <p:pic>
          <p:nvPicPr>
            <p:cNvPr descr="C:\Users\Administrator\Desktop\3628图册\微信图片_20220415135852.jpg微信图片_20220415135852" id="1022" name="Google Shape;1022;p34"/>
            <p:cNvPicPr preferRelativeResize="0"/>
            <p:nvPr/>
          </p:nvPicPr>
          <p:blipFill rotWithShape="1">
            <a:blip r:embed="rId4">
              <a:alphaModFix/>
            </a:blip>
            <a:srcRect b="0" l="0" r="0" t="0"/>
            <a:stretch/>
          </p:blipFill>
          <p:spPr>
            <a:xfrm>
              <a:off x="3670" y="795"/>
              <a:ext cx="11858" cy="9210"/>
            </a:xfrm>
            <a:prstGeom prst="rect">
              <a:avLst/>
            </a:prstGeom>
            <a:noFill/>
            <a:ln>
              <a:noFill/>
            </a:ln>
          </p:spPr>
        </p:pic>
        <p:sp>
          <p:nvSpPr>
            <p:cNvPr id="1023" name="Google Shape;1023;p34"/>
            <p:cNvSpPr/>
            <p:nvPr/>
          </p:nvSpPr>
          <p:spPr>
            <a:xfrm>
              <a:off x="4533" y="1376"/>
              <a:ext cx="860" cy="631"/>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24" name="Google Shape;1024;p34"/>
            <p:cNvSpPr/>
            <p:nvPr/>
          </p:nvSpPr>
          <p:spPr>
            <a:xfrm>
              <a:off x="5391" y="6174"/>
              <a:ext cx="860" cy="631"/>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25" name="Google Shape;1025;p34"/>
            <p:cNvSpPr/>
            <p:nvPr/>
          </p:nvSpPr>
          <p:spPr>
            <a:xfrm>
              <a:off x="14416" y="2007"/>
              <a:ext cx="860" cy="631"/>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26" name="Google Shape;1026;p34"/>
            <p:cNvSpPr/>
            <p:nvPr/>
          </p:nvSpPr>
          <p:spPr>
            <a:xfrm>
              <a:off x="10281" y="2799"/>
              <a:ext cx="860" cy="631"/>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27" name="Google Shape;1027;p34"/>
            <p:cNvSpPr/>
            <p:nvPr/>
          </p:nvSpPr>
          <p:spPr>
            <a:xfrm>
              <a:off x="7151" y="2638"/>
              <a:ext cx="860" cy="631"/>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28" name="Google Shape;1028;p34"/>
            <p:cNvSpPr/>
            <p:nvPr/>
          </p:nvSpPr>
          <p:spPr>
            <a:xfrm>
              <a:off x="13156" y="6250"/>
              <a:ext cx="860" cy="631"/>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029" name="Google Shape;1029;p34"/>
          <p:cNvSpPr/>
          <p:nvPr/>
        </p:nvSpPr>
        <p:spPr>
          <a:xfrm>
            <a:off x="3295015" y="220535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0" name="Google Shape;1030;p34"/>
          <p:cNvSpPr/>
          <p:nvPr/>
        </p:nvSpPr>
        <p:spPr>
          <a:xfrm>
            <a:off x="8174355" y="2263140"/>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031" name="Google Shape;1031;p34"/>
          <p:cNvGrpSpPr/>
          <p:nvPr/>
        </p:nvGrpSpPr>
        <p:grpSpPr>
          <a:xfrm>
            <a:off x="129540" y="4142105"/>
            <a:ext cx="2997341" cy="2148002"/>
            <a:chOff x="8478" y="2312"/>
            <a:chExt cx="5197" cy="4973"/>
          </a:xfrm>
        </p:grpSpPr>
        <p:grpSp>
          <p:nvGrpSpPr>
            <p:cNvPr id="1032" name="Google Shape;1032;p34"/>
            <p:cNvGrpSpPr/>
            <p:nvPr/>
          </p:nvGrpSpPr>
          <p:grpSpPr>
            <a:xfrm>
              <a:off x="8478" y="2312"/>
              <a:ext cx="5197" cy="4973"/>
              <a:chOff x="2063" y="-240"/>
              <a:chExt cx="15075" cy="11280"/>
            </a:xfrm>
          </p:grpSpPr>
          <p:pic>
            <p:nvPicPr>
              <p:cNvPr id="1033" name="Google Shape;1033;p34"/>
              <p:cNvPicPr preferRelativeResize="0"/>
              <p:nvPr/>
            </p:nvPicPr>
            <p:blipFill rotWithShape="1">
              <a:blip r:embed="rId5">
                <a:alphaModFix/>
              </a:blip>
              <a:srcRect b="0" l="0" r="0" t="0"/>
              <a:stretch/>
            </p:blipFill>
            <p:spPr>
              <a:xfrm>
                <a:off x="2063" y="-240"/>
                <a:ext cx="15075" cy="11280"/>
              </a:xfrm>
              <a:prstGeom prst="rect">
                <a:avLst/>
              </a:prstGeom>
              <a:noFill/>
              <a:ln>
                <a:noFill/>
              </a:ln>
            </p:spPr>
          </p:pic>
          <p:sp>
            <p:nvSpPr>
              <p:cNvPr id="1034" name="Google Shape;1034;p34"/>
              <p:cNvSpPr/>
              <p:nvPr/>
            </p:nvSpPr>
            <p:spPr>
              <a:xfrm>
                <a:off x="6876" y="1802"/>
                <a:ext cx="596" cy="477"/>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5" name="Google Shape;1035;p34"/>
              <p:cNvSpPr/>
              <p:nvPr/>
            </p:nvSpPr>
            <p:spPr>
              <a:xfrm>
                <a:off x="15047" y="2479"/>
                <a:ext cx="615" cy="477"/>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6" name="Google Shape;1036;p34"/>
              <p:cNvSpPr/>
              <p:nvPr/>
            </p:nvSpPr>
            <p:spPr>
              <a:xfrm>
                <a:off x="12325" y="1802"/>
                <a:ext cx="615" cy="477"/>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7" name="Google Shape;1037;p34"/>
              <p:cNvSpPr/>
              <p:nvPr/>
            </p:nvSpPr>
            <p:spPr>
              <a:xfrm>
                <a:off x="13756" y="1802"/>
                <a:ext cx="615" cy="477"/>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8" name="Google Shape;1038;p34"/>
              <p:cNvSpPr/>
              <p:nvPr/>
            </p:nvSpPr>
            <p:spPr>
              <a:xfrm>
                <a:off x="5549" y="3990"/>
                <a:ext cx="615" cy="477"/>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9" name="Google Shape;1039;p34"/>
              <p:cNvSpPr/>
              <p:nvPr/>
            </p:nvSpPr>
            <p:spPr>
              <a:xfrm>
                <a:off x="14906" y="4148"/>
                <a:ext cx="615" cy="477"/>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40" name="Google Shape;1040;p34"/>
              <p:cNvSpPr/>
              <p:nvPr/>
            </p:nvSpPr>
            <p:spPr>
              <a:xfrm>
                <a:off x="5549" y="2479"/>
                <a:ext cx="615" cy="477"/>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41" name="Google Shape;1041;p34"/>
              <p:cNvSpPr/>
              <p:nvPr/>
            </p:nvSpPr>
            <p:spPr>
              <a:xfrm>
                <a:off x="8189" y="1802"/>
                <a:ext cx="615" cy="477"/>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042" name="Google Shape;1042;p34"/>
            <p:cNvSpPr/>
            <p:nvPr/>
          </p:nvSpPr>
          <p:spPr>
            <a:xfrm>
              <a:off x="10970" y="3193"/>
              <a:ext cx="418" cy="616"/>
            </a:xfrm>
            <a:prstGeom prst="ellipse">
              <a:avLst/>
            </a:prstGeom>
            <a:noFill/>
            <a:ln cap="flat" cmpd="sng" w="381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43" name="Google Shape;1043;p34"/>
            <p:cNvSpPr/>
            <p:nvPr/>
          </p:nvSpPr>
          <p:spPr>
            <a:xfrm>
              <a:off x="11388" y="3308"/>
              <a:ext cx="418" cy="616"/>
            </a:xfrm>
            <a:prstGeom prst="ellipse">
              <a:avLst/>
            </a:prstGeom>
            <a:noFill/>
            <a:ln cap="flat" cmpd="sng" w="381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044" name="Google Shape;1044;p34"/>
          <p:cNvSpPr txBox="1"/>
          <p:nvPr/>
        </p:nvSpPr>
        <p:spPr>
          <a:xfrm>
            <a:off x="1905" y="6268720"/>
            <a:ext cx="330073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8 screws and cut off the buckle marked in blue</a:t>
            </a:r>
            <a:endParaRPr/>
          </a:p>
        </p:txBody>
      </p:sp>
      <p:sp>
        <p:nvSpPr>
          <p:cNvPr id="1045" name="Google Shape;1045;p34"/>
          <p:cNvSpPr/>
          <p:nvPr/>
        </p:nvSpPr>
        <p:spPr>
          <a:xfrm>
            <a:off x="3295015" y="479234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046" name="Google Shape;1046;p34"/>
          <p:cNvGrpSpPr/>
          <p:nvPr/>
        </p:nvGrpSpPr>
        <p:grpSpPr>
          <a:xfrm>
            <a:off x="4543425" y="4142105"/>
            <a:ext cx="3212465" cy="2071370"/>
            <a:chOff x="6889" y="5961"/>
            <a:chExt cx="9397" cy="11564"/>
          </a:xfrm>
        </p:grpSpPr>
        <p:pic>
          <p:nvPicPr>
            <p:cNvPr id="1047" name="Google Shape;1047;p34"/>
            <p:cNvPicPr preferRelativeResize="0"/>
            <p:nvPr/>
          </p:nvPicPr>
          <p:blipFill rotWithShape="1">
            <a:blip r:embed="rId6">
              <a:alphaModFix/>
            </a:blip>
            <a:srcRect b="0" l="0" r="0" t="0"/>
            <a:stretch/>
          </p:blipFill>
          <p:spPr>
            <a:xfrm>
              <a:off x="6889" y="5961"/>
              <a:ext cx="9397" cy="11564"/>
            </a:xfrm>
            <a:prstGeom prst="rect">
              <a:avLst/>
            </a:prstGeom>
            <a:noFill/>
            <a:ln>
              <a:noFill/>
            </a:ln>
          </p:spPr>
        </p:pic>
        <p:sp>
          <p:nvSpPr>
            <p:cNvPr id="1048" name="Google Shape;1048;p34"/>
            <p:cNvSpPr/>
            <p:nvPr/>
          </p:nvSpPr>
          <p:spPr>
            <a:xfrm>
              <a:off x="13324" y="8952"/>
              <a:ext cx="1013" cy="954"/>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049" name="Google Shape;1049;p34"/>
            <p:cNvCxnSpPr/>
            <p:nvPr/>
          </p:nvCxnSpPr>
          <p:spPr>
            <a:xfrm rot="10800000">
              <a:off x="8518" y="7399"/>
              <a:ext cx="4492" cy="1749"/>
            </a:xfrm>
            <a:prstGeom prst="straightConnector1">
              <a:avLst/>
            </a:prstGeom>
            <a:noFill/>
            <a:ln cap="flat" cmpd="sng" w="38100">
              <a:solidFill>
                <a:srgbClr val="FF0000"/>
              </a:solidFill>
              <a:prstDash val="solid"/>
              <a:miter lim="800000"/>
              <a:headEnd len="sm" w="sm" type="none"/>
              <a:tailEnd len="med" w="med" type="stealth"/>
            </a:ln>
          </p:spPr>
        </p:cxnSp>
      </p:grpSp>
      <p:sp>
        <p:nvSpPr>
          <p:cNvPr id="1050" name="Google Shape;1050;p34"/>
          <p:cNvSpPr txBox="1"/>
          <p:nvPr/>
        </p:nvSpPr>
        <p:spPr>
          <a:xfrm>
            <a:off x="4375150" y="6297930"/>
            <a:ext cx="350837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Open the zipper and remove the upper leg assembly</a:t>
            </a:r>
            <a:endParaRPr sz="1800">
              <a:solidFill>
                <a:schemeClr val="dk1"/>
              </a:solidFill>
              <a:latin typeface="Arial"/>
              <a:ea typeface="Arial"/>
              <a:cs typeface="Arial"/>
              <a:sym typeface="Arial"/>
            </a:endParaRPr>
          </a:p>
        </p:txBody>
      </p:sp>
      <p:sp>
        <p:nvSpPr>
          <p:cNvPr id="1051" name="Google Shape;1051;p34"/>
          <p:cNvSpPr/>
          <p:nvPr/>
        </p:nvSpPr>
        <p:spPr>
          <a:xfrm>
            <a:off x="1807939" y="2680255"/>
            <a:ext cx="203505" cy="144133"/>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052" name="Google Shape;1052;p34"/>
          <p:cNvGrpSpPr/>
          <p:nvPr/>
        </p:nvGrpSpPr>
        <p:grpSpPr>
          <a:xfrm>
            <a:off x="4617085" y="1585595"/>
            <a:ext cx="3194685" cy="1936695"/>
            <a:chOff x="7271" y="2210"/>
            <a:chExt cx="5031" cy="3337"/>
          </a:xfrm>
        </p:grpSpPr>
        <p:pic>
          <p:nvPicPr>
            <p:cNvPr descr="C:\Users\Administrator\Desktop\3628图册\微信图片_202204151358521.jpg微信图片_202204151358521" id="1053" name="Google Shape;1053;p34"/>
            <p:cNvPicPr preferRelativeResize="0"/>
            <p:nvPr/>
          </p:nvPicPr>
          <p:blipFill rotWithShape="1">
            <a:blip r:embed="rId7">
              <a:alphaModFix/>
            </a:blip>
            <a:srcRect b="0" l="0" r="0" t="0"/>
            <a:stretch/>
          </p:blipFill>
          <p:spPr>
            <a:xfrm>
              <a:off x="7271" y="2210"/>
              <a:ext cx="5031" cy="3337"/>
            </a:xfrm>
            <a:prstGeom prst="rect">
              <a:avLst/>
            </a:prstGeom>
            <a:noFill/>
            <a:ln>
              <a:noFill/>
            </a:ln>
          </p:spPr>
        </p:pic>
        <p:sp>
          <p:nvSpPr>
            <p:cNvPr id="1054" name="Google Shape;1054;p34"/>
            <p:cNvSpPr/>
            <p:nvPr/>
          </p:nvSpPr>
          <p:spPr>
            <a:xfrm>
              <a:off x="10288" y="3105"/>
              <a:ext cx="333" cy="262"/>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55" name="Google Shape;1055;p34"/>
            <p:cNvSpPr/>
            <p:nvPr/>
          </p:nvSpPr>
          <p:spPr>
            <a:xfrm>
              <a:off x="10003" y="3153"/>
              <a:ext cx="285" cy="583"/>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56" name="Google Shape;1056;p34"/>
            <p:cNvSpPr/>
            <p:nvPr/>
          </p:nvSpPr>
          <p:spPr>
            <a:xfrm>
              <a:off x="10360" y="3486"/>
              <a:ext cx="356" cy="285"/>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C:\Users\Administrator\Desktop\3628图册\微信图片_202204151358522.jpg微信图片_202204151358522" id="1057" name="Google Shape;1057;p34"/>
          <p:cNvPicPr preferRelativeResize="0"/>
          <p:nvPr/>
        </p:nvPicPr>
        <p:blipFill rotWithShape="1">
          <a:blip r:embed="rId8">
            <a:alphaModFix/>
          </a:blip>
          <a:srcRect b="0" l="0" r="0" t="0"/>
          <a:stretch/>
        </p:blipFill>
        <p:spPr>
          <a:xfrm rot="5400000">
            <a:off x="9588500" y="1056640"/>
            <a:ext cx="2064385" cy="2868295"/>
          </a:xfrm>
          <a:prstGeom prst="rect">
            <a:avLst/>
          </a:prstGeom>
          <a:noFill/>
          <a:ln>
            <a:noFill/>
          </a:ln>
        </p:spPr>
      </p:pic>
      <p:sp>
        <p:nvSpPr>
          <p:cNvPr id="1058" name="Google Shape;1058;p34"/>
          <p:cNvSpPr/>
          <p:nvPr/>
        </p:nvSpPr>
        <p:spPr>
          <a:xfrm>
            <a:off x="8160385" y="4967605"/>
            <a:ext cx="843915" cy="56134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059" name="Google Shape;1059;p34"/>
          <p:cNvPicPr preferRelativeResize="0"/>
          <p:nvPr/>
        </p:nvPicPr>
        <p:blipFill rotWithShape="1">
          <a:blip r:embed="rId9">
            <a:alphaModFix/>
          </a:blip>
          <a:srcRect b="0" l="0" r="0" t="0"/>
          <a:stretch/>
        </p:blipFill>
        <p:spPr>
          <a:xfrm rot="-5400000">
            <a:off x="9674225" y="3754755"/>
            <a:ext cx="1959610" cy="2800985"/>
          </a:xfrm>
          <a:prstGeom prst="rect">
            <a:avLst/>
          </a:prstGeom>
          <a:noFill/>
          <a:ln>
            <a:noFill/>
          </a:ln>
        </p:spPr>
      </p:pic>
      <p:sp>
        <p:nvSpPr>
          <p:cNvPr id="1060" name="Google Shape;1060;p34"/>
          <p:cNvSpPr txBox="1"/>
          <p:nvPr/>
        </p:nvSpPr>
        <p:spPr>
          <a:xfrm>
            <a:off x="9365615" y="6276340"/>
            <a:ext cx="264668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Upper calf component</a:t>
            </a:r>
            <a:endParaRPr sz="1800">
              <a:solidFill>
                <a:schemeClr val="dk1"/>
              </a:solidFill>
              <a:latin typeface="Arial"/>
              <a:ea typeface="Arial"/>
              <a:cs typeface="Arial"/>
              <a:sym typeface="Arial"/>
            </a:endParaRPr>
          </a:p>
        </p:txBody>
      </p:sp>
      <p:sp>
        <p:nvSpPr>
          <p:cNvPr id="1061" name="Google Shape;1061;p34"/>
          <p:cNvSpPr txBox="1"/>
          <p:nvPr>
            <p:ph idx="11" type="ftr"/>
          </p:nvPr>
        </p:nvSpPr>
        <p:spPr>
          <a:xfrm>
            <a:off x="135890" y="688911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67" name="Shape 1067"/>
        <p:cNvGrpSpPr/>
        <p:nvPr/>
      </p:nvGrpSpPr>
      <p:grpSpPr>
        <a:xfrm>
          <a:off x="0" y="0"/>
          <a:ext cx="0" cy="0"/>
          <a:chOff x="0" y="0"/>
          <a:chExt cx="0" cy="0"/>
        </a:xfrm>
      </p:grpSpPr>
      <p:sp>
        <p:nvSpPr>
          <p:cNvPr id="1068" name="Google Shape;1068;p35"/>
          <p:cNvSpPr txBox="1"/>
          <p:nvPr>
            <p:ph idx="12" type="sldNum"/>
          </p:nvPr>
        </p:nvSpPr>
        <p:spPr>
          <a:xfrm>
            <a:off x="4730750" y="645651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1069" name="Google Shape;1069;p35"/>
          <p:cNvSpPr txBox="1"/>
          <p:nvPr/>
        </p:nvSpPr>
        <p:spPr>
          <a:xfrm>
            <a:off x="135890" y="815340"/>
            <a:ext cx="1052322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4.3：Instructions for internal disassembly of legrest: and instructions for upper and lower calf disassembly</a:t>
            </a:r>
            <a:endParaRPr b="1" sz="1800">
              <a:solidFill>
                <a:schemeClr val="dk1"/>
              </a:solidFill>
              <a:latin typeface="Arial"/>
              <a:ea typeface="Arial"/>
              <a:cs typeface="Arial"/>
              <a:sym typeface="Arial"/>
            </a:endParaRPr>
          </a:p>
        </p:txBody>
      </p:sp>
      <p:grpSp>
        <p:nvGrpSpPr>
          <p:cNvPr id="1070" name="Google Shape;1070;p35"/>
          <p:cNvGrpSpPr/>
          <p:nvPr/>
        </p:nvGrpSpPr>
        <p:grpSpPr>
          <a:xfrm>
            <a:off x="189230" y="1371600"/>
            <a:ext cx="2893249" cy="1863090"/>
            <a:chOff x="1927" y="-330"/>
            <a:chExt cx="15345" cy="11460"/>
          </a:xfrm>
        </p:grpSpPr>
        <p:pic>
          <p:nvPicPr>
            <p:cNvPr id="1071" name="Google Shape;1071;p35"/>
            <p:cNvPicPr preferRelativeResize="0"/>
            <p:nvPr/>
          </p:nvPicPr>
          <p:blipFill rotWithShape="1">
            <a:blip r:embed="rId4">
              <a:alphaModFix/>
            </a:blip>
            <a:srcRect b="0" l="0" r="0" t="0"/>
            <a:stretch/>
          </p:blipFill>
          <p:spPr>
            <a:xfrm>
              <a:off x="1927" y="-330"/>
              <a:ext cx="15345" cy="11460"/>
            </a:xfrm>
            <a:prstGeom prst="rect">
              <a:avLst/>
            </a:prstGeom>
            <a:noFill/>
            <a:ln>
              <a:noFill/>
            </a:ln>
          </p:spPr>
        </p:pic>
        <p:sp>
          <p:nvSpPr>
            <p:cNvPr id="1072" name="Google Shape;1072;p35"/>
            <p:cNvSpPr/>
            <p:nvPr/>
          </p:nvSpPr>
          <p:spPr>
            <a:xfrm>
              <a:off x="4689" y="1007"/>
              <a:ext cx="696" cy="517"/>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73" name="Google Shape;1073;p35"/>
            <p:cNvSpPr/>
            <p:nvPr/>
          </p:nvSpPr>
          <p:spPr>
            <a:xfrm>
              <a:off x="4689" y="3612"/>
              <a:ext cx="696" cy="517"/>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74" name="Google Shape;1074;p35"/>
            <p:cNvSpPr/>
            <p:nvPr/>
          </p:nvSpPr>
          <p:spPr>
            <a:xfrm>
              <a:off x="14369" y="1117"/>
              <a:ext cx="696" cy="517"/>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75" name="Google Shape;1075;p35"/>
            <p:cNvSpPr/>
            <p:nvPr/>
          </p:nvSpPr>
          <p:spPr>
            <a:xfrm>
              <a:off x="14369" y="3771"/>
              <a:ext cx="696" cy="517"/>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76" name="Google Shape;1076;p35"/>
            <p:cNvSpPr/>
            <p:nvPr/>
          </p:nvSpPr>
          <p:spPr>
            <a:xfrm>
              <a:off x="11965" y="7806"/>
              <a:ext cx="696" cy="517"/>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77" name="Google Shape;1077;p35"/>
            <p:cNvSpPr/>
            <p:nvPr/>
          </p:nvSpPr>
          <p:spPr>
            <a:xfrm>
              <a:off x="6976" y="7806"/>
              <a:ext cx="696" cy="517"/>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078" name="Google Shape;1078;p35"/>
          <p:cNvSpPr txBox="1"/>
          <p:nvPr/>
        </p:nvSpPr>
        <p:spPr>
          <a:xfrm>
            <a:off x="180340" y="3242310"/>
            <a:ext cx="284035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6 screws and remove the bottom cover</a:t>
            </a:r>
            <a:endParaRPr/>
          </a:p>
        </p:txBody>
      </p:sp>
      <p:grpSp>
        <p:nvGrpSpPr>
          <p:cNvPr id="1079" name="Google Shape;1079;p35"/>
          <p:cNvGrpSpPr/>
          <p:nvPr/>
        </p:nvGrpSpPr>
        <p:grpSpPr>
          <a:xfrm>
            <a:off x="4265295" y="1320165"/>
            <a:ext cx="3296285" cy="1813086"/>
            <a:chOff x="2055" y="-232"/>
            <a:chExt cx="15090" cy="11265"/>
          </a:xfrm>
        </p:grpSpPr>
        <p:pic>
          <p:nvPicPr>
            <p:cNvPr id="1080" name="Google Shape;1080;p35"/>
            <p:cNvPicPr preferRelativeResize="0"/>
            <p:nvPr/>
          </p:nvPicPr>
          <p:blipFill rotWithShape="1">
            <a:blip r:embed="rId5">
              <a:alphaModFix/>
            </a:blip>
            <a:srcRect b="0" l="0" r="0" t="0"/>
            <a:stretch/>
          </p:blipFill>
          <p:spPr>
            <a:xfrm>
              <a:off x="2055" y="-232"/>
              <a:ext cx="15090" cy="11265"/>
            </a:xfrm>
            <a:prstGeom prst="rect">
              <a:avLst/>
            </a:prstGeom>
            <a:noFill/>
            <a:ln>
              <a:noFill/>
            </a:ln>
          </p:spPr>
        </p:pic>
        <p:sp>
          <p:nvSpPr>
            <p:cNvPr id="1081" name="Google Shape;1081;p35"/>
            <p:cNvSpPr/>
            <p:nvPr/>
          </p:nvSpPr>
          <p:spPr>
            <a:xfrm>
              <a:off x="6677" y="2517"/>
              <a:ext cx="358" cy="438"/>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82" name="Google Shape;1082;p35"/>
            <p:cNvSpPr/>
            <p:nvPr/>
          </p:nvSpPr>
          <p:spPr>
            <a:xfrm>
              <a:off x="12284" y="2650"/>
              <a:ext cx="358" cy="438"/>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83" name="Google Shape;1083;p35"/>
            <p:cNvSpPr/>
            <p:nvPr/>
          </p:nvSpPr>
          <p:spPr>
            <a:xfrm>
              <a:off x="12284" y="3088"/>
              <a:ext cx="358" cy="438"/>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84" name="Google Shape;1084;p35"/>
            <p:cNvSpPr/>
            <p:nvPr/>
          </p:nvSpPr>
          <p:spPr>
            <a:xfrm>
              <a:off x="6677" y="2955"/>
              <a:ext cx="358" cy="438"/>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85" name="Google Shape;1085;p35"/>
            <p:cNvSpPr/>
            <p:nvPr/>
          </p:nvSpPr>
          <p:spPr>
            <a:xfrm>
              <a:off x="12820" y="9097"/>
              <a:ext cx="498" cy="438"/>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86" name="Google Shape;1086;p35"/>
            <p:cNvSpPr/>
            <p:nvPr/>
          </p:nvSpPr>
          <p:spPr>
            <a:xfrm>
              <a:off x="11228" y="9097"/>
              <a:ext cx="498" cy="438"/>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87" name="Google Shape;1087;p35"/>
            <p:cNvSpPr/>
            <p:nvPr/>
          </p:nvSpPr>
          <p:spPr>
            <a:xfrm>
              <a:off x="7296" y="8919"/>
              <a:ext cx="498" cy="438"/>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88" name="Google Shape;1088;p35"/>
            <p:cNvSpPr/>
            <p:nvPr/>
          </p:nvSpPr>
          <p:spPr>
            <a:xfrm>
              <a:off x="5634" y="8800"/>
              <a:ext cx="498" cy="438"/>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089" name="Google Shape;1089;p35"/>
          <p:cNvSpPr/>
          <p:nvPr/>
        </p:nvSpPr>
        <p:spPr>
          <a:xfrm flipH="1" rot="10800000">
            <a:off x="3251835" y="2004060"/>
            <a:ext cx="843915" cy="559435"/>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90" name="Google Shape;1090;p35"/>
          <p:cNvSpPr txBox="1"/>
          <p:nvPr/>
        </p:nvSpPr>
        <p:spPr>
          <a:xfrm>
            <a:off x="4915535" y="3213735"/>
            <a:ext cx="206438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Cut off the buckle</a:t>
            </a:r>
            <a:endParaRPr sz="1800">
              <a:solidFill>
                <a:schemeClr val="dk1"/>
              </a:solidFill>
              <a:latin typeface="Arial"/>
              <a:ea typeface="Arial"/>
              <a:cs typeface="Arial"/>
              <a:sym typeface="Arial"/>
            </a:endParaRPr>
          </a:p>
        </p:txBody>
      </p:sp>
      <p:grpSp>
        <p:nvGrpSpPr>
          <p:cNvPr id="1091" name="Google Shape;1091;p35"/>
          <p:cNvGrpSpPr/>
          <p:nvPr/>
        </p:nvGrpSpPr>
        <p:grpSpPr>
          <a:xfrm>
            <a:off x="8887332" y="1372112"/>
            <a:ext cx="2934970" cy="1862455"/>
            <a:chOff x="766" y="657"/>
            <a:chExt cx="11430" cy="7597"/>
          </a:xfrm>
        </p:grpSpPr>
        <p:pic>
          <p:nvPicPr>
            <p:cNvPr id="1092" name="Google Shape;1092;p35"/>
            <p:cNvPicPr preferRelativeResize="0"/>
            <p:nvPr/>
          </p:nvPicPr>
          <p:blipFill rotWithShape="1">
            <a:blip r:embed="rId6">
              <a:alphaModFix/>
            </a:blip>
            <a:srcRect b="0" l="0" r="0" t="0"/>
            <a:stretch/>
          </p:blipFill>
          <p:spPr>
            <a:xfrm rot="-5400000">
              <a:off x="2683" y="-1259"/>
              <a:ext cx="7597" cy="11430"/>
            </a:xfrm>
            <a:prstGeom prst="rect">
              <a:avLst/>
            </a:prstGeom>
            <a:noFill/>
            <a:ln>
              <a:noFill/>
            </a:ln>
          </p:spPr>
        </p:pic>
        <p:sp>
          <p:nvSpPr>
            <p:cNvPr id="1093" name="Google Shape;1093;p35"/>
            <p:cNvSpPr/>
            <p:nvPr/>
          </p:nvSpPr>
          <p:spPr>
            <a:xfrm>
              <a:off x="6798" y="3114"/>
              <a:ext cx="676" cy="558"/>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94" name="Google Shape;1094;p35"/>
            <p:cNvSpPr/>
            <p:nvPr/>
          </p:nvSpPr>
          <p:spPr>
            <a:xfrm>
              <a:off x="6699" y="3672"/>
              <a:ext cx="775" cy="75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095" name="Google Shape;1095;p35"/>
          <p:cNvSpPr txBox="1"/>
          <p:nvPr/>
        </p:nvSpPr>
        <p:spPr>
          <a:xfrm>
            <a:off x="9188450" y="3284855"/>
            <a:ext cx="239903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the terminal and trachea.</a:t>
            </a:r>
            <a:endParaRPr sz="1800">
              <a:solidFill>
                <a:schemeClr val="dk1"/>
              </a:solidFill>
              <a:latin typeface="Arial"/>
              <a:ea typeface="Arial"/>
              <a:cs typeface="Arial"/>
              <a:sym typeface="Arial"/>
            </a:endParaRPr>
          </a:p>
        </p:txBody>
      </p:sp>
      <p:sp>
        <p:nvSpPr>
          <p:cNvPr id="1096" name="Google Shape;1096;p35"/>
          <p:cNvSpPr/>
          <p:nvPr/>
        </p:nvSpPr>
        <p:spPr>
          <a:xfrm flipH="1" rot="10800000">
            <a:off x="7748270" y="1967230"/>
            <a:ext cx="843915" cy="559435"/>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97" name="Google Shape;1097;p35"/>
          <p:cNvSpPr/>
          <p:nvPr/>
        </p:nvSpPr>
        <p:spPr>
          <a:xfrm flipH="1" rot="10800000">
            <a:off x="3251835" y="4455160"/>
            <a:ext cx="843915" cy="559435"/>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098" name="Google Shape;1098;p35"/>
          <p:cNvGrpSpPr/>
          <p:nvPr/>
        </p:nvGrpSpPr>
        <p:grpSpPr>
          <a:xfrm>
            <a:off x="86360" y="3904615"/>
            <a:ext cx="2996565" cy="2161777"/>
            <a:chOff x="3975" y="847"/>
            <a:chExt cx="11250" cy="9105"/>
          </a:xfrm>
        </p:grpSpPr>
        <p:pic>
          <p:nvPicPr>
            <p:cNvPr id="1099" name="Google Shape;1099;p35"/>
            <p:cNvPicPr preferRelativeResize="0"/>
            <p:nvPr/>
          </p:nvPicPr>
          <p:blipFill rotWithShape="1">
            <a:blip r:embed="rId7">
              <a:alphaModFix/>
            </a:blip>
            <a:srcRect b="0" l="0" r="0" t="0"/>
            <a:stretch/>
          </p:blipFill>
          <p:spPr>
            <a:xfrm>
              <a:off x="3975" y="847"/>
              <a:ext cx="11250" cy="9105"/>
            </a:xfrm>
            <a:prstGeom prst="rect">
              <a:avLst/>
            </a:prstGeom>
            <a:noFill/>
            <a:ln>
              <a:noFill/>
            </a:ln>
          </p:spPr>
        </p:pic>
        <p:sp>
          <p:nvSpPr>
            <p:cNvPr id="1100" name="Google Shape;1100;p35"/>
            <p:cNvSpPr/>
            <p:nvPr/>
          </p:nvSpPr>
          <p:spPr>
            <a:xfrm>
              <a:off x="7591" y="2199"/>
              <a:ext cx="378" cy="358"/>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01" name="Google Shape;1101;p35"/>
            <p:cNvSpPr/>
            <p:nvPr/>
          </p:nvSpPr>
          <p:spPr>
            <a:xfrm>
              <a:off x="7731" y="3055"/>
              <a:ext cx="378" cy="358"/>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02" name="Google Shape;1102;p35"/>
            <p:cNvSpPr/>
            <p:nvPr/>
          </p:nvSpPr>
          <p:spPr>
            <a:xfrm>
              <a:off x="12343" y="1962"/>
              <a:ext cx="378" cy="358"/>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03" name="Google Shape;1103;p35"/>
            <p:cNvSpPr/>
            <p:nvPr/>
          </p:nvSpPr>
          <p:spPr>
            <a:xfrm>
              <a:off x="12343" y="2824"/>
              <a:ext cx="378" cy="358"/>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104" name="Google Shape;1104;p35"/>
          <p:cNvSpPr txBox="1"/>
          <p:nvPr/>
        </p:nvSpPr>
        <p:spPr>
          <a:xfrm>
            <a:off x="0" y="6150610"/>
            <a:ext cx="473011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the 4 screws, remove the hardware, and then remove the calf assembly</a:t>
            </a:r>
            <a:endParaRPr/>
          </a:p>
        </p:txBody>
      </p:sp>
      <p:pic>
        <p:nvPicPr>
          <p:cNvPr id="1105" name="Google Shape;1105;p35"/>
          <p:cNvPicPr preferRelativeResize="0"/>
          <p:nvPr/>
        </p:nvPicPr>
        <p:blipFill rotWithShape="1">
          <a:blip r:embed="rId8">
            <a:alphaModFix/>
          </a:blip>
          <a:srcRect b="0" l="0" r="0" t="0"/>
          <a:stretch/>
        </p:blipFill>
        <p:spPr>
          <a:xfrm rot="-5400000">
            <a:off x="4759960" y="3188970"/>
            <a:ext cx="2390140" cy="3295650"/>
          </a:xfrm>
          <a:prstGeom prst="rect">
            <a:avLst/>
          </a:prstGeom>
          <a:noFill/>
          <a:ln>
            <a:noFill/>
          </a:ln>
        </p:spPr>
      </p:pic>
      <p:sp>
        <p:nvSpPr>
          <p:cNvPr id="1106" name="Google Shape;1106;p35"/>
          <p:cNvSpPr txBox="1"/>
          <p:nvPr/>
        </p:nvSpPr>
        <p:spPr>
          <a:xfrm>
            <a:off x="4819650" y="6109970"/>
            <a:ext cx="274828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Lower calf component</a:t>
            </a:r>
            <a:endParaRPr sz="1800">
              <a:solidFill>
                <a:schemeClr val="dk1"/>
              </a:solidFill>
              <a:latin typeface="Arial"/>
              <a:ea typeface="Arial"/>
              <a:cs typeface="Arial"/>
              <a:sym typeface="Arial"/>
            </a:endParaRPr>
          </a:p>
        </p:txBody>
      </p:sp>
      <p:sp>
        <p:nvSpPr>
          <p:cNvPr id="1107" name="Google Shape;1107;p35"/>
          <p:cNvSpPr txBox="1"/>
          <p:nvPr>
            <p:ph idx="11" type="ftr"/>
          </p:nvPr>
        </p:nvSpPr>
        <p:spPr>
          <a:xfrm>
            <a:off x="135890" y="673036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13" name="Shape 1113"/>
        <p:cNvGrpSpPr/>
        <p:nvPr/>
      </p:nvGrpSpPr>
      <p:grpSpPr>
        <a:xfrm>
          <a:off x="0" y="0"/>
          <a:ext cx="0" cy="0"/>
          <a:chOff x="0" y="0"/>
          <a:chExt cx="0" cy="0"/>
        </a:xfrm>
      </p:grpSpPr>
      <p:sp>
        <p:nvSpPr>
          <p:cNvPr id="1114" name="Google Shape;1114;p36"/>
          <p:cNvSpPr txBox="1"/>
          <p:nvPr>
            <p:ph idx="12" type="sldNum"/>
          </p:nvPr>
        </p:nvSpPr>
        <p:spPr>
          <a:xfrm>
            <a:off x="4745990" y="634983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1115" name="Google Shape;1115;p36"/>
          <p:cNvSpPr txBox="1"/>
          <p:nvPr/>
        </p:nvSpPr>
        <p:spPr>
          <a:xfrm>
            <a:off x="120015" y="756920"/>
            <a:ext cx="1085913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4.4：Instructions for internal removal of legrest: upper and lower leg left airbag and leather cover removal instructions (same way on the right)</a:t>
            </a:r>
            <a:endParaRPr b="1" sz="1800">
              <a:solidFill>
                <a:schemeClr val="dk1"/>
              </a:solidFill>
              <a:latin typeface="Arial"/>
              <a:ea typeface="Arial"/>
              <a:cs typeface="Arial"/>
              <a:sym typeface="Arial"/>
            </a:endParaRPr>
          </a:p>
        </p:txBody>
      </p:sp>
      <p:grpSp>
        <p:nvGrpSpPr>
          <p:cNvPr id="1116" name="Google Shape;1116;p36"/>
          <p:cNvGrpSpPr/>
          <p:nvPr/>
        </p:nvGrpSpPr>
        <p:grpSpPr>
          <a:xfrm>
            <a:off x="135890" y="1405255"/>
            <a:ext cx="3062605" cy="1867535"/>
            <a:chOff x="608" y="2420"/>
            <a:chExt cx="13770" cy="9060"/>
          </a:xfrm>
        </p:grpSpPr>
        <p:pic>
          <p:nvPicPr>
            <p:cNvPr id="1117" name="Google Shape;1117;p36"/>
            <p:cNvPicPr preferRelativeResize="0"/>
            <p:nvPr/>
          </p:nvPicPr>
          <p:blipFill rotWithShape="1">
            <a:blip r:embed="rId4">
              <a:alphaModFix/>
            </a:blip>
            <a:srcRect b="0" l="0" r="0" t="0"/>
            <a:stretch/>
          </p:blipFill>
          <p:spPr>
            <a:xfrm>
              <a:off x="608" y="2420"/>
              <a:ext cx="13770" cy="9060"/>
            </a:xfrm>
            <a:prstGeom prst="rect">
              <a:avLst/>
            </a:prstGeom>
            <a:noFill/>
            <a:ln>
              <a:noFill/>
            </a:ln>
          </p:spPr>
        </p:pic>
        <p:sp>
          <p:nvSpPr>
            <p:cNvPr id="1118" name="Google Shape;1118;p36"/>
            <p:cNvSpPr/>
            <p:nvPr/>
          </p:nvSpPr>
          <p:spPr>
            <a:xfrm>
              <a:off x="3099" y="6892"/>
              <a:ext cx="477" cy="517"/>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19" name="Google Shape;1119;p36"/>
            <p:cNvSpPr/>
            <p:nvPr/>
          </p:nvSpPr>
          <p:spPr>
            <a:xfrm>
              <a:off x="5585" y="6555"/>
              <a:ext cx="477" cy="517"/>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120" name="Google Shape;1120;p36"/>
          <p:cNvSpPr txBox="1"/>
          <p:nvPr/>
        </p:nvSpPr>
        <p:spPr>
          <a:xfrm>
            <a:off x="544830" y="3275965"/>
            <a:ext cx="197421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Open the zipper</a:t>
            </a:r>
            <a:endParaRPr sz="1800">
              <a:solidFill>
                <a:schemeClr val="dk1"/>
              </a:solidFill>
              <a:latin typeface="Arial"/>
              <a:ea typeface="Arial"/>
              <a:cs typeface="Arial"/>
              <a:sym typeface="Arial"/>
            </a:endParaRPr>
          </a:p>
        </p:txBody>
      </p:sp>
      <p:grpSp>
        <p:nvGrpSpPr>
          <p:cNvPr id="1121" name="Google Shape;1121;p36"/>
          <p:cNvGrpSpPr/>
          <p:nvPr/>
        </p:nvGrpSpPr>
        <p:grpSpPr>
          <a:xfrm rot="10800000">
            <a:off x="4542790" y="1405063"/>
            <a:ext cx="3075940" cy="1792162"/>
            <a:chOff x="5535" y="742"/>
            <a:chExt cx="8130" cy="9315"/>
          </a:xfrm>
        </p:grpSpPr>
        <p:pic>
          <p:nvPicPr>
            <p:cNvPr id="1122" name="Google Shape;1122;p36"/>
            <p:cNvPicPr preferRelativeResize="0"/>
            <p:nvPr/>
          </p:nvPicPr>
          <p:blipFill rotWithShape="1">
            <a:blip r:embed="rId5">
              <a:alphaModFix/>
            </a:blip>
            <a:srcRect b="0" l="0" r="0" t="0"/>
            <a:stretch/>
          </p:blipFill>
          <p:spPr>
            <a:xfrm>
              <a:off x="5535" y="742"/>
              <a:ext cx="8130" cy="9315"/>
            </a:xfrm>
            <a:prstGeom prst="rect">
              <a:avLst/>
            </a:prstGeom>
            <a:noFill/>
            <a:ln>
              <a:noFill/>
            </a:ln>
          </p:spPr>
        </p:pic>
        <p:sp>
          <p:nvSpPr>
            <p:cNvPr id="1123" name="Google Shape;1123;p36"/>
            <p:cNvSpPr/>
            <p:nvPr/>
          </p:nvSpPr>
          <p:spPr>
            <a:xfrm>
              <a:off x="9221" y="3432"/>
              <a:ext cx="596" cy="516"/>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24" name="Google Shape;1124;p36"/>
            <p:cNvSpPr/>
            <p:nvPr/>
          </p:nvSpPr>
          <p:spPr>
            <a:xfrm>
              <a:off x="9064" y="7448"/>
              <a:ext cx="596" cy="516"/>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25" name="Google Shape;1125;p36"/>
            <p:cNvSpPr/>
            <p:nvPr/>
          </p:nvSpPr>
          <p:spPr>
            <a:xfrm>
              <a:off x="11130" y="4946"/>
              <a:ext cx="596" cy="516"/>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126" name="Google Shape;1126;p36"/>
          <p:cNvSpPr/>
          <p:nvPr/>
        </p:nvSpPr>
        <p:spPr>
          <a:xfrm flipH="1" rot="10800000">
            <a:off x="3520440" y="1939290"/>
            <a:ext cx="843915" cy="559435"/>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27" name="Google Shape;1127;p36"/>
          <p:cNvSpPr txBox="1"/>
          <p:nvPr/>
        </p:nvSpPr>
        <p:spPr>
          <a:xfrm>
            <a:off x="4871085" y="3278505"/>
            <a:ext cx="234950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3 screws</a:t>
            </a:r>
            <a:endParaRPr/>
          </a:p>
        </p:txBody>
      </p:sp>
      <p:pic>
        <p:nvPicPr>
          <p:cNvPr id="1128" name="Google Shape;1128;p36"/>
          <p:cNvPicPr preferRelativeResize="0"/>
          <p:nvPr/>
        </p:nvPicPr>
        <p:blipFill rotWithShape="1">
          <a:blip r:embed="rId6">
            <a:alphaModFix/>
          </a:blip>
          <a:srcRect b="0" l="0" r="0" t="0"/>
          <a:stretch/>
        </p:blipFill>
        <p:spPr>
          <a:xfrm>
            <a:off x="8852535" y="1358900"/>
            <a:ext cx="3228975" cy="1837690"/>
          </a:xfrm>
          <a:prstGeom prst="rect">
            <a:avLst/>
          </a:prstGeom>
          <a:noFill/>
          <a:ln>
            <a:noFill/>
          </a:ln>
        </p:spPr>
      </p:pic>
      <p:sp>
        <p:nvSpPr>
          <p:cNvPr id="1129" name="Google Shape;1129;p36"/>
          <p:cNvSpPr/>
          <p:nvPr/>
        </p:nvSpPr>
        <p:spPr>
          <a:xfrm flipH="1" rot="10800000">
            <a:off x="7797165" y="2030730"/>
            <a:ext cx="843915" cy="559435"/>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30" name="Google Shape;1130;p36"/>
          <p:cNvSpPr txBox="1"/>
          <p:nvPr/>
        </p:nvSpPr>
        <p:spPr>
          <a:xfrm>
            <a:off x="9309735" y="3263900"/>
            <a:ext cx="235712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3 screws</a:t>
            </a:r>
            <a:endParaRPr sz="1800">
              <a:solidFill>
                <a:schemeClr val="dk1"/>
              </a:solidFill>
              <a:latin typeface="Arial"/>
              <a:ea typeface="Arial"/>
              <a:cs typeface="Arial"/>
              <a:sym typeface="Arial"/>
            </a:endParaRPr>
          </a:p>
        </p:txBody>
      </p:sp>
      <p:grpSp>
        <p:nvGrpSpPr>
          <p:cNvPr id="1131" name="Google Shape;1131;p36"/>
          <p:cNvGrpSpPr/>
          <p:nvPr/>
        </p:nvGrpSpPr>
        <p:grpSpPr>
          <a:xfrm>
            <a:off x="120015" y="3729355"/>
            <a:ext cx="3078480" cy="2033905"/>
            <a:chOff x="6690" y="2485"/>
            <a:chExt cx="11710" cy="7890"/>
          </a:xfrm>
        </p:grpSpPr>
        <p:pic>
          <p:nvPicPr>
            <p:cNvPr id="1132" name="Google Shape;1132;p36"/>
            <p:cNvPicPr preferRelativeResize="0"/>
            <p:nvPr/>
          </p:nvPicPr>
          <p:blipFill rotWithShape="1">
            <a:blip r:embed="rId7">
              <a:alphaModFix/>
            </a:blip>
            <a:srcRect b="0" l="0" r="0" t="0"/>
            <a:stretch/>
          </p:blipFill>
          <p:spPr>
            <a:xfrm>
              <a:off x="6690" y="2485"/>
              <a:ext cx="11710" cy="7890"/>
            </a:xfrm>
            <a:prstGeom prst="rect">
              <a:avLst/>
            </a:prstGeom>
            <a:noFill/>
            <a:ln>
              <a:noFill/>
            </a:ln>
          </p:spPr>
        </p:pic>
        <p:sp>
          <p:nvSpPr>
            <p:cNvPr id="1133" name="Google Shape;1133;p36"/>
            <p:cNvSpPr/>
            <p:nvPr/>
          </p:nvSpPr>
          <p:spPr>
            <a:xfrm>
              <a:off x="12183" y="6912"/>
              <a:ext cx="1507" cy="1282"/>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34" name="Google Shape;1134;p36"/>
            <p:cNvSpPr/>
            <p:nvPr/>
          </p:nvSpPr>
          <p:spPr>
            <a:xfrm>
              <a:off x="8582" y="6515"/>
              <a:ext cx="1507" cy="1282"/>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135" name="Google Shape;1135;p36"/>
          <p:cNvSpPr txBox="1"/>
          <p:nvPr/>
        </p:nvSpPr>
        <p:spPr>
          <a:xfrm>
            <a:off x="32385" y="5807075"/>
            <a:ext cx="381254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Pull out two trachea, remove the air bag, leather case and heating wire</a:t>
            </a:r>
            <a:endParaRPr sz="1800">
              <a:solidFill>
                <a:schemeClr val="dk1"/>
              </a:solidFill>
              <a:latin typeface="Arial"/>
              <a:ea typeface="Arial"/>
              <a:cs typeface="Arial"/>
              <a:sym typeface="Arial"/>
            </a:endParaRPr>
          </a:p>
        </p:txBody>
      </p:sp>
      <p:sp>
        <p:nvSpPr>
          <p:cNvPr id="1136" name="Google Shape;1136;p36"/>
          <p:cNvSpPr/>
          <p:nvPr/>
        </p:nvSpPr>
        <p:spPr>
          <a:xfrm flipH="1" rot="10800000">
            <a:off x="3520440" y="4504055"/>
            <a:ext cx="843915" cy="559435"/>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37" name="Google Shape;1137;p36"/>
          <p:cNvSpPr/>
          <p:nvPr/>
        </p:nvSpPr>
        <p:spPr>
          <a:xfrm flipH="1" rot="10800000">
            <a:off x="7797165" y="4411980"/>
            <a:ext cx="843915" cy="559435"/>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138" name="Google Shape;1138;p36"/>
          <p:cNvGrpSpPr/>
          <p:nvPr/>
        </p:nvGrpSpPr>
        <p:grpSpPr>
          <a:xfrm>
            <a:off x="4543425" y="3726180"/>
            <a:ext cx="3081020" cy="2037995"/>
            <a:chOff x="2550" y="1762"/>
            <a:chExt cx="14100" cy="7275"/>
          </a:xfrm>
        </p:grpSpPr>
        <p:pic>
          <p:nvPicPr>
            <p:cNvPr id="1139" name="Google Shape;1139;p36"/>
            <p:cNvPicPr preferRelativeResize="0"/>
            <p:nvPr/>
          </p:nvPicPr>
          <p:blipFill rotWithShape="1">
            <a:blip r:embed="rId8">
              <a:alphaModFix/>
            </a:blip>
            <a:srcRect b="0" l="0" r="0" t="0"/>
            <a:stretch/>
          </p:blipFill>
          <p:spPr>
            <a:xfrm>
              <a:off x="2550" y="1762"/>
              <a:ext cx="14100" cy="7275"/>
            </a:xfrm>
            <a:prstGeom prst="rect">
              <a:avLst/>
            </a:prstGeom>
            <a:noFill/>
            <a:ln>
              <a:noFill/>
            </a:ln>
          </p:spPr>
        </p:pic>
        <p:sp>
          <p:nvSpPr>
            <p:cNvPr id="1140" name="Google Shape;1140;p36"/>
            <p:cNvSpPr/>
            <p:nvPr/>
          </p:nvSpPr>
          <p:spPr>
            <a:xfrm>
              <a:off x="10712" y="5021"/>
              <a:ext cx="854" cy="756"/>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141" name="Google Shape;1141;p36"/>
          <p:cNvSpPr txBox="1"/>
          <p:nvPr/>
        </p:nvSpPr>
        <p:spPr>
          <a:xfrm>
            <a:off x="5245100" y="5887085"/>
            <a:ext cx="185102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Open the zipper</a:t>
            </a:r>
            <a:endParaRPr sz="1800">
              <a:solidFill>
                <a:schemeClr val="dk1"/>
              </a:solidFill>
              <a:latin typeface="Arial"/>
              <a:ea typeface="Arial"/>
              <a:cs typeface="Arial"/>
              <a:sym typeface="Arial"/>
            </a:endParaRPr>
          </a:p>
        </p:txBody>
      </p:sp>
      <p:grpSp>
        <p:nvGrpSpPr>
          <p:cNvPr id="1142" name="Google Shape;1142;p36"/>
          <p:cNvGrpSpPr/>
          <p:nvPr/>
        </p:nvGrpSpPr>
        <p:grpSpPr>
          <a:xfrm>
            <a:off x="8856980" y="3729355"/>
            <a:ext cx="3224530" cy="2031365"/>
            <a:chOff x="3429" y="3579"/>
            <a:chExt cx="11190" cy="8610"/>
          </a:xfrm>
        </p:grpSpPr>
        <p:pic>
          <p:nvPicPr>
            <p:cNvPr id="1143" name="Google Shape;1143;p36"/>
            <p:cNvPicPr preferRelativeResize="0"/>
            <p:nvPr/>
          </p:nvPicPr>
          <p:blipFill rotWithShape="1">
            <a:blip r:embed="rId9">
              <a:alphaModFix/>
            </a:blip>
            <a:srcRect b="0" l="0" r="0" t="0"/>
            <a:stretch/>
          </p:blipFill>
          <p:spPr>
            <a:xfrm rot="-5400000">
              <a:off x="4719" y="2289"/>
              <a:ext cx="8610" cy="11190"/>
            </a:xfrm>
            <a:prstGeom prst="rect">
              <a:avLst/>
            </a:prstGeom>
            <a:noFill/>
            <a:ln>
              <a:noFill/>
            </a:ln>
          </p:spPr>
        </p:pic>
        <p:sp>
          <p:nvSpPr>
            <p:cNvPr id="1144" name="Google Shape;1144;p36"/>
            <p:cNvSpPr/>
            <p:nvPr/>
          </p:nvSpPr>
          <p:spPr>
            <a:xfrm>
              <a:off x="6717" y="5389"/>
              <a:ext cx="710" cy="602"/>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45" name="Google Shape;1145;p36"/>
            <p:cNvSpPr/>
            <p:nvPr/>
          </p:nvSpPr>
          <p:spPr>
            <a:xfrm>
              <a:off x="7193" y="5112"/>
              <a:ext cx="656" cy="631"/>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146" name="Google Shape;1146;p36"/>
          <p:cNvSpPr txBox="1"/>
          <p:nvPr/>
        </p:nvSpPr>
        <p:spPr>
          <a:xfrm>
            <a:off x="9079865" y="5890260"/>
            <a:ext cx="282511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1 screw and pull out the trachea</a:t>
            </a:r>
            <a:endParaRPr/>
          </a:p>
        </p:txBody>
      </p:sp>
      <p:sp>
        <p:nvSpPr>
          <p:cNvPr id="1147" name="Google Shape;1147;p36"/>
          <p:cNvSpPr txBox="1"/>
          <p:nvPr>
            <p:ph idx="11" type="ftr"/>
          </p:nvPr>
        </p:nvSpPr>
        <p:spPr>
          <a:xfrm>
            <a:off x="135890" y="6555740"/>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53" name="Shape 1153"/>
        <p:cNvGrpSpPr/>
        <p:nvPr/>
      </p:nvGrpSpPr>
      <p:grpSpPr>
        <a:xfrm>
          <a:off x="0" y="0"/>
          <a:ext cx="0" cy="0"/>
          <a:chOff x="0" y="0"/>
          <a:chExt cx="0" cy="0"/>
        </a:xfrm>
      </p:grpSpPr>
      <p:sp>
        <p:nvSpPr>
          <p:cNvPr id="1154" name="Google Shape;1154;p37"/>
          <p:cNvSpPr txBox="1"/>
          <p:nvPr>
            <p:ph idx="12" type="sldNum"/>
          </p:nvPr>
        </p:nvSpPr>
        <p:spPr>
          <a:xfrm>
            <a:off x="4745990" y="634983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1155" name="Google Shape;1155;p37"/>
          <p:cNvSpPr txBox="1"/>
          <p:nvPr/>
        </p:nvSpPr>
        <p:spPr>
          <a:xfrm>
            <a:off x="501015" y="3602990"/>
            <a:ext cx="271335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4 screws and remove the airbag</a:t>
            </a:r>
            <a:endParaRPr/>
          </a:p>
        </p:txBody>
      </p:sp>
      <p:grpSp>
        <p:nvGrpSpPr>
          <p:cNvPr id="1156" name="Google Shape;1156;p37"/>
          <p:cNvGrpSpPr/>
          <p:nvPr/>
        </p:nvGrpSpPr>
        <p:grpSpPr>
          <a:xfrm>
            <a:off x="302260" y="1554480"/>
            <a:ext cx="3128949" cy="2065182"/>
            <a:chOff x="7732" y="113"/>
            <a:chExt cx="10291" cy="12743"/>
          </a:xfrm>
        </p:grpSpPr>
        <p:pic>
          <p:nvPicPr>
            <p:cNvPr id="1157" name="Google Shape;1157;p37"/>
            <p:cNvPicPr preferRelativeResize="0"/>
            <p:nvPr/>
          </p:nvPicPr>
          <p:blipFill rotWithShape="1">
            <a:blip r:embed="rId4">
              <a:alphaModFix/>
            </a:blip>
            <a:srcRect b="0" l="0" r="0" t="0"/>
            <a:stretch/>
          </p:blipFill>
          <p:spPr>
            <a:xfrm rot="5400000">
              <a:off x="6506" y="1339"/>
              <a:ext cx="12743" cy="10291"/>
            </a:xfrm>
            <a:prstGeom prst="rect">
              <a:avLst/>
            </a:prstGeom>
            <a:noFill/>
            <a:ln>
              <a:noFill/>
            </a:ln>
          </p:spPr>
        </p:pic>
        <p:sp>
          <p:nvSpPr>
            <p:cNvPr id="1158" name="Google Shape;1158;p37"/>
            <p:cNvSpPr/>
            <p:nvPr/>
          </p:nvSpPr>
          <p:spPr>
            <a:xfrm>
              <a:off x="10930" y="4212"/>
              <a:ext cx="676" cy="656"/>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59" name="Google Shape;1159;p37"/>
            <p:cNvSpPr/>
            <p:nvPr/>
          </p:nvSpPr>
          <p:spPr>
            <a:xfrm>
              <a:off x="11050" y="6022"/>
              <a:ext cx="676" cy="656"/>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60" name="Google Shape;1160;p37"/>
            <p:cNvSpPr/>
            <p:nvPr/>
          </p:nvSpPr>
          <p:spPr>
            <a:xfrm>
              <a:off x="14052" y="4054"/>
              <a:ext cx="676" cy="656"/>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61" name="Google Shape;1161;p37"/>
            <p:cNvSpPr/>
            <p:nvPr/>
          </p:nvSpPr>
          <p:spPr>
            <a:xfrm>
              <a:off x="14052" y="6022"/>
              <a:ext cx="676" cy="656"/>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162" name="Google Shape;1162;p37"/>
          <p:cNvSpPr txBox="1"/>
          <p:nvPr/>
        </p:nvSpPr>
        <p:spPr>
          <a:xfrm>
            <a:off x="167005" y="860425"/>
            <a:ext cx="10859135" cy="9220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4.4：Instructions for internal removal of legrest: upper and lower leg left airbag and leather cover removal instructions (same way on the right)</a:t>
            </a:r>
            <a:endParaRPr b="1" sz="1800">
              <a:solidFill>
                <a:schemeClr val="dk1"/>
              </a:solidFill>
              <a:latin typeface="Arial"/>
              <a:ea typeface="Arial"/>
              <a:cs typeface="Arial"/>
              <a:sym typeface="Arial"/>
            </a:endParaRPr>
          </a:p>
          <a:p>
            <a:pPr indent="0" lvl="0" marL="0" marR="0" rtl="0" algn="l">
              <a:spcBef>
                <a:spcPts val="0"/>
              </a:spcBef>
              <a:spcAft>
                <a:spcPts val="0"/>
              </a:spcAft>
              <a:buNone/>
            </a:pPr>
            <a:r>
              <a:t/>
            </a:r>
            <a:endParaRPr b="1" sz="1800">
              <a:solidFill>
                <a:schemeClr val="dk1"/>
              </a:solidFill>
              <a:latin typeface="Arial"/>
              <a:ea typeface="Arial"/>
              <a:cs typeface="Arial"/>
              <a:sym typeface="Arial"/>
            </a:endParaRPr>
          </a:p>
        </p:txBody>
      </p:sp>
      <p:sp>
        <p:nvSpPr>
          <p:cNvPr id="1163" name="Google Shape;1163;p37"/>
          <p:cNvSpPr/>
          <p:nvPr/>
        </p:nvSpPr>
        <p:spPr>
          <a:xfrm flipH="1" rot="10800000">
            <a:off x="3709670" y="2205990"/>
            <a:ext cx="843915" cy="559435"/>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164" name="Google Shape;1164;p37"/>
          <p:cNvGrpSpPr/>
          <p:nvPr/>
        </p:nvGrpSpPr>
        <p:grpSpPr>
          <a:xfrm>
            <a:off x="4746129" y="1554411"/>
            <a:ext cx="3164205" cy="2065793"/>
            <a:chOff x="3900" y="-2078"/>
            <a:chExt cx="11400" cy="14955"/>
          </a:xfrm>
        </p:grpSpPr>
        <p:pic>
          <p:nvPicPr>
            <p:cNvPr id="1165" name="Google Shape;1165;p37"/>
            <p:cNvPicPr preferRelativeResize="0"/>
            <p:nvPr/>
          </p:nvPicPr>
          <p:blipFill rotWithShape="1">
            <a:blip r:embed="rId5">
              <a:alphaModFix/>
            </a:blip>
            <a:srcRect b="0" l="0" r="0" t="0"/>
            <a:stretch/>
          </p:blipFill>
          <p:spPr>
            <a:xfrm rot="-5400000">
              <a:off x="2122" y="-300"/>
              <a:ext cx="14955" cy="11400"/>
            </a:xfrm>
            <a:prstGeom prst="rect">
              <a:avLst/>
            </a:prstGeom>
            <a:noFill/>
            <a:ln>
              <a:noFill/>
            </a:ln>
          </p:spPr>
        </p:pic>
        <p:sp>
          <p:nvSpPr>
            <p:cNvPr id="1166" name="Google Shape;1166;p37"/>
            <p:cNvSpPr/>
            <p:nvPr/>
          </p:nvSpPr>
          <p:spPr>
            <a:xfrm>
              <a:off x="9102" y="-1024"/>
              <a:ext cx="754" cy="596"/>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67" name="Google Shape;1167;p37"/>
            <p:cNvSpPr/>
            <p:nvPr/>
          </p:nvSpPr>
          <p:spPr>
            <a:xfrm>
              <a:off x="8229" y="944"/>
              <a:ext cx="754" cy="596"/>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68" name="Google Shape;1168;p37"/>
            <p:cNvSpPr/>
            <p:nvPr/>
          </p:nvSpPr>
          <p:spPr>
            <a:xfrm>
              <a:off x="8070" y="3680"/>
              <a:ext cx="754" cy="596"/>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69" name="Google Shape;1169;p37"/>
            <p:cNvSpPr/>
            <p:nvPr/>
          </p:nvSpPr>
          <p:spPr>
            <a:xfrm>
              <a:off x="9102" y="4842"/>
              <a:ext cx="754" cy="596"/>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170" name="Google Shape;1170;p37"/>
          <p:cNvSpPr txBox="1"/>
          <p:nvPr/>
        </p:nvSpPr>
        <p:spPr>
          <a:xfrm>
            <a:off x="5274945" y="3749040"/>
            <a:ext cx="234188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4 screws</a:t>
            </a:r>
            <a:endParaRPr/>
          </a:p>
        </p:txBody>
      </p:sp>
      <p:sp>
        <p:nvSpPr>
          <p:cNvPr id="1171" name="Google Shape;1171;p37"/>
          <p:cNvSpPr/>
          <p:nvPr/>
        </p:nvSpPr>
        <p:spPr>
          <a:xfrm flipH="1" rot="10800000">
            <a:off x="8102600" y="2226945"/>
            <a:ext cx="843915" cy="559435"/>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172" name="Google Shape;1172;p37"/>
          <p:cNvGrpSpPr/>
          <p:nvPr/>
        </p:nvGrpSpPr>
        <p:grpSpPr>
          <a:xfrm>
            <a:off x="9139081" y="1427388"/>
            <a:ext cx="2967355" cy="2193474"/>
            <a:chOff x="4994" y="-563"/>
            <a:chExt cx="9210" cy="11925"/>
          </a:xfrm>
        </p:grpSpPr>
        <p:pic>
          <p:nvPicPr>
            <p:cNvPr id="1173" name="Google Shape;1173;p37"/>
            <p:cNvPicPr preferRelativeResize="0"/>
            <p:nvPr/>
          </p:nvPicPr>
          <p:blipFill rotWithShape="1">
            <a:blip r:embed="rId6">
              <a:alphaModFix/>
            </a:blip>
            <a:srcRect b="0" l="0" r="0" t="0"/>
            <a:stretch/>
          </p:blipFill>
          <p:spPr>
            <a:xfrm rot="5400000">
              <a:off x="3637" y="795"/>
              <a:ext cx="11925" cy="9210"/>
            </a:xfrm>
            <a:prstGeom prst="rect">
              <a:avLst/>
            </a:prstGeom>
            <a:noFill/>
            <a:ln>
              <a:noFill/>
            </a:ln>
          </p:spPr>
        </p:pic>
        <p:sp>
          <p:nvSpPr>
            <p:cNvPr id="1174" name="Google Shape;1174;p37"/>
            <p:cNvSpPr/>
            <p:nvPr/>
          </p:nvSpPr>
          <p:spPr>
            <a:xfrm>
              <a:off x="10255" y="1842"/>
              <a:ext cx="596" cy="497"/>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75" name="Google Shape;1175;p37"/>
            <p:cNvSpPr/>
            <p:nvPr/>
          </p:nvSpPr>
          <p:spPr>
            <a:xfrm>
              <a:off x="11347" y="3604"/>
              <a:ext cx="596" cy="497"/>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76" name="Google Shape;1176;p37"/>
            <p:cNvSpPr/>
            <p:nvPr/>
          </p:nvSpPr>
          <p:spPr>
            <a:xfrm>
              <a:off x="11529" y="6236"/>
              <a:ext cx="596" cy="497"/>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77" name="Google Shape;1177;p37"/>
            <p:cNvSpPr/>
            <p:nvPr/>
          </p:nvSpPr>
          <p:spPr>
            <a:xfrm>
              <a:off x="10255" y="7547"/>
              <a:ext cx="596" cy="497"/>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178" name="Google Shape;1178;p37"/>
          <p:cNvSpPr txBox="1"/>
          <p:nvPr/>
        </p:nvSpPr>
        <p:spPr>
          <a:xfrm>
            <a:off x="9503410" y="3749040"/>
            <a:ext cx="2238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4 screws</a:t>
            </a:r>
            <a:endParaRPr/>
          </a:p>
        </p:txBody>
      </p:sp>
      <p:pic>
        <p:nvPicPr>
          <p:cNvPr id="1179" name="Google Shape;1179;p37"/>
          <p:cNvPicPr preferRelativeResize="0"/>
          <p:nvPr/>
        </p:nvPicPr>
        <p:blipFill rotWithShape="1">
          <a:blip r:embed="rId7">
            <a:alphaModFix/>
          </a:blip>
          <a:srcRect b="0" l="0" r="0" t="0"/>
          <a:stretch/>
        </p:blipFill>
        <p:spPr>
          <a:xfrm>
            <a:off x="302260" y="4208145"/>
            <a:ext cx="3128645" cy="2109470"/>
          </a:xfrm>
          <a:prstGeom prst="rect">
            <a:avLst/>
          </a:prstGeom>
          <a:noFill/>
          <a:ln>
            <a:noFill/>
          </a:ln>
        </p:spPr>
      </p:pic>
      <p:sp>
        <p:nvSpPr>
          <p:cNvPr id="1180" name="Google Shape;1180;p37"/>
          <p:cNvSpPr txBox="1"/>
          <p:nvPr/>
        </p:nvSpPr>
        <p:spPr>
          <a:xfrm>
            <a:off x="485140" y="6349365"/>
            <a:ext cx="276352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3 screws and remove the holster</a:t>
            </a:r>
            <a:endParaRPr/>
          </a:p>
        </p:txBody>
      </p:sp>
      <p:sp>
        <p:nvSpPr>
          <p:cNvPr id="1181" name="Google Shape;1181;p37"/>
          <p:cNvSpPr txBox="1"/>
          <p:nvPr>
            <p:ph idx="11" type="ftr"/>
          </p:nvPr>
        </p:nvSpPr>
        <p:spPr>
          <a:xfrm>
            <a:off x="135890" y="688911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87" name="Shape 1187"/>
        <p:cNvGrpSpPr/>
        <p:nvPr/>
      </p:nvGrpSpPr>
      <p:grpSpPr>
        <a:xfrm>
          <a:off x="0" y="0"/>
          <a:ext cx="0" cy="0"/>
          <a:chOff x="0" y="0"/>
          <a:chExt cx="0" cy="0"/>
        </a:xfrm>
      </p:grpSpPr>
      <p:sp>
        <p:nvSpPr>
          <p:cNvPr id="1188" name="Google Shape;1188;p38"/>
          <p:cNvSpPr txBox="1"/>
          <p:nvPr>
            <p:ph idx="12" type="sldNum"/>
          </p:nvPr>
        </p:nvSpPr>
        <p:spPr>
          <a:xfrm>
            <a:off x="4745990" y="634983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1189" name="Google Shape;1189;p38"/>
          <p:cNvSpPr txBox="1"/>
          <p:nvPr/>
        </p:nvSpPr>
        <p:spPr>
          <a:xfrm>
            <a:off x="135890" y="932180"/>
            <a:ext cx="10454005" cy="9220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4.5Instructions for internal disassembly of legrest:</a:t>
            </a:r>
            <a:endParaRPr b="1" sz="1800">
              <a:solidFill>
                <a:schemeClr val="dk1"/>
              </a:solidFill>
              <a:latin typeface="Arial"/>
              <a:ea typeface="Arial"/>
              <a:cs typeface="Arial"/>
              <a:sym typeface="Arial"/>
            </a:endParaRPr>
          </a:p>
          <a:p>
            <a:pPr indent="0" lvl="0" marL="0" marR="0" rtl="0" algn="l">
              <a:spcBef>
                <a:spcPts val="0"/>
              </a:spcBef>
              <a:spcAft>
                <a:spcPts val="0"/>
              </a:spcAft>
              <a:buNone/>
            </a:pPr>
            <a:r>
              <a:rPr b="1" lang="zh-CN" sz="1800">
                <a:solidFill>
                  <a:schemeClr val="dk1"/>
                </a:solidFill>
                <a:latin typeface="Arial"/>
                <a:ea typeface="Arial"/>
                <a:cs typeface="Arial"/>
                <a:sym typeface="Arial"/>
              </a:rPr>
              <a:t>Instructions for the removal of the calf sole roller assembly (the upper and lower leg assembly should be removed first to remove the calf sole roller)</a:t>
            </a:r>
            <a:endParaRPr b="1" sz="1800">
              <a:solidFill>
                <a:schemeClr val="dk1"/>
              </a:solidFill>
              <a:latin typeface="Arial"/>
              <a:ea typeface="Arial"/>
              <a:cs typeface="Arial"/>
              <a:sym typeface="Arial"/>
            </a:endParaRPr>
          </a:p>
        </p:txBody>
      </p:sp>
      <p:sp>
        <p:nvSpPr>
          <p:cNvPr id="1190" name="Google Shape;1190;p38"/>
          <p:cNvSpPr txBox="1"/>
          <p:nvPr/>
        </p:nvSpPr>
        <p:spPr>
          <a:xfrm>
            <a:off x="397510" y="4954270"/>
            <a:ext cx="267144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4 screws and remove the terminal</a:t>
            </a:r>
            <a:endParaRPr/>
          </a:p>
        </p:txBody>
      </p:sp>
      <p:sp>
        <p:nvSpPr>
          <p:cNvPr id="1191" name="Google Shape;1191;p38"/>
          <p:cNvSpPr txBox="1"/>
          <p:nvPr/>
        </p:nvSpPr>
        <p:spPr>
          <a:xfrm>
            <a:off x="4745990" y="4948555"/>
            <a:ext cx="270002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Tear off the EVA veneer</a:t>
            </a:r>
            <a:endParaRPr/>
          </a:p>
        </p:txBody>
      </p:sp>
      <p:sp>
        <p:nvSpPr>
          <p:cNvPr id="1192" name="Google Shape;1192;p38"/>
          <p:cNvSpPr txBox="1"/>
          <p:nvPr/>
        </p:nvSpPr>
        <p:spPr>
          <a:xfrm>
            <a:off x="8651240" y="4883785"/>
            <a:ext cx="341185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4 screws and remove calf sole roller assembly</a:t>
            </a:r>
            <a:endParaRPr/>
          </a:p>
        </p:txBody>
      </p:sp>
      <p:grpSp>
        <p:nvGrpSpPr>
          <p:cNvPr id="1193" name="Google Shape;1193;p38"/>
          <p:cNvGrpSpPr/>
          <p:nvPr/>
        </p:nvGrpSpPr>
        <p:grpSpPr>
          <a:xfrm>
            <a:off x="135890" y="1984375"/>
            <a:ext cx="3098410" cy="2840025"/>
            <a:chOff x="829" y="685"/>
            <a:chExt cx="12645" cy="9315"/>
          </a:xfrm>
        </p:grpSpPr>
        <p:pic>
          <p:nvPicPr>
            <p:cNvPr id="1194" name="Google Shape;1194;p38"/>
            <p:cNvPicPr preferRelativeResize="0"/>
            <p:nvPr/>
          </p:nvPicPr>
          <p:blipFill rotWithShape="1">
            <a:blip r:embed="rId4">
              <a:alphaModFix/>
            </a:blip>
            <a:srcRect b="0" l="0" r="0" t="0"/>
            <a:stretch/>
          </p:blipFill>
          <p:spPr>
            <a:xfrm>
              <a:off x="829" y="685"/>
              <a:ext cx="12645" cy="9315"/>
            </a:xfrm>
            <a:prstGeom prst="rect">
              <a:avLst/>
            </a:prstGeom>
            <a:noFill/>
            <a:ln>
              <a:noFill/>
            </a:ln>
          </p:spPr>
        </p:pic>
        <p:sp>
          <p:nvSpPr>
            <p:cNvPr id="1195" name="Google Shape;1195;p38"/>
            <p:cNvSpPr/>
            <p:nvPr/>
          </p:nvSpPr>
          <p:spPr>
            <a:xfrm>
              <a:off x="6520" y="5495"/>
              <a:ext cx="880" cy="861"/>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96" name="Google Shape;1196;p38"/>
            <p:cNvSpPr/>
            <p:nvPr/>
          </p:nvSpPr>
          <p:spPr>
            <a:xfrm>
              <a:off x="9312" y="7273"/>
              <a:ext cx="344" cy="344"/>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97" name="Google Shape;1197;p38"/>
            <p:cNvSpPr/>
            <p:nvPr/>
          </p:nvSpPr>
          <p:spPr>
            <a:xfrm>
              <a:off x="9167" y="6929"/>
              <a:ext cx="344" cy="344"/>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98" name="Google Shape;1198;p38"/>
            <p:cNvSpPr/>
            <p:nvPr/>
          </p:nvSpPr>
          <p:spPr>
            <a:xfrm>
              <a:off x="3160" y="7273"/>
              <a:ext cx="344" cy="344"/>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99" name="Google Shape;1199;p38"/>
            <p:cNvSpPr/>
            <p:nvPr/>
          </p:nvSpPr>
          <p:spPr>
            <a:xfrm>
              <a:off x="3283" y="6929"/>
              <a:ext cx="344" cy="344"/>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200" name="Google Shape;1200;p38"/>
          <p:cNvGrpSpPr/>
          <p:nvPr/>
        </p:nvGrpSpPr>
        <p:grpSpPr>
          <a:xfrm>
            <a:off x="8566150" y="1971040"/>
            <a:ext cx="3334043" cy="2854026"/>
            <a:chOff x="5936" y="707"/>
            <a:chExt cx="11385" cy="8505"/>
          </a:xfrm>
        </p:grpSpPr>
        <p:pic>
          <p:nvPicPr>
            <p:cNvPr id="1201" name="Google Shape;1201;p38"/>
            <p:cNvPicPr preferRelativeResize="0"/>
            <p:nvPr/>
          </p:nvPicPr>
          <p:blipFill rotWithShape="1">
            <a:blip r:embed="rId5">
              <a:alphaModFix/>
            </a:blip>
            <a:srcRect b="0" l="0" r="0" t="0"/>
            <a:stretch/>
          </p:blipFill>
          <p:spPr>
            <a:xfrm>
              <a:off x="5936" y="707"/>
              <a:ext cx="11385" cy="8505"/>
            </a:xfrm>
            <a:prstGeom prst="rect">
              <a:avLst/>
            </a:prstGeom>
            <a:noFill/>
            <a:ln>
              <a:noFill/>
            </a:ln>
          </p:spPr>
        </p:pic>
        <p:sp>
          <p:nvSpPr>
            <p:cNvPr id="1202" name="Google Shape;1202;p38"/>
            <p:cNvSpPr/>
            <p:nvPr/>
          </p:nvSpPr>
          <p:spPr>
            <a:xfrm>
              <a:off x="11110" y="3181"/>
              <a:ext cx="516" cy="459"/>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03" name="Google Shape;1203;p38"/>
            <p:cNvSpPr/>
            <p:nvPr/>
          </p:nvSpPr>
          <p:spPr>
            <a:xfrm>
              <a:off x="11945" y="3181"/>
              <a:ext cx="516" cy="459"/>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04" name="Google Shape;1204;p38"/>
            <p:cNvSpPr/>
            <p:nvPr/>
          </p:nvSpPr>
          <p:spPr>
            <a:xfrm>
              <a:off x="11210" y="4856"/>
              <a:ext cx="516" cy="459"/>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05" name="Google Shape;1205;p38"/>
            <p:cNvSpPr/>
            <p:nvPr/>
          </p:nvSpPr>
          <p:spPr>
            <a:xfrm>
              <a:off x="11945" y="4856"/>
              <a:ext cx="516" cy="459"/>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206" name="Google Shape;1206;p38"/>
          <p:cNvGrpSpPr/>
          <p:nvPr/>
        </p:nvGrpSpPr>
        <p:grpSpPr>
          <a:xfrm>
            <a:off x="4409440" y="1986280"/>
            <a:ext cx="3135630" cy="2837815"/>
            <a:chOff x="2280" y="270"/>
            <a:chExt cx="14640" cy="10260"/>
          </a:xfrm>
        </p:grpSpPr>
        <p:pic>
          <p:nvPicPr>
            <p:cNvPr id="1207" name="Google Shape;1207;p38"/>
            <p:cNvPicPr preferRelativeResize="0"/>
            <p:nvPr/>
          </p:nvPicPr>
          <p:blipFill rotWithShape="1">
            <a:blip r:embed="rId6">
              <a:alphaModFix/>
            </a:blip>
            <a:srcRect b="0" l="0" r="0" t="0"/>
            <a:stretch/>
          </p:blipFill>
          <p:spPr>
            <a:xfrm>
              <a:off x="2280" y="270"/>
              <a:ext cx="14640" cy="10260"/>
            </a:xfrm>
            <a:prstGeom prst="rect">
              <a:avLst/>
            </a:prstGeom>
            <a:noFill/>
            <a:ln>
              <a:noFill/>
            </a:ln>
          </p:spPr>
        </p:pic>
        <p:sp>
          <p:nvSpPr>
            <p:cNvPr id="1208" name="Google Shape;1208;p38"/>
            <p:cNvSpPr/>
            <p:nvPr/>
          </p:nvSpPr>
          <p:spPr>
            <a:xfrm>
              <a:off x="9905" y="446"/>
              <a:ext cx="1244" cy="7745"/>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09" name="Google Shape;1209;p38"/>
            <p:cNvSpPr/>
            <p:nvPr/>
          </p:nvSpPr>
          <p:spPr>
            <a:xfrm>
              <a:off x="8824" y="446"/>
              <a:ext cx="1244" cy="7745"/>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210" name="Google Shape;1210;p38"/>
          <p:cNvSpPr/>
          <p:nvPr/>
        </p:nvSpPr>
        <p:spPr>
          <a:xfrm flipH="1" rot="10800000">
            <a:off x="3399790" y="3220085"/>
            <a:ext cx="843915" cy="559435"/>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11" name="Google Shape;1211;p38"/>
          <p:cNvSpPr/>
          <p:nvPr/>
        </p:nvSpPr>
        <p:spPr>
          <a:xfrm flipH="1" rot="10800000">
            <a:off x="7644765" y="3148965"/>
            <a:ext cx="843915" cy="559435"/>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12" name="Google Shape;1212;p38"/>
          <p:cNvSpPr txBox="1"/>
          <p:nvPr>
            <p:ph idx="11" type="ftr"/>
          </p:nvPr>
        </p:nvSpPr>
        <p:spPr>
          <a:xfrm>
            <a:off x="135890" y="653986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5" name="Shape 155"/>
        <p:cNvGrpSpPr/>
        <p:nvPr/>
      </p:nvGrpSpPr>
      <p:grpSpPr>
        <a:xfrm>
          <a:off x="0" y="0"/>
          <a:ext cx="0" cy="0"/>
          <a:chOff x="0" y="0"/>
          <a:chExt cx="0" cy="0"/>
        </a:xfrm>
      </p:grpSpPr>
      <p:sp>
        <p:nvSpPr>
          <p:cNvPr id="156" name="Google Shape;156;p4"/>
          <p:cNvSpPr txBox="1"/>
          <p:nvPr>
            <p:ph idx="12" type="sldNum"/>
          </p:nvPr>
        </p:nvSpPr>
        <p:spPr>
          <a:xfrm>
            <a:off x="5160645" y="617330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157" name="Google Shape;157;p4"/>
          <p:cNvSpPr txBox="1"/>
          <p:nvPr/>
        </p:nvSpPr>
        <p:spPr>
          <a:xfrm>
            <a:off x="485140" y="1223010"/>
            <a:ext cx="2689860" cy="3124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435">
                <a:solidFill>
                  <a:schemeClr val="dk1"/>
                </a:solidFill>
                <a:latin typeface="Arial"/>
                <a:ea typeface="Arial"/>
                <a:cs typeface="Arial"/>
                <a:sym typeface="Arial"/>
              </a:rPr>
              <a:t>2.Usage of multimeter</a:t>
            </a:r>
            <a:endParaRPr b="1" sz="1435">
              <a:solidFill>
                <a:schemeClr val="dk1"/>
              </a:solidFill>
              <a:latin typeface="Arial"/>
              <a:ea typeface="Arial"/>
              <a:cs typeface="Arial"/>
              <a:sym typeface="Arial"/>
            </a:endParaRPr>
          </a:p>
        </p:txBody>
      </p:sp>
      <p:grpSp>
        <p:nvGrpSpPr>
          <p:cNvPr id="158" name="Google Shape;158;p4"/>
          <p:cNvGrpSpPr/>
          <p:nvPr/>
        </p:nvGrpSpPr>
        <p:grpSpPr>
          <a:xfrm>
            <a:off x="1829435" y="1648460"/>
            <a:ext cx="7945755" cy="4553585"/>
            <a:chOff x="3190" y="3119"/>
            <a:chExt cx="12513" cy="6339"/>
          </a:xfrm>
        </p:grpSpPr>
        <p:pic>
          <p:nvPicPr>
            <p:cNvPr id="159" name="Google Shape;159;p4"/>
            <p:cNvPicPr preferRelativeResize="0"/>
            <p:nvPr/>
          </p:nvPicPr>
          <p:blipFill rotWithShape="1">
            <a:blip r:embed="rId4">
              <a:alphaModFix/>
            </a:blip>
            <a:srcRect b="0" l="0" r="0" t="0"/>
            <a:stretch/>
          </p:blipFill>
          <p:spPr>
            <a:xfrm>
              <a:off x="7413" y="3119"/>
              <a:ext cx="4021" cy="6339"/>
            </a:xfrm>
            <a:prstGeom prst="rect">
              <a:avLst/>
            </a:prstGeom>
            <a:noFill/>
            <a:ln>
              <a:noFill/>
            </a:ln>
          </p:spPr>
        </p:pic>
        <p:cxnSp>
          <p:nvCxnSpPr>
            <p:cNvPr id="160" name="Google Shape;160;p4"/>
            <p:cNvCxnSpPr/>
            <p:nvPr/>
          </p:nvCxnSpPr>
          <p:spPr>
            <a:xfrm flipH="1">
              <a:off x="6725" y="4267"/>
              <a:ext cx="2088" cy="18"/>
            </a:xfrm>
            <a:prstGeom prst="straightConnector1">
              <a:avLst/>
            </a:prstGeom>
            <a:noFill/>
            <a:ln cap="flat" cmpd="sng" w="28575">
              <a:solidFill>
                <a:srgbClr val="FF0000"/>
              </a:solidFill>
              <a:prstDash val="solid"/>
              <a:miter lim="800000"/>
              <a:headEnd len="sm" w="sm" type="none"/>
              <a:tailEnd len="med" w="med" type="stealth"/>
            </a:ln>
          </p:spPr>
        </p:cxnSp>
        <p:sp>
          <p:nvSpPr>
            <p:cNvPr id="161" name="Google Shape;161;p4"/>
            <p:cNvSpPr/>
            <p:nvPr/>
          </p:nvSpPr>
          <p:spPr>
            <a:xfrm>
              <a:off x="3569" y="4046"/>
              <a:ext cx="3156" cy="460"/>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435">
                  <a:solidFill>
                    <a:schemeClr val="lt1"/>
                  </a:solidFill>
                  <a:latin typeface="Arial"/>
                  <a:ea typeface="Arial"/>
                  <a:cs typeface="Arial"/>
                  <a:sym typeface="Arial"/>
                </a:rPr>
                <a:t>LED display</a:t>
              </a:r>
              <a:endParaRPr sz="1435">
                <a:solidFill>
                  <a:schemeClr val="lt1"/>
                </a:solidFill>
                <a:latin typeface="Arial"/>
                <a:ea typeface="Arial"/>
                <a:cs typeface="Arial"/>
                <a:sym typeface="Arial"/>
              </a:endParaRPr>
            </a:p>
          </p:txBody>
        </p:sp>
        <p:cxnSp>
          <p:nvCxnSpPr>
            <p:cNvPr id="162" name="Google Shape;162;p4"/>
            <p:cNvCxnSpPr/>
            <p:nvPr/>
          </p:nvCxnSpPr>
          <p:spPr>
            <a:xfrm flipH="1" rot="10800000">
              <a:off x="9246" y="6249"/>
              <a:ext cx="2423" cy="80"/>
            </a:xfrm>
            <a:prstGeom prst="straightConnector1">
              <a:avLst/>
            </a:prstGeom>
            <a:noFill/>
            <a:ln cap="flat" cmpd="sng" w="28575">
              <a:solidFill>
                <a:srgbClr val="FF0000"/>
              </a:solidFill>
              <a:prstDash val="solid"/>
              <a:miter lim="800000"/>
              <a:headEnd len="sm" w="sm" type="none"/>
              <a:tailEnd len="med" w="med" type="stealth"/>
            </a:ln>
          </p:spPr>
        </p:cxnSp>
        <p:sp>
          <p:nvSpPr>
            <p:cNvPr id="163" name="Google Shape;163;p4"/>
            <p:cNvSpPr/>
            <p:nvPr/>
          </p:nvSpPr>
          <p:spPr>
            <a:xfrm>
              <a:off x="3570" y="4842"/>
              <a:ext cx="3155" cy="460"/>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435">
                  <a:solidFill>
                    <a:schemeClr val="lt1"/>
                  </a:solidFill>
                  <a:latin typeface="Arial"/>
                  <a:ea typeface="Arial"/>
                  <a:cs typeface="Arial"/>
                  <a:sym typeface="Arial"/>
                </a:rPr>
                <a:t>Data hold switch</a:t>
              </a:r>
              <a:endParaRPr sz="1435">
                <a:solidFill>
                  <a:schemeClr val="lt1"/>
                </a:solidFill>
                <a:latin typeface="Arial"/>
                <a:ea typeface="Arial"/>
                <a:cs typeface="Arial"/>
                <a:sym typeface="Arial"/>
              </a:endParaRPr>
            </a:p>
          </p:txBody>
        </p:sp>
        <p:sp>
          <p:nvSpPr>
            <p:cNvPr id="164" name="Google Shape;164;p4"/>
            <p:cNvSpPr/>
            <p:nvPr/>
          </p:nvSpPr>
          <p:spPr>
            <a:xfrm>
              <a:off x="11669" y="6001"/>
              <a:ext cx="4034" cy="460"/>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435">
                  <a:solidFill>
                    <a:schemeClr val="lt1"/>
                  </a:solidFill>
                  <a:latin typeface="Arial"/>
                  <a:ea typeface="Arial"/>
                  <a:cs typeface="Arial"/>
                  <a:sym typeface="Arial"/>
                </a:rPr>
                <a:t>Gear dial</a:t>
              </a:r>
              <a:endParaRPr sz="1435">
                <a:solidFill>
                  <a:schemeClr val="lt1"/>
                </a:solidFill>
                <a:latin typeface="Arial"/>
                <a:ea typeface="Arial"/>
                <a:cs typeface="Arial"/>
                <a:sym typeface="Arial"/>
              </a:endParaRPr>
            </a:p>
          </p:txBody>
        </p:sp>
        <p:sp>
          <p:nvSpPr>
            <p:cNvPr id="165" name="Google Shape;165;p4"/>
            <p:cNvSpPr/>
            <p:nvPr/>
          </p:nvSpPr>
          <p:spPr>
            <a:xfrm>
              <a:off x="3569" y="7840"/>
              <a:ext cx="3068" cy="460"/>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435">
                  <a:solidFill>
                    <a:schemeClr val="lt1"/>
                  </a:solidFill>
                  <a:latin typeface="Arial"/>
                  <a:ea typeface="Arial"/>
                  <a:cs typeface="Arial"/>
                  <a:sym typeface="Arial"/>
                </a:rPr>
                <a:t>Measuring port</a:t>
              </a:r>
              <a:endParaRPr sz="1435">
                <a:solidFill>
                  <a:schemeClr val="lt1"/>
                </a:solidFill>
                <a:latin typeface="Arial"/>
                <a:ea typeface="Arial"/>
                <a:cs typeface="Arial"/>
                <a:sym typeface="Arial"/>
              </a:endParaRPr>
            </a:p>
          </p:txBody>
        </p:sp>
        <p:sp>
          <p:nvSpPr>
            <p:cNvPr id="166" name="Google Shape;166;p4"/>
            <p:cNvSpPr/>
            <p:nvPr/>
          </p:nvSpPr>
          <p:spPr>
            <a:xfrm>
              <a:off x="3568" y="6811"/>
              <a:ext cx="3068" cy="682"/>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435">
                  <a:solidFill>
                    <a:schemeClr val="lt1"/>
                  </a:solidFill>
                  <a:latin typeface="Arial"/>
                  <a:ea typeface="Arial"/>
                  <a:cs typeface="Arial"/>
                  <a:sym typeface="Arial"/>
                </a:rPr>
                <a:t>Buzzer (diode test gear）</a:t>
              </a:r>
              <a:endParaRPr sz="1435">
                <a:solidFill>
                  <a:schemeClr val="lt1"/>
                </a:solidFill>
                <a:latin typeface="Arial"/>
                <a:ea typeface="Arial"/>
                <a:cs typeface="Arial"/>
                <a:sym typeface="Arial"/>
              </a:endParaRPr>
            </a:p>
          </p:txBody>
        </p:sp>
        <p:sp>
          <p:nvSpPr>
            <p:cNvPr id="167" name="Google Shape;167;p4"/>
            <p:cNvSpPr/>
            <p:nvPr/>
          </p:nvSpPr>
          <p:spPr>
            <a:xfrm>
              <a:off x="11667" y="4696"/>
              <a:ext cx="4035" cy="986"/>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435">
                  <a:solidFill>
                    <a:schemeClr val="lt1"/>
                  </a:solidFill>
                  <a:latin typeface="Arial"/>
                  <a:ea typeface="Arial"/>
                  <a:cs typeface="Arial"/>
                  <a:sym typeface="Arial"/>
                </a:rPr>
                <a:t>DC voltage Test gear V-</a:t>
              </a:r>
              <a:endParaRPr sz="1435">
                <a:solidFill>
                  <a:schemeClr val="lt1"/>
                </a:solidFill>
                <a:latin typeface="Arial"/>
                <a:ea typeface="Arial"/>
                <a:cs typeface="Arial"/>
                <a:sym typeface="Arial"/>
              </a:endParaRPr>
            </a:p>
          </p:txBody>
        </p:sp>
        <p:sp>
          <p:nvSpPr>
            <p:cNvPr id="168" name="Google Shape;168;p4"/>
            <p:cNvSpPr/>
            <p:nvPr/>
          </p:nvSpPr>
          <p:spPr>
            <a:xfrm>
              <a:off x="11668" y="6679"/>
              <a:ext cx="4034" cy="814"/>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435">
                  <a:solidFill>
                    <a:schemeClr val="lt1"/>
                  </a:solidFill>
                  <a:latin typeface="Arial"/>
                  <a:ea typeface="Arial"/>
                  <a:cs typeface="Arial"/>
                  <a:sym typeface="Arial"/>
                </a:rPr>
                <a:t>AC voltage test gear V~</a:t>
              </a:r>
              <a:endParaRPr sz="1435">
                <a:solidFill>
                  <a:schemeClr val="lt1"/>
                </a:solidFill>
                <a:latin typeface="Arial"/>
                <a:ea typeface="Arial"/>
                <a:cs typeface="Arial"/>
                <a:sym typeface="Arial"/>
              </a:endParaRPr>
            </a:p>
          </p:txBody>
        </p:sp>
        <p:sp>
          <p:nvSpPr>
            <p:cNvPr id="169" name="Google Shape;169;p4"/>
            <p:cNvSpPr/>
            <p:nvPr/>
          </p:nvSpPr>
          <p:spPr>
            <a:xfrm>
              <a:off x="11667" y="7645"/>
              <a:ext cx="4035" cy="460"/>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435">
                  <a:solidFill>
                    <a:schemeClr val="lt1"/>
                  </a:solidFill>
                  <a:latin typeface="Arial"/>
                  <a:ea typeface="Arial"/>
                  <a:cs typeface="Arial"/>
                  <a:sym typeface="Arial"/>
                </a:rPr>
                <a:t>Measuring port</a:t>
              </a:r>
              <a:endParaRPr sz="1435">
                <a:solidFill>
                  <a:schemeClr val="lt1"/>
                </a:solidFill>
                <a:latin typeface="Arial"/>
                <a:ea typeface="Arial"/>
                <a:cs typeface="Arial"/>
                <a:sym typeface="Arial"/>
              </a:endParaRPr>
            </a:p>
          </p:txBody>
        </p:sp>
        <p:cxnSp>
          <p:nvCxnSpPr>
            <p:cNvPr id="170" name="Google Shape;170;p4"/>
            <p:cNvCxnSpPr/>
            <p:nvPr/>
          </p:nvCxnSpPr>
          <p:spPr>
            <a:xfrm flipH="1">
              <a:off x="6725" y="5046"/>
              <a:ext cx="1867" cy="35"/>
            </a:xfrm>
            <a:prstGeom prst="straightConnector1">
              <a:avLst/>
            </a:prstGeom>
            <a:noFill/>
            <a:ln cap="flat" cmpd="sng" w="28575">
              <a:solidFill>
                <a:srgbClr val="FF0000"/>
              </a:solidFill>
              <a:prstDash val="solid"/>
              <a:miter lim="800000"/>
              <a:headEnd len="sm" w="sm" type="none"/>
              <a:tailEnd len="med" w="med" type="stealth"/>
            </a:ln>
          </p:spPr>
        </p:cxnSp>
        <p:cxnSp>
          <p:nvCxnSpPr>
            <p:cNvPr id="171" name="Google Shape;171;p4"/>
            <p:cNvCxnSpPr/>
            <p:nvPr/>
          </p:nvCxnSpPr>
          <p:spPr>
            <a:xfrm flipH="1">
              <a:off x="6752" y="5948"/>
              <a:ext cx="1715" cy="53"/>
            </a:xfrm>
            <a:prstGeom prst="straightConnector1">
              <a:avLst/>
            </a:prstGeom>
            <a:noFill/>
            <a:ln cap="flat" cmpd="sng" w="28575">
              <a:solidFill>
                <a:srgbClr val="FF0000"/>
              </a:solidFill>
              <a:prstDash val="solid"/>
              <a:miter lim="800000"/>
              <a:headEnd len="sm" w="sm" type="none"/>
              <a:tailEnd len="med" w="med" type="stealth"/>
            </a:ln>
          </p:spPr>
        </p:cxnSp>
        <p:cxnSp>
          <p:nvCxnSpPr>
            <p:cNvPr id="172" name="Google Shape;172;p4"/>
            <p:cNvCxnSpPr/>
            <p:nvPr/>
          </p:nvCxnSpPr>
          <p:spPr>
            <a:xfrm flipH="1">
              <a:off x="6681" y="7115"/>
              <a:ext cx="1715" cy="63"/>
            </a:xfrm>
            <a:prstGeom prst="straightConnector1">
              <a:avLst/>
            </a:prstGeom>
            <a:noFill/>
            <a:ln cap="flat" cmpd="sng" w="28575">
              <a:solidFill>
                <a:srgbClr val="FF0000"/>
              </a:solidFill>
              <a:prstDash val="solid"/>
              <a:miter lim="800000"/>
              <a:headEnd len="sm" w="sm" type="none"/>
              <a:tailEnd len="med" w="med" type="stealth"/>
            </a:ln>
          </p:spPr>
        </p:cxnSp>
        <p:cxnSp>
          <p:nvCxnSpPr>
            <p:cNvPr id="173" name="Google Shape;173;p4"/>
            <p:cNvCxnSpPr/>
            <p:nvPr/>
          </p:nvCxnSpPr>
          <p:spPr>
            <a:xfrm flipH="1">
              <a:off x="6699" y="8036"/>
              <a:ext cx="2777" cy="70"/>
            </a:xfrm>
            <a:prstGeom prst="straightConnector1">
              <a:avLst/>
            </a:prstGeom>
            <a:noFill/>
            <a:ln cap="flat" cmpd="sng" w="28575">
              <a:solidFill>
                <a:srgbClr val="FF0000"/>
              </a:solidFill>
              <a:prstDash val="solid"/>
              <a:miter lim="800000"/>
              <a:headEnd len="sm" w="sm" type="none"/>
              <a:tailEnd len="med" w="med" type="stealth"/>
            </a:ln>
          </p:spPr>
        </p:cxnSp>
        <p:cxnSp>
          <p:nvCxnSpPr>
            <p:cNvPr id="174" name="Google Shape;174;p4"/>
            <p:cNvCxnSpPr>
              <a:endCxn id="175" idx="1"/>
            </p:cNvCxnSpPr>
            <p:nvPr/>
          </p:nvCxnSpPr>
          <p:spPr>
            <a:xfrm flipH="1" rot="10800000">
              <a:off x="10169" y="4276"/>
              <a:ext cx="1500" cy="900"/>
            </a:xfrm>
            <a:prstGeom prst="straightConnector1">
              <a:avLst/>
            </a:prstGeom>
            <a:noFill/>
            <a:ln cap="flat" cmpd="sng" w="28575">
              <a:solidFill>
                <a:srgbClr val="FF0000"/>
              </a:solidFill>
              <a:prstDash val="solid"/>
              <a:miter lim="800000"/>
              <a:headEnd len="sm" w="sm" type="none"/>
              <a:tailEnd len="med" w="med" type="stealth"/>
            </a:ln>
          </p:spPr>
        </p:cxnSp>
        <p:cxnSp>
          <p:nvCxnSpPr>
            <p:cNvPr id="176" name="Google Shape;176;p4"/>
            <p:cNvCxnSpPr>
              <a:endCxn id="167" idx="1"/>
            </p:cNvCxnSpPr>
            <p:nvPr/>
          </p:nvCxnSpPr>
          <p:spPr>
            <a:xfrm flipH="1" rot="10800000">
              <a:off x="9867" y="5189"/>
              <a:ext cx="1800" cy="600"/>
            </a:xfrm>
            <a:prstGeom prst="straightConnector1">
              <a:avLst/>
            </a:prstGeom>
            <a:noFill/>
            <a:ln cap="flat" cmpd="sng" w="28575">
              <a:solidFill>
                <a:srgbClr val="FF0000"/>
              </a:solidFill>
              <a:prstDash val="solid"/>
              <a:miter lim="800000"/>
              <a:headEnd len="sm" w="sm" type="none"/>
              <a:tailEnd len="med" w="med" type="stealth"/>
            </a:ln>
          </p:spPr>
        </p:cxnSp>
        <p:cxnSp>
          <p:nvCxnSpPr>
            <p:cNvPr id="177" name="Google Shape;177;p4"/>
            <p:cNvCxnSpPr>
              <a:endCxn id="168" idx="1"/>
            </p:cNvCxnSpPr>
            <p:nvPr/>
          </p:nvCxnSpPr>
          <p:spPr>
            <a:xfrm>
              <a:off x="9868" y="6786"/>
              <a:ext cx="1800" cy="300"/>
            </a:xfrm>
            <a:prstGeom prst="straightConnector1">
              <a:avLst/>
            </a:prstGeom>
            <a:noFill/>
            <a:ln cap="flat" cmpd="sng" w="28575">
              <a:solidFill>
                <a:srgbClr val="FF0000"/>
              </a:solidFill>
              <a:prstDash val="solid"/>
              <a:miter lim="800000"/>
              <a:headEnd len="sm" w="sm" type="none"/>
              <a:tailEnd len="med" w="med" type="stealth"/>
            </a:ln>
          </p:spPr>
        </p:cxnSp>
        <p:cxnSp>
          <p:nvCxnSpPr>
            <p:cNvPr id="178" name="Google Shape;178;p4"/>
            <p:cNvCxnSpPr>
              <a:endCxn id="169" idx="1"/>
            </p:cNvCxnSpPr>
            <p:nvPr/>
          </p:nvCxnSpPr>
          <p:spPr>
            <a:xfrm>
              <a:off x="10167" y="7575"/>
              <a:ext cx="1500" cy="300"/>
            </a:xfrm>
            <a:prstGeom prst="straightConnector1">
              <a:avLst/>
            </a:prstGeom>
            <a:noFill/>
            <a:ln cap="flat" cmpd="sng" w="28575">
              <a:solidFill>
                <a:srgbClr val="FF0000"/>
              </a:solidFill>
              <a:prstDash val="solid"/>
              <a:miter lim="800000"/>
              <a:headEnd len="sm" w="sm" type="none"/>
              <a:tailEnd len="med" w="med" type="stealth"/>
            </a:ln>
          </p:spPr>
        </p:cxnSp>
        <p:cxnSp>
          <p:nvCxnSpPr>
            <p:cNvPr id="179" name="Google Shape;179;p4"/>
            <p:cNvCxnSpPr/>
            <p:nvPr/>
          </p:nvCxnSpPr>
          <p:spPr>
            <a:xfrm>
              <a:off x="8415" y="6603"/>
              <a:ext cx="0" cy="530"/>
            </a:xfrm>
            <a:prstGeom prst="straightConnector1">
              <a:avLst/>
            </a:prstGeom>
            <a:noFill/>
            <a:ln cap="flat" cmpd="sng" w="28575">
              <a:solidFill>
                <a:srgbClr val="FF0000"/>
              </a:solidFill>
              <a:prstDash val="solid"/>
              <a:miter lim="800000"/>
              <a:headEnd len="sm" w="sm" type="none"/>
              <a:tailEnd len="sm" w="sm" type="none"/>
            </a:ln>
          </p:spPr>
        </p:cxnSp>
        <p:sp>
          <p:nvSpPr>
            <p:cNvPr id="175" name="Google Shape;175;p4"/>
            <p:cNvSpPr/>
            <p:nvPr/>
          </p:nvSpPr>
          <p:spPr>
            <a:xfrm>
              <a:off x="11669" y="4046"/>
              <a:ext cx="4034" cy="460"/>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435">
                  <a:solidFill>
                    <a:schemeClr val="lt1"/>
                  </a:solidFill>
                  <a:latin typeface="Arial"/>
                  <a:ea typeface="Arial"/>
                  <a:cs typeface="Arial"/>
                  <a:sym typeface="Arial"/>
                </a:rPr>
                <a:t>HFE test socket</a:t>
              </a:r>
              <a:endParaRPr sz="1435">
                <a:solidFill>
                  <a:schemeClr val="lt1"/>
                </a:solidFill>
                <a:latin typeface="Arial"/>
                <a:ea typeface="Arial"/>
                <a:cs typeface="Arial"/>
                <a:sym typeface="Arial"/>
              </a:endParaRPr>
            </a:p>
          </p:txBody>
        </p:sp>
        <p:sp>
          <p:nvSpPr>
            <p:cNvPr id="180" name="Google Shape;180;p4"/>
            <p:cNvSpPr/>
            <p:nvPr/>
          </p:nvSpPr>
          <p:spPr>
            <a:xfrm>
              <a:off x="3190" y="5683"/>
              <a:ext cx="3491" cy="566"/>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435">
                  <a:solidFill>
                    <a:schemeClr val="lt1"/>
                  </a:solidFill>
                  <a:latin typeface="Arial"/>
                  <a:ea typeface="Arial"/>
                  <a:cs typeface="Arial"/>
                  <a:sym typeface="Arial"/>
                </a:rPr>
                <a:t>Resistance test gear Ω</a:t>
              </a:r>
              <a:endParaRPr sz="1435">
                <a:solidFill>
                  <a:schemeClr val="lt1"/>
                </a:solidFill>
                <a:latin typeface="Arial"/>
                <a:ea typeface="Arial"/>
                <a:cs typeface="Arial"/>
                <a:sym typeface="Arial"/>
              </a:endParaRPr>
            </a:p>
          </p:txBody>
        </p:sp>
      </p:grpSp>
      <p:sp>
        <p:nvSpPr>
          <p:cNvPr id="181" name="Google Shape;181;p4"/>
          <p:cNvSpPr txBox="1"/>
          <p:nvPr>
            <p:ph idx="11" type="ftr"/>
          </p:nvPr>
        </p:nvSpPr>
        <p:spPr>
          <a:xfrm>
            <a:off x="135890" y="639381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18" name="Shape 1218"/>
        <p:cNvGrpSpPr/>
        <p:nvPr/>
      </p:nvGrpSpPr>
      <p:grpSpPr>
        <a:xfrm>
          <a:off x="0" y="0"/>
          <a:ext cx="0" cy="0"/>
          <a:chOff x="0" y="0"/>
          <a:chExt cx="0" cy="0"/>
        </a:xfrm>
      </p:grpSpPr>
      <p:sp>
        <p:nvSpPr>
          <p:cNvPr id="1219" name="Google Shape;1219;p39"/>
          <p:cNvSpPr txBox="1"/>
          <p:nvPr/>
        </p:nvSpPr>
        <p:spPr>
          <a:xfrm>
            <a:off x="239395" y="944245"/>
            <a:ext cx="11952605" cy="9220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4.6：Backrest push rod removal instructions: refer to (4.5 calf assembly removal instructions) remove the calf assembly to remove the flat push rod requires a person to lift the backrest behind to prevent injury!</a:t>
            </a:r>
            <a:endParaRPr b="1" sz="1800">
              <a:solidFill>
                <a:schemeClr val="dk1"/>
              </a:solidFill>
              <a:latin typeface="Arial"/>
              <a:ea typeface="Arial"/>
              <a:cs typeface="Arial"/>
              <a:sym typeface="Arial"/>
            </a:endParaRPr>
          </a:p>
          <a:p>
            <a:pPr indent="0" lvl="0" marL="0" marR="0" rtl="0" algn="l">
              <a:spcBef>
                <a:spcPts val="0"/>
              </a:spcBef>
              <a:spcAft>
                <a:spcPts val="0"/>
              </a:spcAft>
              <a:buNone/>
            </a:pPr>
            <a:r>
              <a:t/>
            </a:r>
            <a:endParaRPr b="1" sz="1800">
              <a:solidFill>
                <a:schemeClr val="dk1"/>
              </a:solidFill>
              <a:latin typeface="Arial"/>
              <a:ea typeface="Arial"/>
              <a:cs typeface="Arial"/>
              <a:sym typeface="Arial"/>
            </a:endParaRPr>
          </a:p>
        </p:txBody>
      </p:sp>
      <p:sp>
        <p:nvSpPr>
          <p:cNvPr id="1220" name="Google Shape;1220;p39"/>
          <p:cNvSpPr txBox="1"/>
          <p:nvPr/>
        </p:nvSpPr>
        <p:spPr>
          <a:xfrm>
            <a:off x="69850" y="3771265"/>
            <a:ext cx="330962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4 screws and remove the front retaining cloth</a:t>
            </a:r>
            <a:endParaRPr/>
          </a:p>
        </p:txBody>
      </p:sp>
      <p:sp>
        <p:nvSpPr>
          <p:cNvPr id="1221" name="Google Shape;1221;p39"/>
          <p:cNvSpPr txBox="1"/>
          <p:nvPr/>
        </p:nvSpPr>
        <p:spPr>
          <a:xfrm>
            <a:off x="3754120" y="3490595"/>
            <a:ext cx="444055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the bolt and pin marked in yellow, and cut off the buckle marked in red</a:t>
            </a:r>
            <a:endParaRPr sz="1800">
              <a:solidFill>
                <a:schemeClr val="dk1"/>
              </a:solidFill>
              <a:latin typeface="Arial"/>
              <a:ea typeface="Arial"/>
              <a:cs typeface="Arial"/>
              <a:sym typeface="Arial"/>
            </a:endParaRPr>
          </a:p>
        </p:txBody>
      </p:sp>
      <p:sp>
        <p:nvSpPr>
          <p:cNvPr id="1222" name="Google Shape;1222;p39"/>
          <p:cNvSpPr txBox="1"/>
          <p:nvPr/>
        </p:nvSpPr>
        <p:spPr>
          <a:xfrm>
            <a:off x="9189720" y="3651250"/>
            <a:ext cx="250952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Unplug both terminals</a:t>
            </a:r>
            <a:endParaRPr sz="1800">
              <a:solidFill>
                <a:schemeClr val="dk1"/>
              </a:solidFill>
              <a:latin typeface="Arial"/>
              <a:ea typeface="Arial"/>
              <a:cs typeface="Arial"/>
              <a:sym typeface="Arial"/>
            </a:endParaRPr>
          </a:p>
        </p:txBody>
      </p:sp>
      <p:sp>
        <p:nvSpPr>
          <p:cNvPr id="1223" name="Google Shape;1223;p39"/>
          <p:cNvSpPr txBox="1"/>
          <p:nvPr/>
        </p:nvSpPr>
        <p:spPr>
          <a:xfrm>
            <a:off x="4703445" y="6412230"/>
            <a:ext cx="627062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2 hexagonal screws and remove the flat push rod</a:t>
            </a:r>
            <a:endParaRPr/>
          </a:p>
        </p:txBody>
      </p:sp>
      <p:grpSp>
        <p:nvGrpSpPr>
          <p:cNvPr id="1224" name="Google Shape;1224;p39"/>
          <p:cNvGrpSpPr/>
          <p:nvPr/>
        </p:nvGrpSpPr>
        <p:grpSpPr>
          <a:xfrm>
            <a:off x="239395" y="1654810"/>
            <a:ext cx="2715260" cy="2049145"/>
            <a:chOff x="5205" y="795"/>
            <a:chExt cx="8790" cy="9210"/>
          </a:xfrm>
        </p:grpSpPr>
        <p:pic>
          <p:nvPicPr>
            <p:cNvPr id="1225" name="Google Shape;1225;p39"/>
            <p:cNvPicPr preferRelativeResize="0"/>
            <p:nvPr/>
          </p:nvPicPr>
          <p:blipFill rotWithShape="1">
            <a:blip r:embed="rId4">
              <a:alphaModFix/>
            </a:blip>
            <a:srcRect b="0" l="0" r="0" t="0"/>
            <a:stretch/>
          </p:blipFill>
          <p:spPr>
            <a:xfrm>
              <a:off x="5205" y="795"/>
              <a:ext cx="8790" cy="9210"/>
            </a:xfrm>
            <a:prstGeom prst="rect">
              <a:avLst/>
            </a:prstGeom>
            <a:noFill/>
            <a:ln>
              <a:noFill/>
            </a:ln>
          </p:spPr>
        </p:pic>
        <p:sp>
          <p:nvSpPr>
            <p:cNvPr id="1226" name="Google Shape;1226;p39"/>
            <p:cNvSpPr/>
            <p:nvPr/>
          </p:nvSpPr>
          <p:spPr>
            <a:xfrm>
              <a:off x="6478" y="6453"/>
              <a:ext cx="616" cy="397"/>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27" name="Google Shape;1227;p39"/>
            <p:cNvSpPr/>
            <p:nvPr/>
          </p:nvSpPr>
          <p:spPr>
            <a:xfrm>
              <a:off x="11985" y="6555"/>
              <a:ext cx="616" cy="397"/>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28" name="Google Shape;1228;p39"/>
            <p:cNvSpPr/>
            <p:nvPr/>
          </p:nvSpPr>
          <p:spPr>
            <a:xfrm>
              <a:off x="11866" y="8124"/>
              <a:ext cx="616" cy="397"/>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29" name="Google Shape;1229;p39"/>
            <p:cNvSpPr/>
            <p:nvPr/>
          </p:nvSpPr>
          <p:spPr>
            <a:xfrm>
              <a:off x="6717" y="8004"/>
              <a:ext cx="616" cy="397"/>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230" name="Google Shape;1230;p39"/>
          <p:cNvGrpSpPr/>
          <p:nvPr/>
        </p:nvGrpSpPr>
        <p:grpSpPr>
          <a:xfrm>
            <a:off x="5366385" y="4128135"/>
            <a:ext cx="4693920" cy="2343785"/>
            <a:chOff x="8121" y="6545"/>
            <a:chExt cx="10773" cy="3229"/>
          </a:xfrm>
        </p:grpSpPr>
        <p:grpSp>
          <p:nvGrpSpPr>
            <p:cNvPr id="1231" name="Google Shape;1231;p39"/>
            <p:cNvGrpSpPr/>
            <p:nvPr/>
          </p:nvGrpSpPr>
          <p:grpSpPr>
            <a:xfrm>
              <a:off x="16505" y="7632"/>
              <a:ext cx="2389" cy="1268"/>
              <a:chOff x="15382" y="7206"/>
              <a:chExt cx="3022" cy="1697"/>
            </a:xfrm>
          </p:grpSpPr>
          <p:pic>
            <p:nvPicPr>
              <p:cNvPr id="1232" name="Google Shape;1232;p39"/>
              <p:cNvPicPr preferRelativeResize="0"/>
              <p:nvPr/>
            </p:nvPicPr>
            <p:blipFill rotWithShape="1">
              <a:blip r:embed="rId5">
                <a:alphaModFix/>
              </a:blip>
              <a:srcRect b="0" l="0" r="0" t="0"/>
              <a:stretch/>
            </p:blipFill>
            <p:spPr>
              <a:xfrm>
                <a:off x="15382" y="7206"/>
                <a:ext cx="3022" cy="1697"/>
              </a:xfrm>
              <a:prstGeom prst="rect">
                <a:avLst/>
              </a:prstGeom>
              <a:noFill/>
              <a:ln>
                <a:noFill/>
              </a:ln>
            </p:spPr>
          </p:pic>
          <p:sp>
            <p:nvSpPr>
              <p:cNvPr id="1233" name="Google Shape;1233;p39"/>
              <p:cNvSpPr/>
              <p:nvPr/>
            </p:nvSpPr>
            <p:spPr>
              <a:xfrm>
                <a:off x="16893" y="7486"/>
                <a:ext cx="1054" cy="895"/>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234" name="Google Shape;1234;p39"/>
            <p:cNvGrpSpPr/>
            <p:nvPr/>
          </p:nvGrpSpPr>
          <p:grpSpPr>
            <a:xfrm>
              <a:off x="8121" y="7631"/>
              <a:ext cx="2389" cy="1267"/>
              <a:chOff x="2542" y="2227"/>
              <a:chExt cx="14116" cy="6346"/>
            </a:xfrm>
          </p:grpSpPr>
          <p:pic>
            <p:nvPicPr>
              <p:cNvPr id="1235" name="Google Shape;1235;p39"/>
              <p:cNvPicPr preferRelativeResize="0"/>
              <p:nvPr/>
            </p:nvPicPr>
            <p:blipFill rotWithShape="1">
              <a:blip r:embed="rId6">
                <a:alphaModFix/>
              </a:blip>
              <a:srcRect b="0" l="0" r="0" t="0"/>
              <a:stretch/>
            </p:blipFill>
            <p:spPr>
              <a:xfrm>
                <a:off x="2542" y="2227"/>
                <a:ext cx="14116" cy="6346"/>
              </a:xfrm>
              <a:prstGeom prst="rect">
                <a:avLst/>
              </a:prstGeom>
              <a:noFill/>
              <a:ln>
                <a:noFill/>
              </a:ln>
            </p:spPr>
          </p:pic>
          <p:sp>
            <p:nvSpPr>
              <p:cNvPr id="1236" name="Google Shape;1236;p39"/>
              <p:cNvSpPr/>
              <p:nvPr/>
            </p:nvSpPr>
            <p:spPr>
              <a:xfrm>
                <a:off x="6299" y="3292"/>
                <a:ext cx="3578" cy="2604"/>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237" name="Google Shape;1237;p39"/>
            <p:cNvGrpSpPr/>
            <p:nvPr/>
          </p:nvGrpSpPr>
          <p:grpSpPr>
            <a:xfrm>
              <a:off x="10510" y="6545"/>
              <a:ext cx="5995" cy="3229"/>
              <a:chOff x="10510" y="6545"/>
              <a:chExt cx="5995" cy="3229"/>
            </a:xfrm>
          </p:grpSpPr>
          <p:pic>
            <p:nvPicPr>
              <p:cNvPr id="1238" name="Google Shape;1238;p39"/>
              <p:cNvPicPr preferRelativeResize="0"/>
              <p:nvPr/>
            </p:nvPicPr>
            <p:blipFill rotWithShape="1">
              <a:blip r:embed="rId7">
                <a:alphaModFix/>
              </a:blip>
              <a:srcRect b="0" l="0" r="0" t="0"/>
              <a:stretch/>
            </p:blipFill>
            <p:spPr>
              <a:xfrm>
                <a:off x="10764" y="6545"/>
                <a:ext cx="5234" cy="3229"/>
              </a:xfrm>
              <a:prstGeom prst="rect">
                <a:avLst/>
              </a:prstGeom>
              <a:noFill/>
              <a:ln>
                <a:noFill/>
              </a:ln>
            </p:spPr>
          </p:pic>
          <p:cxnSp>
            <p:nvCxnSpPr>
              <p:cNvPr id="1239" name="Google Shape;1239;p39"/>
              <p:cNvCxnSpPr>
                <a:endCxn id="1232" idx="1"/>
              </p:cNvCxnSpPr>
              <p:nvPr/>
            </p:nvCxnSpPr>
            <p:spPr>
              <a:xfrm>
                <a:off x="14405" y="7366"/>
                <a:ext cx="2100" cy="900"/>
              </a:xfrm>
              <a:prstGeom prst="straightConnector1">
                <a:avLst/>
              </a:prstGeom>
              <a:noFill/>
              <a:ln cap="flat" cmpd="sng" w="38100">
                <a:solidFill>
                  <a:srgbClr val="FF0000"/>
                </a:solidFill>
                <a:prstDash val="solid"/>
                <a:miter lim="800000"/>
                <a:headEnd len="sm" w="sm" type="none"/>
                <a:tailEnd len="med" w="med" type="stealth"/>
              </a:ln>
            </p:spPr>
          </p:cxnSp>
          <p:cxnSp>
            <p:nvCxnSpPr>
              <p:cNvPr id="1240" name="Google Shape;1240;p39"/>
              <p:cNvCxnSpPr>
                <a:endCxn id="1235" idx="3"/>
              </p:cNvCxnSpPr>
              <p:nvPr/>
            </p:nvCxnSpPr>
            <p:spPr>
              <a:xfrm flipH="1">
                <a:off x="10510" y="7065"/>
                <a:ext cx="2400" cy="1200"/>
              </a:xfrm>
              <a:prstGeom prst="straightConnector1">
                <a:avLst/>
              </a:prstGeom>
              <a:noFill/>
              <a:ln cap="flat" cmpd="sng" w="38100">
                <a:solidFill>
                  <a:srgbClr val="FF0000"/>
                </a:solidFill>
                <a:prstDash val="solid"/>
                <a:miter lim="800000"/>
                <a:headEnd len="sm" w="sm" type="none"/>
                <a:tailEnd len="med" w="med" type="stealth"/>
              </a:ln>
            </p:spPr>
          </p:cxnSp>
        </p:grpSp>
      </p:grpSp>
      <p:grpSp>
        <p:nvGrpSpPr>
          <p:cNvPr id="1241" name="Google Shape;1241;p39"/>
          <p:cNvGrpSpPr/>
          <p:nvPr/>
        </p:nvGrpSpPr>
        <p:grpSpPr>
          <a:xfrm>
            <a:off x="8724900" y="1562100"/>
            <a:ext cx="3273062" cy="2049371"/>
            <a:chOff x="3592" y="862"/>
            <a:chExt cx="12015" cy="9075"/>
          </a:xfrm>
        </p:grpSpPr>
        <p:pic>
          <p:nvPicPr>
            <p:cNvPr id="1242" name="Google Shape;1242;p39"/>
            <p:cNvPicPr preferRelativeResize="0"/>
            <p:nvPr/>
          </p:nvPicPr>
          <p:blipFill rotWithShape="1">
            <a:blip r:embed="rId8">
              <a:alphaModFix/>
            </a:blip>
            <a:srcRect b="0" l="0" r="0" t="0"/>
            <a:stretch/>
          </p:blipFill>
          <p:spPr>
            <a:xfrm>
              <a:off x="3592" y="862"/>
              <a:ext cx="12015" cy="9075"/>
            </a:xfrm>
            <a:prstGeom prst="rect">
              <a:avLst/>
            </a:prstGeom>
            <a:noFill/>
            <a:ln>
              <a:noFill/>
            </a:ln>
          </p:spPr>
        </p:pic>
        <p:sp>
          <p:nvSpPr>
            <p:cNvPr id="1243" name="Google Shape;1243;p39"/>
            <p:cNvSpPr/>
            <p:nvPr/>
          </p:nvSpPr>
          <p:spPr>
            <a:xfrm>
              <a:off x="8863" y="5082"/>
              <a:ext cx="1571" cy="1132"/>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44" name="Google Shape;1244;p39"/>
            <p:cNvSpPr/>
            <p:nvPr/>
          </p:nvSpPr>
          <p:spPr>
            <a:xfrm>
              <a:off x="7474" y="4467"/>
              <a:ext cx="1571" cy="1132"/>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245" name="Google Shape;1245;p39"/>
          <p:cNvGrpSpPr/>
          <p:nvPr/>
        </p:nvGrpSpPr>
        <p:grpSpPr>
          <a:xfrm>
            <a:off x="4304665" y="1528445"/>
            <a:ext cx="2897745" cy="2049372"/>
            <a:chOff x="3562" y="892"/>
            <a:chExt cx="12075" cy="9015"/>
          </a:xfrm>
        </p:grpSpPr>
        <p:pic>
          <p:nvPicPr>
            <p:cNvPr id="1246" name="Google Shape;1246;p39"/>
            <p:cNvPicPr preferRelativeResize="0"/>
            <p:nvPr/>
          </p:nvPicPr>
          <p:blipFill rotWithShape="1">
            <a:blip r:embed="rId9">
              <a:alphaModFix/>
            </a:blip>
            <a:srcRect b="0" l="0" r="0" t="0"/>
            <a:stretch/>
          </p:blipFill>
          <p:spPr>
            <a:xfrm>
              <a:off x="3562" y="892"/>
              <a:ext cx="12075" cy="9015"/>
            </a:xfrm>
            <a:prstGeom prst="rect">
              <a:avLst/>
            </a:prstGeom>
            <a:noFill/>
            <a:ln>
              <a:noFill/>
            </a:ln>
          </p:spPr>
        </p:pic>
        <p:sp>
          <p:nvSpPr>
            <p:cNvPr id="1247" name="Google Shape;1247;p39"/>
            <p:cNvSpPr/>
            <p:nvPr/>
          </p:nvSpPr>
          <p:spPr>
            <a:xfrm>
              <a:off x="10116" y="4996"/>
              <a:ext cx="1291" cy="656"/>
            </a:xfrm>
            <a:prstGeom prst="rect">
              <a:avLst/>
            </a:prstGeom>
            <a:noFill/>
            <a:ln cap="flat" cmpd="sng" w="381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48" name="Google Shape;1248;p39"/>
            <p:cNvSpPr/>
            <p:nvPr/>
          </p:nvSpPr>
          <p:spPr>
            <a:xfrm>
              <a:off x="11168" y="5711"/>
              <a:ext cx="735" cy="63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49" name="Google Shape;1249;p39"/>
            <p:cNvSpPr/>
            <p:nvPr/>
          </p:nvSpPr>
          <p:spPr>
            <a:xfrm>
              <a:off x="10116" y="5711"/>
              <a:ext cx="692" cy="60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0" name="Google Shape;1250;p39"/>
            <p:cNvSpPr/>
            <p:nvPr/>
          </p:nvSpPr>
          <p:spPr>
            <a:xfrm>
              <a:off x="7980" y="5693"/>
              <a:ext cx="735" cy="63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1" name="Google Shape;1251;p39"/>
            <p:cNvSpPr/>
            <p:nvPr/>
          </p:nvSpPr>
          <p:spPr>
            <a:xfrm>
              <a:off x="7245" y="5711"/>
              <a:ext cx="735" cy="63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2" name="Google Shape;1252;p39"/>
            <p:cNvSpPr/>
            <p:nvPr/>
          </p:nvSpPr>
          <p:spPr>
            <a:xfrm>
              <a:off x="6202" y="5357"/>
              <a:ext cx="735" cy="63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253" name="Google Shape;1253;p39"/>
          <p:cNvSpPr/>
          <p:nvPr/>
        </p:nvSpPr>
        <p:spPr>
          <a:xfrm flipH="1" rot="10800000">
            <a:off x="3158490" y="2092325"/>
            <a:ext cx="843915" cy="559435"/>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4" name="Google Shape;1254;p39"/>
          <p:cNvSpPr/>
          <p:nvPr/>
        </p:nvSpPr>
        <p:spPr>
          <a:xfrm flipH="1" rot="10800000">
            <a:off x="7599045" y="2049145"/>
            <a:ext cx="843915" cy="559435"/>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5" name="Google Shape;1255;p39"/>
          <p:cNvSpPr/>
          <p:nvPr/>
        </p:nvSpPr>
        <p:spPr>
          <a:xfrm flipH="1" rot="10800000">
            <a:off x="3514725" y="4891405"/>
            <a:ext cx="843915" cy="559435"/>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6" name="Google Shape;1256;p39"/>
          <p:cNvSpPr txBox="1"/>
          <p:nvPr>
            <p:ph idx="11" type="ftr"/>
          </p:nvPr>
        </p:nvSpPr>
        <p:spPr>
          <a:xfrm>
            <a:off x="135890" y="653986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62" name="Shape 1262"/>
        <p:cNvGrpSpPr/>
        <p:nvPr/>
      </p:nvGrpSpPr>
      <p:grpSpPr>
        <a:xfrm>
          <a:off x="0" y="0"/>
          <a:ext cx="0" cy="0"/>
          <a:chOff x="0" y="0"/>
          <a:chExt cx="0" cy="0"/>
        </a:xfrm>
      </p:grpSpPr>
      <p:sp>
        <p:nvSpPr>
          <p:cNvPr id="1263" name="Google Shape;1263;p40"/>
          <p:cNvSpPr txBox="1"/>
          <p:nvPr/>
        </p:nvSpPr>
        <p:spPr>
          <a:xfrm>
            <a:off x="188595" y="815340"/>
            <a:ext cx="1112266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4.7：Calf push rod removal instructions: refer to (4.5 calf assembly removal instructions, 3.2 cloak cushion removal instructions) remove calf assembly and cloak cushion</a:t>
            </a:r>
            <a:endParaRPr b="1" sz="1800">
              <a:solidFill>
                <a:schemeClr val="dk1"/>
              </a:solidFill>
              <a:latin typeface="Arial"/>
              <a:ea typeface="Arial"/>
              <a:cs typeface="Arial"/>
              <a:sym typeface="Arial"/>
            </a:endParaRPr>
          </a:p>
        </p:txBody>
      </p:sp>
      <p:sp>
        <p:nvSpPr>
          <p:cNvPr id="1264" name="Google Shape;1264;p40"/>
          <p:cNvSpPr txBox="1"/>
          <p:nvPr/>
        </p:nvSpPr>
        <p:spPr>
          <a:xfrm>
            <a:off x="0" y="3509645"/>
            <a:ext cx="398970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Remove 4 screws and remove the front retaining cloth</a:t>
            </a:r>
            <a:endParaRPr/>
          </a:p>
        </p:txBody>
      </p:sp>
      <p:sp>
        <p:nvSpPr>
          <p:cNvPr id="1265" name="Google Shape;1265;p40"/>
          <p:cNvSpPr txBox="1"/>
          <p:nvPr/>
        </p:nvSpPr>
        <p:spPr>
          <a:xfrm>
            <a:off x="4406900" y="3509645"/>
            <a:ext cx="211645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Cut off the buckle</a:t>
            </a:r>
            <a:endParaRPr sz="1800">
              <a:solidFill>
                <a:schemeClr val="dk1"/>
              </a:solidFill>
              <a:latin typeface="Arial"/>
              <a:ea typeface="Arial"/>
              <a:cs typeface="Arial"/>
              <a:sym typeface="Arial"/>
            </a:endParaRPr>
          </a:p>
        </p:txBody>
      </p:sp>
      <p:grpSp>
        <p:nvGrpSpPr>
          <p:cNvPr id="1266" name="Google Shape;1266;p40"/>
          <p:cNvGrpSpPr/>
          <p:nvPr/>
        </p:nvGrpSpPr>
        <p:grpSpPr>
          <a:xfrm>
            <a:off x="188595" y="1460500"/>
            <a:ext cx="2591435" cy="2049145"/>
            <a:chOff x="5205" y="795"/>
            <a:chExt cx="8790" cy="9210"/>
          </a:xfrm>
        </p:grpSpPr>
        <p:pic>
          <p:nvPicPr>
            <p:cNvPr id="1267" name="Google Shape;1267;p40"/>
            <p:cNvPicPr preferRelativeResize="0"/>
            <p:nvPr/>
          </p:nvPicPr>
          <p:blipFill rotWithShape="1">
            <a:blip r:embed="rId4">
              <a:alphaModFix/>
            </a:blip>
            <a:srcRect b="0" l="0" r="0" t="0"/>
            <a:stretch/>
          </p:blipFill>
          <p:spPr>
            <a:xfrm>
              <a:off x="5205" y="795"/>
              <a:ext cx="8790" cy="9210"/>
            </a:xfrm>
            <a:prstGeom prst="rect">
              <a:avLst/>
            </a:prstGeom>
            <a:noFill/>
            <a:ln>
              <a:noFill/>
            </a:ln>
          </p:spPr>
        </p:pic>
        <p:sp>
          <p:nvSpPr>
            <p:cNvPr id="1268" name="Google Shape;1268;p40"/>
            <p:cNvSpPr/>
            <p:nvPr/>
          </p:nvSpPr>
          <p:spPr>
            <a:xfrm>
              <a:off x="6478" y="6453"/>
              <a:ext cx="616" cy="397"/>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69" name="Google Shape;1269;p40"/>
            <p:cNvSpPr/>
            <p:nvPr/>
          </p:nvSpPr>
          <p:spPr>
            <a:xfrm>
              <a:off x="11985" y="6555"/>
              <a:ext cx="616" cy="397"/>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70" name="Google Shape;1270;p40"/>
            <p:cNvSpPr/>
            <p:nvPr/>
          </p:nvSpPr>
          <p:spPr>
            <a:xfrm>
              <a:off x="11866" y="8124"/>
              <a:ext cx="616" cy="397"/>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71" name="Google Shape;1271;p40"/>
            <p:cNvSpPr/>
            <p:nvPr/>
          </p:nvSpPr>
          <p:spPr>
            <a:xfrm>
              <a:off x="6717" y="8004"/>
              <a:ext cx="616" cy="397"/>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272" name="Google Shape;1272;p40"/>
          <p:cNvGrpSpPr/>
          <p:nvPr/>
        </p:nvGrpSpPr>
        <p:grpSpPr>
          <a:xfrm>
            <a:off x="4022725" y="1510665"/>
            <a:ext cx="2703195" cy="1860550"/>
            <a:chOff x="3562" y="892"/>
            <a:chExt cx="12075" cy="9015"/>
          </a:xfrm>
        </p:grpSpPr>
        <p:pic>
          <p:nvPicPr>
            <p:cNvPr id="1273" name="Google Shape;1273;p40"/>
            <p:cNvPicPr preferRelativeResize="0"/>
            <p:nvPr/>
          </p:nvPicPr>
          <p:blipFill rotWithShape="1">
            <a:blip r:embed="rId5">
              <a:alphaModFix/>
            </a:blip>
            <a:srcRect b="0" l="0" r="0" t="0"/>
            <a:stretch/>
          </p:blipFill>
          <p:spPr>
            <a:xfrm>
              <a:off x="3562" y="892"/>
              <a:ext cx="12075" cy="9015"/>
            </a:xfrm>
            <a:prstGeom prst="rect">
              <a:avLst/>
            </a:prstGeom>
            <a:noFill/>
            <a:ln>
              <a:noFill/>
            </a:ln>
          </p:spPr>
        </p:pic>
        <p:sp>
          <p:nvSpPr>
            <p:cNvPr id="1274" name="Google Shape;1274;p40"/>
            <p:cNvSpPr/>
            <p:nvPr/>
          </p:nvSpPr>
          <p:spPr>
            <a:xfrm>
              <a:off x="7980" y="5693"/>
              <a:ext cx="735" cy="63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75" name="Google Shape;1275;p40"/>
            <p:cNvSpPr/>
            <p:nvPr/>
          </p:nvSpPr>
          <p:spPr>
            <a:xfrm>
              <a:off x="7245" y="5711"/>
              <a:ext cx="735" cy="63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76" name="Google Shape;1276;p40"/>
            <p:cNvSpPr/>
            <p:nvPr/>
          </p:nvSpPr>
          <p:spPr>
            <a:xfrm>
              <a:off x="6202" y="5357"/>
              <a:ext cx="735" cy="63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277" name="Google Shape;1277;p40"/>
          <p:cNvGrpSpPr/>
          <p:nvPr/>
        </p:nvGrpSpPr>
        <p:grpSpPr>
          <a:xfrm>
            <a:off x="188595" y="4230370"/>
            <a:ext cx="2548255" cy="2049145"/>
            <a:chOff x="3592" y="862"/>
            <a:chExt cx="12015" cy="9075"/>
          </a:xfrm>
        </p:grpSpPr>
        <p:pic>
          <p:nvPicPr>
            <p:cNvPr id="1278" name="Google Shape;1278;p40"/>
            <p:cNvPicPr preferRelativeResize="0"/>
            <p:nvPr/>
          </p:nvPicPr>
          <p:blipFill rotWithShape="1">
            <a:blip r:embed="rId6">
              <a:alphaModFix/>
            </a:blip>
            <a:srcRect b="0" l="0" r="0" t="0"/>
            <a:stretch/>
          </p:blipFill>
          <p:spPr>
            <a:xfrm>
              <a:off x="3592" y="862"/>
              <a:ext cx="12015" cy="9075"/>
            </a:xfrm>
            <a:prstGeom prst="rect">
              <a:avLst/>
            </a:prstGeom>
            <a:noFill/>
            <a:ln>
              <a:noFill/>
            </a:ln>
          </p:spPr>
        </p:pic>
        <p:sp>
          <p:nvSpPr>
            <p:cNvPr id="1279" name="Google Shape;1279;p40"/>
            <p:cNvSpPr/>
            <p:nvPr/>
          </p:nvSpPr>
          <p:spPr>
            <a:xfrm>
              <a:off x="10112" y="5403"/>
              <a:ext cx="1571" cy="1132"/>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80" name="Google Shape;1280;p40"/>
            <p:cNvSpPr/>
            <p:nvPr/>
          </p:nvSpPr>
          <p:spPr>
            <a:xfrm>
              <a:off x="6890" y="5355"/>
              <a:ext cx="1394" cy="886"/>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281" name="Google Shape;1281;p40"/>
          <p:cNvSpPr txBox="1"/>
          <p:nvPr/>
        </p:nvSpPr>
        <p:spPr>
          <a:xfrm>
            <a:off x="188595" y="6308725"/>
            <a:ext cx="277622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Unplug both terminals</a:t>
            </a:r>
            <a:endParaRPr sz="1800">
              <a:solidFill>
                <a:schemeClr val="dk1"/>
              </a:solidFill>
              <a:latin typeface="Arial"/>
              <a:ea typeface="Arial"/>
              <a:cs typeface="Arial"/>
              <a:sym typeface="Arial"/>
            </a:endParaRPr>
          </a:p>
        </p:txBody>
      </p:sp>
      <p:grpSp>
        <p:nvGrpSpPr>
          <p:cNvPr id="1282" name="Google Shape;1282;p40"/>
          <p:cNvGrpSpPr/>
          <p:nvPr/>
        </p:nvGrpSpPr>
        <p:grpSpPr>
          <a:xfrm>
            <a:off x="7968615" y="1325245"/>
            <a:ext cx="4135018" cy="2044700"/>
            <a:chOff x="11300" y="2083"/>
            <a:chExt cx="7761" cy="3224"/>
          </a:xfrm>
        </p:grpSpPr>
        <p:pic>
          <p:nvPicPr>
            <p:cNvPr id="1283" name="Google Shape;1283;p40"/>
            <p:cNvPicPr preferRelativeResize="0"/>
            <p:nvPr/>
          </p:nvPicPr>
          <p:blipFill rotWithShape="1">
            <a:blip r:embed="rId7">
              <a:alphaModFix/>
            </a:blip>
            <a:srcRect b="0" l="0" r="0" t="0"/>
            <a:stretch/>
          </p:blipFill>
          <p:spPr>
            <a:xfrm>
              <a:off x="13241" y="2083"/>
              <a:ext cx="3770" cy="3224"/>
            </a:xfrm>
            <a:prstGeom prst="rect">
              <a:avLst/>
            </a:prstGeom>
            <a:noFill/>
            <a:ln>
              <a:noFill/>
            </a:ln>
          </p:spPr>
        </p:pic>
        <p:grpSp>
          <p:nvGrpSpPr>
            <p:cNvPr id="1284" name="Google Shape;1284;p40"/>
            <p:cNvGrpSpPr/>
            <p:nvPr/>
          </p:nvGrpSpPr>
          <p:grpSpPr>
            <a:xfrm>
              <a:off x="17248" y="3027"/>
              <a:ext cx="1813" cy="1337"/>
              <a:chOff x="2040" y="809"/>
              <a:chExt cx="15120" cy="9182"/>
            </a:xfrm>
          </p:grpSpPr>
          <p:pic>
            <p:nvPicPr>
              <p:cNvPr id="1285" name="Google Shape;1285;p40"/>
              <p:cNvPicPr preferRelativeResize="0"/>
              <p:nvPr/>
            </p:nvPicPr>
            <p:blipFill rotWithShape="1">
              <a:blip r:embed="rId8">
                <a:alphaModFix/>
              </a:blip>
              <a:srcRect b="0" l="0" r="0" t="0"/>
              <a:stretch/>
            </p:blipFill>
            <p:spPr>
              <a:xfrm>
                <a:off x="2040" y="809"/>
                <a:ext cx="15120" cy="9182"/>
              </a:xfrm>
              <a:prstGeom prst="rect">
                <a:avLst/>
              </a:prstGeom>
              <a:noFill/>
              <a:ln>
                <a:noFill/>
              </a:ln>
            </p:spPr>
          </p:pic>
          <p:sp>
            <p:nvSpPr>
              <p:cNvPr id="1286" name="Google Shape;1286;p40"/>
              <p:cNvSpPr/>
              <p:nvPr/>
            </p:nvSpPr>
            <p:spPr>
              <a:xfrm>
                <a:off x="7151" y="1556"/>
                <a:ext cx="4590" cy="4570"/>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287" name="Google Shape;1287;p40"/>
            <p:cNvGrpSpPr/>
            <p:nvPr/>
          </p:nvGrpSpPr>
          <p:grpSpPr>
            <a:xfrm>
              <a:off x="11300" y="3028"/>
              <a:ext cx="1813" cy="1337"/>
              <a:chOff x="4867" y="1131"/>
              <a:chExt cx="9466" cy="8539"/>
            </a:xfrm>
          </p:grpSpPr>
          <p:pic>
            <p:nvPicPr>
              <p:cNvPr id="1288" name="Google Shape;1288;p40"/>
              <p:cNvPicPr preferRelativeResize="0"/>
              <p:nvPr/>
            </p:nvPicPr>
            <p:blipFill rotWithShape="1">
              <a:blip r:embed="rId9">
                <a:alphaModFix/>
              </a:blip>
              <a:srcRect b="0" l="0" r="0" t="0"/>
              <a:stretch/>
            </p:blipFill>
            <p:spPr>
              <a:xfrm>
                <a:off x="4867" y="1131"/>
                <a:ext cx="9466" cy="8539"/>
              </a:xfrm>
              <a:prstGeom prst="rect">
                <a:avLst/>
              </a:prstGeom>
              <a:noFill/>
              <a:ln>
                <a:noFill/>
              </a:ln>
            </p:spPr>
          </p:pic>
          <p:sp>
            <p:nvSpPr>
              <p:cNvPr id="1289" name="Google Shape;1289;p40"/>
              <p:cNvSpPr/>
              <p:nvPr/>
            </p:nvSpPr>
            <p:spPr>
              <a:xfrm>
                <a:off x="7729" y="6508"/>
                <a:ext cx="3443" cy="2601"/>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290" name="Google Shape;1290;p40"/>
            <p:cNvSpPr/>
            <p:nvPr/>
          </p:nvSpPr>
          <p:spPr>
            <a:xfrm>
              <a:off x="14513" y="2898"/>
              <a:ext cx="956" cy="498"/>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291" name="Google Shape;1291;p40"/>
            <p:cNvCxnSpPr/>
            <p:nvPr/>
          </p:nvCxnSpPr>
          <p:spPr>
            <a:xfrm flipH="1">
              <a:off x="12908" y="3352"/>
              <a:ext cx="1510" cy="784"/>
            </a:xfrm>
            <a:prstGeom prst="straightConnector1">
              <a:avLst/>
            </a:prstGeom>
            <a:noFill/>
            <a:ln cap="flat" cmpd="sng" w="38100">
              <a:solidFill>
                <a:srgbClr val="FF0000"/>
              </a:solidFill>
              <a:prstDash val="solid"/>
              <a:miter lim="800000"/>
              <a:headEnd len="sm" w="sm" type="none"/>
              <a:tailEnd len="med" w="med" type="stealth"/>
            </a:ln>
          </p:spPr>
        </p:cxnSp>
        <p:cxnSp>
          <p:nvCxnSpPr>
            <p:cNvPr id="1292" name="Google Shape;1292;p40"/>
            <p:cNvCxnSpPr/>
            <p:nvPr/>
          </p:nvCxnSpPr>
          <p:spPr>
            <a:xfrm>
              <a:off x="15566" y="3391"/>
              <a:ext cx="2046" cy="573"/>
            </a:xfrm>
            <a:prstGeom prst="straightConnector1">
              <a:avLst/>
            </a:prstGeom>
            <a:noFill/>
            <a:ln cap="flat" cmpd="sng" w="38100">
              <a:solidFill>
                <a:srgbClr val="FF0000"/>
              </a:solidFill>
              <a:prstDash val="solid"/>
              <a:miter lim="800000"/>
              <a:headEnd len="sm" w="sm" type="none"/>
              <a:tailEnd len="med" w="med" type="stealth"/>
            </a:ln>
          </p:spPr>
        </p:cxnSp>
      </p:grpSp>
      <p:sp>
        <p:nvSpPr>
          <p:cNvPr id="1293" name="Google Shape;1293;p40"/>
          <p:cNvSpPr txBox="1"/>
          <p:nvPr/>
        </p:nvSpPr>
        <p:spPr>
          <a:xfrm>
            <a:off x="8688705" y="3385820"/>
            <a:ext cx="274764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Unplug the latch and pin</a:t>
            </a:r>
            <a:endParaRPr sz="1800">
              <a:solidFill>
                <a:schemeClr val="dk1"/>
              </a:solidFill>
              <a:latin typeface="Arial"/>
              <a:ea typeface="Arial"/>
              <a:cs typeface="Arial"/>
              <a:sym typeface="Arial"/>
            </a:endParaRPr>
          </a:p>
        </p:txBody>
      </p:sp>
      <p:pic>
        <p:nvPicPr>
          <p:cNvPr id="1294" name="Google Shape;1294;p40"/>
          <p:cNvPicPr preferRelativeResize="0"/>
          <p:nvPr/>
        </p:nvPicPr>
        <p:blipFill rotWithShape="1">
          <a:blip r:embed="rId10">
            <a:alphaModFix/>
          </a:blip>
          <a:srcRect b="0" l="0" r="0" t="0"/>
          <a:stretch/>
        </p:blipFill>
        <p:spPr>
          <a:xfrm>
            <a:off x="4022725" y="4062730"/>
            <a:ext cx="2931795" cy="2050415"/>
          </a:xfrm>
          <a:prstGeom prst="rect">
            <a:avLst/>
          </a:prstGeom>
          <a:noFill/>
          <a:ln>
            <a:noFill/>
          </a:ln>
        </p:spPr>
      </p:pic>
      <p:sp>
        <p:nvSpPr>
          <p:cNvPr id="1295" name="Google Shape;1295;p40"/>
          <p:cNvSpPr txBox="1"/>
          <p:nvPr/>
        </p:nvSpPr>
        <p:spPr>
          <a:xfrm>
            <a:off x="4190365" y="6255385"/>
            <a:ext cx="260286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Unzip the flannelette.</a:t>
            </a:r>
            <a:endParaRPr sz="1800">
              <a:solidFill>
                <a:schemeClr val="dk1"/>
              </a:solidFill>
              <a:latin typeface="Arial"/>
              <a:ea typeface="Arial"/>
              <a:cs typeface="Arial"/>
              <a:sym typeface="Arial"/>
            </a:endParaRPr>
          </a:p>
        </p:txBody>
      </p:sp>
      <p:grpSp>
        <p:nvGrpSpPr>
          <p:cNvPr id="1296" name="Google Shape;1296;p40"/>
          <p:cNvGrpSpPr/>
          <p:nvPr/>
        </p:nvGrpSpPr>
        <p:grpSpPr>
          <a:xfrm>
            <a:off x="8115300" y="3902392"/>
            <a:ext cx="3962464" cy="2049145"/>
            <a:chOff x="11299" y="6327"/>
            <a:chExt cx="7762" cy="3227"/>
          </a:xfrm>
        </p:grpSpPr>
        <p:pic>
          <p:nvPicPr>
            <p:cNvPr id="1297" name="Google Shape;1297;p40"/>
            <p:cNvPicPr preferRelativeResize="0"/>
            <p:nvPr/>
          </p:nvPicPr>
          <p:blipFill rotWithShape="1">
            <a:blip r:embed="rId11">
              <a:alphaModFix/>
            </a:blip>
            <a:srcRect b="0" l="0" r="0" t="0"/>
            <a:stretch/>
          </p:blipFill>
          <p:spPr>
            <a:xfrm rot="5400000">
              <a:off x="13513" y="6055"/>
              <a:ext cx="3227" cy="3770"/>
            </a:xfrm>
            <a:prstGeom prst="rect">
              <a:avLst/>
            </a:prstGeom>
            <a:noFill/>
            <a:ln>
              <a:noFill/>
            </a:ln>
          </p:spPr>
        </p:pic>
        <p:sp>
          <p:nvSpPr>
            <p:cNvPr id="1298" name="Google Shape;1298;p40"/>
            <p:cNvSpPr/>
            <p:nvPr/>
          </p:nvSpPr>
          <p:spPr>
            <a:xfrm>
              <a:off x="14973" y="8191"/>
              <a:ext cx="784" cy="439"/>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299" name="Google Shape;1299;p40"/>
            <p:cNvGrpSpPr/>
            <p:nvPr/>
          </p:nvGrpSpPr>
          <p:grpSpPr>
            <a:xfrm>
              <a:off x="17249" y="7141"/>
              <a:ext cx="1812" cy="1593"/>
              <a:chOff x="2422" y="30"/>
              <a:chExt cx="14355" cy="10740"/>
            </a:xfrm>
          </p:grpSpPr>
          <p:pic>
            <p:nvPicPr>
              <p:cNvPr id="1300" name="Google Shape;1300;p40"/>
              <p:cNvPicPr preferRelativeResize="0"/>
              <p:nvPr/>
            </p:nvPicPr>
            <p:blipFill rotWithShape="1">
              <a:blip r:embed="rId12">
                <a:alphaModFix/>
              </a:blip>
              <a:srcRect b="0" l="0" r="0" t="0"/>
              <a:stretch/>
            </p:blipFill>
            <p:spPr>
              <a:xfrm>
                <a:off x="2422" y="30"/>
                <a:ext cx="14355" cy="10740"/>
              </a:xfrm>
              <a:prstGeom prst="rect">
                <a:avLst/>
              </a:prstGeom>
              <a:noFill/>
              <a:ln>
                <a:noFill/>
              </a:ln>
            </p:spPr>
          </p:pic>
          <p:sp>
            <p:nvSpPr>
              <p:cNvPr id="1301" name="Google Shape;1301;p40"/>
              <p:cNvSpPr/>
              <p:nvPr/>
            </p:nvSpPr>
            <p:spPr>
              <a:xfrm>
                <a:off x="10689" y="1918"/>
                <a:ext cx="4284" cy="468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302" name="Google Shape;1302;p40"/>
            <p:cNvGrpSpPr/>
            <p:nvPr/>
          </p:nvGrpSpPr>
          <p:grpSpPr>
            <a:xfrm>
              <a:off x="11299" y="7297"/>
              <a:ext cx="1815" cy="1281"/>
              <a:chOff x="3413" y="1406"/>
              <a:chExt cx="12750" cy="8389"/>
            </a:xfrm>
          </p:grpSpPr>
          <p:pic>
            <p:nvPicPr>
              <p:cNvPr id="1303" name="Google Shape;1303;p40"/>
              <p:cNvPicPr preferRelativeResize="0"/>
              <p:nvPr/>
            </p:nvPicPr>
            <p:blipFill rotWithShape="1">
              <a:blip r:embed="rId13">
                <a:alphaModFix/>
              </a:blip>
              <a:srcRect b="0" l="0" r="0" t="0"/>
              <a:stretch/>
            </p:blipFill>
            <p:spPr>
              <a:xfrm>
                <a:off x="3413" y="1406"/>
                <a:ext cx="12750" cy="8389"/>
              </a:xfrm>
              <a:prstGeom prst="rect">
                <a:avLst/>
              </a:prstGeom>
              <a:noFill/>
              <a:ln>
                <a:noFill/>
              </a:ln>
            </p:spPr>
          </p:pic>
          <p:sp>
            <p:nvSpPr>
              <p:cNvPr id="1304" name="Google Shape;1304;p40"/>
              <p:cNvSpPr/>
              <p:nvPr/>
            </p:nvSpPr>
            <p:spPr>
              <a:xfrm>
                <a:off x="7706" y="1828"/>
                <a:ext cx="2773" cy="2314"/>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cxnSp>
          <p:nvCxnSpPr>
            <p:cNvPr id="1305" name="Google Shape;1305;p40"/>
            <p:cNvCxnSpPr/>
            <p:nvPr/>
          </p:nvCxnSpPr>
          <p:spPr>
            <a:xfrm rot="10800000">
              <a:off x="12602" y="7827"/>
              <a:ext cx="2294" cy="364"/>
            </a:xfrm>
            <a:prstGeom prst="straightConnector1">
              <a:avLst/>
            </a:prstGeom>
            <a:noFill/>
            <a:ln cap="flat" cmpd="sng" w="38100">
              <a:solidFill>
                <a:srgbClr val="FF0000"/>
              </a:solidFill>
              <a:prstDash val="solid"/>
              <a:miter lim="800000"/>
              <a:headEnd len="sm" w="sm" type="none"/>
              <a:tailEnd len="med" w="med" type="stealth"/>
            </a:ln>
          </p:spPr>
        </p:cxnSp>
        <p:cxnSp>
          <p:nvCxnSpPr>
            <p:cNvPr id="1306" name="Google Shape;1306;p40"/>
            <p:cNvCxnSpPr/>
            <p:nvPr/>
          </p:nvCxnSpPr>
          <p:spPr>
            <a:xfrm flipH="1" rot="10800000">
              <a:off x="15891" y="7827"/>
              <a:ext cx="1912" cy="555"/>
            </a:xfrm>
            <a:prstGeom prst="straightConnector1">
              <a:avLst/>
            </a:prstGeom>
            <a:noFill/>
            <a:ln cap="flat" cmpd="sng" w="38100">
              <a:solidFill>
                <a:srgbClr val="FF0000"/>
              </a:solidFill>
              <a:prstDash val="solid"/>
              <a:miter lim="800000"/>
              <a:headEnd len="sm" w="sm" type="none"/>
              <a:tailEnd len="med" w="med" type="stealth"/>
            </a:ln>
          </p:spPr>
        </p:cxnSp>
      </p:grpSp>
      <p:sp>
        <p:nvSpPr>
          <p:cNvPr id="1307" name="Google Shape;1307;p40"/>
          <p:cNvSpPr txBox="1"/>
          <p:nvPr/>
        </p:nvSpPr>
        <p:spPr>
          <a:xfrm>
            <a:off x="8656320" y="6065520"/>
            <a:ext cx="276669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Unplug the pin and pin, remove the calf push rod</a:t>
            </a:r>
            <a:endParaRPr sz="1800">
              <a:solidFill>
                <a:schemeClr val="dk1"/>
              </a:solidFill>
              <a:latin typeface="Arial"/>
              <a:ea typeface="Arial"/>
              <a:cs typeface="Arial"/>
              <a:sym typeface="Arial"/>
            </a:endParaRPr>
          </a:p>
        </p:txBody>
      </p:sp>
      <p:sp>
        <p:nvSpPr>
          <p:cNvPr id="1308" name="Google Shape;1308;p40"/>
          <p:cNvSpPr/>
          <p:nvPr/>
        </p:nvSpPr>
        <p:spPr>
          <a:xfrm flipH="1" rot="10800000">
            <a:off x="2853690" y="2156460"/>
            <a:ext cx="843915" cy="559435"/>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09" name="Google Shape;1309;p40"/>
          <p:cNvSpPr/>
          <p:nvPr/>
        </p:nvSpPr>
        <p:spPr>
          <a:xfrm flipH="1" rot="10800000">
            <a:off x="6925310" y="2128520"/>
            <a:ext cx="843915" cy="559435"/>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10" name="Google Shape;1310;p40"/>
          <p:cNvSpPr/>
          <p:nvPr/>
        </p:nvSpPr>
        <p:spPr>
          <a:xfrm flipH="1" rot="10800000">
            <a:off x="2845435" y="4763135"/>
            <a:ext cx="843915" cy="559435"/>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11" name="Google Shape;1311;p40"/>
          <p:cNvSpPr/>
          <p:nvPr/>
        </p:nvSpPr>
        <p:spPr>
          <a:xfrm flipH="1" rot="10800000">
            <a:off x="7124065" y="4805680"/>
            <a:ext cx="843915" cy="559435"/>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12" name="Google Shape;1312;p40"/>
          <p:cNvSpPr txBox="1"/>
          <p:nvPr>
            <p:ph idx="11" type="ftr"/>
          </p:nvPr>
        </p:nvSpPr>
        <p:spPr>
          <a:xfrm>
            <a:off x="135890" y="666686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18" name="Shape 1318"/>
        <p:cNvGrpSpPr/>
        <p:nvPr/>
      </p:nvGrpSpPr>
      <p:grpSpPr>
        <a:xfrm>
          <a:off x="0" y="0"/>
          <a:ext cx="0" cy="0"/>
          <a:chOff x="0" y="0"/>
          <a:chExt cx="0" cy="0"/>
        </a:xfrm>
      </p:grpSpPr>
      <p:sp>
        <p:nvSpPr>
          <p:cNvPr id="1319" name="Google Shape;1319;p41"/>
          <p:cNvSpPr txBox="1"/>
          <p:nvPr>
            <p:ph idx="12" type="sldNum"/>
          </p:nvPr>
        </p:nvSpPr>
        <p:spPr>
          <a:xfrm>
            <a:off x="4745990" y="6438098"/>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1320" name="Google Shape;1320;p41"/>
          <p:cNvSpPr txBox="1"/>
          <p:nvPr/>
        </p:nvSpPr>
        <p:spPr>
          <a:xfrm>
            <a:off x="4587240" y="1017270"/>
            <a:ext cx="350583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rgbClr val="2E75B5"/>
                </a:solidFill>
                <a:latin typeface="Arial"/>
                <a:ea typeface="Arial"/>
                <a:cs typeface="Arial"/>
                <a:sym typeface="Arial"/>
              </a:rPr>
              <a:t>五、Massage chair fault code</a:t>
            </a:r>
            <a:endParaRPr b="1" sz="1800">
              <a:solidFill>
                <a:srgbClr val="2E75B5"/>
              </a:solidFill>
              <a:latin typeface="Arial"/>
              <a:ea typeface="Arial"/>
              <a:cs typeface="Arial"/>
              <a:sym typeface="Arial"/>
            </a:endParaRPr>
          </a:p>
        </p:txBody>
      </p:sp>
      <p:sp>
        <p:nvSpPr>
          <p:cNvPr id="1321" name="Google Shape;1321;p41"/>
          <p:cNvSpPr txBox="1"/>
          <p:nvPr>
            <p:ph idx="11" type="ftr"/>
          </p:nvPr>
        </p:nvSpPr>
        <p:spPr>
          <a:xfrm>
            <a:off x="135890" y="653986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graphicFrame>
        <p:nvGraphicFramePr>
          <p:cNvPr id="1322" name="Google Shape;1322;p41"/>
          <p:cNvGraphicFramePr/>
          <p:nvPr/>
        </p:nvGraphicFramePr>
        <p:xfrm>
          <a:off x="609600" y="1529715"/>
          <a:ext cx="3000000" cy="3000000"/>
        </p:xfrm>
        <a:graphic>
          <a:graphicData uri="http://schemas.openxmlformats.org/drawingml/2006/table">
            <a:tbl>
              <a:tblPr>
                <a:noFill/>
                <a:tableStyleId>{A00FDC2D-74C0-4E6E-9775-5213B411A4E3}</a:tableStyleId>
              </a:tblPr>
              <a:tblGrid>
                <a:gridCol w="618500"/>
                <a:gridCol w="788025"/>
                <a:gridCol w="3487425"/>
                <a:gridCol w="2255525"/>
                <a:gridCol w="2216775"/>
                <a:gridCol w="1606550"/>
              </a:tblGrid>
              <a:tr h="1080125">
                <a:tc>
                  <a:txBody>
                    <a:bodyPr/>
                    <a:lstStyle/>
                    <a:p>
                      <a:pPr indent="0" lvl="0" marL="0" marR="0" rtl="0" algn="ctr">
                        <a:spcBef>
                          <a:spcPts val="0"/>
                        </a:spcBef>
                        <a:spcAft>
                          <a:spcPts val="0"/>
                        </a:spcAft>
                        <a:buClr>
                          <a:srgbClr val="000000"/>
                        </a:buClr>
                        <a:buSzPts val="1300"/>
                        <a:buFont typeface="SimSun"/>
                        <a:buNone/>
                      </a:pPr>
                      <a:r>
                        <a:rPr b="1" lang="zh-CN" sz="1300" u="none" cap="none" strike="noStrike">
                          <a:solidFill>
                            <a:srgbClr val="000000"/>
                          </a:solidFill>
                          <a:latin typeface="SimSun"/>
                          <a:ea typeface="SimSun"/>
                          <a:cs typeface="SimSun"/>
                          <a:sym typeface="SimSun"/>
                        </a:rPr>
                        <a:t>01</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300"/>
                        <a:buFont typeface="Arial"/>
                        <a:buNone/>
                      </a:pPr>
                      <a:r>
                        <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The manual controller has detected that the button length is more than 40s.</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1.There are buttons, card keys.</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1.Check the manual control button</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Real-time detection</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970925">
                <a:tc>
                  <a:txBody>
                    <a:bodyPr/>
                    <a:lstStyle/>
                    <a:p>
                      <a:pPr indent="0" lvl="0" marL="0" marR="0" rtl="0" algn="ctr">
                        <a:spcBef>
                          <a:spcPts val="0"/>
                        </a:spcBef>
                        <a:spcAft>
                          <a:spcPts val="0"/>
                        </a:spcAft>
                        <a:buClr>
                          <a:srgbClr val="000000"/>
                        </a:buClr>
                        <a:buSzPts val="1300"/>
                        <a:buFont typeface="SimSun"/>
                        <a:buNone/>
                      </a:pPr>
                      <a:r>
                        <a:rPr b="1" lang="zh-CN" sz="1300" u="none" cap="none" strike="noStrike">
                          <a:solidFill>
                            <a:srgbClr val="000000"/>
                          </a:solidFill>
                          <a:latin typeface="SimSun"/>
                          <a:ea typeface="SimSun"/>
                          <a:cs typeface="SimSun"/>
                          <a:sym typeface="SimSun"/>
                        </a:rPr>
                        <a:t>02</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300"/>
                        <a:buFont typeface="Arial"/>
                        <a:buNone/>
                      </a:pPr>
                      <a:r>
                        <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The manual controller failed to communicate with the center board over 4S.</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1.The manual controller is disconnected.</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1.Replace the manual controller connection</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Real-time detection</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08400">
                <a:tc>
                  <a:txBody>
                    <a:bodyPr/>
                    <a:lstStyle/>
                    <a:p>
                      <a:pPr indent="0" lvl="0" marL="0" marR="0" rtl="0" algn="ctr">
                        <a:spcBef>
                          <a:spcPts val="0"/>
                        </a:spcBef>
                        <a:spcAft>
                          <a:spcPts val="0"/>
                        </a:spcAft>
                        <a:buClr>
                          <a:srgbClr val="000000"/>
                        </a:buClr>
                        <a:buSzPts val="1300"/>
                        <a:buFont typeface="SimSun"/>
                        <a:buNone/>
                      </a:pPr>
                      <a:r>
                        <a:rPr b="1" lang="zh-CN" sz="1300" u="none" cap="none" strike="noStrike">
                          <a:solidFill>
                            <a:srgbClr val="000000"/>
                          </a:solidFill>
                          <a:latin typeface="SimSun"/>
                          <a:ea typeface="SimSun"/>
                          <a:cs typeface="SimSun"/>
                          <a:sym typeface="SimSun"/>
                        </a:rPr>
                        <a:t>03</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300"/>
                        <a:buFont typeface="Arial"/>
                        <a:buNone/>
                      </a:pPr>
                      <a:r>
                        <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The upper and lower limit sensors are valid at the same time</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1.The upper and lower limit sensor is broken.                                 2.The connection of the back frame falls off.</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1.Replace the upper and lower limit sensor</a:t>
                      </a:r>
                      <a:endParaRPr b="1" sz="1300"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2.Check the signal cable connection of the back frame</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Real-time detection</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09050">
                <a:tc>
                  <a:txBody>
                    <a:bodyPr/>
                    <a:lstStyle/>
                    <a:p>
                      <a:pPr indent="0" lvl="0" marL="0" marR="0" rtl="0" algn="ctr">
                        <a:spcBef>
                          <a:spcPts val="0"/>
                        </a:spcBef>
                        <a:spcAft>
                          <a:spcPts val="0"/>
                        </a:spcAft>
                        <a:buClr>
                          <a:srgbClr val="000000"/>
                        </a:buClr>
                        <a:buSzPts val="1300"/>
                        <a:buFont typeface="SimSun"/>
                        <a:buNone/>
                      </a:pPr>
                      <a:r>
                        <a:rPr b="1" lang="zh-CN" sz="1300" u="none" cap="none" strike="noStrike">
                          <a:solidFill>
                            <a:srgbClr val="000000"/>
                          </a:solidFill>
                          <a:latin typeface="SimSun"/>
                          <a:ea typeface="SimSun"/>
                          <a:cs typeface="SimSun"/>
                          <a:sym typeface="SimSun"/>
                        </a:rPr>
                        <a:t>04</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300"/>
                        <a:buFont typeface="Arial"/>
                        <a:buNone/>
                      </a:pPr>
                      <a:r>
                        <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When the movement with walking function is turned on, abnormal walking count is detected.</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1.Poor contact of back frame signal to plug wire     2.The stroke counting sensor is broken.</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1.Check whether the back rack signal is plugged in.    2.The stroke counting sensor is broken.</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Real-time detection when the movement has the walking function turned on</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28" name="Shape 1328"/>
        <p:cNvGrpSpPr/>
        <p:nvPr/>
      </p:nvGrpSpPr>
      <p:grpSpPr>
        <a:xfrm>
          <a:off x="0" y="0"/>
          <a:ext cx="0" cy="0"/>
          <a:chOff x="0" y="0"/>
          <a:chExt cx="0" cy="0"/>
        </a:xfrm>
      </p:grpSpPr>
      <p:sp>
        <p:nvSpPr>
          <p:cNvPr id="1329" name="Google Shape;1329;p42"/>
          <p:cNvSpPr txBox="1"/>
          <p:nvPr>
            <p:ph idx="12" type="sldNum"/>
          </p:nvPr>
        </p:nvSpPr>
        <p:spPr>
          <a:xfrm>
            <a:off x="4745990" y="6438098"/>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1330" name="Google Shape;1330;p42"/>
          <p:cNvSpPr txBox="1"/>
          <p:nvPr/>
        </p:nvSpPr>
        <p:spPr>
          <a:xfrm>
            <a:off x="4382770" y="944245"/>
            <a:ext cx="350583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rgbClr val="2E75B5"/>
                </a:solidFill>
                <a:latin typeface="Arial"/>
                <a:ea typeface="Arial"/>
                <a:cs typeface="Arial"/>
                <a:sym typeface="Arial"/>
              </a:rPr>
              <a:t>五、Massage chair fault code</a:t>
            </a:r>
            <a:endParaRPr b="1" sz="1800">
              <a:solidFill>
                <a:srgbClr val="2E75B5"/>
              </a:solidFill>
              <a:latin typeface="Arial"/>
              <a:ea typeface="Arial"/>
              <a:cs typeface="Arial"/>
              <a:sym typeface="Arial"/>
            </a:endParaRPr>
          </a:p>
        </p:txBody>
      </p:sp>
      <p:sp>
        <p:nvSpPr>
          <p:cNvPr id="1331" name="Google Shape;1331;p42"/>
          <p:cNvSpPr txBox="1"/>
          <p:nvPr>
            <p:ph idx="11" type="ftr"/>
          </p:nvPr>
        </p:nvSpPr>
        <p:spPr>
          <a:xfrm>
            <a:off x="135890" y="653986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graphicFrame>
        <p:nvGraphicFramePr>
          <p:cNvPr id="1332" name="Google Shape;1332;p42"/>
          <p:cNvGraphicFramePr/>
          <p:nvPr/>
        </p:nvGraphicFramePr>
        <p:xfrm>
          <a:off x="609600" y="1285875"/>
          <a:ext cx="3000000" cy="3000000"/>
        </p:xfrm>
        <a:graphic>
          <a:graphicData uri="http://schemas.openxmlformats.org/drawingml/2006/table">
            <a:tbl>
              <a:tblPr>
                <a:noFill/>
                <a:tableStyleId>{A00FDC2D-74C0-4E6E-9775-5213B411A4E3}</a:tableStyleId>
              </a:tblPr>
              <a:tblGrid>
                <a:gridCol w="618500"/>
                <a:gridCol w="1515750"/>
                <a:gridCol w="2517775"/>
                <a:gridCol w="2497450"/>
                <a:gridCol w="2216775"/>
                <a:gridCol w="1606550"/>
              </a:tblGrid>
              <a:tr h="1247150">
                <a:tc>
                  <a:txBody>
                    <a:bodyPr/>
                    <a:lstStyle/>
                    <a:p>
                      <a:pPr indent="0" lvl="0" marL="0" marR="0" rtl="0" algn="ctr">
                        <a:spcBef>
                          <a:spcPts val="0"/>
                        </a:spcBef>
                        <a:spcAft>
                          <a:spcPts val="0"/>
                        </a:spcAft>
                        <a:buClr>
                          <a:srgbClr val="000000"/>
                        </a:buClr>
                        <a:buSzPts val="1300"/>
                        <a:buFont typeface="SimSun"/>
                        <a:buNone/>
                      </a:pPr>
                      <a:r>
                        <a:rPr b="1" lang="zh-CN" sz="1300" u="none" cap="none" strike="noStrike">
                          <a:solidFill>
                            <a:srgbClr val="000000"/>
                          </a:solidFill>
                          <a:latin typeface="SimSun"/>
                          <a:ea typeface="SimSun"/>
                          <a:cs typeface="SimSun"/>
                          <a:sym typeface="SimSun"/>
                        </a:rPr>
                        <a:t>09</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300"/>
                        <a:buFont typeface="Arial"/>
                        <a:buNone/>
                      </a:pPr>
                      <a:r>
                        <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No counting signal of rotation circle of kneading motor was detected by 5s clock.</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1.Width detection board is broken                                 2.Width plate connection is abnormal</a:t>
                      </a:r>
                      <a:endParaRPr b="1" sz="1300"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3.The kneading motor is broken or the belt falls off</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1.Replace the width detection board                                   2.Replace the back frame signal cable                           3.Replace the motor</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Detect when entering self-test mode</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47150">
                <a:tc>
                  <a:txBody>
                    <a:bodyPr/>
                    <a:lstStyle/>
                    <a:p>
                      <a:pPr indent="0" lvl="0" marL="0" marR="0" rtl="0" algn="ctr">
                        <a:spcBef>
                          <a:spcPts val="0"/>
                        </a:spcBef>
                        <a:spcAft>
                          <a:spcPts val="0"/>
                        </a:spcAft>
                        <a:buClr>
                          <a:srgbClr val="000000"/>
                        </a:buClr>
                        <a:buSzPts val="1300"/>
                        <a:buFont typeface="SimSun"/>
                        <a:buNone/>
                      </a:pPr>
                      <a:r>
                        <a:rPr b="1" lang="zh-CN" sz="1300" u="none" cap="none" strike="noStrike">
                          <a:solidFill>
                            <a:srgbClr val="000000"/>
                          </a:solidFill>
                          <a:latin typeface="SimSun"/>
                          <a:ea typeface="SimSun"/>
                          <a:cs typeface="SimSun"/>
                          <a:sym typeface="SimSun"/>
                        </a:rPr>
                        <a:t>10</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300"/>
                        <a:buFont typeface="Arial"/>
                        <a:buNone/>
                      </a:pPr>
                      <a:r>
                        <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No wide bit signal detected by 5s clock</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1.Width detection board is broken                                                           2.Width plate connection is abnormal                                                     3.The kneading motor is broken or the belt falls off</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1.Replace the width detection board                                   2.Replace the back frame signal cable</a:t>
                      </a:r>
                      <a:endParaRPr b="1" sz="1300"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3.Replace the motor</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Detect when entering self-test mode</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136650">
                <a:tc>
                  <a:txBody>
                    <a:bodyPr/>
                    <a:lstStyle/>
                    <a:p>
                      <a:pPr indent="0" lvl="0" marL="0" marR="0" rtl="0" algn="ctr">
                        <a:spcBef>
                          <a:spcPts val="0"/>
                        </a:spcBef>
                        <a:spcAft>
                          <a:spcPts val="0"/>
                        </a:spcAft>
                        <a:buClr>
                          <a:srgbClr val="000000"/>
                        </a:buClr>
                        <a:buSzPts val="1300"/>
                        <a:buFont typeface="SimSun"/>
                        <a:buNone/>
                      </a:pPr>
                      <a:r>
                        <a:rPr b="1" lang="zh-CN" sz="1300" u="none" cap="none" strike="noStrike">
                          <a:solidFill>
                            <a:srgbClr val="000000"/>
                          </a:solidFill>
                          <a:latin typeface="SimSun"/>
                          <a:ea typeface="SimSun"/>
                          <a:cs typeface="SimSun"/>
                          <a:sym typeface="SimSun"/>
                        </a:rPr>
                        <a:t>13</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300"/>
                        <a:buFont typeface="Arial"/>
                        <a:buNone/>
                      </a:pPr>
                      <a:r>
                        <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The upper and lower limit sensors are valid at the same time</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1.The upper and lower limit sensor is broken.</a:t>
                      </a:r>
                      <a:endParaRPr b="1" sz="1300"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2.The connection of the back frame falls off.</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1.Replace the upper and lower limit sensor                                2.Check the signal cable connection of the back frame</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Detect when entering self-test mode</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445250">
                <a:tc>
                  <a:txBody>
                    <a:bodyPr/>
                    <a:lstStyle/>
                    <a:p>
                      <a:pPr indent="0" lvl="0" marL="0" marR="0" rtl="0" algn="ctr">
                        <a:spcBef>
                          <a:spcPts val="0"/>
                        </a:spcBef>
                        <a:spcAft>
                          <a:spcPts val="0"/>
                        </a:spcAft>
                        <a:buClr>
                          <a:srgbClr val="000000"/>
                        </a:buClr>
                        <a:buSzPts val="1300"/>
                        <a:buFont typeface="SimSun"/>
                        <a:buNone/>
                      </a:pPr>
                      <a:r>
                        <a:rPr b="1" lang="zh-CN" sz="1300" u="none" cap="none" strike="noStrike">
                          <a:solidFill>
                            <a:srgbClr val="000000"/>
                          </a:solidFill>
                          <a:latin typeface="SimSun"/>
                          <a:ea typeface="SimSun"/>
                          <a:cs typeface="SimSun"/>
                          <a:sym typeface="SimSun"/>
                        </a:rPr>
                        <a:t>14</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300"/>
                        <a:buFont typeface="Arial"/>
                        <a:buNone/>
                      </a:pPr>
                      <a:r>
                        <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No upper limit sensor signal detected by 40s clock</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1.The upper limit sensor is broken.                                                 2.The connection of the back frame falls off.                                               3.The walking motor is broken or broken.</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1.Replace the upper limit sensor board</a:t>
                      </a:r>
                      <a:endParaRPr b="1" sz="1300"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2.Check the signal cable connection of the back frame</a:t>
                      </a:r>
                      <a:endParaRPr b="1" sz="1300"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3.Replace the walking motor or connection</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Detect when entering self-test mode</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38" name="Shape 1338"/>
        <p:cNvGrpSpPr/>
        <p:nvPr/>
      </p:nvGrpSpPr>
      <p:grpSpPr>
        <a:xfrm>
          <a:off x="0" y="0"/>
          <a:ext cx="0" cy="0"/>
          <a:chOff x="0" y="0"/>
          <a:chExt cx="0" cy="0"/>
        </a:xfrm>
      </p:grpSpPr>
      <p:sp>
        <p:nvSpPr>
          <p:cNvPr id="1339" name="Google Shape;1339;p43"/>
          <p:cNvSpPr txBox="1"/>
          <p:nvPr>
            <p:ph idx="12" type="sldNum"/>
          </p:nvPr>
        </p:nvSpPr>
        <p:spPr>
          <a:xfrm>
            <a:off x="4745990" y="6438098"/>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1340" name="Google Shape;1340;p43"/>
          <p:cNvSpPr txBox="1"/>
          <p:nvPr/>
        </p:nvSpPr>
        <p:spPr>
          <a:xfrm>
            <a:off x="4514215" y="1017270"/>
            <a:ext cx="350583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rgbClr val="2E75B5"/>
                </a:solidFill>
                <a:latin typeface="Arial"/>
                <a:ea typeface="Arial"/>
                <a:cs typeface="Arial"/>
                <a:sym typeface="Arial"/>
              </a:rPr>
              <a:t>五、Massage chair fault code</a:t>
            </a:r>
            <a:endParaRPr b="1" sz="1800">
              <a:solidFill>
                <a:srgbClr val="2E75B5"/>
              </a:solidFill>
              <a:latin typeface="Arial"/>
              <a:ea typeface="Arial"/>
              <a:cs typeface="Arial"/>
              <a:sym typeface="Arial"/>
            </a:endParaRPr>
          </a:p>
        </p:txBody>
      </p:sp>
      <p:sp>
        <p:nvSpPr>
          <p:cNvPr id="1341" name="Google Shape;1341;p43"/>
          <p:cNvSpPr txBox="1"/>
          <p:nvPr>
            <p:ph idx="11" type="ftr"/>
          </p:nvPr>
        </p:nvSpPr>
        <p:spPr>
          <a:xfrm>
            <a:off x="135890" y="653986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graphicFrame>
        <p:nvGraphicFramePr>
          <p:cNvPr id="1342" name="Google Shape;1342;p43"/>
          <p:cNvGraphicFramePr/>
          <p:nvPr/>
        </p:nvGraphicFramePr>
        <p:xfrm>
          <a:off x="609600" y="1489075"/>
          <a:ext cx="3000000" cy="3000000"/>
        </p:xfrm>
        <a:graphic>
          <a:graphicData uri="http://schemas.openxmlformats.org/drawingml/2006/table">
            <a:tbl>
              <a:tblPr>
                <a:noFill/>
                <a:tableStyleId>{A00FDC2D-74C0-4E6E-9775-5213B411A4E3}</a:tableStyleId>
              </a:tblPr>
              <a:tblGrid>
                <a:gridCol w="618500"/>
                <a:gridCol w="894725"/>
                <a:gridCol w="3471550"/>
                <a:gridCol w="2164725"/>
                <a:gridCol w="2216775"/>
                <a:gridCol w="1606550"/>
              </a:tblGrid>
              <a:tr h="1134100">
                <a:tc>
                  <a:txBody>
                    <a:bodyPr/>
                    <a:lstStyle/>
                    <a:p>
                      <a:pPr indent="0" lvl="0" marL="0" marR="0" rtl="0" algn="ctr">
                        <a:spcBef>
                          <a:spcPts val="0"/>
                        </a:spcBef>
                        <a:spcAft>
                          <a:spcPts val="0"/>
                        </a:spcAft>
                        <a:buClr>
                          <a:srgbClr val="000000"/>
                        </a:buClr>
                        <a:buSzPts val="1300"/>
                        <a:buFont typeface="SimSun"/>
                        <a:buNone/>
                      </a:pPr>
                      <a:r>
                        <a:rPr b="1" lang="zh-CN" sz="1300" u="none" cap="none" strike="noStrike">
                          <a:solidFill>
                            <a:srgbClr val="000000"/>
                          </a:solidFill>
                          <a:latin typeface="SimSun"/>
                          <a:ea typeface="SimSun"/>
                          <a:cs typeface="SimSun"/>
                          <a:sym typeface="SimSun"/>
                        </a:rPr>
                        <a:t>15</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300"/>
                        <a:buFont typeface="Arial"/>
                        <a:buNone/>
                      </a:pPr>
                      <a:r>
                        <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When the movement with walking function is turned on, abnormal walking count is detected.</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1.Poor contact of back frame signal to plug wire</a:t>
                      </a:r>
                      <a:endParaRPr b="1" sz="1300"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2.The stroke counting sensor is broken.</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1.Check whether the back rack signal is plugged in.   2.The stroke counting sensor is broken.</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Detect when entering self-test mode</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134750">
                <a:tc>
                  <a:txBody>
                    <a:bodyPr/>
                    <a:lstStyle/>
                    <a:p>
                      <a:pPr indent="0" lvl="0" marL="0" marR="0" rtl="0" algn="ctr">
                        <a:spcBef>
                          <a:spcPts val="0"/>
                        </a:spcBef>
                        <a:spcAft>
                          <a:spcPts val="0"/>
                        </a:spcAft>
                        <a:buClr>
                          <a:srgbClr val="000000"/>
                        </a:buClr>
                        <a:buSzPts val="1300"/>
                        <a:buFont typeface="SimSun"/>
                        <a:buNone/>
                      </a:pPr>
                      <a:r>
                        <a:rPr b="1" lang="zh-CN" sz="1300" u="none" cap="none" strike="noStrike">
                          <a:solidFill>
                            <a:srgbClr val="000000"/>
                          </a:solidFill>
                          <a:latin typeface="SimSun"/>
                          <a:ea typeface="SimSun"/>
                          <a:cs typeface="SimSun"/>
                          <a:sym typeface="SimSun"/>
                        </a:rPr>
                        <a:t>16</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300"/>
                        <a:buFont typeface="Arial"/>
                        <a:buNone/>
                      </a:pPr>
                      <a:r>
                        <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After the upper limit sensor detected the signal, the lower limit sensor signal was detected in 2S.</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1.The upper (lower) limit sensor is broken.</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1.Replace the lower (upper) limit sensor board                            2.Check the wire connection of the lower (upper) limit sensor</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Detect when entering self-test mode</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80150">
                <a:tc>
                  <a:txBody>
                    <a:bodyPr/>
                    <a:lstStyle/>
                    <a:p>
                      <a:pPr indent="0" lvl="0" marL="0" marR="0" rtl="0" algn="ctr">
                        <a:spcBef>
                          <a:spcPts val="0"/>
                        </a:spcBef>
                        <a:spcAft>
                          <a:spcPts val="0"/>
                        </a:spcAft>
                        <a:buClr>
                          <a:srgbClr val="000000"/>
                        </a:buClr>
                        <a:buSzPts val="1300"/>
                        <a:buFont typeface="SimSun"/>
                        <a:buNone/>
                      </a:pPr>
                      <a:r>
                        <a:rPr b="1" lang="zh-CN" sz="1300" u="none" cap="none" strike="noStrike">
                          <a:solidFill>
                            <a:srgbClr val="000000"/>
                          </a:solidFill>
                          <a:latin typeface="SimSun"/>
                          <a:ea typeface="SimSun"/>
                          <a:cs typeface="SimSun"/>
                          <a:sym typeface="SimSun"/>
                        </a:rPr>
                        <a:t>17</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300"/>
                        <a:buFont typeface="Arial"/>
                        <a:buNone/>
                      </a:pPr>
                      <a:r>
                        <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No lower limit sensor signal detected by 40s clock</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1.The lower limit sensor is broken.                                                 2.The connection of the back frame falls off.</a:t>
                      </a:r>
                      <a:endParaRPr b="1" sz="1300"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3.The walking motor is broken or broken.</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1.Replace the lower limit sensor board</a:t>
                      </a:r>
                      <a:endParaRPr b="1" sz="1300"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2.Check the back rack wire connection                                            3.Replace the broken or connected walking motor</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Detect when entering self-test mode</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134100">
                <a:tc>
                  <a:txBody>
                    <a:bodyPr/>
                    <a:lstStyle/>
                    <a:p>
                      <a:pPr indent="0" lvl="0" marL="0" marR="0" rtl="0" algn="ctr">
                        <a:spcBef>
                          <a:spcPts val="0"/>
                        </a:spcBef>
                        <a:spcAft>
                          <a:spcPts val="0"/>
                        </a:spcAft>
                        <a:buClr>
                          <a:srgbClr val="000000"/>
                        </a:buClr>
                        <a:buSzPts val="1300"/>
                        <a:buFont typeface="SimSun"/>
                        <a:buNone/>
                      </a:pPr>
                      <a:r>
                        <a:rPr b="1" lang="zh-CN" sz="1300" u="none" cap="none" strike="noStrike">
                          <a:solidFill>
                            <a:srgbClr val="000000"/>
                          </a:solidFill>
                          <a:latin typeface="SimSun"/>
                          <a:ea typeface="SimSun"/>
                          <a:cs typeface="SimSun"/>
                          <a:sym typeface="SimSun"/>
                        </a:rPr>
                        <a:t>18</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300"/>
                        <a:buFont typeface="Arial"/>
                        <a:buNone/>
                      </a:pPr>
                      <a:r>
                        <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After the lower limit bit sensor detects the signal, the upper limit bit sensor signal is detected in 2S.</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1.The upper (lower) limit sensor is broken.</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1.Replace the upper (lower) limit sensor board</a:t>
                      </a:r>
                      <a:endParaRPr b="1" sz="1300"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2.Check the wire connection of the upper (lower) limit sensor</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Detect when entering self-test mode</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48" name="Shape 1348"/>
        <p:cNvGrpSpPr/>
        <p:nvPr/>
      </p:nvGrpSpPr>
      <p:grpSpPr>
        <a:xfrm>
          <a:off x="0" y="0"/>
          <a:ext cx="0" cy="0"/>
          <a:chOff x="0" y="0"/>
          <a:chExt cx="0" cy="0"/>
        </a:xfrm>
      </p:grpSpPr>
      <p:sp>
        <p:nvSpPr>
          <p:cNvPr id="1349" name="Google Shape;1349;p44"/>
          <p:cNvSpPr txBox="1"/>
          <p:nvPr>
            <p:ph idx="12" type="sldNum"/>
          </p:nvPr>
        </p:nvSpPr>
        <p:spPr>
          <a:xfrm>
            <a:off x="4745990" y="6438098"/>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1350" name="Google Shape;1350;p44"/>
          <p:cNvSpPr txBox="1"/>
          <p:nvPr/>
        </p:nvSpPr>
        <p:spPr>
          <a:xfrm>
            <a:off x="4528820" y="1017270"/>
            <a:ext cx="350583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rgbClr val="2E75B5"/>
                </a:solidFill>
                <a:latin typeface="Arial"/>
                <a:ea typeface="Arial"/>
                <a:cs typeface="Arial"/>
                <a:sym typeface="Arial"/>
              </a:rPr>
              <a:t>五、Massage chair fault code</a:t>
            </a:r>
            <a:endParaRPr b="1" sz="1800">
              <a:solidFill>
                <a:srgbClr val="2E75B5"/>
              </a:solidFill>
              <a:latin typeface="Arial"/>
              <a:ea typeface="Arial"/>
              <a:cs typeface="Arial"/>
              <a:sym typeface="Arial"/>
            </a:endParaRPr>
          </a:p>
        </p:txBody>
      </p:sp>
      <p:sp>
        <p:nvSpPr>
          <p:cNvPr id="1351" name="Google Shape;1351;p44"/>
          <p:cNvSpPr txBox="1"/>
          <p:nvPr>
            <p:ph idx="11" type="ftr"/>
          </p:nvPr>
        </p:nvSpPr>
        <p:spPr>
          <a:xfrm>
            <a:off x="135890" y="653986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graphicFrame>
        <p:nvGraphicFramePr>
          <p:cNvPr id="1352" name="Google Shape;1352;p44"/>
          <p:cNvGraphicFramePr/>
          <p:nvPr/>
        </p:nvGraphicFramePr>
        <p:xfrm>
          <a:off x="609600" y="1588135"/>
          <a:ext cx="3000000" cy="3000000"/>
        </p:xfrm>
        <a:graphic>
          <a:graphicData uri="http://schemas.openxmlformats.org/drawingml/2006/table">
            <a:tbl>
              <a:tblPr>
                <a:noFill/>
                <a:tableStyleId>{A00FDC2D-74C0-4E6E-9775-5213B411A4E3}</a:tableStyleId>
              </a:tblPr>
              <a:tblGrid>
                <a:gridCol w="618500"/>
                <a:gridCol w="1287775"/>
                <a:gridCol w="3078475"/>
                <a:gridCol w="2164725"/>
                <a:gridCol w="2216775"/>
                <a:gridCol w="1606550"/>
              </a:tblGrid>
              <a:tr h="1425575">
                <a:tc>
                  <a:txBody>
                    <a:bodyPr/>
                    <a:lstStyle/>
                    <a:p>
                      <a:pPr indent="0" lvl="0" marL="0" marR="0" rtl="0" algn="ctr">
                        <a:spcBef>
                          <a:spcPts val="0"/>
                        </a:spcBef>
                        <a:spcAft>
                          <a:spcPts val="0"/>
                        </a:spcAft>
                        <a:buClr>
                          <a:srgbClr val="000000"/>
                        </a:buClr>
                        <a:buSzPts val="1300"/>
                        <a:buFont typeface="SimSun"/>
                        <a:buNone/>
                      </a:pPr>
                      <a:r>
                        <a:rPr b="1" lang="zh-CN" sz="1300" u="none" cap="none" strike="noStrike">
                          <a:solidFill>
                            <a:srgbClr val="000000"/>
                          </a:solidFill>
                          <a:latin typeface="SimSun"/>
                          <a:ea typeface="SimSun"/>
                          <a:cs typeface="SimSun"/>
                          <a:sym typeface="SimSun"/>
                        </a:rPr>
                        <a:t>19</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300"/>
                        <a:buFont typeface="Arial"/>
                        <a:buNone/>
                      </a:pPr>
                      <a:r>
                        <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No counting signal was detected when the calf putter opened 2.5s.</a:t>
                      </a:r>
                      <a:endParaRPr b="1" sz="1300"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(or 40s does not detect putter position signal)</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1.The crus push rod motor is broken.                                                 2.The connection of the calf push rod motor falls off</a:t>
                      </a:r>
                      <a:endParaRPr b="1" sz="1300" u="none" cap="none" strike="noStrike">
                        <a:solidFill>
                          <a:srgbClr val="000000"/>
                        </a:solidFill>
                        <a:latin typeface="Arial"/>
                        <a:ea typeface="Arial"/>
                        <a:cs typeface="Arial"/>
                        <a:sym typeface="Arial"/>
                      </a:endParaRPr>
                    </a:p>
                    <a:p>
                      <a:pPr indent="0" lvl="0" marL="0" marR="0" rtl="0" algn="l">
                        <a:spcBef>
                          <a:spcPts val="0"/>
                        </a:spcBef>
                        <a:spcAft>
                          <a:spcPts val="0"/>
                        </a:spcAft>
                        <a:buClr>
                          <a:schemeClr val="dk1"/>
                        </a:buClr>
                        <a:buSzPts val="1300"/>
                        <a:buFont typeface="Arial"/>
                        <a:buNone/>
                      </a:pPr>
                      <a:r>
                        <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1.Replace the calf push rod motor                                                               2.Check the connection of the calf push rod motor</a:t>
                      </a:r>
                      <a:endParaRPr b="1" sz="1300" u="none" cap="none" strike="noStrike">
                        <a:solidFill>
                          <a:srgbClr val="000000"/>
                        </a:solidFill>
                        <a:latin typeface="Arial"/>
                        <a:ea typeface="Arial"/>
                        <a:cs typeface="Arial"/>
                        <a:sym typeface="Arial"/>
                      </a:endParaRPr>
                    </a:p>
                    <a:p>
                      <a:pPr indent="0" lvl="0" marL="0" marR="0" rtl="0" algn="l">
                        <a:spcBef>
                          <a:spcPts val="0"/>
                        </a:spcBef>
                        <a:spcAft>
                          <a:spcPts val="0"/>
                        </a:spcAft>
                        <a:buClr>
                          <a:schemeClr val="dk1"/>
                        </a:buClr>
                        <a:buSzPts val="1300"/>
                        <a:buFont typeface="Arial"/>
                        <a:buNone/>
                      </a:pPr>
                      <a:r>
                        <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Detect when entering self-test mode</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426850">
                <a:tc>
                  <a:txBody>
                    <a:bodyPr/>
                    <a:lstStyle/>
                    <a:p>
                      <a:pPr indent="0" lvl="0" marL="0" marR="0" rtl="0" algn="ctr">
                        <a:spcBef>
                          <a:spcPts val="0"/>
                        </a:spcBef>
                        <a:spcAft>
                          <a:spcPts val="0"/>
                        </a:spcAft>
                        <a:buClr>
                          <a:srgbClr val="000000"/>
                        </a:buClr>
                        <a:buSzPts val="1300"/>
                        <a:buFont typeface="SimSun"/>
                        <a:buNone/>
                      </a:pPr>
                      <a:r>
                        <a:rPr b="1" lang="zh-CN" sz="1300" u="none" cap="none" strike="noStrike">
                          <a:solidFill>
                            <a:srgbClr val="000000"/>
                          </a:solidFill>
                          <a:latin typeface="SimSun"/>
                          <a:ea typeface="SimSun"/>
                          <a:cs typeface="SimSun"/>
                          <a:sym typeface="SimSun"/>
                        </a:rPr>
                        <a:t>21</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300"/>
                        <a:buFont typeface="Arial"/>
                        <a:buNone/>
                      </a:pPr>
                      <a:r>
                        <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There is no successful communication between the core board and the center board over 6S.</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1.The core board is disconnected.</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1.Replace the movement board connection</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Real-time detection</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792600">
                <a:tc>
                  <a:txBody>
                    <a:bodyPr/>
                    <a:lstStyle/>
                    <a:p>
                      <a:pPr indent="0" lvl="0" marL="0" marR="0" rtl="0" algn="ctr">
                        <a:spcBef>
                          <a:spcPts val="0"/>
                        </a:spcBef>
                        <a:spcAft>
                          <a:spcPts val="0"/>
                        </a:spcAft>
                        <a:buClr>
                          <a:srgbClr val="000000"/>
                        </a:buClr>
                        <a:buSzPts val="1300"/>
                        <a:buFont typeface="SimSun"/>
                        <a:buNone/>
                      </a:pPr>
                      <a:r>
                        <a:rPr b="1" lang="zh-CN" sz="1300" u="none" cap="none" strike="noStrike">
                          <a:solidFill>
                            <a:srgbClr val="000000"/>
                          </a:solidFill>
                          <a:latin typeface="SimSun"/>
                          <a:ea typeface="SimSun"/>
                          <a:cs typeface="SimSun"/>
                          <a:sym typeface="SimSun"/>
                        </a:rPr>
                        <a:t>25</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300"/>
                        <a:buFont typeface="Arial"/>
                        <a:buNone/>
                      </a:pPr>
                      <a:r>
                        <a:t/>
                      </a:r>
                      <a:endParaRPr b="1" sz="1300" u="none" cap="none" strike="noStrike">
                        <a:solidFill>
                          <a:srgbClr val="000000"/>
                        </a:solidFill>
                        <a:latin typeface="SimSun"/>
                        <a:ea typeface="SimSun"/>
                        <a:cs typeface="SimSun"/>
                        <a:sym typeface="SimSun"/>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No counting signal was detected when the back putter opened 2.5s.</a:t>
                      </a:r>
                      <a:endParaRPr b="1" sz="1300"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(or 40s does not detect putter position signal)</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1.The back push rod motor is broken.                                2.The connection of the back push rod motor falls off.</a:t>
                      </a:r>
                      <a:endParaRPr b="1" sz="1300"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3.The back putter count line falls off.</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1.Replace the back push rod motor</a:t>
                      </a:r>
                      <a:endParaRPr b="1" sz="1300"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2.Check the connection of the back push rod motor               3.Check the back putter count connection</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1" lang="zh-CN" sz="1300" u="none" cap="none" strike="noStrike">
                          <a:solidFill>
                            <a:srgbClr val="000000"/>
                          </a:solidFill>
                          <a:latin typeface="Arial"/>
                          <a:ea typeface="Arial"/>
                          <a:cs typeface="Arial"/>
                          <a:sym typeface="Arial"/>
                        </a:rPr>
                        <a:t>Detect when self-test is turned on</a:t>
                      </a:r>
                      <a:endParaRPr b="1" sz="1300" u="none" cap="none" strike="noStrike">
                        <a:solidFill>
                          <a:srgbClr val="000000"/>
                        </a:solidFill>
                        <a:latin typeface="Arial"/>
                        <a:ea typeface="Arial"/>
                        <a:cs typeface="Arial"/>
                        <a:sym typeface="Arial"/>
                      </a:endParaRPr>
                    </a:p>
                  </a:txBody>
                  <a:tcPr marT="12700" marB="45725"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7" name="Shape 187"/>
        <p:cNvGrpSpPr/>
        <p:nvPr/>
      </p:nvGrpSpPr>
      <p:grpSpPr>
        <a:xfrm>
          <a:off x="0" y="0"/>
          <a:ext cx="0" cy="0"/>
          <a:chOff x="0" y="0"/>
          <a:chExt cx="0" cy="0"/>
        </a:xfrm>
      </p:grpSpPr>
      <p:sp>
        <p:nvSpPr>
          <p:cNvPr id="188" name="Google Shape;188;p5"/>
          <p:cNvSpPr txBox="1"/>
          <p:nvPr>
            <p:ph idx="12" type="sldNum"/>
          </p:nvPr>
        </p:nvSpPr>
        <p:spPr>
          <a:xfrm>
            <a:off x="4745990" y="634983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189" name="Google Shape;189;p5"/>
          <p:cNvSpPr txBox="1"/>
          <p:nvPr/>
        </p:nvSpPr>
        <p:spPr>
          <a:xfrm>
            <a:off x="692150" y="1325880"/>
            <a:ext cx="352615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2.1、Function of the test gears </a:t>
            </a:r>
            <a:endParaRPr sz="1800">
              <a:solidFill>
                <a:schemeClr val="dk1"/>
              </a:solidFill>
              <a:latin typeface="Arial"/>
              <a:ea typeface="Arial"/>
              <a:cs typeface="Arial"/>
              <a:sym typeface="Arial"/>
            </a:endParaRPr>
          </a:p>
        </p:txBody>
      </p:sp>
      <p:sp>
        <p:nvSpPr>
          <p:cNvPr id="190" name="Google Shape;190;p5"/>
          <p:cNvSpPr txBox="1"/>
          <p:nvPr/>
        </p:nvSpPr>
        <p:spPr>
          <a:xfrm>
            <a:off x="429260" y="2092325"/>
            <a:ext cx="8194675" cy="20821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435">
                <a:solidFill>
                  <a:schemeClr val="dk1"/>
                </a:solidFill>
                <a:latin typeface="Arial"/>
                <a:ea typeface="Arial"/>
                <a:cs typeface="Arial"/>
                <a:sym typeface="Arial"/>
              </a:rPr>
              <a:t>Data hold switch</a:t>
            </a:r>
            <a:r>
              <a:rPr lang="zh-CN" sz="1435">
                <a:solidFill>
                  <a:schemeClr val="dk1"/>
                </a:solidFill>
                <a:latin typeface="Arial"/>
                <a:ea typeface="Arial"/>
                <a:cs typeface="Arial"/>
                <a:sym typeface="Arial"/>
              </a:rPr>
              <a:t>：Memorize the measured data for comparison。</a:t>
            </a:r>
            <a:endParaRPr sz="1435">
              <a:solidFill>
                <a:schemeClr val="dk1"/>
              </a:solidFill>
              <a:latin typeface="Arial"/>
              <a:ea typeface="Arial"/>
              <a:cs typeface="Arial"/>
              <a:sym typeface="Arial"/>
            </a:endParaRPr>
          </a:p>
          <a:p>
            <a:pPr indent="0" lvl="0" marL="0" marR="0" rtl="0" algn="l">
              <a:spcBef>
                <a:spcPts val="0"/>
              </a:spcBef>
              <a:spcAft>
                <a:spcPts val="0"/>
              </a:spcAft>
              <a:buNone/>
            </a:pPr>
            <a:r>
              <a:rPr b="1" lang="zh-CN" sz="1435">
                <a:solidFill>
                  <a:schemeClr val="dk1"/>
                </a:solidFill>
                <a:latin typeface="Arial"/>
                <a:ea typeface="Arial"/>
                <a:cs typeface="Arial"/>
                <a:sym typeface="Arial"/>
              </a:rPr>
              <a:t>Buzzer (diode test gear）</a:t>
            </a:r>
            <a:r>
              <a:rPr lang="zh-CN" sz="1435">
                <a:solidFill>
                  <a:schemeClr val="dk1"/>
                </a:solidFill>
                <a:latin typeface="Arial"/>
                <a:ea typeface="Arial"/>
                <a:cs typeface="Arial"/>
                <a:sym typeface="Arial"/>
              </a:rPr>
              <a:t>：Measure the quality of diode, the on-off and alarm function of circuit</a:t>
            </a:r>
            <a:endParaRPr sz="1435">
              <a:solidFill>
                <a:schemeClr val="dk1"/>
              </a:solidFill>
              <a:latin typeface="Arial"/>
              <a:ea typeface="Arial"/>
              <a:cs typeface="Arial"/>
              <a:sym typeface="Arial"/>
            </a:endParaRPr>
          </a:p>
          <a:p>
            <a:pPr indent="0" lvl="0" marL="0" marR="0" rtl="0" algn="l">
              <a:spcBef>
                <a:spcPts val="0"/>
              </a:spcBef>
              <a:spcAft>
                <a:spcPts val="0"/>
              </a:spcAft>
              <a:buNone/>
            </a:pPr>
            <a:r>
              <a:rPr b="1" lang="zh-CN" sz="1435">
                <a:solidFill>
                  <a:schemeClr val="dk1"/>
                </a:solidFill>
                <a:latin typeface="Arial"/>
                <a:ea typeface="Arial"/>
                <a:cs typeface="Arial"/>
                <a:sym typeface="Arial"/>
              </a:rPr>
              <a:t>Resistance gear test gear</a:t>
            </a:r>
            <a:r>
              <a:rPr lang="zh-CN" sz="1435">
                <a:solidFill>
                  <a:schemeClr val="dk1"/>
                </a:solidFill>
                <a:latin typeface="Arial"/>
                <a:ea typeface="Arial"/>
                <a:cs typeface="Arial"/>
                <a:sym typeface="Arial"/>
              </a:rPr>
              <a:t>：Measure the quality and value of resistance</a:t>
            </a:r>
            <a:endParaRPr sz="1435">
              <a:solidFill>
                <a:schemeClr val="dk1"/>
              </a:solidFill>
              <a:latin typeface="Arial"/>
              <a:ea typeface="Arial"/>
              <a:cs typeface="Arial"/>
              <a:sym typeface="Arial"/>
            </a:endParaRPr>
          </a:p>
          <a:p>
            <a:pPr indent="0" lvl="0" marL="0" marR="0" rtl="0" algn="l">
              <a:spcBef>
                <a:spcPts val="0"/>
              </a:spcBef>
              <a:spcAft>
                <a:spcPts val="0"/>
              </a:spcAft>
              <a:buNone/>
            </a:pPr>
            <a:r>
              <a:rPr b="1" lang="zh-CN" sz="1435">
                <a:solidFill>
                  <a:schemeClr val="dk1"/>
                </a:solidFill>
                <a:latin typeface="Arial"/>
                <a:ea typeface="Arial"/>
                <a:cs typeface="Arial"/>
                <a:sym typeface="Arial"/>
              </a:rPr>
              <a:t>DC voltage Test gear V-</a:t>
            </a:r>
            <a:r>
              <a:rPr lang="zh-CN" sz="1435">
                <a:solidFill>
                  <a:schemeClr val="dk1"/>
                </a:solidFill>
                <a:latin typeface="Arial"/>
                <a:ea typeface="Arial"/>
                <a:cs typeface="Arial"/>
                <a:sym typeface="Arial"/>
              </a:rPr>
              <a:t>：Measure DC voltage</a:t>
            </a:r>
            <a:endParaRPr sz="1435">
              <a:solidFill>
                <a:schemeClr val="dk1"/>
              </a:solidFill>
              <a:latin typeface="Arial"/>
              <a:ea typeface="Arial"/>
              <a:cs typeface="Arial"/>
              <a:sym typeface="Arial"/>
            </a:endParaRPr>
          </a:p>
          <a:p>
            <a:pPr indent="0" lvl="0" marL="0" marR="0" rtl="0" algn="l">
              <a:spcBef>
                <a:spcPts val="0"/>
              </a:spcBef>
              <a:spcAft>
                <a:spcPts val="0"/>
              </a:spcAft>
              <a:buNone/>
            </a:pPr>
            <a:r>
              <a:rPr b="1" lang="zh-CN" sz="1435">
                <a:solidFill>
                  <a:schemeClr val="dk1"/>
                </a:solidFill>
                <a:latin typeface="Arial"/>
                <a:ea typeface="Arial"/>
                <a:cs typeface="Arial"/>
                <a:sym typeface="Arial"/>
              </a:rPr>
              <a:t>AC voltage test gear V~</a:t>
            </a:r>
            <a:r>
              <a:rPr lang="zh-CN" sz="1435">
                <a:solidFill>
                  <a:schemeClr val="dk1"/>
                </a:solidFill>
                <a:latin typeface="Arial"/>
                <a:ea typeface="Arial"/>
                <a:cs typeface="Arial"/>
                <a:sym typeface="Arial"/>
              </a:rPr>
              <a:t>：Measure AC voltage</a:t>
            </a:r>
            <a:endParaRPr sz="1435">
              <a:solidFill>
                <a:schemeClr val="dk1"/>
              </a:solidFill>
              <a:latin typeface="Arial"/>
              <a:ea typeface="Arial"/>
              <a:cs typeface="Arial"/>
              <a:sym typeface="Arial"/>
            </a:endParaRPr>
          </a:p>
          <a:p>
            <a:pPr indent="0" lvl="0" marL="0" marR="0" rtl="0" algn="l">
              <a:spcBef>
                <a:spcPts val="0"/>
              </a:spcBef>
              <a:spcAft>
                <a:spcPts val="0"/>
              </a:spcAft>
              <a:buNone/>
            </a:pPr>
            <a:r>
              <a:rPr b="1" lang="zh-CN" sz="1435">
                <a:solidFill>
                  <a:schemeClr val="dk1"/>
                </a:solidFill>
                <a:latin typeface="Arial"/>
                <a:ea typeface="Arial"/>
                <a:cs typeface="Arial"/>
                <a:sym typeface="Arial"/>
              </a:rPr>
              <a:t>VΩ / COM</a:t>
            </a:r>
            <a:r>
              <a:rPr lang="zh-CN" sz="1435">
                <a:solidFill>
                  <a:schemeClr val="dk1"/>
                </a:solidFill>
                <a:latin typeface="Arial"/>
                <a:ea typeface="Arial"/>
                <a:cs typeface="Arial"/>
                <a:sym typeface="Arial"/>
              </a:rPr>
              <a:t>：VΩ Red pen port (+ pole) during test, black pen port (- pole) during com test</a:t>
            </a:r>
            <a:endParaRPr sz="1435">
              <a:solidFill>
                <a:schemeClr val="dk1"/>
              </a:solidFill>
              <a:latin typeface="Arial"/>
              <a:ea typeface="Arial"/>
              <a:cs typeface="Arial"/>
              <a:sym typeface="Arial"/>
            </a:endParaRPr>
          </a:p>
          <a:p>
            <a:pPr indent="0" lvl="0" marL="0" marR="0" rtl="0" algn="l">
              <a:spcBef>
                <a:spcPts val="0"/>
              </a:spcBef>
              <a:spcAft>
                <a:spcPts val="0"/>
              </a:spcAft>
              <a:buNone/>
            </a:pPr>
            <a:r>
              <a:rPr lang="zh-CN" sz="1435">
                <a:solidFill>
                  <a:srgbClr val="FF0000"/>
                </a:solidFill>
                <a:latin typeface="Arial"/>
                <a:ea typeface="Arial"/>
                <a:cs typeface="Arial"/>
                <a:sym typeface="Arial"/>
              </a:rPr>
              <a:t>Note: when carrying out resistance or voltage test, it is necessary to select a suitable range. If the range is too small to be measured, and the range is too large, the test error range is large; if the voltage is not known, it is necessary to select a range measurement with a large windlass.</a:t>
            </a:r>
            <a:endParaRPr sz="1435">
              <a:solidFill>
                <a:srgbClr val="FF0000"/>
              </a:solidFill>
              <a:latin typeface="Arial"/>
              <a:ea typeface="Arial"/>
              <a:cs typeface="Arial"/>
              <a:sym typeface="Arial"/>
            </a:endParaRPr>
          </a:p>
        </p:txBody>
      </p:sp>
      <p:sp>
        <p:nvSpPr>
          <p:cNvPr id="191" name="Google Shape;191;p5"/>
          <p:cNvSpPr txBox="1"/>
          <p:nvPr>
            <p:ph idx="11" type="ftr"/>
          </p:nvPr>
        </p:nvSpPr>
        <p:spPr>
          <a:xfrm>
            <a:off x="135890" y="639381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7" name="Shape 197"/>
        <p:cNvGrpSpPr/>
        <p:nvPr/>
      </p:nvGrpSpPr>
      <p:grpSpPr>
        <a:xfrm>
          <a:off x="0" y="0"/>
          <a:ext cx="0" cy="0"/>
          <a:chOff x="0" y="0"/>
          <a:chExt cx="0" cy="0"/>
        </a:xfrm>
      </p:grpSpPr>
      <p:sp>
        <p:nvSpPr>
          <p:cNvPr id="198" name="Google Shape;198;p6"/>
          <p:cNvSpPr txBox="1"/>
          <p:nvPr>
            <p:ph idx="12" type="sldNum"/>
          </p:nvPr>
        </p:nvSpPr>
        <p:spPr>
          <a:xfrm>
            <a:off x="4745990" y="634983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199" name="Google Shape;199;p6"/>
          <p:cNvSpPr/>
          <p:nvPr/>
        </p:nvSpPr>
        <p:spPr>
          <a:xfrm>
            <a:off x="3598545" y="2455545"/>
            <a:ext cx="705485" cy="422910"/>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0" name="Google Shape;200;p6"/>
          <p:cNvSpPr/>
          <p:nvPr/>
        </p:nvSpPr>
        <p:spPr>
          <a:xfrm>
            <a:off x="3598545" y="4845050"/>
            <a:ext cx="705485" cy="422910"/>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01" name="Google Shape;201;p6"/>
          <p:cNvCxnSpPr/>
          <p:nvPr/>
        </p:nvCxnSpPr>
        <p:spPr>
          <a:xfrm flipH="1" rot="10800000">
            <a:off x="288925" y="4057015"/>
            <a:ext cx="11613515" cy="42545"/>
          </a:xfrm>
          <a:prstGeom prst="straightConnector1">
            <a:avLst/>
          </a:prstGeom>
          <a:noFill/>
          <a:ln cap="flat" cmpd="sng" w="9525">
            <a:solidFill>
              <a:schemeClr val="accent1"/>
            </a:solidFill>
            <a:prstDash val="solid"/>
            <a:miter lim="800000"/>
            <a:headEnd len="sm" w="sm" type="none"/>
            <a:tailEnd len="sm" w="sm" type="none"/>
          </a:ln>
        </p:spPr>
      </p:cxnSp>
      <p:pic>
        <p:nvPicPr>
          <p:cNvPr id="202" name="Google Shape;202;p6"/>
          <p:cNvPicPr preferRelativeResize="0"/>
          <p:nvPr/>
        </p:nvPicPr>
        <p:blipFill rotWithShape="1">
          <a:blip r:embed="rId4">
            <a:alphaModFix/>
          </a:blip>
          <a:srcRect b="0" l="0" r="0" t="0"/>
          <a:stretch/>
        </p:blipFill>
        <p:spPr>
          <a:xfrm>
            <a:off x="623570" y="1929130"/>
            <a:ext cx="2832735" cy="1631315"/>
          </a:xfrm>
          <a:prstGeom prst="rect">
            <a:avLst/>
          </a:prstGeom>
          <a:noFill/>
          <a:ln>
            <a:noFill/>
          </a:ln>
        </p:spPr>
      </p:pic>
      <p:pic>
        <p:nvPicPr>
          <p:cNvPr id="203" name="Google Shape;203;p6"/>
          <p:cNvPicPr preferRelativeResize="0"/>
          <p:nvPr/>
        </p:nvPicPr>
        <p:blipFill rotWithShape="1">
          <a:blip r:embed="rId5">
            <a:alphaModFix/>
          </a:blip>
          <a:srcRect b="0" l="0" r="0" t="0"/>
          <a:stretch/>
        </p:blipFill>
        <p:spPr>
          <a:xfrm>
            <a:off x="623570" y="4251960"/>
            <a:ext cx="2832735" cy="1608455"/>
          </a:xfrm>
          <a:prstGeom prst="rect">
            <a:avLst/>
          </a:prstGeom>
          <a:noFill/>
          <a:ln>
            <a:noFill/>
          </a:ln>
        </p:spPr>
      </p:pic>
      <p:sp>
        <p:nvSpPr>
          <p:cNvPr id="204" name="Google Shape;204;p6"/>
          <p:cNvSpPr txBox="1"/>
          <p:nvPr/>
        </p:nvSpPr>
        <p:spPr>
          <a:xfrm>
            <a:off x="553085" y="1120775"/>
            <a:ext cx="3542665" cy="3124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435">
                <a:solidFill>
                  <a:schemeClr val="dk1"/>
                </a:solidFill>
                <a:latin typeface="Arial"/>
                <a:ea typeface="Arial"/>
                <a:cs typeface="Arial"/>
                <a:sym typeface="Arial"/>
              </a:rPr>
              <a:t>2.2、On / off measurement of lines</a:t>
            </a:r>
            <a:endParaRPr b="1" sz="1435">
              <a:solidFill>
                <a:schemeClr val="dk1"/>
              </a:solidFill>
              <a:latin typeface="Arial"/>
              <a:ea typeface="Arial"/>
              <a:cs typeface="Arial"/>
              <a:sym typeface="Arial"/>
            </a:endParaRPr>
          </a:p>
        </p:txBody>
      </p:sp>
      <p:sp>
        <p:nvSpPr>
          <p:cNvPr id="205" name="Google Shape;205;p6"/>
          <p:cNvSpPr txBox="1"/>
          <p:nvPr/>
        </p:nvSpPr>
        <p:spPr>
          <a:xfrm>
            <a:off x="1198213" y="3664756"/>
            <a:ext cx="1323191" cy="3124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435">
                <a:solidFill>
                  <a:schemeClr val="dk1"/>
                </a:solidFill>
                <a:latin typeface="Arial"/>
                <a:ea typeface="Arial"/>
                <a:cs typeface="Arial"/>
                <a:sym typeface="Arial"/>
              </a:rPr>
              <a:t>open circuit</a:t>
            </a:r>
            <a:endParaRPr b="1" sz="1435">
              <a:solidFill>
                <a:schemeClr val="dk1"/>
              </a:solidFill>
              <a:latin typeface="Arial"/>
              <a:ea typeface="Arial"/>
              <a:cs typeface="Arial"/>
              <a:sym typeface="Arial"/>
            </a:endParaRPr>
          </a:p>
        </p:txBody>
      </p:sp>
      <p:sp>
        <p:nvSpPr>
          <p:cNvPr id="206" name="Google Shape;206;p6"/>
          <p:cNvSpPr txBox="1"/>
          <p:nvPr/>
        </p:nvSpPr>
        <p:spPr>
          <a:xfrm>
            <a:off x="4883549" y="2009180"/>
            <a:ext cx="5638466" cy="163957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435">
                <a:solidFill>
                  <a:schemeClr val="dk1"/>
                </a:solidFill>
                <a:latin typeface="Arial"/>
                <a:ea typeface="Arial"/>
                <a:cs typeface="Arial"/>
                <a:sym typeface="Arial"/>
              </a:rPr>
              <a:t>As shown in the left picture, first set the multimeter to the buzzer and power it</a:t>
            </a:r>
            <a:endParaRPr b="1" sz="1435">
              <a:solidFill>
                <a:schemeClr val="dk1"/>
              </a:solidFill>
              <a:latin typeface="Arial"/>
              <a:ea typeface="Arial"/>
              <a:cs typeface="Arial"/>
              <a:sym typeface="Arial"/>
            </a:endParaRPr>
          </a:p>
          <a:p>
            <a:pPr indent="0" lvl="0" marL="0" marR="0" rtl="0" algn="l">
              <a:spcBef>
                <a:spcPts val="0"/>
              </a:spcBef>
              <a:spcAft>
                <a:spcPts val="0"/>
              </a:spcAft>
              <a:buNone/>
            </a:pPr>
            <a:r>
              <a:rPr b="1" lang="zh-CN" sz="1435">
                <a:solidFill>
                  <a:schemeClr val="dk1"/>
                </a:solidFill>
                <a:latin typeface="Arial"/>
                <a:ea typeface="Arial"/>
                <a:cs typeface="Arial"/>
                <a:sym typeface="Arial"/>
              </a:rPr>
              <a:t>When the switch is on, the multimeter will display "0."; then contact the two probes with the ends of the red wire</a:t>
            </a:r>
            <a:endParaRPr b="1" sz="1435">
              <a:solidFill>
                <a:schemeClr val="dk1"/>
              </a:solidFill>
              <a:latin typeface="Arial"/>
              <a:ea typeface="Arial"/>
              <a:cs typeface="Arial"/>
              <a:sym typeface="Arial"/>
            </a:endParaRPr>
          </a:p>
          <a:p>
            <a:pPr indent="0" lvl="0" marL="0" marR="0" rtl="0" algn="l">
              <a:spcBef>
                <a:spcPts val="0"/>
              </a:spcBef>
              <a:spcAft>
                <a:spcPts val="0"/>
              </a:spcAft>
              <a:buNone/>
            </a:pPr>
            <a:r>
              <a:rPr b="1" lang="zh-CN" sz="1435">
                <a:solidFill>
                  <a:schemeClr val="dk1"/>
                </a:solidFill>
                <a:latin typeface="Arial"/>
                <a:ea typeface="Arial"/>
                <a:cs typeface="Arial"/>
                <a:sym typeface="Arial"/>
              </a:rPr>
              <a:t>At this time, the multimeter still shows "1." there is no change, which means there is an open circuit in the middle of the wire, that is, the line is open.</a:t>
            </a:r>
            <a:endParaRPr b="1" sz="1435">
              <a:solidFill>
                <a:schemeClr val="dk1"/>
              </a:solidFill>
              <a:latin typeface="Arial"/>
              <a:ea typeface="Arial"/>
              <a:cs typeface="Arial"/>
              <a:sym typeface="Arial"/>
            </a:endParaRPr>
          </a:p>
        </p:txBody>
      </p:sp>
      <p:sp>
        <p:nvSpPr>
          <p:cNvPr id="207" name="Google Shape;207;p6"/>
          <p:cNvSpPr txBox="1"/>
          <p:nvPr/>
        </p:nvSpPr>
        <p:spPr>
          <a:xfrm>
            <a:off x="1278255" y="5968365"/>
            <a:ext cx="1462405" cy="3124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435">
                <a:solidFill>
                  <a:schemeClr val="dk1"/>
                </a:solidFill>
                <a:latin typeface="Arial"/>
                <a:ea typeface="Arial"/>
                <a:cs typeface="Arial"/>
                <a:sym typeface="Arial"/>
              </a:rPr>
              <a:t>close circuit </a:t>
            </a:r>
            <a:endParaRPr b="1" sz="1435">
              <a:solidFill>
                <a:schemeClr val="dk1"/>
              </a:solidFill>
              <a:latin typeface="Arial"/>
              <a:ea typeface="Arial"/>
              <a:cs typeface="Arial"/>
              <a:sym typeface="Arial"/>
            </a:endParaRPr>
          </a:p>
        </p:txBody>
      </p:sp>
      <p:sp>
        <p:nvSpPr>
          <p:cNvPr id="208" name="Google Shape;208;p6"/>
          <p:cNvSpPr txBox="1"/>
          <p:nvPr/>
        </p:nvSpPr>
        <p:spPr>
          <a:xfrm>
            <a:off x="4927364" y="4668690"/>
            <a:ext cx="5638466" cy="7550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435">
                <a:solidFill>
                  <a:schemeClr val="dk1"/>
                </a:solidFill>
                <a:latin typeface="Arial"/>
                <a:ea typeface="Arial"/>
                <a:cs typeface="Arial"/>
                <a:sym typeface="Arial"/>
              </a:rPr>
              <a:t>As shown in the picture on the left, if the multimeter shows the number of ". 002" or ". 00n" and gives an alarm, it means that the wire is connected.</a:t>
            </a:r>
            <a:endParaRPr b="1" sz="1435">
              <a:solidFill>
                <a:schemeClr val="dk1"/>
              </a:solidFill>
              <a:latin typeface="Arial"/>
              <a:ea typeface="Arial"/>
              <a:cs typeface="Arial"/>
              <a:sym typeface="Arial"/>
            </a:endParaRPr>
          </a:p>
        </p:txBody>
      </p:sp>
      <p:sp>
        <p:nvSpPr>
          <p:cNvPr id="209" name="Google Shape;209;p6"/>
          <p:cNvSpPr txBox="1"/>
          <p:nvPr>
            <p:ph idx="11" type="ftr"/>
          </p:nvPr>
        </p:nvSpPr>
        <p:spPr>
          <a:xfrm>
            <a:off x="135890" y="639381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5" name="Shape 215"/>
        <p:cNvGrpSpPr/>
        <p:nvPr/>
      </p:nvGrpSpPr>
      <p:grpSpPr>
        <a:xfrm>
          <a:off x="0" y="0"/>
          <a:ext cx="0" cy="0"/>
          <a:chOff x="0" y="0"/>
          <a:chExt cx="0" cy="0"/>
        </a:xfrm>
      </p:grpSpPr>
      <p:sp>
        <p:nvSpPr>
          <p:cNvPr id="216" name="Google Shape;216;p7"/>
          <p:cNvSpPr txBox="1"/>
          <p:nvPr>
            <p:ph idx="12" type="sldNum"/>
          </p:nvPr>
        </p:nvSpPr>
        <p:spPr>
          <a:xfrm>
            <a:off x="4675505" y="6081228"/>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pic>
        <p:nvPicPr>
          <p:cNvPr id="217" name="Google Shape;217;p7"/>
          <p:cNvPicPr preferRelativeResize="0"/>
          <p:nvPr/>
        </p:nvPicPr>
        <p:blipFill rotWithShape="1">
          <a:blip r:embed="rId4">
            <a:alphaModFix/>
          </a:blip>
          <a:srcRect b="0" l="0" r="0" t="0"/>
          <a:stretch/>
        </p:blipFill>
        <p:spPr>
          <a:xfrm>
            <a:off x="8078470" y="3819525"/>
            <a:ext cx="2401570" cy="1390015"/>
          </a:xfrm>
          <a:prstGeom prst="rect">
            <a:avLst/>
          </a:prstGeom>
          <a:noFill/>
          <a:ln>
            <a:noFill/>
          </a:ln>
        </p:spPr>
      </p:pic>
      <p:pic>
        <p:nvPicPr>
          <p:cNvPr id="218" name="Google Shape;218;p7"/>
          <p:cNvPicPr preferRelativeResize="0"/>
          <p:nvPr/>
        </p:nvPicPr>
        <p:blipFill rotWithShape="1">
          <a:blip r:embed="rId5">
            <a:alphaModFix/>
          </a:blip>
          <a:srcRect b="0" l="0" r="0" t="0"/>
          <a:stretch/>
        </p:blipFill>
        <p:spPr>
          <a:xfrm>
            <a:off x="808355" y="1420495"/>
            <a:ext cx="2280920" cy="1510665"/>
          </a:xfrm>
          <a:prstGeom prst="rect">
            <a:avLst/>
          </a:prstGeom>
          <a:noFill/>
          <a:ln>
            <a:noFill/>
          </a:ln>
        </p:spPr>
      </p:pic>
      <p:pic>
        <p:nvPicPr>
          <p:cNvPr id="219" name="Google Shape;219;p7"/>
          <p:cNvPicPr preferRelativeResize="0"/>
          <p:nvPr/>
        </p:nvPicPr>
        <p:blipFill rotWithShape="1">
          <a:blip r:embed="rId5">
            <a:alphaModFix/>
          </a:blip>
          <a:srcRect b="0" l="0" r="0" t="0"/>
          <a:stretch/>
        </p:blipFill>
        <p:spPr>
          <a:xfrm>
            <a:off x="911225" y="3819525"/>
            <a:ext cx="2178050" cy="1400175"/>
          </a:xfrm>
          <a:prstGeom prst="rect">
            <a:avLst/>
          </a:prstGeom>
          <a:noFill/>
          <a:ln>
            <a:noFill/>
          </a:ln>
        </p:spPr>
      </p:pic>
      <p:pic>
        <p:nvPicPr>
          <p:cNvPr id="220" name="Google Shape;220;p7"/>
          <p:cNvPicPr preferRelativeResize="0"/>
          <p:nvPr/>
        </p:nvPicPr>
        <p:blipFill rotWithShape="1">
          <a:blip r:embed="rId6">
            <a:alphaModFix/>
          </a:blip>
          <a:srcRect b="0" l="0" r="0" t="0"/>
          <a:stretch/>
        </p:blipFill>
        <p:spPr>
          <a:xfrm>
            <a:off x="4352925" y="1417320"/>
            <a:ext cx="2306320" cy="1450975"/>
          </a:xfrm>
          <a:prstGeom prst="rect">
            <a:avLst/>
          </a:prstGeom>
          <a:noFill/>
          <a:ln>
            <a:noFill/>
          </a:ln>
        </p:spPr>
      </p:pic>
      <p:pic>
        <p:nvPicPr>
          <p:cNvPr id="221" name="Google Shape;221;p7"/>
          <p:cNvPicPr preferRelativeResize="0"/>
          <p:nvPr/>
        </p:nvPicPr>
        <p:blipFill rotWithShape="1">
          <a:blip r:embed="rId6">
            <a:alphaModFix/>
          </a:blip>
          <a:srcRect b="0" l="0" r="0" t="0"/>
          <a:stretch/>
        </p:blipFill>
        <p:spPr>
          <a:xfrm>
            <a:off x="4352925" y="3804285"/>
            <a:ext cx="2306320" cy="1405255"/>
          </a:xfrm>
          <a:prstGeom prst="rect">
            <a:avLst/>
          </a:prstGeom>
          <a:noFill/>
          <a:ln>
            <a:noFill/>
          </a:ln>
        </p:spPr>
      </p:pic>
      <p:pic>
        <p:nvPicPr>
          <p:cNvPr id="222" name="Google Shape;222;p7"/>
          <p:cNvPicPr preferRelativeResize="0"/>
          <p:nvPr/>
        </p:nvPicPr>
        <p:blipFill rotWithShape="1">
          <a:blip r:embed="rId7">
            <a:alphaModFix/>
          </a:blip>
          <a:srcRect b="0" l="0" r="0" t="0"/>
          <a:stretch/>
        </p:blipFill>
        <p:spPr>
          <a:xfrm>
            <a:off x="8078470" y="1420495"/>
            <a:ext cx="2401570" cy="1448435"/>
          </a:xfrm>
          <a:prstGeom prst="rect">
            <a:avLst/>
          </a:prstGeom>
          <a:noFill/>
          <a:ln>
            <a:noFill/>
          </a:ln>
        </p:spPr>
      </p:pic>
      <p:sp>
        <p:nvSpPr>
          <p:cNvPr id="223" name="Google Shape;223;p7"/>
          <p:cNvSpPr/>
          <p:nvPr/>
        </p:nvSpPr>
        <p:spPr>
          <a:xfrm>
            <a:off x="3400425" y="2081530"/>
            <a:ext cx="564515" cy="296545"/>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4" name="Google Shape;224;p7"/>
          <p:cNvSpPr/>
          <p:nvPr/>
        </p:nvSpPr>
        <p:spPr>
          <a:xfrm>
            <a:off x="6898005" y="2089150"/>
            <a:ext cx="564515" cy="296545"/>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5" name="Google Shape;225;p7"/>
          <p:cNvSpPr/>
          <p:nvPr/>
        </p:nvSpPr>
        <p:spPr>
          <a:xfrm>
            <a:off x="3549650" y="4294505"/>
            <a:ext cx="564515" cy="296545"/>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6" name="Google Shape;226;p7"/>
          <p:cNvSpPr/>
          <p:nvPr/>
        </p:nvSpPr>
        <p:spPr>
          <a:xfrm>
            <a:off x="6898005" y="4294505"/>
            <a:ext cx="564515" cy="296545"/>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7" name="Google Shape;227;p7"/>
          <p:cNvSpPr txBox="1"/>
          <p:nvPr/>
        </p:nvSpPr>
        <p:spPr>
          <a:xfrm>
            <a:off x="651536" y="1011570"/>
            <a:ext cx="3313326" cy="3124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435">
                <a:solidFill>
                  <a:schemeClr val="dk1"/>
                </a:solidFill>
                <a:latin typeface="Arial"/>
                <a:ea typeface="Arial"/>
                <a:cs typeface="Arial"/>
                <a:sym typeface="Arial"/>
              </a:rPr>
              <a:t>2.3、Measurement of AC voltage</a:t>
            </a:r>
            <a:endParaRPr b="1" sz="1435">
              <a:solidFill>
                <a:schemeClr val="dk1"/>
              </a:solidFill>
              <a:latin typeface="Arial"/>
              <a:ea typeface="Arial"/>
              <a:cs typeface="Arial"/>
              <a:sym typeface="Arial"/>
            </a:endParaRPr>
          </a:p>
        </p:txBody>
      </p:sp>
      <p:sp>
        <p:nvSpPr>
          <p:cNvPr id="228" name="Google Shape;228;p7"/>
          <p:cNvSpPr txBox="1"/>
          <p:nvPr/>
        </p:nvSpPr>
        <p:spPr>
          <a:xfrm>
            <a:off x="707390" y="3027680"/>
            <a:ext cx="10036810" cy="7550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435">
                <a:solidFill>
                  <a:schemeClr val="dk1"/>
                </a:solidFill>
                <a:latin typeface="Arial"/>
                <a:ea typeface="Arial"/>
                <a:cs typeface="Arial"/>
                <a:sym typeface="Arial"/>
              </a:rPr>
              <a:t>As shown in the picture above: measure the household plug-in board power supply (220V), select the range of 750, and the test result shows "224", indicating that the actual voltage of this group of sockets is 224v at the moment (the switch is pressed down, so there is power, and the light is on).</a:t>
            </a:r>
            <a:endParaRPr b="1" sz="1435">
              <a:solidFill>
                <a:schemeClr val="dk1"/>
              </a:solidFill>
              <a:latin typeface="Arial"/>
              <a:ea typeface="Arial"/>
              <a:cs typeface="Arial"/>
              <a:sym typeface="Arial"/>
            </a:endParaRPr>
          </a:p>
        </p:txBody>
      </p:sp>
      <p:sp>
        <p:nvSpPr>
          <p:cNvPr id="229" name="Google Shape;229;p7"/>
          <p:cNvSpPr txBox="1"/>
          <p:nvPr/>
        </p:nvSpPr>
        <p:spPr>
          <a:xfrm>
            <a:off x="707390" y="5334635"/>
            <a:ext cx="9584690" cy="7550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435">
                <a:solidFill>
                  <a:schemeClr val="dk1"/>
                </a:solidFill>
                <a:latin typeface="Arial"/>
                <a:ea typeface="Arial"/>
                <a:cs typeface="Arial"/>
                <a:sym typeface="Arial"/>
              </a:rPr>
              <a:t>As shown in the above picture: measure the power supply (220V) of our household plug-in board, select the range of 750, and the test result is displayed as "001", indicating that the actual voltage of this group of sockets is 0V at the moment (the switch is not pressed down, so there is no power, and the light is not on).</a:t>
            </a:r>
            <a:endParaRPr b="1" sz="1435">
              <a:solidFill>
                <a:schemeClr val="dk1"/>
              </a:solidFill>
              <a:latin typeface="Arial"/>
              <a:ea typeface="Arial"/>
              <a:cs typeface="Arial"/>
              <a:sym typeface="Arial"/>
            </a:endParaRPr>
          </a:p>
        </p:txBody>
      </p:sp>
      <p:sp>
        <p:nvSpPr>
          <p:cNvPr id="230" name="Google Shape;230;p7"/>
          <p:cNvSpPr txBox="1"/>
          <p:nvPr>
            <p:ph idx="11" type="ftr"/>
          </p:nvPr>
        </p:nvSpPr>
        <p:spPr>
          <a:xfrm>
            <a:off x="135890" y="639381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6" name="Shape 236"/>
        <p:cNvGrpSpPr/>
        <p:nvPr/>
      </p:nvGrpSpPr>
      <p:grpSpPr>
        <a:xfrm>
          <a:off x="0" y="0"/>
          <a:ext cx="0" cy="0"/>
          <a:chOff x="0" y="0"/>
          <a:chExt cx="0" cy="0"/>
        </a:xfrm>
      </p:grpSpPr>
      <p:sp>
        <p:nvSpPr>
          <p:cNvPr id="237" name="Google Shape;237;p8"/>
          <p:cNvSpPr txBox="1"/>
          <p:nvPr>
            <p:ph idx="12" type="sldNum"/>
          </p:nvPr>
        </p:nvSpPr>
        <p:spPr>
          <a:xfrm>
            <a:off x="4745990" y="6349833"/>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zh-CN"/>
              <a:t>第</a:t>
            </a:r>
            <a:fld id="{00000000-1234-1234-1234-123412341234}" type="slidenum">
              <a:rPr b="1" lang="zh-CN"/>
              <a:t>‹#›</a:t>
            </a:fld>
            <a:r>
              <a:rPr b="1" lang="zh-CN"/>
              <a:t>页</a:t>
            </a:r>
            <a:endParaRPr b="1"/>
          </a:p>
        </p:txBody>
      </p:sp>
      <p:sp>
        <p:nvSpPr>
          <p:cNvPr id="238" name="Google Shape;238;p8"/>
          <p:cNvSpPr txBox="1"/>
          <p:nvPr/>
        </p:nvSpPr>
        <p:spPr>
          <a:xfrm>
            <a:off x="696595" y="977900"/>
            <a:ext cx="364045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Arial"/>
                <a:ea typeface="Arial"/>
                <a:cs typeface="Arial"/>
                <a:sym typeface="Arial"/>
              </a:rPr>
              <a:t>2.4、Measurement of dc voltag</a:t>
            </a:r>
            <a:endParaRPr b="1" sz="1800">
              <a:solidFill>
                <a:schemeClr val="dk1"/>
              </a:solidFill>
              <a:latin typeface="Arial"/>
              <a:ea typeface="Arial"/>
              <a:cs typeface="Arial"/>
              <a:sym typeface="Arial"/>
            </a:endParaRPr>
          </a:p>
        </p:txBody>
      </p:sp>
      <p:grpSp>
        <p:nvGrpSpPr>
          <p:cNvPr id="239" name="Google Shape;239;p8"/>
          <p:cNvGrpSpPr/>
          <p:nvPr/>
        </p:nvGrpSpPr>
        <p:grpSpPr>
          <a:xfrm>
            <a:off x="645160" y="1525270"/>
            <a:ext cx="10652170" cy="4857115"/>
            <a:chOff x="1016" y="2402"/>
            <a:chExt cx="15658" cy="7649"/>
          </a:xfrm>
        </p:grpSpPr>
        <p:pic>
          <p:nvPicPr>
            <p:cNvPr id="240" name="Google Shape;240;p8"/>
            <p:cNvPicPr preferRelativeResize="0"/>
            <p:nvPr/>
          </p:nvPicPr>
          <p:blipFill rotWithShape="1">
            <a:blip r:embed="rId4">
              <a:alphaModFix/>
            </a:blip>
            <a:srcRect b="0" l="0" r="0" t="0"/>
            <a:stretch/>
          </p:blipFill>
          <p:spPr>
            <a:xfrm>
              <a:off x="1222" y="2402"/>
              <a:ext cx="3820" cy="2207"/>
            </a:xfrm>
            <a:prstGeom prst="rect">
              <a:avLst/>
            </a:prstGeom>
            <a:noFill/>
            <a:ln>
              <a:noFill/>
            </a:ln>
          </p:spPr>
        </p:pic>
        <p:pic>
          <p:nvPicPr>
            <p:cNvPr id="241" name="Google Shape;241;p8"/>
            <p:cNvPicPr preferRelativeResize="0"/>
            <p:nvPr/>
          </p:nvPicPr>
          <p:blipFill rotWithShape="1">
            <a:blip r:embed="rId5">
              <a:alphaModFix/>
            </a:blip>
            <a:srcRect b="0" l="0" r="0" t="0"/>
            <a:stretch/>
          </p:blipFill>
          <p:spPr>
            <a:xfrm>
              <a:off x="1222" y="6044"/>
              <a:ext cx="3858" cy="2404"/>
            </a:xfrm>
            <a:prstGeom prst="rect">
              <a:avLst/>
            </a:prstGeom>
            <a:noFill/>
            <a:ln>
              <a:noFill/>
            </a:ln>
          </p:spPr>
        </p:pic>
        <p:pic>
          <p:nvPicPr>
            <p:cNvPr id="242" name="Google Shape;242;p8"/>
            <p:cNvPicPr preferRelativeResize="0"/>
            <p:nvPr/>
          </p:nvPicPr>
          <p:blipFill rotWithShape="1">
            <a:blip r:embed="rId6">
              <a:alphaModFix/>
            </a:blip>
            <a:srcRect b="0" l="0" r="0" t="0"/>
            <a:stretch/>
          </p:blipFill>
          <p:spPr>
            <a:xfrm>
              <a:off x="6645" y="2402"/>
              <a:ext cx="3320" cy="2207"/>
            </a:xfrm>
            <a:prstGeom prst="rect">
              <a:avLst/>
            </a:prstGeom>
            <a:noFill/>
            <a:ln>
              <a:noFill/>
            </a:ln>
          </p:spPr>
        </p:pic>
        <p:pic>
          <p:nvPicPr>
            <p:cNvPr id="243" name="Google Shape;243;p8"/>
            <p:cNvPicPr preferRelativeResize="0"/>
            <p:nvPr/>
          </p:nvPicPr>
          <p:blipFill rotWithShape="1">
            <a:blip r:embed="rId6">
              <a:alphaModFix/>
            </a:blip>
            <a:srcRect b="0" l="0" r="0" t="0"/>
            <a:stretch/>
          </p:blipFill>
          <p:spPr>
            <a:xfrm>
              <a:off x="6645" y="6059"/>
              <a:ext cx="3320" cy="2389"/>
            </a:xfrm>
            <a:prstGeom prst="rect">
              <a:avLst/>
            </a:prstGeom>
            <a:noFill/>
            <a:ln>
              <a:noFill/>
            </a:ln>
          </p:spPr>
        </p:pic>
        <p:pic>
          <p:nvPicPr>
            <p:cNvPr id="244" name="Google Shape;244;p8"/>
            <p:cNvPicPr preferRelativeResize="0"/>
            <p:nvPr/>
          </p:nvPicPr>
          <p:blipFill rotWithShape="1">
            <a:blip r:embed="rId7">
              <a:alphaModFix/>
            </a:blip>
            <a:srcRect b="0" l="0" r="0" t="0"/>
            <a:stretch/>
          </p:blipFill>
          <p:spPr>
            <a:xfrm>
              <a:off x="11726" y="2402"/>
              <a:ext cx="3432" cy="2207"/>
            </a:xfrm>
            <a:prstGeom prst="rect">
              <a:avLst/>
            </a:prstGeom>
            <a:noFill/>
            <a:ln>
              <a:noFill/>
            </a:ln>
          </p:spPr>
        </p:pic>
        <p:pic>
          <p:nvPicPr>
            <p:cNvPr id="245" name="Google Shape;245;p8"/>
            <p:cNvPicPr preferRelativeResize="0"/>
            <p:nvPr/>
          </p:nvPicPr>
          <p:blipFill rotWithShape="1">
            <a:blip r:embed="rId8">
              <a:alphaModFix/>
            </a:blip>
            <a:srcRect b="0" l="0" r="0" t="0"/>
            <a:stretch/>
          </p:blipFill>
          <p:spPr>
            <a:xfrm>
              <a:off x="11981" y="6038"/>
              <a:ext cx="3176" cy="2509"/>
            </a:xfrm>
            <a:prstGeom prst="rect">
              <a:avLst/>
            </a:prstGeom>
            <a:noFill/>
            <a:ln>
              <a:noFill/>
            </a:ln>
          </p:spPr>
        </p:pic>
        <p:sp>
          <p:nvSpPr>
            <p:cNvPr id="246" name="Google Shape;246;p8"/>
            <p:cNvSpPr/>
            <p:nvPr/>
          </p:nvSpPr>
          <p:spPr>
            <a:xfrm>
              <a:off x="5366" y="3380"/>
              <a:ext cx="955" cy="533"/>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7" name="Google Shape;247;p8"/>
            <p:cNvSpPr/>
            <p:nvPr/>
          </p:nvSpPr>
          <p:spPr>
            <a:xfrm>
              <a:off x="10254" y="3380"/>
              <a:ext cx="955" cy="533"/>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8" name="Google Shape;248;p8"/>
            <p:cNvSpPr/>
            <p:nvPr/>
          </p:nvSpPr>
          <p:spPr>
            <a:xfrm>
              <a:off x="5366" y="6912"/>
              <a:ext cx="955" cy="533"/>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9" name="Google Shape;249;p8"/>
            <p:cNvSpPr/>
            <p:nvPr/>
          </p:nvSpPr>
          <p:spPr>
            <a:xfrm>
              <a:off x="10254" y="6937"/>
              <a:ext cx="955" cy="533"/>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0" name="Google Shape;250;p8"/>
            <p:cNvSpPr txBox="1"/>
            <p:nvPr/>
          </p:nvSpPr>
          <p:spPr>
            <a:xfrm>
              <a:off x="1185" y="4587"/>
              <a:ext cx="15489" cy="14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As shown in the figure above: the test result shows "1.58", indicating that the voltage at both ends of the battery has1.58V, and the red watch pen is connected to the battery's "+" pole, while the black pen is connected to the electromagnetic "-" pole.</a:t>
              </a:r>
              <a:endParaRPr sz="1800">
                <a:solidFill>
                  <a:schemeClr val="dk1"/>
                </a:solidFill>
                <a:latin typeface="Arial"/>
                <a:ea typeface="Arial"/>
                <a:cs typeface="Arial"/>
                <a:sym typeface="Arial"/>
              </a:endParaRPr>
            </a:p>
          </p:txBody>
        </p:sp>
        <p:sp>
          <p:nvSpPr>
            <p:cNvPr id="251" name="Google Shape;251;p8"/>
            <p:cNvSpPr txBox="1"/>
            <p:nvPr/>
          </p:nvSpPr>
          <p:spPr>
            <a:xfrm>
              <a:off x="1016" y="8599"/>
              <a:ext cx="15489" cy="14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1800">
                  <a:solidFill>
                    <a:schemeClr val="dk1"/>
                  </a:solidFill>
                  <a:latin typeface="Arial"/>
                  <a:ea typeface="Arial"/>
                  <a:cs typeface="Arial"/>
                  <a:sym typeface="Arial"/>
                </a:rPr>
                <a:t>As shown in the figure above: the test result shows "-1.58", indicating that the voltage at both ends of the battery has1.58V, and the red watch pen is connected to the battery "-" pole, and the black pen is connected to the electromagnetic "+" pole.</a:t>
              </a:r>
              <a:endParaRPr sz="1800">
                <a:solidFill>
                  <a:schemeClr val="dk1"/>
                </a:solidFill>
                <a:latin typeface="Arial"/>
                <a:ea typeface="Arial"/>
                <a:cs typeface="Arial"/>
                <a:sym typeface="Arial"/>
              </a:endParaRPr>
            </a:p>
          </p:txBody>
        </p:sp>
      </p:grpSp>
      <p:sp>
        <p:nvSpPr>
          <p:cNvPr id="252" name="Google Shape;252;p8"/>
          <p:cNvSpPr txBox="1"/>
          <p:nvPr>
            <p:ph idx="11" type="ftr"/>
          </p:nvPr>
        </p:nvSpPr>
        <p:spPr>
          <a:xfrm>
            <a:off x="135890" y="639381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8" name="Shape 258"/>
        <p:cNvGrpSpPr/>
        <p:nvPr/>
      </p:nvGrpSpPr>
      <p:grpSpPr>
        <a:xfrm>
          <a:off x="0" y="0"/>
          <a:ext cx="0" cy="0"/>
          <a:chOff x="0" y="0"/>
          <a:chExt cx="0" cy="0"/>
        </a:xfrm>
      </p:grpSpPr>
      <p:sp>
        <p:nvSpPr>
          <p:cNvPr id="259" name="Google Shape;259;p9"/>
          <p:cNvSpPr txBox="1"/>
          <p:nvPr/>
        </p:nvSpPr>
        <p:spPr>
          <a:xfrm>
            <a:off x="135890" y="873125"/>
            <a:ext cx="6293485" cy="4603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2400">
                <a:solidFill>
                  <a:srgbClr val="2E75B5"/>
                </a:solidFill>
                <a:latin typeface="Arial"/>
                <a:ea typeface="Arial"/>
                <a:cs typeface="Arial"/>
                <a:sym typeface="Arial"/>
              </a:rPr>
              <a:t>三、Working principle of product circuit</a:t>
            </a:r>
            <a:endParaRPr b="1" sz="2400">
              <a:solidFill>
                <a:srgbClr val="2E75B5"/>
              </a:solidFill>
              <a:latin typeface="Arial"/>
              <a:ea typeface="Arial"/>
              <a:cs typeface="Arial"/>
              <a:sym typeface="Arial"/>
            </a:endParaRPr>
          </a:p>
        </p:txBody>
      </p:sp>
      <p:sp>
        <p:nvSpPr>
          <p:cNvPr id="260" name="Google Shape;260;p9"/>
          <p:cNvSpPr txBox="1"/>
          <p:nvPr/>
        </p:nvSpPr>
        <p:spPr>
          <a:xfrm>
            <a:off x="-158750" y="1161415"/>
            <a:ext cx="357441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CN" sz="1800">
                <a:solidFill>
                  <a:schemeClr val="dk1"/>
                </a:solidFill>
                <a:latin typeface="Microsoft Yahei"/>
                <a:ea typeface="Microsoft Yahei"/>
                <a:cs typeface="Microsoft Yahei"/>
                <a:sym typeface="Microsoft Yahei"/>
              </a:rPr>
              <a:t>1、Physical wiring diagram of the center board:</a:t>
            </a:r>
            <a:endParaRPr b="1" sz="1800">
              <a:solidFill>
                <a:schemeClr val="dk1"/>
              </a:solidFill>
              <a:latin typeface="Microsoft Yahei"/>
              <a:ea typeface="Microsoft Yahei"/>
              <a:cs typeface="Microsoft Yahei"/>
              <a:sym typeface="Microsoft Yahei"/>
            </a:endParaRPr>
          </a:p>
        </p:txBody>
      </p:sp>
      <p:pic>
        <p:nvPicPr>
          <p:cNvPr descr="C:\Users\Administrator\Desktop\3628图册\微信图片_2022041317154414.jpg微信图片_2022041317154414" id="261" name="Google Shape;261;p9"/>
          <p:cNvPicPr preferRelativeResize="0"/>
          <p:nvPr/>
        </p:nvPicPr>
        <p:blipFill rotWithShape="1">
          <a:blip r:embed="rId4">
            <a:alphaModFix/>
          </a:blip>
          <a:srcRect b="0" l="0" r="0" t="0"/>
          <a:stretch/>
        </p:blipFill>
        <p:spPr>
          <a:xfrm rot="-5400000">
            <a:off x="3908425" y="1600200"/>
            <a:ext cx="3441065" cy="4589780"/>
          </a:xfrm>
          <a:prstGeom prst="rect">
            <a:avLst/>
          </a:prstGeom>
          <a:noFill/>
          <a:ln>
            <a:noFill/>
          </a:ln>
        </p:spPr>
      </p:pic>
      <p:sp>
        <p:nvSpPr>
          <p:cNvPr id="262" name="Google Shape;262;p9"/>
          <p:cNvSpPr/>
          <p:nvPr/>
        </p:nvSpPr>
        <p:spPr>
          <a:xfrm>
            <a:off x="5530850" y="1339850"/>
            <a:ext cx="2403475" cy="629285"/>
          </a:xfrm>
          <a:prstGeom prst="wedgeRectCallout">
            <a:avLst>
              <a:gd fmla="val 22655" name="adj1"/>
              <a:gd fmla="val 156451"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Connect the blue tooth plate J5 black</a:t>
            </a:r>
            <a:endParaRPr sz="1800">
              <a:solidFill>
                <a:schemeClr val="dk1"/>
              </a:solidFill>
              <a:latin typeface="Arial"/>
              <a:ea typeface="Arial"/>
              <a:cs typeface="Arial"/>
              <a:sym typeface="Arial"/>
            </a:endParaRPr>
          </a:p>
          <a:p>
            <a:pPr indent="0" lvl="0" marL="0" marR="0" rtl="0" algn="ctr">
              <a:spcBef>
                <a:spcPts val="0"/>
              </a:spcBef>
              <a:spcAft>
                <a:spcPts val="0"/>
              </a:spcAft>
              <a:buNone/>
            </a:pPr>
            <a:r>
              <a:rPr lang="zh-CN" sz="1800">
                <a:solidFill>
                  <a:schemeClr val="dk1"/>
                </a:solidFill>
                <a:latin typeface="Arial"/>
                <a:ea typeface="Arial"/>
                <a:cs typeface="Arial"/>
                <a:sym typeface="Arial"/>
              </a:rPr>
              <a:t>(connect the 1 and 4 pins of J1)</a:t>
            </a:r>
            <a:endParaRPr sz="1800">
              <a:solidFill>
                <a:schemeClr val="dk1"/>
              </a:solidFill>
              <a:latin typeface="Arial"/>
              <a:ea typeface="Arial"/>
              <a:cs typeface="Arial"/>
              <a:sym typeface="Arial"/>
            </a:endParaRPr>
          </a:p>
        </p:txBody>
      </p:sp>
      <p:sp>
        <p:nvSpPr>
          <p:cNvPr id="263" name="Google Shape;263;p9"/>
          <p:cNvSpPr/>
          <p:nvPr/>
        </p:nvSpPr>
        <p:spPr>
          <a:xfrm>
            <a:off x="9134475" y="1415415"/>
            <a:ext cx="2403475" cy="635000"/>
          </a:xfrm>
          <a:prstGeom prst="wedgeRectCallout">
            <a:avLst>
              <a:gd fmla="val -127384" name="adj1"/>
              <a:gd fmla="val 176900"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Connect the calf putter</a:t>
            </a:r>
            <a:endParaRPr sz="1800">
              <a:solidFill>
                <a:schemeClr val="dk1"/>
              </a:solidFill>
              <a:latin typeface="Arial"/>
              <a:ea typeface="Arial"/>
              <a:cs typeface="Arial"/>
              <a:sym typeface="Arial"/>
            </a:endParaRPr>
          </a:p>
        </p:txBody>
      </p:sp>
      <p:sp>
        <p:nvSpPr>
          <p:cNvPr id="264" name="Google Shape;264;p9"/>
          <p:cNvSpPr/>
          <p:nvPr/>
        </p:nvSpPr>
        <p:spPr>
          <a:xfrm>
            <a:off x="9134475" y="3104515"/>
            <a:ext cx="2403475" cy="341630"/>
          </a:xfrm>
          <a:prstGeom prst="wedgeRectCallout">
            <a:avLst>
              <a:gd fmla="val -127384" name="adj1"/>
              <a:gd fmla="val 169516"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Foot roll</a:t>
            </a:r>
            <a:endParaRPr sz="1800">
              <a:solidFill>
                <a:schemeClr val="dk1"/>
              </a:solidFill>
              <a:latin typeface="Arial"/>
              <a:ea typeface="Arial"/>
              <a:cs typeface="Arial"/>
              <a:sym typeface="Arial"/>
            </a:endParaRPr>
          </a:p>
        </p:txBody>
      </p:sp>
      <p:sp>
        <p:nvSpPr>
          <p:cNvPr id="265" name="Google Shape;265;p9"/>
          <p:cNvSpPr/>
          <p:nvPr/>
        </p:nvSpPr>
        <p:spPr>
          <a:xfrm>
            <a:off x="592455" y="4962525"/>
            <a:ext cx="2403475" cy="649605"/>
          </a:xfrm>
          <a:prstGeom prst="wedgeRectCallout">
            <a:avLst>
              <a:gd fmla="val 100541" name="adj1"/>
              <a:gd fmla="val -32013"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Switch on 24V power supply</a:t>
            </a:r>
            <a:endParaRPr sz="1800">
              <a:solidFill>
                <a:schemeClr val="dk1"/>
              </a:solidFill>
              <a:latin typeface="Arial"/>
              <a:ea typeface="Arial"/>
              <a:cs typeface="Arial"/>
              <a:sym typeface="Arial"/>
            </a:endParaRPr>
          </a:p>
        </p:txBody>
      </p:sp>
      <p:sp>
        <p:nvSpPr>
          <p:cNvPr id="266" name="Google Shape;266;p9"/>
          <p:cNvSpPr/>
          <p:nvPr/>
        </p:nvSpPr>
        <p:spPr>
          <a:xfrm>
            <a:off x="3127375" y="1319530"/>
            <a:ext cx="2403475" cy="649605"/>
          </a:xfrm>
          <a:prstGeom prst="wedgeRectCallout">
            <a:avLst>
              <a:gd fmla="val 54676" name="adj1"/>
              <a:gd fmla="val 100635"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Core board J2</a:t>
            </a:r>
            <a:endParaRPr sz="1800">
              <a:solidFill>
                <a:schemeClr val="dk1"/>
              </a:solidFill>
              <a:latin typeface="Arial"/>
              <a:ea typeface="Arial"/>
              <a:cs typeface="Arial"/>
              <a:sym typeface="Arial"/>
            </a:endParaRPr>
          </a:p>
        </p:txBody>
      </p:sp>
      <p:sp>
        <p:nvSpPr>
          <p:cNvPr id="267" name="Google Shape;267;p9"/>
          <p:cNvSpPr/>
          <p:nvPr/>
        </p:nvSpPr>
        <p:spPr>
          <a:xfrm>
            <a:off x="9134475" y="2191385"/>
            <a:ext cx="2403475" cy="649605"/>
          </a:xfrm>
          <a:prstGeom prst="wedgeRectCallout">
            <a:avLst>
              <a:gd fmla="val -128652" name="adj1"/>
              <a:gd fmla="val 128592"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Connect the backrest putter</a:t>
            </a:r>
            <a:endParaRPr sz="1800">
              <a:solidFill>
                <a:schemeClr val="dk1"/>
              </a:solidFill>
              <a:latin typeface="Arial"/>
              <a:ea typeface="Arial"/>
              <a:cs typeface="Arial"/>
              <a:sym typeface="Arial"/>
            </a:endParaRPr>
          </a:p>
        </p:txBody>
      </p:sp>
      <p:sp>
        <p:nvSpPr>
          <p:cNvPr id="268" name="Google Shape;268;p9"/>
          <p:cNvSpPr/>
          <p:nvPr/>
        </p:nvSpPr>
        <p:spPr>
          <a:xfrm>
            <a:off x="9134475" y="3709670"/>
            <a:ext cx="2403475" cy="1068705"/>
          </a:xfrm>
          <a:prstGeom prst="wedgeRectCallout">
            <a:avLst>
              <a:gd fmla="val -126142" name="adj1"/>
              <a:gd fmla="val 25995"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Shoulder pressure valve of left and right handrail of inflatable seat</a:t>
            </a:r>
            <a:endParaRPr sz="1800">
              <a:solidFill>
                <a:schemeClr val="dk1"/>
              </a:solidFill>
              <a:latin typeface="Arial"/>
              <a:ea typeface="Arial"/>
              <a:cs typeface="Arial"/>
              <a:sym typeface="Arial"/>
            </a:endParaRPr>
          </a:p>
        </p:txBody>
      </p:sp>
      <p:sp>
        <p:nvSpPr>
          <p:cNvPr id="269" name="Google Shape;269;p9"/>
          <p:cNvSpPr/>
          <p:nvPr/>
        </p:nvSpPr>
        <p:spPr>
          <a:xfrm>
            <a:off x="592455" y="2077085"/>
            <a:ext cx="2403475" cy="470535"/>
          </a:xfrm>
          <a:prstGeom prst="wedgeRectCallout">
            <a:avLst>
              <a:gd fmla="val 105508" name="adj1"/>
              <a:gd fmla="val 42712"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Take over the controller</a:t>
            </a:r>
            <a:endParaRPr sz="1800">
              <a:solidFill>
                <a:schemeClr val="dk1"/>
              </a:solidFill>
              <a:latin typeface="Arial"/>
              <a:ea typeface="Arial"/>
              <a:cs typeface="Arial"/>
              <a:sym typeface="Arial"/>
            </a:endParaRPr>
          </a:p>
        </p:txBody>
      </p:sp>
      <p:sp>
        <p:nvSpPr>
          <p:cNvPr id="270" name="Google Shape;270;p9"/>
          <p:cNvSpPr/>
          <p:nvPr/>
        </p:nvSpPr>
        <p:spPr>
          <a:xfrm>
            <a:off x="592455" y="2839720"/>
            <a:ext cx="2403475" cy="379095"/>
          </a:xfrm>
          <a:prstGeom prst="wedgeRectCallout">
            <a:avLst>
              <a:gd fmla="val 78454" name="adj1"/>
              <a:gd fmla="val -65577"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Backrest putter count</a:t>
            </a:r>
            <a:endParaRPr sz="1800">
              <a:solidFill>
                <a:schemeClr val="dk1"/>
              </a:solidFill>
              <a:latin typeface="Arial"/>
              <a:ea typeface="Arial"/>
              <a:cs typeface="Arial"/>
              <a:sym typeface="Arial"/>
            </a:endParaRPr>
          </a:p>
        </p:txBody>
      </p:sp>
      <p:sp>
        <p:nvSpPr>
          <p:cNvPr id="271" name="Google Shape;271;p9"/>
          <p:cNvSpPr/>
          <p:nvPr/>
        </p:nvSpPr>
        <p:spPr>
          <a:xfrm>
            <a:off x="592455" y="3394710"/>
            <a:ext cx="2403475" cy="393065"/>
          </a:xfrm>
          <a:prstGeom prst="wedgeRectCallout">
            <a:avLst>
              <a:gd fmla="val 78243" name="adj1"/>
              <a:gd fmla="val -139983"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Calf putter count</a:t>
            </a:r>
            <a:endParaRPr sz="1800">
              <a:solidFill>
                <a:schemeClr val="dk1"/>
              </a:solidFill>
              <a:latin typeface="Arial"/>
              <a:ea typeface="Arial"/>
              <a:cs typeface="Arial"/>
              <a:sym typeface="Arial"/>
            </a:endParaRPr>
          </a:p>
        </p:txBody>
      </p:sp>
      <p:sp>
        <p:nvSpPr>
          <p:cNvPr id="272" name="Google Shape;272;p9"/>
          <p:cNvSpPr/>
          <p:nvPr/>
        </p:nvSpPr>
        <p:spPr>
          <a:xfrm>
            <a:off x="6810375" y="6007735"/>
            <a:ext cx="1634490" cy="332105"/>
          </a:xfrm>
          <a:prstGeom prst="wedgeRectCallout">
            <a:avLst>
              <a:gd fmla="val -139199" name="adj1"/>
              <a:gd fmla="val -346558"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Air pump</a:t>
            </a:r>
            <a:endParaRPr sz="1800">
              <a:solidFill>
                <a:schemeClr val="dk1"/>
              </a:solidFill>
              <a:latin typeface="Arial"/>
              <a:ea typeface="Arial"/>
              <a:cs typeface="Arial"/>
              <a:sym typeface="Arial"/>
            </a:endParaRPr>
          </a:p>
        </p:txBody>
      </p:sp>
      <p:sp>
        <p:nvSpPr>
          <p:cNvPr id="273" name="Google Shape;273;p9"/>
          <p:cNvSpPr/>
          <p:nvPr/>
        </p:nvSpPr>
        <p:spPr>
          <a:xfrm>
            <a:off x="9134475" y="6017260"/>
            <a:ext cx="2403475" cy="481965"/>
          </a:xfrm>
          <a:prstGeom prst="wedgeRectCallout">
            <a:avLst>
              <a:gd fmla="val -190819" name="adj1"/>
              <a:gd fmla="val -251449"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Heat the waist and legs</a:t>
            </a:r>
            <a:endParaRPr sz="1800">
              <a:solidFill>
                <a:schemeClr val="dk1"/>
              </a:solidFill>
              <a:latin typeface="Arial"/>
              <a:ea typeface="Arial"/>
              <a:cs typeface="Arial"/>
              <a:sym typeface="Arial"/>
            </a:endParaRPr>
          </a:p>
        </p:txBody>
      </p:sp>
      <p:sp>
        <p:nvSpPr>
          <p:cNvPr id="274" name="Google Shape;274;p9"/>
          <p:cNvSpPr/>
          <p:nvPr/>
        </p:nvSpPr>
        <p:spPr>
          <a:xfrm>
            <a:off x="1055370" y="5848985"/>
            <a:ext cx="2403475" cy="649605"/>
          </a:xfrm>
          <a:prstGeom prst="wedgeRectCallout">
            <a:avLst>
              <a:gd fmla="val 106116" name="adj1"/>
              <a:gd fmla="val -175708"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Connect the blue tooth plate J6 red</a:t>
            </a:r>
            <a:endParaRPr sz="1800">
              <a:solidFill>
                <a:schemeClr val="dk1"/>
              </a:solidFill>
              <a:latin typeface="Arial"/>
              <a:ea typeface="Arial"/>
              <a:cs typeface="Arial"/>
              <a:sym typeface="Arial"/>
            </a:endParaRPr>
          </a:p>
        </p:txBody>
      </p:sp>
      <p:sp>
        <p:nvSpPr>
          <p:cNvPr id="275" name="Google Shape;275;p9"/>
          <p:cNvSpPr/>
          <p:nvPr/>
        </p:nvSpPr>
        <p:spPr>
          <a:xfrm>
            <a:off x="9134475" y="4882515"/>
            <a:ext cx="2403475" cy="944245"/>
          </a:xfrm>
          <a:prstGeom prst="wedgeRectCallout">
            <a:avLst>
              <a:gd fmla="val -158058" name="adj1"/>
              <a:gd fmla="val -39240"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Shoulder pressure valve of left and right handrail of inflatable seat</a:t>
            </a:r>
            <a:endParaRPr sz="1800">
              <a:solidFill>
                <a:schemeClr val="dk1"/>
              </a:solidFill>
              <a:latin typeface="Arial"/>
              <a:ea typeface="Arial"/>
              <a:cs typeface="Arial"/>
              <a:sym typeface="Arial"/>
            </a:endParaRPr>
          </a:p>
        </p:txBody>
      </p:sp>
      <p:sp>
        <p:nvSpPr>
          <p:cNvPr id="276" name="Google Shape;276;p9"/>
          <p:cNvSpPr/>
          <p:nvPr/>
        </p:nvSpPr>
        <p:spPr>
          <a:xfrm>
            <a:off x="3637915" y="5848985"/>
            <a:ext cx="2403475" cy="649605"/>
          </a:xfrm>
          <a:prstGeom prst="wedgeRectCallout">
            <a:avLst>
              <a:gd fmla="val 7542" name="adj1"/>
              <a:gd fmla="val -194281"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Core board J1</a:t>
            </a:r>
            <a:endParaRPr sz="1800">
              <a:solidFill>
                <a:schemeClr val="dk1"/>
              </a:solidFill>
              <a:latin typeface="Arial"/>
              <a:ea typeface="Arial"/>
              <a:cs typeface="Arial"/>
              <a:sym typeface="Arial"/>
            </a:endParaRPr>
          </a:p>
        </p:txBody>
      </p:sp>
      <p:sp>
        <p:nvSpPr>
          <p:cNvPr id="277" name="Google Shape;277;p9"/>
          <p:cNvSpPr/>
          <p:nvPr/>
        </p:nvSpPr>
        <p:spPr>
          <a:xfrm>
            <a:off x="592455" y="4128770"/>
            <a:ext cx="2403475" cy="649605"/>
          </a:xfrm>
          <a:prstGeom prst="wedgeRectCallout">
            <a:avLst>
              <a:gd fmla="val 97820" name="adj1"/>
              <a:gd fmla="val -223216"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Contact with soreness to detect J2 white.</a:t>
            </a:r>
            <a:endParaRPr sz="1800">
              <a:solidFill>
                <a:schemeClr val="dk1"/>
              </a:solidFill>
              <a:latin typeface="Arial"/>
              <a:ea typeface="Arial"/>
              <a:cs typeface="Arial"/>
              <a:sym typeface="Arial"/>
            </a:endParaRPr>
          </a:p>
        </p:txBody>
      </p:sp>
      <p:sp>
        <p:nvSpPr>
          <p:cNvPr id="278" name="Google Shape;278;p9"/>
          <p:cNvSpPr/>
          <p:nvPr/>
        </p:nvSpPr>
        <p:spPr>
          <a:xfrm>
            <a:off x="7934325" y="765810"/>
            <a:ext cx="2403475" cy="649605"/>
          </a:xfrm>
          <a:prstGeom prst="wedgeRectCallout">
            <a:avLst>
              <a:gd fmla="val -135548" name="adj1"/>
              <a:gd fmla="val 270234" name="adj2"/>
            </a:avLst>
          </a:prstGeom>
          <a:solidFill>
            <a:schemeClr val="lt1"/>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CN" sz="1800">
                <a:solidFill>
                  <a:schemeClr val="dk1"/>
                </a:solidFill>
                <a:latin typeface="Arial"/>
                <a:ea typeface="Arial"/>
                <a:cs typeface="Arial"/>
                <a:sym typeface="Arial"/>
              </a:rPr>
              <a:t>Connect the blue tooth plate J6 red</a:t>
            </a:r>
            <a:endParaRPr sz="1800">
              <a:solidFill>
                <a:schemeClr val="dk1"/>
              </a:solidFill>
              <a:latin typeface="Arial"/>
              <a:ea typeface="Arial"/>
              <a:cs typeface="Arial"/>
              <a:sym typeface="Arial"/>
            </a:endParaRPr>
          </a:p>
        </p:txBody>
      </p:sp>
      <p:sp>
        <p:nvSpPr>
          <p:cNvPr id="279" name="Google Shape;279;p9"/>
          <p:cNvSpPr txBox="1"/>
          <p:nvPr/>
        </p:nvSpPr>
        <p:spPr>
          <a:xfrm>
            <a:off x="5879465" y="822960"/>
            <a:ext cx="406400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0" name="Google Shape;280;p9"/>
          <p:cNvSpPr txBox="1"/>
          <p:nvPr>
            <p:ph idx="11" type="ftr"/>
          </p:nvPr>
        </p:nvSpPr>
        <p:spPr>
          <a:xfrm>
            <a:off x="135890" y="6539865"/>
            <a:ext cx="2933065" cy="2736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zh-CN" sz="1000">
                <a:latin typeface="Arial"/>
                <a:ea typeface="Arial"/>
                <a:cs typeface="Arial"/>
                <a:sym typeface="Arial"/>
              </a:rPr>
              <a:t>EC-3628G</a:t>
            </a:r>
            <a:r>
              <a:rPr b="1" lang="zh-CN"/>
              <a:t>massage chair service guide</a:t>
            </a:r>
            <a:endParaRPr b="1"/>
          </a:p>
        </p:txBody>
      </p:sp>
    </p:spTree>
  </p:cSld>
  <p:clrMapOvr>
    <a:masterClrMapping/>
  </p:clrMapOvr>
</p:sld>
</file>

<file path=ppt/theme/theme1.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2019-06-19T02:08:00Z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y fmtid="{D5CDD505-2E9C-101B-9397-08002B2CF9AE}" pid="3" name="ICV">
    <vt:lpwstr>F9F54C86DB4F47E79002198C26048825</vt:lpwstr>
  </property>
</Properties>
</file>