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9" autoAdjust="0"/>
    <p:restoredTop sz="94660"/>
  </p:normalViewPr>
  <p:slideViewPr>
    <p:cSldViewPr snapToGrid="0">
      <p:cViewPr varScale="1">
        <p:scale>
          <a:sx n="74" d="100"/>
          <a:sy n="74" d="100"/>
        </p:scale>
        <p:origin x="416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88A80E5-1379-46BB-A5F6-08ED30308C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D7A0E819-2F07-4DF0-B2F9-0166A538DC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E7B1F82-F4DE-4CA9-9269-9A2349ED8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8FAC7-6E91-43EE-B7D9-BED9D232B303}" type="datetimeFigureOut">
              <a:rPr lang="zh-CN" altLang="en-US" smtClean="0"/>
              <a:t>2025/1/24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9A93EB6-3C28-4C13-A84F-4581296133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FC4E3D6-C3A0-4FBB-8CDB-BF522EA4E6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010C9-FB92-4B85-BF12-B13081B5366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75024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02D4882-87D0-4690-AB2E-AF115C4BBD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B928FDB9-1F62-4546-99FB-7FB3FA372F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67E0B46-48C6-4412-A22D-4ACB94EB56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8FAC7-6E91-43EE-B7D9-BED9D232B303}" type="datetimeFigureOut">
              <a:rPr lang="zh-CN" altLang="en-US" smtClean="0"/>
              <a:t>2025/1/24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1BDF181-BC11-47C2-9F54-EEB1E2E7E8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B42F58D-56CE-4721-B493-F1F206ACBE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010C9-FB92-4B85-BF12-B13081B5366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72681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F1EFC7B9-431A-4F88-A964-146AD90FBB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1B3CFB66-ABB8-4D2F-82B1-9119305A88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ECF0B66-CFFA-43CF-9D34-EEA03C384D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8FAC7-6E91-43EE-B7D9-BED9D232B303}" type="datetimeFigureOut">
              <a:rPr lang="zh-CN" altLang="en-US" smtClean="0"/>
              <a:t>2025/1/24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B80C9A5-FF1C-4537-AB5D-2A2D94835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3558819-8FFF-415E-A539-DB306C1BF0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010C9-FB92-4B85-BF12-B13081B5366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40265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1F50EC7-D59D-4968-9B14-D79C4CA3C2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75C6F4D-04FB-4E95-867F-28A637D045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ADDE7C2-DC46-4146-8E89-08335C4853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8FAC7-6E91-43EE-B7D9-BED9D232B303}" type="datetimeFigureOut">
              <a:rPr lang="zh-CN" altLang="en-US" smtClean="0"/>
              <a:t>2025/1/24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DF9E4EE-4026-4A1A-B179-7A6F324092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E1C754E-0A45-413A-9622-36C0635264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010C9-FB92-4B85-BF12-B13081B5366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3923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690A1F5-ED44-4961-A224-2ECECCC908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8BB009C9-03B9-4214-968F-548163B344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EC6AB93-94C9-4DB7-92C6-F7755A56F3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8FAC7-6E91-43EE-B7D9-BED9D232B303}" type="datetimeFigureOut">
              <a:rPr lang="zh-CN" altLang="en-US" smtClean="0"/>
              <a:t>2025/1/24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802F61A-A97F-4A46-9A3E-8110C6931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A4DC342-74B8-402B-974D-B7321689D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010C9-FB92-4B85-BF12-B13081B5366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19864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9656501-2B5E-419D-BF68-BF77FBCEDE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58F40A5-D5AA-4625-B345-2B0EDAF18B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84732E68-3431-4A76-ADCB-0CC2C9AD42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1A007E49-36E2-4485-AB74-0B6EDD672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8FAC7-6E91-43EE-B7D9-BED9D232B303}" type="datetimeFigureOut">
              <a:rPr lang="zh-CN" altLang="en-US" smtClean="0"/>
              <a:t>2025/1/24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99324C9D-E275-4870-8F7F-D17D57639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FD1855D3-15A0-44E7-A48B-30F5D58E4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010C9-FB92-4B85-BF12-B13081B5366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97278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DEADA83-F8E6-4897-9714-2A44C562B2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DF8548B9-0E77-4F53-9EF2-60B93E4AEF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9D212C13-F9CB-40AA-B26D-0430C3901F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0282E8F0-2E54-4E69-8111-ABDFE6FFCC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BD1179E6-D38D-4896-87DA-397D07E959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5B99C8C8-313C-4263-A184-037551F456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8FAC7-6E91-43EE-B7D9-BED9D232B303}" type="datetimeFigureOut">
              <a:rPr lang="zh-CN" altLang="en-US" smtClean="0"/>
              <a:t>2025/1/24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2B16C519-C104-4A9E-884D-6D0C747681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A5AD3F58-4C95-4B36-BC99-5927A122DF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010C9-FB92-4B85-BF12-B13081B5366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20943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FDADE1B-4F7F-4804-9F05-C483C76D1E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0AAC43BD-77C9-4B6F-9159-15FED9F6F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8FAC7-6E91-43EE-B7D9-BED9D232B303}" type="datetimeFigureOut">
              <a:rPr lang="zh-CN" altLang="en-US" smtClean="0"/>
              <a:t>2025/1/24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227AC315-9FC2-4583-B6F6-F50615167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DC5AB2D-94A0-416A-9B8E-2059250DD8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010C9-FB92-4B85-BF12-B13081B5366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83830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C1E4CD5A-BB81-444C-8206-87EC786C6D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8FAC7-6E91-43EE-B7D9-BED9D232B303}" type="datetimeFigureOut">
              <a:rPr lang="zh-CN" altLang="en-US" smtClean="0"/>
              <a:t>2025/1/24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48BB9F04-5940-428D-B96A-FD8135E63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15A0E62C-3AD5-4C84-91E6-39F3EC43FF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010C9-FB92-4B85-BF12-B13081B5366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115654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1D5336-E4C4-45CB-97A9-EE5D9F19CC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21BD866-1B09-4822-9D10-E7C21D0872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2600D9D2-1561-4BFD-BD82-9761B9FA9D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BB7E8E57-1AE2-48B5-B282-ADA906AC5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8FAC7-6E91-43EE-B7D9-BED9D232B303}" type="datetimeFigureOut">
              <a:rPr lang="zh-CN" altLang="en-US" smtClean="0"/>
              <a:t>2025/1/24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4B503BB5-48EC-46A9-9CBC-C8DD3DCA0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AF5C050-68E7-498E-B3F8-CDB0FE9CB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010C9-FB92-4B85-BF12-B13081B5366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116859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32BE2F6-8FCC-44E8-BB0E-38B6F9ACDD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62CB5E02-7EB9-4855-AF25-0B4983EC26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810F7442-866A-4B28-BE04-D70F014C69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32DD82C0-59F9-4DF8-A1E6-130A8753B5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8FAC7-6E91-43EE-B7D9-BED9D232B303}" type="datetimeFigureOut">
              <a:rPr lang="zh-CN" altLang="en-US" smtClean="0"/>
              <a:t>2025/1/24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9244259F-11D5-4801-9CD3-7338A975F4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CA47E13-2091-410B-A9E7-99DBB69FB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010C9-FB92-4B85-BF12-B13081B5366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26784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CD1F27C6-EB6B-477B-B74A-7ACA7C0C75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205309BC-FE47-48F5-BDA5-CCCE366111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01FAC24-3941-4337-9E30-F8A0659142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E8FAC7-6E91-43EE-B7D9-BED9D232B303}" type="datetimeFigureOut">
              <a:rPr lang="zh-CN" altLang="en-US" smtClean="0"/>
              <a:t>2025/1/24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5C8141B-0CCA-456F-8915-CE98A6FD1D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8F1E139-844C-477F-A2B2-B5BE2F86D7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C010C9-FB92-4B85-BF12-B13081B5366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6493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>
            <a:extLst>
              <a:ext uri="{FF2B5EF4-FFF2-40B4-BE49-F238E27FC236}">
                <a16:creationId xmlns:a16="http://schemas.microsoft.com/office/drawing/2014/main" id="{1299C550-4A91-4E17-A5E7-B3FC9883F3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55156" y="1013791"/>
            <a:ext cx="1712843" cy="4244009"/>
          </a:xfrm>
        </p:spPr>
        <p:txBody>
          <a:bodyPr/>
          <a:lstStyle/>
          <a:p>
            <a:pPr algn="l"/>
            <a:r>
              <a:rPr lang="en-US" altLang="zh-CN" dirty="0"/>
              <a:t>1.  Click it to enter customized setting interface.</a:t>
            </a:r>
            <a:endParaRPr lang="zh-CN" altLang="en-US" dirty="0"/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2EFA3CCE-258F-4D84-BD97-10652A6D12D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75"/>
          <a:stretch/>
        </p:blipFill>
        <p:spPr>
          <a:xfrm>
            <a:off x="711930" y="897147"/>
            <a:ext cx="7918892" cy="4589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6170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>
            <a:extLst>
              <a:ext uri="{FF2B5EF4-FFF2-40B4-BE49-F238E27FC236}">
                <a16:creationId xmlns:a16="http://schemas.microsoft.com/office/drawing/2014/main" id="{1299C550-4A91-4E17-A5E7-B3FC9883F3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55156" y="1013791"/>
            <a:ext cx="1712843" cy="4244009"/>
          </a:xfrm>
        </p:spPr>
        <p:txBody>
          <a:bodyPr/>
          <a:lstStyle/>
          <a:p>
            <a:pPr algn="l"/>
            <a:r>
              <a:rPr lang="en-US" altLang="zh-CN" dirty="0"/>
              <a:t>2.  Follow these instructions  to set up the mechanical massage.</a:t>
            </a:r>
            <a:endParaRPr lang="zh-CN" altLang="en-US" dirty="0"/>
          </a:p>
        </p:txBody>
      </p:sp>
      <p:pic>
        <p:nvPicPr>
          <p:cNvPr id="2" name="图片 1">
            <a:extLst>
              <a:ext uri="{FF2B5EF4-FFF2-40B4-BE49-F238E27FC236}">
                <a16:creationId xmlns:a16="http://schemas.microsoft.com/office/drawing/2014/main" id="{09EAECA0-C236-4242-87EA-C95C83D6F8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5451" y="595582"/>
            <a:ext cx="7210425" cy="4838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20764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>
            <a:extLst>
              <a:ext uri="{FF2B5EF4-FFF2-40B4-BE49-F238E27FC236}">
                <a16:creationId xmlns:a16="http://schemas.microsoft.com/office/drawing/2014/main" id="{1299C550-4A91-4E17-A5E7-B3FC9883F3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55156" y="1013791"/>
            <a:ext cx="1712843" cy="4244009"/>
          </a:xfrm>
        </p:spPr>
        <p:txBody>
          <a:bodyPr/>
          <a:lstStyle/>
          <a:p>
            <a:pPr algn="l"/>
            <a:r>
              <a:rPr lang="en-US" altLang="zh-CN" dirty="0"/>
              <a:t>3.  Follow these instructions to set up air pressure massage. All is </a:t>
            </a:r>
            <a:r>
              <a:rPr lang="en-US" altLang="zh-CN" dirty="0" err="1"/>
              <a:t>set,then</a:t>
            </a:r>
            <a:r>
              <a:rPr lang="en-US" altLang="zh-CN" dirty="0"/>
              <a:t> click OK.</a:t>
            </a:r>
          </a:p>
          <a:p>
            <a:pPr algn="l"/>
            <a:endParaRPr lang="zh-CN" altLang="en-US" dirty="0"/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A1572B26-2C86-4D3E-BB70-0CDD2343C9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648" y="791999"/>
            <a:ext cx="7504770" cy="4319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68784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>
            <a:extLst>
              <a:ext uri="{FF2B5EF4-FFF2-40B4-BE49-F238E27FC236}">
                <a16:creationId xmlns:a16="http://schemas.microsoft.com/office/drawing/2014/main" id="{1299C550-4A91-4E17-A5E7-B3FC9883F3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385540" y="3536830"/>
            <a:ext cx="2027207" cy="1720970"/>
          </a:xfrm>
        </p:spPr>
        <p:txBody>
          <a:bodyPr/>
          <a:lstStyle/>
          <a:p>
            <a:pPr algn="l"/>
            <a:r>
              <a:rPr lang="en-US" altLang="zh-CN" dirty="0"/>
              <a:t>  </a:t>
            </a:r>
            <a:endParaRPr lang="zh-CN" altLang="en-US" dirty="0"/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4D3BCDB3-216C-47BB-9F71-94C40A09E8CD}"/>
              </a:ext>
            </a:extLst>
          </p:cNvPr>
          <p:cNvSpPr/>
          <p:nvPr/>
        </p:nvSpPr>
        <p:spPr>
          <a:xfrm>
            <a:off x="4934309" y="3536830"/>
            <a:ext cx="327804" cy="40544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C906CC1B-6C3E-4308-8993-8A7010905CEC}"/>
              </a:ext>
            </a:extLst>
          </p:cNvPr>
          <p:cNvSpPr txBox="1"/>
          <p:nvPr/>
        </p:nvSpPr>
        <p:spPr>
          <a:xfrm>
            <a:off x="9799608" y="2596551"/>
            <a:ext cx="182880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4.Click </a:t>
            </a:r>
            <a:r>
              <a:rPr lang="en-US" altLang="zh-CN" dirty="0" err="1"/>
              <a:t>favorate</a:t>
            </a:r>
            <a:r>
              <a:rPr lang="en-US" altLang="zh-CN" dirty="0"/>
              <a:t> to save this program to favorites </a:t>
            </a:r>
            <a:r>
              <a:rPr lang="en-US" altLang="zh-CN" sz="2400" dirty="0"/>
              <a:t>.</a:t>
            </a:r>
            <a:endParaRPr lang="zh-CN" altLang="en-US" sz="2400" dirty="0"/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289E83E5-CD5A-46C6-9AAC-7A2DCCC8A8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592" y="1727574"/>
            <a:ext cx="5925700" cy="3618512"/>
          </a:xfrm>
          <a:prstGeom prst="rect">
            <a:avLst/>
          </a:prstGeom>
        </p:spPr>
      </p:pic>
      <p:sp>
        <p:nvSpPr>
          <p:cNvPr id="4" name="箭头: 燕尾形 3">
            <a:extLst>
              <a:ext uri="{FF2B5EF4-FFF2-40B4-BE49-F238E27FC236}">
                <a16:creationId xmlns:a16="http://schemas.microsoft.com/office/drawing/2014/main" id="{02AFE080-2B98-468D-B57C-0FFA6BD3BABB}"/>
              </a:ext>
            </a:extLst>
          </p:cNvPr>
          <p:cNvSpPr/>
          <p:nvPr/>
        </p:nvSpPr>
        <p:spPr>
          <a:xfrm>
            <a:off x="6104303" y="2542636"/>
            <a:ext cx="3666226" cy="107830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箭头: 燕尾形 8">
            <a:extLst>
              <a:ext uri="{FF2B5EF4-FFF2-40B4-BE49-F238E27FC236}">
                <a16:creationId xmlns:a16="http://schemas.microsoft.com/office/drawing/2014/main" id="{BCF67ABA-5B97-4D60-9DB3-0BFAA9D22798}"/>
              </a:ext>
            </a:extLst>
          </p:cNvPr>
          <p:cNvSpPr/>
          <p:nvPr/>
        </p:nvSpPr>
        <p:spPr>
          <a:xfrm>
            <a:off x="6311337" y="4734926"/>
            <a:ext cx="3666226" cy="107830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2F7FE443-FA42-42EF-B1FE-EABB682AC703}"/>
              </a:ext>
            </a:extLst>
          </p:cNvPr>
          <p:cNvSpPr txBox="1"/>
          <p:nvPr/>
        </p:nvSpPr>
        <p:spPr>
          <a:xfrm>
            <a:off x="10118785" y="4606506"/>
            <a:ext cx="129396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5.You can click the HEART to check the favorites programs. 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741011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67</Words>
  <Application>Microsoft Office PowerPoint</Application>
  <PresentationFormat>宽屏</PresentationFormat>
  <Paragraphs>6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8" baseType="lpstr">
      <vt:lpstr>等线</vt:lpstr>
      <vt:lpstr>等线 Light</vt:lpstr>
      <vt:lpstr>Arial</vt:lpstr>
      <vt:lpstr>Office 主题​​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User</dc:creator>
  <cp:lastModifiedBy>User</cp:lastModifiedBy>
  <cp:revision>3</cp:revision>
  <dcterms:created xsi:type="dcterms:W3CDTF">2025-01-24T17:53:14Z</dcterms:created>
  <dcterms:modified xsi:type="dcterms:W3CDTF">2025-01-25T05:10:31Z</dcterms:modified>
</cp:coreProperties>
</file>