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53">
          <p15:clr>
            <a:srgbClr val="000000"/>
          </p15:clr>
        </p15:guide>
        <p15:guide id="2" pos="3858">
          <p15:clr>
            <a:srgbClr val="000000"/>
          </p15:clr>
        </p15:guide>
      </p15:sldGuideLst>
    </p:ext>
    <p:ext uri="GoogleSlidesCustomDataVersion2">
      <go:slidesCustomData xmlns:go="http://customooxmlschemas.google.com/" r:id="rId29" roundtripDataSignature="AMtx7miJQ25rFspTvlHdMKgMkyXAf/G2/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3FA1FB2-D3F3-4E50-B62E-3AEEC44E8EF5}">
  <a:tblStyle styleId="{43FA1FB2-D3F3-4E50-B62E-3AEEC44E8EF5}" styleName="Table_0">
    <a:wholeTbl>
      <a:tcTxStyle b="off" i="off">
        <a:font>
          <a:latin typeface="Arial"/>
          <a:ea typeface="Arial"/>
          <a:cs typeface="Arial"/>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53" orient="horz"/>
        <p:guide pos="385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customschemas.google.com/relationships/presentationmetadata" Target="meta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Microsoft Yahei"/>
                <a:ea typeface="Microsoft Yahei"/>
                <a:cs typeface="Microsoft Yahei"/>
                <a:sym typeface="Microsoft Yahe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Microsoft Yahei"/>
                <a:ea typeface="Microsoft Yahei"/>
                <a:cs typeface="Microsoft Yahei"/>
                <a:sym typeface="Microsoft Yahe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600" u="none" cap="none" strike="noStrike">
                <a:solidFill>
                  <a:schemeClr val="dk1"/>
                </a:solidFill>
                <a:latin typeface="Microsoft Yahei"/>
                <a:ea typeface="Microsoft Yahei"/>
                <a:cs typeface="Microsoft Yahei"/>
                <a:sym typeface="Microsoft Yahei"/>
              </a:defRPr>
            </a:lvl1pPr>
            <a:lvl2pPr indent="-228600" lvl="1" marL="914400" marR="0" rtl="0" algn="l">
              <a:spcBef>
                <a:spcPts val="0"/>
              </a:spcBef>
              <a:spcAft>
                <a:spcPts val="0"/>
              </a:spcAft>
              <a:buSzPts val="1400"/>
              <a:buNone/>
              <a:defRPr b="0" i="0" sz="1200" u="none" cap="none" strike="noStrike">
                <a:solidFill>
                  <a:schemeClr val="dk1"/>
                </a:solidFill>
                <a:latin typeface="Microsoft Yahei"/>
                <a:ea typeface="Microsoft Yahei"/>
                <a:cs typeface="Microsoft Yahei"/>
                <a:sym typeface="Microsoft Yahei"/>
              </a:defRPr>
            </a:lvl2pPr>
            <a:lvl3pPr indent="-228600" lvl="2" marL="1371600" marR="0" rtl="0" algn="l">
              <a:spcBef>
                <a:spcPts val="0"/>
              </a:spcBef>
              <a:spcAft>
                <a:spcPts val="0"/>
              </a:spcAft>
              <a:buSzPts val="1400"/>
              <a:buNone/>
              <a:defRPr b="0" i="0" sz="1200" u="none" cap="none" strike="noStrike">
                <a:solidFill>
                  <a:schemeClr val="dk1"/>
                </a:solidFill>
                <a:latin typeface="Microsoft Yahei"/>
                <a:ea typeface="Microsoft Yahei"/>
                <a:cs typeface="Microsoft Yahei"/>
                <a:sym typeface="Microsoft Yahei"/>
              </a:defRPr>
            </a:lvl3pPr>
            <a:lvl4pPr indent="-228600" lvl="3" marL="1828800" marR="0" rtl="0" algn="l">
              <a:spcBef>
                <a:spcPts val="0"/>
              </a:spcBef>
              <a:spcAft>
                <a:spcPts val="0"/>
              </a:spcAft>
              <a:buSzPts val="1400"/>
              <a:buNone/>
              <a:defRPr b="0" i="0" sz="1200" u="none" cap="none" strike="noStrike">
                <a:solidFill>
                  <a:schemeClr val="dk1"/>
                </a:solidFill>
                <a:latin typeface="Microsoft Yahei"/>
                <a:ea typeface="Microsoft Yahei"/>
                <a:cs typeface="Microsoft Yahei"/>
                <a:sym typeface="Microsoft Yahei"/>
              </a:defRPr>
            </a:lvl4pPr>
            <a:lvl5pPr indent="-228600" lvl="4" marL="2286000" marR="0" rtl="0" algn="l">
              <a:spcBef>
                <a:spcPts val="0"/>
              </a:spcBef>
              <a:spcAft>
                <a:spcPts val="0"/>
              </a:spcAft>
              <a:buSzPts val="1400"/>
              <a:buNone/>
              <a:defRPr b="0" i="0" sz="1200" u="none" cap="none" strike="noStrike">
                <a:solidFill>
                  <a:schemeClr val="dk1"/>
                </a:solidFill>
                <a:latin typeface="Microsoft Yahei"/>
                <a:ea typeface="Microsoft Yahei"/>
                <a:cs typeface="Microsoft Yahei"/>
                <a:sym typeface="Microsoft Yahei"/>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Microsoft Yahei"/>
                <a:ea typeface="Microsoft Yahei"/>
                <a:cs typeface="Microsoft Yahei"/>
                <a:sym typeface="Microsoft Yahe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Microsoft Yahei"/>
                <a:ea typeface="Microsoft Yahei"/>
                <a:cs typeface="Microsoft Yahei"/>
                <a:sym typeface="Microsoft Yahei"/>
              </a:rPr>
              <a:t>‹#›</a:t>
            </a:fld>
            <a:endParaRPr b="0" i="0" sz="1200" u="none" cap="none" strike="noStrike">
              <a:solidFill>
                <a:schemeClr val="dk1"/>
              </a:solidFill>
              <a:latin typeface="Microsoft Yahei"/>
              <a:ea typeface="Microsoft Yahei"/>
              <a:cs typeface="Microsoft Yahei"/>
              <a:sym typeface="Microsoft Yahe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 name="Google Shape;8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 name="Google Shape;8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 name="Google Shape;9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5" name="Google Shape;355;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1" name="Google Shape;381;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type="title">
  <p:cSld name="TITLE">
    <p:spTree>
      <p:nvGrpSpPr>
        <p:cNvPr id="15" name="Shape 15"/>
        <p:cNvGrpSpPr/>
        <p:nvPr/>
      </p:nvGrpSpPr>
      <p:grpSpPr>
        <a:xfrm>
          <a:off x="0" y="0"/>
          <a:ext cx="0" cy="0"/>
          <a:chOff x="0" y="0"/>
          <a:chExt cx="0" cy="0"/>
        </a:xfrm>
      </p:grpSpPr>
      <p:sp>
        <p:nvSpPr>
          <p:cNvPr id="16" name="Google Shape;16;p24"/>
          <p:cNvSpPr txBox="1"/>
          <p:nvPr>
            <p:ph type="ctrTitle"/>
          </p:nvPr>
        </p:nvSpPr>
        <p:spPr>
          <a:xfrm>
            <a:off x="669882" y="2588281"/>
            <a:ext cx="10852237" cy="899167"/>
          </a:xfrm>
          <a:prstGeom prst="rect">
            <a:avLst/>
          </a:prstGeom>
          <a:noFill/>
          <a:ln>
            <a:noFill/>
          </a:ln>
        </p:spPr>
        <p:txBody>
          <a:bodyPr anchorCtr="0" anchor="t" bIns="38100" lIns="101600" spcFirstLastPara="1" rIns="25400" wrap="square" tIns="38100">
            <a:noAutofit/>
          </a:bodyPr>
          <a:lstStyle>
            <a:lvl1pPr lvl="0" algn="ctr">
              <a:lnSpc>
                <a:spcPct val="100000"/>
              </a:lnSpc>
              <a:spcBef>
                <a:spcPts val="0"/>
              </a:spcBef>
              <a:spcAft>
                <a:spcPts val="0"/>
              </a:spcAft>
              <a:buClr>
                <a:schemeClr val="dk1"/>
              </a:buClr>
              <a:buSzPts val="5400"/>
              <a:buFont typeface="Arial"/>
              <a:buNone/>
              <a:defRPr b="0"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4"/>
          <p:cNvSpPr txBox="1"/>
          <p:nvPr>
            <p:ph idx="1" type="subTitle"/>
          </p:nvPr>
        </p:nvSpPr>
        <p:spPr>
          <a:xfrm>
            <a:off x="669882" y="3566160"/>
            <a:ext cx="10852237" cy="950984"/>
          </a:xfrm>
          <a:prstGeom prst="rect">
            <a:avLst/>
          </a:prstGeom>
          <a:noFill/>
          <a:ln>
            <a:noFill/>
          </a:ln>
        </p:spPr>
        <p:txBody>
          <a:bodyPr anchorCtr="0" anchor="t" bIns="38100" lIns="101600" spcFirstLastPara="1" rIns="76200" wrap="square" tIns="38100">
            <a:noAutofit/>
          </a:bodyPr>
          <a:lstStyle>
            <a:lvl1pPr lvl="0" algn="ctr">
              <a:lnSpc>
                <a:spcPct val="100000"/>
              </a:lnSpc>
              <a:spcBef>
                <a:spcPts val="0"/>
              </a:spcBef>
              <a:spcAft>
                <a:spcPts val="0"/>
              </a:spcAft>
              <a:buClr>
                <a:schemeClr val="dk1"/>
              </a:buClr>
              <a:buSzPts val="2400"/>
              <a:buNone/>
              <a:defRPr sz="2400" u="none" cap="none" strike="noStrike">
                <a:solidFill>
                  <a:schemeClr val="dk1"/>
                </a:solidFill>
              </a:defRPr>
            </a:lvl1pPr>
            <a:lvl2pPr lvl="1" algn="ctr">
              <a:lnSpc>
                <a:spcPct val="130000"/>
              </a:lnSpc>
              <a:spcBef>
                <a:spcPts val="1000"/>
              </a:spcBef>
              <a:spcAft>
                <a:spcPts val="0"/>
              </a:spcAft>
              <a:buClr>
                <a:schemeClr val="dk1"/>
              </a:buClr>
              <a:buSzPts val="2000"/>
              <a:buNone/>
              <a:defRPr sz="2000"/>
            </a:lvl2pPr>
            <a:lvl3pPr lvl="2" algn="ctr">
              <a:lnSpc>
                <a:spcPct val="130000"/>
              </a:lnSpc>
              <a:spcBef>
                <a:spcPts val="1000"/>
              </a:spcBef>
              <a:spcAft>
                <a:spcPts val="0"/>
              </a:spcAft>
              <a:buClr>
                <a:schemeClr val="dk1"/>
              </a:buClr>
              <a:buSzPts val="1800"/>
              <a:buNone/>
              <a:defRPr sz="1800"/>
            </a:lvl3pPr>
            <a:lvl4pPr lvl="3" algn="ctr">
              <a:lnSpc>
                <a:spcPct val="130000"/>
              </a:lnSpc>
              <a:spcBef>
                <a:spcPts val="1000"/>
              </a:spcBef>
              <a:spcAft>
                <a:spcPts val="0"/>
              </a:spcAft>
              <a:buClr>
                <a:schemeClr val="dk1"/>
              </a:buClr>
              <a:buSzPts val="1600"/>
              <a:buNone/>
              <a:defRPr sz="1600"/>
            </a:lvl4pPr>
            <a:lvl5pPr lvl="4" algn="ctr">
              <a:lnSpc>
                <a:spcPct val="130000"/>
              </a:lnSpc>
              <a:spcBef>
                <a:spcPts val="1000"/>
              </a:spcBef>
              <a:spcAft>
                <a:spcPts val="0"/>
              </a:spcAft>
              <a:buClr>
                <a:schemeClr val="dk1"/>
              </a:buClr>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4"/>
          <p:cNvSpPr txBox="1"/>
          <p:nvPr>
            <p:ph idx="10" type="dt"/>
          </p:nvPr>
        </p:nvSpPr>
        <p:spPr>
          <a:xfrm>
            <a:off x="879742" y="6349833"/>
            <a:ext cx="2700000" cy="316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4"/>
          <p:cNvSpPr txBox="1"/>
          <p:nvPr>
            <p:ph idx="11" type="ftr"/>
          </p:nvPr>
        </p:nvSpPr>
        <p:spPr>
          <a:xfrm>
            <a:off x="4116000" y="6349833"/>
            <a:ext cx="3960000" cy="3168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4"/>
          <p:cNvSpPr txBox="1"/>
          <p:nvPr>
            <p:ph idx="12" type="sldNum"/>
          </p:nvPr>
        </p:nvSpPr>
        <p:spPr>
          <a:xfrm>
            <a:off x="8610600" y="6349833"/>
            <a:ext cx="2700000" cy="316800"/>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内容">
  <p:cSld name="内容">
    <p:spTree>
      <p:nvGrpSpPr>
        <p:cNvPr id="71" name="Shape 71"/>
        <p:cNvGrpSpPr/>
        <p:nvPr/>
      </p:nvGrpSpPr>
      <p:grpSpPr>
        <a:xfrm>
          <a:off x="0" y="0"/>
          <a:ext cx="0" cy="0"/>
          <a:chOff x="0" y="0"/>
          <a:chExt cx="0" cy="0"/>
        </a:xfrm>
      </p:grpSpPr>
      <p:sp>
        <p:nvSpPr>
          <p:cNvPr id="72" name="Google Shape;72;p33"/>
          <p:cNvSpPr txBox="1"/>
          <p:nvPr>
            <p:ph idx="10" type="dt"/>
          </p:nvPr>
        </p:nvSpPr>
        <p:spPr>
          <a:xfrm>
            <a:off x="879742" y="6349833"/>
            <a:ext cx="2700000" cy="316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3"/>
          <p:cNvSpPr txBox="1"/>
          <p:nvPr>
            <p:ph idx="11" type="ftr"/>
          </p:nvPr>
        </p:nvSpPr>
        <p:spPr>
          <a:xfrm>
            <a:off x="4116000" y="6349833"/>
            <a:ext cx="3960000" cy="3168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3"/>
          <p:cNvSpPr txBox="1"/>
          <p:nvPr>
            <p:ph idx="12" type="sldNum"/>
          </p:nvPr>
        </p:nvSpPr>
        <p:spPr>
          <a:xfrm>
            <a:off x="8610600" y="6349833"/>
            <a:ext cx="2700000" cy="316800"/>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5" name="Google Shape;75;p33"/>
          <p:cNvSpPr txBox="1"/>
          <p:nvPr>
            <p:ph idx="1" type="body"/>
          </p:nvPr>
        </p:nvSpPr>
        <p:spPr>
          <a:xfrm>
            <a:off x="669930" y="952508"/>
            <a:ext cx="10852237" cy="5040000"/>
          </a:xfrm>
          <a:prstGeom prst="rect">
            <a:avLst/>
          </a:prstGeom>
          <a:noFill/>
          <a:ln>
            <a:noFill/>
          </a:ln>
        </p:spPr>
        <p:txBody>
          <a:bodyPr anchorCtr="0" anchor="t" bIns="0" lIns="101600" spcFirstLastPara="1" rIns="82550" wrap="square" tIns="0">
            <a:normAutofit/>
          </a:bodyPr>
          <a:lstStyle>
            <a:lvl1pPr indent="-330200" lvl="0" marL="457200" algn="l">
              <a:lnSpc>
                <a:spcPct val="130000"/>
              </a:lnSpc>
              <a:spcBef>
                <a:spcPts val="0"/>
              </a:spcBef>
              <a:spcAft>
                <a:spcPts val="0"/>
              </a:spcAft>
              <a:buClr>
                <a:srgbClr val="3F3F3F"/>
              </a:buClr>
              <a:buSzPts val="1600"/>
              <a:buChar char="•"/>
              <a:defRPr>
                <a:solidFill>
                  <a:srgbClr val="3F3F3F"/>
                </a:solidFill>
              </a:defRPr>
            </a:lvl1pPr>
            <a:lvl2pPr indent="-330200" lvl="1" marL="914400" algn="l">
              <a:lnSpc>
                <a:spcPct val="130000"/>
              </a:lnSpc>
              <a:spcBef>
                <a:spcPts val="1000"/>
              </a:spcBef>
              <a:spcAft>
                <a:spcPts val="0"/>
              </a:spcAft>
              <a:buClr>
                <a:srgbClr val="3F3F3F"/>
              </a:buClr>
              <a:buSzPts val="1600"/>
              <a:buChar char="•"/>
              <a:defRPr>
                <a:solidFill>
                  <a:srgbClr val="3F3F3F"/>
                </a:solidFill>
              </a:defRPr>
            </a:lvl2pPr>
            <a:lvl3pPr indent="-330200" lvl="2" marL="1371600" algn="l">
              <a:lnSpc>
                <a:spcPct val="130000"/>
              </a:lnSpc>
              <a:spcBef>
                <a:spcPts val="1000"/>
              </a:spcBef>
              <a:spcAft>
                <a:spcPts val="0"/>
              </a:spcAft>
              <a:buClr>
                <a:srgbClr val="3F3F3F"/>
              </a:buClr>
              <a:buSzPts val="1600"/>
              <a:buChar char="•"/>
              <a:defRPr>
                <a:solidFill>
                  <a:srgbClr val="3F3F3F"/>
                </a:solidFill>
              </a:defRPr>
            </a:lvl3pPr>
            <a:lvl4pPr indent="-330200" lvl="3" marL="1828800" algn="l">
              <a:lnSpc>
                <a:spcPct val="130000"/>
              </a:lnSpc>
              <a:spcBef>
                <a:spcPts val="1000"/>
              </a:spcBef>
              <a:spcAft>
                <a:spcPts val="0"/>
              </a:spcAft>
              <a:buClr>
                <a:srgbClr val="3F3F3F"/>
              </a:buClr>
              <a:buSzPts val="1600"/>
              <a:buChar char="•"/>
              <a:defRPr>
                <a:solidFill>
                  <a:srgbClr val="3F3F3F"/>
                </a:solidFill>
              </a:defRPr>
            </a:lvl4pPr>
            <a:lvl5pPr indent="-330200" lvl="4" marL="2286000" algn="l">
              <a:lnSpc>
                <a:spcPct val="130000"/>
              </a:lnSpc>
              <a:spcBef>
                <a:spcPts val="1000"/>
              </a:spcBef>
              <a:spcAft>
                <a:spcPts val="0"/>
              </a:spcAft>
              <a:buClr>
                <a:srgbClr val="3F3F3F"/>
              </a:buClr>
              <a:buSzPts val="1600"/>
              <a:buChar char="•"/>
              <a:defRPr>
                <a:solidFill>
                  <a:srgbClr val="3F3F3F"/>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末尾幻灯片">
  <p:cSld name="末尾幻灯片">
    <p:bg>
      <p:bgPr>
        <a:blipFill>
          <a:blip r:embed="rId2">
            <a:alphaModFix/>
          </a:blip>
          <a:stretch>
            <a:fillRect/>
          </a:stretch>
        </a:blipFill>
      </p:bgPr>
    </p:bg>
    <p:spTree>
      <p:nvGrpSpPr>
        <p:cNvPr id="76" name="Shape 76"/>
        <p:cNvGrpSpPr/>
        <p:nvPr/>
      </p:nvGrpSpPr>
      <p:grpSpPr>
        <a:xfrm>
          <a:off x="0" y="0"/>
          <a:ext cx="0" cy="0"/>
          <a:chOff x="0" y="0"/>
          <a:chExt cx="0" cy="0"/>
        </a:xfrm>
      </p:grpSpPr>
      <p:sp>
        <p:nvSpPr>
          <p:cNvPr id="77" name="Google Shape;77;p34"/>
          <p:cNvSpPr txBox="1"/>
          <p:nvPr>
            <p:ph idx="10" type="dt"/>
          </p:nvPr>
        </p:nvSpPr>
        <p:spPr>
          <a:xfrm>
            <a:off x="879742" y="6349833"/>
            <a:ext cx="2700000" cy="316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4"/>
          <p:cNvSpPr txBox="1"/>
          <p:nvPr>
            <p:ph idx="11" type="ftr"/>
          </p:nvPr>
        </p:nvSpPr>
        <p:spPr>
          <a:xfrm>
            <a:off x="4116000" y="6349833"/>
            <a:ext cx="3960000" cy="3168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4"/>
          <p:cNvSpPr txBox="1"/>
          <p:nvPr>
            <p:ph idx="12" type="sldNum"/>
          </p:nvPr>
        </p:nvSpPr>
        <p:spPr>
          <a:xfrm>
            <a:off x="8610600" y="6349833"/>
            <a:ext cx="2700000" cy="316800"/>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0" name="Google Shape;80;p34"/>
          <p:cNvSpPr txBox="1"/>
          <p:nvPr>
            <p:ph type="title"/>
          </p:nvPr>
        </p:nvSpPr>
        <p:spPr>
          <a:xfrm>
            <a:off x="669882" y="2588281"/>
            <a:ext cx="10852237" cy="899167"/>
          </a:xfrm>
          <a:prstGeom prst="rect">
            <a:avLst/>
          </a:prstGeom>
          <a:noFill/>
          <a:ln>
            <a:noFill/>
          </a:ln>
        </p:spPr>
        <p:txBody>
          <a:bodyPr anchorCtr="0" anchor="t" bIns="38100" lIns="101600" spcFirstLastPara="1" rIns="25400" wrap="square" tIns="38100">
            <a:noAutofit/>
          </a:bodyPr>
          <a:lstStyle>
            <a:lvl1pPr lvl="0" marR="0" algn="ctr">
              <a:lnSpc>
                <a:spcPct val="100000"/>
              </a:lnSpc>
              <a:spcBef>
                <a:spcPts val="0"/>
              </a:spcBef>
              <a:spcAft>
                <a:spcPts val="0"/>
              </a:spcAft>
              <a:buClr>
                <a:schemeClr val="dk1"/>
              </a:buClr>
              <a:buSzPts val="5400"/>
              <a:buFont typeface="Arial"/>
              <a:buNone/>
              <a:defRPr b="0" i="0" sz="5400" u="none" cap="none" strike="noStrik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type="obj">
  <p:cSld name="OBJECT">
    <p:spTree>
      <p:nvGrpSpPr>
        <p:cNvPr id="21" name="Shape 21"/>
        <p:cNvGrpSpPr/>
        <p:nvPr/>
      </p:nvGrpSpPr>
      <p:grpSpPr>
        <a:xfrm>
          <a:off x="0" y="0"/>
          <a:ext cx="0" cy="0"/>
          <a:chOff x="0" y="0"/>
          <a:chExt cx="0" cy="0"/>
        </a:xfrm>
      </p:grpSpPr>
      <p:sp>
        <p:nvSpPr>
          <p:cNvPr id="22" name="Google Shape;22;p25"/>
          <p:cNvSpPr txBox="1"/>
          <p:nvPr>
            <p:ph type="title"/>
          </p:nvPr>
        </p:nvSpPr>
        <p:spPr>
          <a:xfrm>
            <a:off x="669882" y="432000"/>
            <a:ext cx="10852237" cy="648000"/>
          </a:xfrm>
          <a:prstGeom prst="rect">
            <a:avLst/>
          </a:prstGeom>
          <a:noFill/>
          <a:ln>
            <a:noFill/>
          </a:ln>
        </p:spPr>
        <p:txBody>
          <a:bodyPr anchorCtr="0" anchor="ctr" bIns="38100" lIns="101600" spcFirstLastPara="1" rIns="76200" wrap="square" tIns="38100">
            <a:noAutofit/>
          </a:bodyPr>
          <a:lstStyle>
            <a:lvl1pPr lvl="0" marR="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5"/>
          <p:cNvSpPr txBox="1"/>
          <p:nvPr>
            <p:ph idx="1" type="body"/>
          </p:nvPr>
        </p:nvSpPr>
        <p:spPr>
          <a:xfrm>
            <a:off x="669882" y="1296000"/>
            <a:ext cx="10852237" cy="5041355"/>
          </a:xfrm>
          <a:prstGeom prst="rect">
            <a:avLst/>
          </a:prstGeom>
          <a:noFill/>
          <a:ln>
            <a:noFill/>
          </a:ln>
        </p:spPr>
        <p:txBody>
          <a:bodyPr anchorCtr="0" anchor="t" bIns="0" lIns="101600" spcFirstLastPara="1" rIns="82550" wrap="square" tIns="0">
            <a:noAutofit/>
          </a:bodyPr>
          <a:lstStyle>
            <a:lvl1pPr indent="-330200" lvl="0" marL="457200" marR="0" algn="l">
              <a:lnSpc>
                <a:spcPct val="130000"/>
              </a:lnSpc>
              <a:spcBef>
                <a:spcPts val="0"/>
              </a:spcBef>
              <a:spcAft>
                <a:spcPts val="0"/>
              </a:spcAft>
              <a:buClr>
                <a:srgbClr val="3F3F3F"/>
              </a:buClr>
              <a:buSzPts val="1600"/>
              <a:buFont typeface="Arial"/>
              <a:buChar char="•"/>
              <a:defRPr b="0" i="0" sz="1600" u="none" cap="none" strike="noStrike">
                <a:solidFill>
                  <a:srgbClr val="3F3F3F"/>
                </a:solidFill>
                <a:latin typeface="Arial"/>
                <a:ea typeface="Arial"/>
                <a:cs typeface="Arial"/>
                <a:sym typeface="Arial"/>
              </a:defRPr>
            </a:lvl1pPr>
            <a:lvl2pPr indent="-330200" lvl="1" marL="914400" marR="0" algn="l">
              <a:lnSpc>
                <a:spcPct val="130000"/>
              </a:lnSpc>
              <a:spcBef>
                <a:spcPts val="1000"/>
              </a:spcBef>
              <a:spcAft>
                <a:spcPts val="0"/>
              </a:spcAft>
              <a:buClr>
                <a:srgbClr val="3F3F3F"/>
              </a:buClr>
              <a:buSzPts val="1600"/>
              <a:buFont typeface="Arial"/>
              <a:buChar char="•"/>
              <a:defRPr b="0" i="0" sz="1600" u="none" cap="none" strike="noStrike">
                <a:solidFill>
                  <a:srgbClr val="3F3F3F"/>
                </a:solidFill>
                <a:latin typeface="Arial"/>
                <a:ea typeface="Arial"/>
                <a:cs typeface="Arial"/>
                <a:sym typeface="Arial"/>
              </a:defRPr>
            </a:lvl2pPr>
            <a:lvl3pPr indent="-330200" lvl="2" marL="1371600" marR="0" algn="l">
              <a:lnSpc>
                <a:spcPct val="130000"/>
              </a:lnSpc>
              <a:spcBef>
                <a:spcPts val="1000"/>
              </a:spcBef>
              <a:spcAft>
                <a:spcPts val="0"/>
              </a:spcAft>
              <a:buClr>
                <a:srgbClr val="3F3F3F"/>
              </a:buClr>
              <a:buSzPts val="1600"/>
              <a:buFont typeface="Arial"/>
              <a:buChar char="•"/>
              <a:defRPr b="0" i="0" sz="1600" u="none" cap="none" strike="noStrike">
                <a:solidFill>
                  <a:srgbClr val="3F3F3F"/>
                </a:solidFill>
                <a:latin typeface="Arial"/>
                <a:ea typeface="Arial"/>
                <a:cs typeface="Arial"/>
                <a:sym typeface="Arial"/>
              </a:defRPr>
            </a:lvl3pPr>
            <a:lvl4pPr indent="-330200" lvl="3" marL="1828800" marR="0" algn="l">
              <a:lnSpc>
                <a:spcPct val="130000"/>
              </a:lnSpc>
              <a:spcBef>
                <a:spcPts val="1000"/>
              </a:spcBef>
              <a:spcAft>
                <a:spcPts val="0"/>
              </a:spcAft>
              <a:buClr>
                <a:srgbClr val="3F3F3F"/>
              </a:buClr>
              <a:buSzPts val="1600"/>
              <a:buFont typeface="Arial"/>
              <a:buChar char="•"/>
              <a:defRPr b="0" i="0" sz="1600" u="none" cap="none" strike="noStrike">
                <a:solidFill>
                  <a:srgbClr val="3F3F3F"/>
                </a:solidFill>
                <a:latin typeface="Arial"/>
                <a:ea typeface="Arial"/>
                <a:cs typeface="Arial"/>
                <a:sym typeface="Arial"/>
              </a:defRPr>
            </a:lvl4pPr>
            <a:lvl5pPr indent="-330200" lvl="4" marL="2286000" marR="0" algn="l">
              <a:lnSpc>
                <a:spcPct val="130000"/>
              </a:lnSpc>
              <a:spcBef>
                <a:spcPts val="1000"/>
              </a:spcBef>
              <a:spcAft>
                <a:spcPts val="0"/>
              </a:spcAft>
              <a:buClr>
                <a:srgbClr val="3F3F3F"/>
              </a:buClr>
              <a:buSzPts val="1600"/>
              <a:buFont typeface="Arial"/>
              <a:buChar char="•"/>
              <a:defRPr b="0" i="0" sz="1600" u="none" cap="none" strike="noStrike">
                <a:solidFill>
                  <a:srgbClr val="3F3F3F"/>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5"/>
          <p:cNvSpPr txBox="1"/>
          <p:nvPr>
            <p:ph idx="10" type="dt"/>
          </p:nvPr>
        </p:nvSpPr>
        <p:spPr>
          <a:xfrm>
            <a:off x="879742" y="6349833"/>
            <a:ext cx="2700000" cy="316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5"/>
          <p:cNvSpPr txBox="1"/>
          <p:nvPr>
            <p:ph idx="11" type="ftr"/>
          </p:nvPr>
        </p:nvSpPr>
        <p:spPr>
          <a:xfrm>
            <a:off x="4116000" y="6349833"/>
            <a:ext cx="3960000" cy="3168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5"/>
          <p:cNvSpPr txBox="1"/>
          <p:nvPr>
            <p:ph idx="12" type="sldNum"/>
          </p:nvPr>
        </p:nvSpPr>
        <p:spPr>
          <a:xfrm>
            <a:off x="8610600" y="6349833"/>
            <a:ext cx="2700000" cy="316800"/>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节标题" type="secHead">
  <p:cSld name="SECTION_HEADER">
    <p:spTree>
      <p:nvGrpSpPr>
        <p:cNvPr id="27" name="Shape 27"/>
        <p:cNvGrpSpPr/>
        <p:nvPr/>
      </p:nvGrpSpPr>
      <p:grpSpPr>
        <a:xfrm>
          <a:off x="0" y="0"/>
          <a:ext cx="0" cy="0"/>
          <a:chOff x="0" y="0"/>
          <a:chExt cx="0" cy="0"/>
        </a:xfrm>
      </p:grpSpPr>
      <p:sp>
        <p:nvSpPr>
          <p:cNvPr id="28" name="Google Shape;28;p26"/>
          <p:cNvSpPr txBox="1"/>
          <p:nvPr>
            <p:ph type="title"/>
          </p:nvPr>
        </p:nvSpPr>
        <p:spPr>
          <a:xfrm>
            <a:off x="669930" y="3808730"/>
            <a:ext cx="10852237" cy="624845"/>
          </a:xfrm>
          <a:prstGeom prst="rect">
            <a:avLst/>
          </a:prstGeom>
          <a:noFill/>
          <a:ln>
            <a:noFill/>
          </a:ln>
        </p:spPr>
        <p:txBody>
          <a:bodyPr anchorCtr="0" anchor="t" bIns="38100" lIns="101600" spcFirstLastPara="1" rIns="63500" wrap="square" tIns="38100">
            <a:noAutofit/>
          </a:bodyPr>
          <a:lstStyle>
            <a:lvl1pPr lvl="0" algn="l">
              <a:lnSpc>
                <a:spcPct val="100000"/>
              </a:lnSpc>
              <a:spcBef>
                <a:spcPts val="0"/>
              </a:spcBef>
              <a:spcAft>
                <a:spcPts val="0"/>
              </a:spcAft>
              <a:buClr>
                <a:schemeClr val="dk1"/>
              </a:buClr>
              <a:buSzPts val="3600"/>
              <a:buFont typeface="Arial"/>
              <a:buNone/>
              <a:defRPr b="0" sz="3600" u="none" cap="none" strike="noStrik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6"/>
          <p:cNvSpPr txBox="1"/>
          <p:nvPr>
            <p:ph idx="1" type="body"/>
          </p:nvPr>
        </p:nvSpPr>
        <p:spPr>
          <a:xfrm>
            <a:off x="669925" y="4511675"/>
            <a:ext cx="10852237" cy="1077985"/>
          </a:xfrm>
          <a:prstGeom prst="rect">
            <a:avLst/>
          </a:prstGeom>
          <a:noFill/>
          <a:ln>
            <a:noFill/>
          </a:ln>
        </p:spPr>
        <p:txBody>
          <a:bodyPr anchorCtr="0" anchor="t" bIns="38100" lIns="101600" spcFirstLastPara="1" rIns="76200" wrap="square" tIns="38100">
            <a:noAutofit/>
          </a:bodyPr>
          <a:lstStyle>
            <a:lvl1pPr indent="-228600" lvl="0" marL="457200" algn="l">
              <a:lnSpc>
                <a:spcPct val="130000"/>
              </a:lnSpc>
              <a:spcBef>
                <a:spcPts val="0"/>
              </a:spcBef>
              <a:spcAft>
                <a:spcPts val="0"/>
              </a:spcAft>
              <a:buClr>
                <a:schemeClr val="dk1"/>
              </a:buClr>
              <a:buSzPts val="1600"/>
              <a:buNone/>
              <a:defRPr b="0" i="0" sz="1600" u="none" cap="none" strike="noStrike">
                <a:solidFill>
                  <a:schemeClr val="dk1"/>
                </a:solidFill>
                <a:latin typeface="Arial"/>
                <a:ea typeface="Arial"/>
                <a:cs typeface="Arial"/>
                <a:sym typeface="Arial"/>
              </a:defRPr>
            </a:lvl1pPr>
            <a:lvl2pPr indent="-228600" lvl="1" marL="914400" algn="l">
              <a:lnSpc>
                <a:spcPct val="130000"/>
              </a:lnSpc>
              <a:spcBef>
                <a:spcPts val="1000"/>
              </a:spcBef>
              <a:spcAft>
                <a:spcPts val="0"/>
              </a:spcAft>
              <a:buClr>
                <a:srgbClr val="888888"/>
              </a:buClr>
              <a:buSzPts val="2000"/>
              <a:buNone/>
              <a:defRPr sz="2000">
                <a:solidFill>
                  <a:srgbClr val="888888"/>
                </a:solidFill>
              </a:defRPr>
            </a:lvl2pPr>
            <a:lvl3pPr indent="-228600" lvl="2" marL="1371600" algn="l">
              <a:lnSpc>
                <a:spcPct val="130000"/>
              </a:lnSpc>
              <a:spcBef>
                <a:spcPts val="1000"/>
              </a:spcBef>
              <a:spcAft>
                <a:spcPts val="0"/>
              </a:spcAft>
              <a:buClr>
                <a:srgbClr val="888888"/>
              </a:buClr>
              <a:buSzPts val="1800"/>
              <a:buNone/>
              <a:defRPr sz="1800">
                <a:solidFill>
                  <a:srgbClr val="888888"/>
                </a:solidFill>
              </a:defRPr>
            </a:lvl3pPr>
            <a:lvl4pPr indent="-228600" lvl="3" marL="1828800" algn="l">
              <a:lnSpc>
                <a:spcPct val="130000"/>
              </a:lnSpc>
              <a:spcBef>
                <a:spcPts val="1000"/>
              </a:spcBef>
              <a:spcAft>
                <a:spcPts val="0"/>
              </a:spcAft>
              <a:buClr>
                <a:srgbClr val="888888"/>
              </a:buClr>
              <a:buSzPts val="1600"/>
              <a:buNone/>
              <a:defRPr sz="1600">
                <a:solidFill>
                  <a:srgbClr val="888888"/>
                </a:solidFill>
              </a:defRPr>
            </a:lvl4pPr>
            <a:lvl5pPr indent="-228600" lvl="4" marL="2286000" algn="l">
              <a:lnSpc>
                <a:spcPct val="130000"/>
              </a:lnSpc>
              <a:spcBef>
                <a:spcPts val="1000"/>
              </a:spcBef>
              <a:spcAft>
                <a:spcPts val="0"/>
              </a:spcAft>
              <a:buClr>
                <a:srgbClr val="888888"/>
              </a:buClr>
              <a:buSzPts val="1600"/>
              <a:buNone/>
              <a:defRPr sz="1600">
                <a:solidFill>
                  <a:srgbClr val="888888"/>
                </a:solidFill>
              </a:defRPr>
            </a:lvl5pPr>
            <a:lvl6pPr indent="-228600" lvl="5" marL="2743200" algn="l">
              <a:lnSpc>
                <a:spcPct val="90000"/>
              </a:lnSpc>
              <a:spcBef>
                <a:spcPts val="10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6"/>
          <p:cNvSpPr txBox="1"/>
          <p:nvPr>
            <p:ph idx="10" type="dt"/>
          </p:nvPr>
        </p:nvSpPr>
        <p:spPr>
          <a:xfrm>
            <a:off x="879742" y="6349833"/>
            <a:ext cx="2700000" cy="316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6"/>
          <p:cNvSpPr txBox="1"/>
          <p:nvPr>
            <p:ph idx="11" type="ftr"/>
          </p:nvPr>
        </p:nvSpPr>
        <p:spPr>
          <a:xfrm>
            <a:off x="4116000" y="6349833"/>
            <a:ext cx="3960000" cy="3168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6"/>
          <p:cNvSpPr txBox="1"/>
          <p:nvPr>
            <p:ph idx="12" type="sldNum"/>
          </p:nvPr>
        </p:nvSpPr>
        <p:spPr>
          <a:xfrm>
            <a:off x="8610600" y="6349833"/>
            <a:ext cx="2700000" cy="316800"/>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两栏内容" type="twoObj">
  <p:cSld name="TWO_OBJECTS">
    <p:spTree>
      <p:nvGrpSpPr>
        <p:cNvPr id="33" name="Shape 33"/>
        <p:cNvGrpSpPr/>
        <p:nvPr/>
      </p:nvGrpSpPr>
      <p:grpSpPr>
        <a:xfrm>
          <a:off x="0" y="0"/>
          <a:ext cx="0" cy="0"/>
          <a:chOff x="0" y="0"/>
          <a:chExt cx="0" cy="0"/>
        </a:xfrm>
      </p:grpSpPr>
      <p:sp>
        <p:nvSpPr>
          <p:cNvPr id="34" name="Google Shape;34;p27"/>
          <p:cNvSpPr txBox="1"/>
          <p:nvPr>
            <p:ph type="title"/>
          </p:nvPr>
        </p:nvSpPr>
        <p:spPr>
          <a:xfrm>
            <a:off x="669882" y="432000"/>
            <a:ext cx="10852237" cy="648000"/>
          </a:xfrm>
          <a:prstGeom prst="rect">
            <a:avLst/>
          </a:prstGeom>
          <a:noFill/>
          <a:ln>
            <a:noFill/>
          </a:ln>
        </p:spPr>
        <p:txBody>
          <a:bodyPr anchorCtr="0" anchor="ctr" bIns="38100" lIns="101600" spcFirstLastPara="1" rIns="76200" wrap="square" tIns="38100">
            <a:noAutofit/>
          </a:bodyPr>
          <a:lstStyle>
            <a:lvl1pPr lvl="0" marR="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7"/>
          <p:cNvSpPr txBox="1"/>
          <p:nvPr>
            <p:ph idx="1" type="body"/>
          </p:nvPr>
        </p:nvSpPr>
        <p:spPr>
          <a:xfrm>
            <a:off x="669930" y="1296000"/>
            <a:ext cx="5283242" cy="5040000"/>
          </a:xfrm>
          <a:prstGeom prst="rect">
            <a:avLst/>
          </a:prstGeom>
          <a:noFill/>
          <a:ln>
            <a:noFill/>
          </a:ln>
        </p:spPr>
        <p:txBody>
          <a:bodyPr anchorCtr="0" anchor="t" bIns="0" lIns="101600" spcFirstLastPara="1" rIns="82550" wrap="square" tIns="0">
            <a:noAutofit/>
          </a:bodyPr>
          <a:lstStyle>
            <a:lvl1pPr indent="-330200" lvl="0" marL="457200" marR="0" algn="l">
              <a:lnSpc>
                <a:spcPct val="130000"/>
              </a:lnSpc>
              <a:spcBef>
                <a:spcPts val="0"/>
              </a:spcBef>
              <a:spcAft>
                <a:spcPts val="0"/>
              </a:spcAft>
              <a:buClr>
                <a:srgbClr val="3F3F3F"/>
              </a:buClr>
              <a:buSzPts val="1600"/>
              <a:buFont typeface="Arial"/>
              <a:buChar char="•"/>
              <a:defRPr b="0" i="0" sz="1600" u="none" cap="none" strike="noStrike">
                <a:solidFill>
                  <a:srgbClr val="3F3F3F"/>
                </a:solidFill>
                <a:latin typeface="Arial"/>
                <a:ea typeface="Arial"/>
                <a:cs typeface="Arial"/>
                <a:sym typeface="Arial"/>
              </a:defRPr>
            </a:lvl1pPr>
            <a:lvl2pPr indent="-330200" lvl="1" marL="914400" marR="0" algn="l">
              <a:lnSpc>
                <a:spcPct val="130000"/>
              </a:lnSpc>
              <a:spcBef>
                <a:spcPts val="1000"/>
              </a:spcBef>
              <a:spcAft>
                <a:spcPts val="0"/>
              </a:spcAft>
              <a:buClr>
                <a:srgbClr val="3F3F3F"/>
              </a:buClr>
              <a:buSzPts val="1600"/>
              <a:buFont typeface="Arial"/>
              <a:buChar char="•"/>
              <a:defRPr b="0" i="0" sz="1600" u="none" cap="none" strike="noStrike">
                <a:solidFill>
                  <a:srgbClr val="3F3F3F"/>
                </a:solidFill>
                <a:latin typeface="Arial"/>
                <a:ea typeface="Arial"/>
                <a:cs typeface="Arial"/>
                <a:sym typeface="Arial"/>
              </a:defRPr>
            </a:lvl2pPr>
            <a:lvl3pPr indent="-330200" lvl="2" marL="1371600" marR="0" algn="l">
              <a:lnSpc>
                <a:spcPct val="130000"/>
              </a:lnSpc>
              <a:spcBef>
                <a:spcPts val="1000"/>
              </a:spcBef>
              <a:spcAft>
                <a:spcPts val="0"/>
              </a:spcAft>
              <a:buClr>
                <a:srgbClr val="3F3F3F"/>
              </a:buClr>
              <a:buSzPts val="1600"/>
              <a:buFont typeface="Arial"/>
              <a:buChar char="•"/>
              <a:defRPr b="0" i="0" sz="1600" u="none" cap="none" strike="noStrike">
                <a:solidFill>
                  <a:srgbClr val="3F3F3F"/>
                </a:solidFill>
                <a:latin typeface="Arial"/>
                <a:ea typeface="Arial"/>
                <a:cs typeface="Arial"/>
                <a:sym typeface="Arial"/>
              </a:defRPr>
            </a:lvl3pPr>
            <a:lvl4pPr indent="-330200" lvl="3" marL="1828800" marR="0" algn="l">
              <a:lnSpc>
                <a:spcPct val="130000"/>
              </a:lnSpc>
              <a:spcBef>
                <a:spcPts val="1000"/>
              </a:spcBef>
              <a:spcAft>
                <a:spcPts val="0"/>
              </a:spcAft>
              <a:buClr>
                <a:srgbClr val="3F3F3F"/>
              </a:buClr>
              <a:buSzPts val="1600"/>
              <a:buFont typeface="Arial"/>
              <a:buChar char="•"/>
              <a:defRPr b="0" i="0" sz="1600" u="none" cap="none" strike="noStrike">
                <a:solidFill>
                  <a:srgbClr val="3F3F3F"/>
                </a:solidFill>
                <a:latin typeface="Arial"/>
                <a:ea typeface="Arial"/>
                <a:cs typeface="Arial"/>
                <a:sym typeface="Arial"/>
              </a:defRPr>
            </a:lvl4pPr>
            <a:lvl5pPr indent="-330200" lvl="4" marL="2286000" marR="0" algn="l">
              <a:lnSpc>
                <a:spcPct val="130000"/>
              </a:lnSpc>
              <a:spcBef>
                <a:spcPts val="1000"/>
              </a:spcBef>
              <a:spcAft>
                <a:spcPts val="0"/>
              </a:spcAft>
              <a:buClr>
                <a:srgbClr val="3F3F3F"/>
              </a:buClr>
              <a:buSzPts val="1600"/>
              <a:buFont typeface="Arial"/>
              <a:buChar char="•"/>
              <a:defRPr b="0" i="0" sz="1600" u="none" cap="none" strike="noStrike">
                <a:solidFill>
                  <a:srgbClr val="3F3F3F"/>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7"/>
          <p:cNvSpPr txBox="1"/>
          <p:nvPr>
            <p:ph idx="2" type="body"/>
          </p:nvPr>
        </p:nvSpPr>
        <p:spPr>
          <a:xfrm>
            <a:off x="6238877" y="1296000"/>
            <a:ext cx="5283242" cy="5040000"/>
          </a:xfrm>
          <a:prstGeom prst="rect">
            <a:avLst/>
          </a:prstGeom>
          <a:noFill/>
          <a:ln>
            <a:noFill/>
          </a:ln>
        </p:spPr>
        <p:txBody>
          <a:bodyPr anchorCtr="0" anchor="t" bIns="0" lIns="101600" spcFirstLastPara="1" rIns="82550" wrap="square" tIns="0">
            <a:noAutofit/>
          </a:bodyPr>
          <a:lstStyle>
            <a:lvl1pPr indent="-330200" lvl="0" marL="457200" algn="l">
              <a:lnSpc>
                <a:spcPct val="130000"/>
              </a:lnSpc>
              <a:spcBef>
                <a:spcPts val="0"/>
              </a:spcBef>
              <a:spcAft>
                <a:spcPts val="0"/>
              </a:spcAft>
              <a:buClr>
                <a:srgbClr val="3F3F3F"/>
              </a:buClr>
              <a:buSzPts val="1600"/>
              <a:buChar char="•"/>
              <a:defRPr sz="1600">
                <a:solidFill>
                  <a:srgbClr val="3F3F3F"/>
                </a:solidFill>
              </a:defRPr>
            </a:lvl1pPr>
            <a:lvl2pPr indent="-330200" lvl="1" marL="914400" algn="l">
              <a:lnSpc>
                <a:spcPct val="130000"/>
              </a:lnSpc>
              <a:spcBef>
                <a:spcPts val="1000"/>
              </a:spcBef>
              <a:spcAft>
                <a:spcPts val="0"/>
              </a:spcAft>
              <a:buClr>
                <a:srgbClr val="3F3F3F"/>
              </a:buClr>
              <a:buSzPts val="1600"/>
              <a:buChar char="•"/>
              <a:defRPr sz="1600">
                <a:solidFill>
                  <a:srgbClr val="3F3F3F"/>
                </a:solidFill>
              </a:defRPr>
            </a:lvl2pPr>
            <a:lvl3pPr indent="-330200" lvl="2" marL="1371600" algn="l">
              <a:lnSpc>
                <a:spcPct val="130000"/>
              </a:lnSpc>
              <a:spcBef>
                <a:spcPts val="1000"/>
              </a:spcBef>
              <a:spcAft>
                <a:spcPts val="0"/>
              </a:spcAft>
              <a:buClr>
                <a:srgbClr val="3F3F3F"/>
              </a:buClr>
              <a:buSzPts val="1600"/>
              <a:buChar char="•"/>
              <a:defRPr sz="1600">
                <a:solidFill>
                  <a:srgbClr val="3F3F3F"/>
                </a:solidFill>
              </a:defRPr>
            </a:lvl3pPr>
            <a:lvl4pPr indent="-330200" lvl="3" marL="1828800" algn="l">
              <a:lnSpc>
                <a:spcPct val="130000"/>
              </a:lnSpc>
              <a:spcBef>
                <a:spcPts val="1000"/>
              </a:spcBef>
              <a:spcAft>
                <a:spcPts val="0"/>
              </a:spcAft>
              <a:buClr>
                <a:srgbClr val="3F3F3F"/>
              </a:buClr>
              <a:buSzPts val="1600"/>
              <a:buChar char="•"/>
              <a:defRPr sz="1600">
                <a:solidFill>
                  <a:srgbClr val="3F3F3F"/>
                </a:solidFill>
              </a:defRPr>
            </a:lvl4pPr>
            <a:lvl5pPr indent="-330200" lvl="4" marL="2286000" algn="l">
              <a:lnSpc>
                <a:spcPct val="130000"/>
              </a:lnSpc>
              <a:spcBef>
                <a:spcPts val="1000"/>
              </a:spcBef>
              <a:spcAft>
                <a:spcPts val="0"/>
              </a:spcAft>
              <a:buClr>
                <a:srgbClr val="3F3F3F"/>
              </a:buClr>
              <a:buSzPts val="1600"/>
              <a:buChar char="•"/>
              <a:defRPr sz="1600">
                <a:solidFill>
                  <a:srgbClr val="3F3F3F"/>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7"/>
          <p:cNvSpPr txBox="1"/>
          <p:nvPr>
            <p:ph idx="10" type="dt"/>
          </p:nvPr>
        </p:nvSpPr>
        <p:spPr>
          <a:xfrm>
            <a:off x="879742" y="6349833"/>
            <a:ext cx="2700000" cy="316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7"/>
          <p:cNvSpPr txBox="1"/>
          <p:nvPr>
            <p:ph idx="11" type="ftr"/>
          </p:nvPr>
        </p:nvSpPr>
        <p:spPr>
          <a:xfrm>
            <a:off x="4116000" y="6349833"/>
            <a:ext cx="3960000" cy="3168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7"/>
          <p:cNvSpPr txBox="1"/>
          <p:nvPr>
            <p:ph idx="12" type="sldNum"/>
          </p:nvPr>
        </p:nvSpPr>
        <p:spPr>
          <a:xfrm>
            <a:off x="8610600" y="6349833"/>
            <a:ext cx="2700000" cy="316800"/>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较" type="twoTxTwoObj">
  <p:cSld name="TWO_OBJECTS_WITH_TEXT">
    <p:spTree>
      <p:nvGrpSpPr>
        <p:cNvPr id="40" name="Shape 40"/>
        <p:cNvGrpSpPr/>
        <p:nvPr/>
      </p:nvGrpSpPr>
      <p:grpSpPr>
        <a:xfrm>
          <a:off x="0" y="0"/>
          <a:ext cx="0" cy="0"/>
          <a:chOff x="0" y="0"/>
          <a:chExt cx="0" cy="0"/>
        </a:xfrm>
      </p:grpSpPr>
      <p:sp>
        <p:nvSpPr>
          <p:cNvPr id="41" name="Google Shape;41;p28"/>
          <p:cNvSpPr txBox="1"/>
          <p:nvPr>
            <p:ph type="title"/>
          </p:nvPr>
        </p:nvSpPr>
        <p:spPr>
          <a:xfrm>
            <a:off x="669882" y="432000"/>
            <a:ext cx="10852237" cy="648000"/>
          </a:xfrm>
          <a:prstGeom prst="rect">
            <a:avLst/>
          </a:prstGeom>
          <a:noFill/>
          <a:ln>
            <a:noFill/>
          </a:ln>
        </p:spPr>
        <p:txBody>
          <a:bodyPr anchorCtr="0" anchor="ctr" bIns="38100" lIns="101600" spcFirstLastPara="1" rIns="76200" wrap="square" tIns="38100">
            <a:noAutofit/>
          </a:bodyPr>
          <a:lstStyle>
            <a:lvl1pPr lvl="0" marR="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8"/>
          <p:cNvSpPr txBox="1"/>
          <p:nvPr>
            <p:ph idx="1" type="body"/>
          </p:nvPr>
        </p:nvSpPr>
        <p:spPr>
          <a:xfrm>
            <a:off x="669930" y="1296000"/>
            <a:ext cx="5283242" cy="381003"/>
          </a:xfrm>
          <a:prstGeom prst="rect">
            <a:avLst/>
          </a:prstGeom>
          <a:noFill/>
          <a:ln>
            <a:noFill/>
          </a:ln>
        </p:spPr>
        <p:txBody>
          <a:bodyPr anchorCtr="0" anchor="t" bIns="38100" lIns="101600" spcFirstLastPara="1" rIns="76200" wrap="square" tIns="38100">
            <a:noAutofit/>
          </a:bodyPr>
          <a:lstStyle>
            <a:lvl1pPr indent="-228600" lvl="0" marL="457200" algn="l">
              <a:lnSpc>
                <a:spcPct val="100000"/>
              </a:lnSpc>
              <a:spcBef>
                <a:spcPts val="0"/>
              </a:spcBef>
              <a:spcAft>
                <a:spcPts val="0"/>
              </a:spcAft>
              <a:buClr>
                <a:schemeClr val="dk1"/>
              </a:buClr>
              <a:buSzPts val="2000"/>
              <a:buNone/>
              <a:defRPr b="1" sz="2000" u="none" cap="none" strike="noStrike">
                <a:solidFill>
                  <a:schemeClr val="dk1"/>
                </a:solidFill>
              </a:defRPr>
            </a:lvl1pPr>
            <a:lvl2pPr indent="-228600" lvl="1" marL="914400" algn="l">
              <a:lnSpc>
                <a:spcPct val="130000"/>
              </a:lnSpc>
              <a:spcBef>
                <a:spcPts val="0"/>
              </a:spcBef>
              <a:spcAft>
                <a:spcPts val="0"/>
              </a:spcAft>
              <a:buClr>
                <a:schemeClr val="dk1"/>
              </a:buClr>
              <a:buSzPts val="2000"/>
              <a:buNone/>
              <a:defRPr b="1" sz="2000"/>
            </a:lvl2pPr>
            <a:lvl3pPr indent="-228600" lvl="2" marL="1371600" algn="l">
              <a:lnSpc>
                <a:spcPct val="130000"/>
              </a:lnSpc>
              <a:spcBef>
                <a:spcPts val="1000"/>
              </a:spcBef>
              <a:spcAft>
                <a:spcPts val="0"/>
              </a:spcAft>
              <a:buClr>
                <a:schemeClr val="dk1"/>
              </a:buClr>
              <a:buSzPts val="1800"/>
              <a:buNone/>
              <a:defRPr b="1" sz="1800"/>
            </a:lvl3pPr>
            <a:lvl4pPr indent="-228600" lvl="3" marL="1828800" algn="l">
              <a:lnSpc>
                <a:spcPct val="130000"/>
              </a:lnSpc>
              <a:spcBef>
                <a:spcPts val="1000"/>
              </a:spcBef>
              <a:spcAft>
                <a:spcPts val="0"/>
              </a:spcAft>
              <a:buClr>
                <a:schemeClr val="dk1"/>
              </a:buClr>
              <a:buSzPts val="1600"/>
              <a:buNone/>
              <a:defRPr b="1" sz="1600"/>
            </a:lvl4pPr>
            <a:lvl5pPr indent="-228600" lvl="4" marL="2286000" algn="l">
              <a:lnSpc>
                <a:spcPct val="130000"/>
              </a:lnSpc>
              <a:spcBef>
                <a:spcPts val="1000"/>
              </a:spcBef>
              <a:spcAft>
                <a:spcPts val="0"/>
              </a:spcAft>
              <a:buClr>
                <a:schemeClr val="dk1"/>
              </a:buClr>
              <a:buSzPts val="1600"/>
              <a:buNone/>
              <a:defRPr b="1" sz="1600"/>
            </a:lvl5pPr>
            <a:lvl6pPr indent="-228600" lvl="5" marL="2743200" algn="l">
              <a:lnSpc>
                <a:spcPct val="90000"/>
              </a:lnSpc>
              <a:spcBef>
                <a:spcPts val="10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8"/>
          <p:cNvSpPr txBox="1"/>
          <p:nvPr>
            <p:ph idx="2" type="body"/>
          </p:nvPr>
        </p:nvSpPr>
        <p:spPr>
          <a:xfrm>
            <a:off x="669925" y="1789043"/>
            <a:ext cx="5283200" cy="4552234"/>
          </a:xfrm>
          <a:prstGeom prst="rect">
            <a:avLst/>
          </a:prstGeom>
          <a:noFill/>
          <a:ln>
            <a:noFill/>
          </a:ln>
        </p:spPr>
        <p:txBody>
          <a:bodyPr anchorCtr="0" anchor="t" bIns="0" lIns="101600" spcFirstLastPara="1" rIns="82550" wrap="square" tIns="0">
            <a:noAutofit/>
          </a:bodyPr>
          <a:lstStyle>
            <a:lvl1pPr indent="-330200" lvl="0" marL="457200" marR="0" algn="l">
              <a:lnSpc>
                <a:spcPct val="130000"/>
              </a:lnSpc>
              <a:spcBef>
                <a:spcPts val="0"/>
              </a:spcBef>
              <a:spcAft>
                <a:spcPts val="0"/>
              </a:spcAft>
              <a:buClr>
                <a:srgbClr val="3F3F3F"/>
              </a:buClr>
              <a:buSzPts val="1600"/>
              <a:buFont typeface="Arial"/>
              <a:buChar char="•"/>
              <a:defRPr b="0" i="0" sz="1600" u="none" cap="none" strike="noStrike">
                <a:solidFill>
                  <a:srgbClr val="3F3F3F"/>
                </a:solidFill>
                <a:latin typeface="Arial"/>
                <a:ea typeface="Arial"/>
                <a:cs typeface="Arial"/>
                <a:sym typeface="Arial"/>
              </a:defRPr>
            </a:lvl1pPr>
            <a:lvl2pPr indent="-330200" lvl="1" marL="914400" marR="0" algn="l">
              <a:lnSpc>
                <a:spcPct val="130000"/>
              </a:lnSpc>
              <a:spcBef>
                <a:spcPts val="1000"/>
              </a:spcBef>
              <a:spcAft>
                <a:spcPts val="0"/>
              </a:spcAft>
              <a:buClr>
                <a:srgbClr val="3F3F3F"/>
              </a:buClr>
              <a:buSzPts val="1600"/>
              <a:buFont typeface="Arial"/>
              <a:buChar char="•"/>
              <a:defRPr b="0" i="0" sz="1600" u="none" cap="none" strike="noStrike">
                <a:solidFill>
                  <a:srgbClr val="3F3F3F"/>
                </a:solidFill>
                <a:latin typeface="Arial"/>
                <a:ea typeface="Arial"/>
                <a:cs typeface="Arial"/>
                <a:sym typeface="Arial"/>
              </a:defRPr>
            </a:lvl2pPr>
            <a:lvl3pPr indent="-330200" lvl="2" marL="1371600" marR="0" algn="l">
              <a:lnSpc>
                <a:spcPct val="130000"/>
              </a:lnSpc>
              <a:spcBef>
                <a:spcPts val="1000"/>
              </a:spcBef>
              <a:spcAft>
                <a:spcPts val="0"/>
              </a:spcAft>
              <a:buClr>
                <a:srgbClr val="3F3F3F"/>
              </a:buClr>
              <a:buSzPts val="1600"/>
              <a:buFont typeface="Arial"/>
              <a:buChar char="•"/>
              <a:defRPr b="0" i="0" sz="1600" u="none" cap="none" strike="noStrike">
                <a:solidFill>
                  <a:srgbClr val="3F3F3F"/>
                </a:solidFill>
                <a:latin typeface="Arial"/>
                <a:ea typeface="Arial"/>
                <a:cs typeface="Arial"/>
                <a:sym typeface="Arial"/>
              </a:defRPr>
            </a:lvl3pPr>
            <a:lvl4pPr indent="-330200" lvl="3" marL="1828800" marR="0" algn="l">
              <a:lnSpc>
                <a:spcPct val="130000"/>
              </a:lnSpc>
              <a:spcBef>
                <a:spcPts val="1000"/>
              </a:spcBef>
              <a:spcAft>
                <a:spcPts val="0"/>
              </a:spcAft>
              <a:buClr>
                <a:srgbClr val="3F3F3F"/>
              </a:buClr>
              <a:buSzPts val="1600"/>
              <a:buFont typeface="Arial"/>
              <a:buChar char="•"/>
              <a:defRPr b="0" i="0" sz="1600" u="none" cap="none" strike="noStrike">
                <a:solidFill>
                  <a:srgbClr val="3F3F3F"/>
                </a:solidFill>
                <a:latin typeface="Arial"/>
                <a:ea typeface="Arial"/>
                <a:cs typeface="Arial"/>
                <a:sym typeface="Arial"/>
              </a:defRPr>
            </a:lvl4pPr>
            <a:lvl5pPr indent="-330200" lvl="4" marL="2286000" marR="0" algn="l">
              <a:lnSpc>
                <a:spcPct val="130000"/>
              </a:lnSpc>
              <a:spcBef>
                <a:spcPts val="1000"/>
              </a:spcBef>
              <a:spcAft>
                <a:spcPts val="0"/>
              </a:spcAft>
              <a:buClr>
                <a:srgbClr val="3F3F3F"/>
              </a:buClr>
              <a:buSzPts val="1600"/>
              <a:buFont typeface="Arial"/>
              <a:buChar char="•"/>
              <a:defRPr b="0" i="0" sz="1600" u="none" cap="none" strike="noStrike">
                <a:solidFill>
                  <a:srgbClr val="3F3F3F"/>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8"/>
          <p:cNvSpPr txBox="1"/>
          <p:nvPr>
            <p:ph idx="3" type="body"/>
          </p:nvPr>
        </p:nvSpPr>
        <p:spPr>
          <a:xfrm>
            <a:off x="6235750" y="1296000"/>
            <a:ext cx="5283242" cy="381003"/>
          </a:xfrm>
          <a:prstGeom prst="rect">
            <a:avLst/>
          </a:prstGeom>
          <a:noFill/>
          <a:ln>
            <a:noFill/>
          </a:ln>
        </p:spPr>
        <p:txBody>
          <a:bodyPr anchorCtr="0" anchor="t" bIns="38100" lIns="101600" spcFirstLastPara="1" rIns="76200" wrap="square" tIns="38100">
            <a:noAutofit/>
          </a:bodyPr>
          <a:lstStyle>
            <a:lvl1pPr indent="-228600" lvl="0" marL="457200" marR="0" algn="l">
              <a:lnSpc>
                <a:spcPct val="100000"/>
              </a:lnSpc>
              <a:spcBef>
                <a:spcPts val="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1pPr>
            <a:lvl2pPr indent="-228600" lvl="1" marL="914400" algn="l">
              <a:lnSpc>
                <a:spcPct val="130000"/>
              </a:lnSpc>
              <a:spcBef>
                <a:spcPts val="0"/>
              </a:spcBef>
              <a:spcAft>
                <a:spcPts val="0"/>
              </a:spcAft>
              <a:buClr>
                <a:schemeClr val="dk1"/>
              </a:buClr>
              <a:buSzPts val="2000"/>
              <a:buNone/>
              <a:defRPr b="1" sz="2000"/>
            </a:lvl2pPr>
            <a:lvl3pPr indent="-228600" lvl="2" marL="1371600" algn="l">
              <a:lnSpc>
                <a:spcPct val="130000"/>
              </a:lnSpc>
              <a:spcBef>
                <a:spcPts val="1000"/>
              </a:spcBef>
              <a:spcAft>
                <a:spcPts val="0"/>
              </a:spcAft>
              <a:buClr>
                <a:schemeClr val="dk1"/>
              </a:buClr>
              <a:buSzPts val="1800"/>
              <a:buNone/>
              <a:defRPr b="1" sz="1800"/>
            </a:lvl3pPr>
            <a:lvl4pPr indent="-228600" lvl="3" marL="1828800" algn="l">
              <a:lnSpc>
                <a:spcPct val="130000"/>
              </a:lnSpc>
              <a:spcBef>
                <a:spcPts val="1000"/>
              </a:spcBef>
              <a:spcAft>
                <a:spcPts val="0"/>
              </a:spcAft>
              <a:buClr>
                <a:schemeClr val="dk1"/>
              </a:buClr>
              <a:buSzPts val="1600"/>
              <a:buNone/>
              <a:defRPr b="1" sz="1600"/>
            </a:lvl4pPr>
            <a:lvl5pPr indent="-228600" lvl="4" marL="2286000" algn="l">
              <a:lnSpc>
                <a:spcPct val="130000"/>
              </a:lnSpc>
              <a:spcBef>
                <a:spcPts val="1000"/>
              </a:spcBef>
              <a:spcAft>
                <a:spcPts val="0"/>
              </a:spcAft>
              <a:buClr>
                <a:schemeClr val="dk1"/>
              </a:buClr>
              <a:buSzPts val="1600"/>
              <a:buNone/>
              <a:defRPr b="1" sz="1600"/>
            </a:lvl5pPr>
            <a:lvl6pPr indent="-228600" lvl="5" marL="2743200" algn="l">
              <a:lnSpc>
                <a:spcPct val="90000"/>
              </a:lnSpc>
              <a:spcBef>
                <a:spcPts val="10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8"/>
          <p:cNvSpPr txBox="1"/>
          <p:nvPr>
            <p:ph idx="4" type="body"/>
          </p:nvPr>
        </p:nvSpPr>
        <p:spPr>
          <a:xfrm>
            <a:off x="6235750" y="1789043"/>
            <a:ext cx="5283242" cy="4552234"/>
          </a:xfrm>
          <a:prstGeom prst="rect">
            <a:avLst/>
          </a:prstGeom>
          <a:noFill/>
          <a:ln>
            <a:noFill/>
          </a:ln>
        </p:spPr>
        <p:txBody>
          <a:bodyPr anchorCtr="0" anchor="t" bIns="0" lIns="101600" spcFirstLastPara="1" rIns="82550" wrap="square" tIns="0">
            <a:noAutofit/>
          </a:bodyPr>
          <a:lstStyle>
            <a:lvl1pPr indent="-330200" lvl="0" marL="457200" marR="0" algn="l">
              <a:lnSpc>
                <a:spcPct val="130000"/>
              </a:lnSpc>
              <a:spcBef>
                <a:spcPts val="0"/>
              </a:spcBef>
              <a:spcAft>
                <a:spcPts val="0"/>
              </a:spcAft>
              <a:buClr>
                <a:srgbClr val="3F3F3F"/>
              </a:buClr>
              <a:buSzPts val="1600"/>
              <a:buFont typeface="Arial"/>
              <a:buChar char="•"/>
              <a:defRPr b="0" i="0" sz="1600" u="none" cap="none" strike="noStrike">
                <a:solidFill>
                  <a:srgbClr val="3F3F3F"/>
                </a:solidFill>
                <a:latin typeface="Arial"/>
                <a:ea typeface="Arial"/>
                <a:cs typeface="Arial"/>
                <a:sym typeface="Arial"/>
              </a:defRPr>
            </a:lvl1pPr>
            <a:lvl2pPr indent="-330200" lvl="1" marL="914400" marR="0" algn="l">
              <a:lnSpc>
                <a:spcPct val="130000"/>
              </a:lnSpc>
              <a:spcBef>
                <a:spcPts val="1000"/>
              </a:spcBef>
              <a:spcAft>
                <a:spcPts val="0"/>
              </a:spcAft>
              <a:buClr>
                <a:srgbClr val="3F3F3F"/>
              </a:buClr>
              <a:buSzPts val="1600"/>
              <a:buFont typeface="Arial"/>
              <a:buChar char="•"/>
              <a:defRPr b="0" i="0" sz="1600" u="none" cap="none" strike="noStrike">
                <a:solidFill>
                  <a:srgbClr val="3F3F3F"/>
                </a:solidFill>
                <a:latin typeface="Arial"/>
                <a:ea typeface="Arial"/>
                <a:cs typeface="Arial"/>
                <a:sym typeface="Arial"/>
              </a:defRPr>
            </a:lvl2pPr>
            <a:lvl3pPr indent="-330200" lvl="2" marL="1371600" marR="0" algn="l">
              <a:lnSpc>
                <a:spcPct val="130000"/>
              </a:lnSpc>
              <a:spcBef>
                <a:spcPts val="1000"/>
              </a:spcBef>
              <a:spcAft>
                <a:spcPts val="0"/>
              </a:spcAft>
              <a:buClr>
                <a:srgbClr val="3F3F3F"/>
              </a:buClr>
              <a:buSzPts val="1600"/>
              <a:buFont typeface="Arial"/>
              <a:buChar char="•"/>
              <a:defRPr b="0" i="0" sz="1600" u="none" cap="none" strike="noStrike">
                <a:solidFill>
                  <a:srgbClr val="3F3F3F"/>
                </a:solidFill>
                <a:latin typeface="Arial"/>
                <a:ea typeface="Arial"/>
                <a:cs typeface="Arial"/>
                <a:sym typeface="Arial"/>
              </a:defRPr>
            </a:lvl3pPr>
            <a:lvl4pPr indent="-330200" lvl="3" marL="1828800" marR="0" algn="l">
              <a:lnSpc>
                <a:spcPct val="130000"/>
              </a:lnSpc>
              <a:spcBef>
                <a:spcPts val="1000"/>
              </a:spcBef>
              <a:spcAft>
                <a:spcPts val="0"/>
              </a:spcAft>
              <a:buClr>
                <a:srgbClr val="3F3F3F"/>
              </a:buClr>
              <a:buSzPts val="1600"/>
              <a:buFont typeface="Arial"/>
              <a:buChar char="•"/>
              <a:defRPr b="0" i="0" sz="1600" u="none" cap="none" strike="noStrike">
                <a:solidFill>
                  <a:srgbClr val="3F3F3F"/>
                </a:solidFill>
                <a:latin typeface="Arial"/>
                <a:ea typeface="Arial"/>
                <a:cs typeface="Arial"/>
                <a:sym typeface="Arial"/>
              </a:defRPr>
            </a:lvl4pPr>
            <a:lvl5pPr indent="-330200" lvl="4" marL="2286000" marR="0" algn="l">
              <a:lnSpc>
                <a:spcPct val="130000"/>
              </a:lnSpc>
              <a:spcBef>
                <a:spcPts val="1000"/>
              </a:spcBef>
              <a:spcAft>
                <a:spcPts val="0"/>
              </a:spcAft>
              <a:buClr>
                <a:srgbClr val="3F3F3F"/>
              </a:buClr>
              <a:buSzPts val="1600"/>
              <a:buFont typeface="Arial"/>
              <a:buChar char="•"/>
              <a:defRPr b="0" i="0" sz="1600" u="none" cap="none" strike="noStrike">
                <a:solidFill>
                  <a:srgbClr val="3F3F3F"/>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8"/>
          <p:cNvSpPr txBox="1"/>
          <p:nvPr>
            <p:ph idx="10" type="dt"/>
          </p:nvPr>
        </p:nvSpPr>
        <p:spPr>
          <a:xfrm>
            <a:off x="879742" y="6349833"/>
            <a:ext cx="2700000" cy="316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8"/>
          <p:cNvSpPr txBox="1"/>
          <p:nvPr>
            <p:ph idx="11" type="ftr"/>
          </p:nvPr>
        </p:nvSpPr>
        <p:spPr>
          <a:xfrm>
            <a:off x="4116000" y="6349833"/>
            <a:ext cx="3960000" cy="3168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8"/>
          <p:cNvSpPr txBox="1"/>
          <p:nvPr>
            <p:ph idx="12" type="sldNum"/>
          </p:nvPr>
        </p:nvSpPr>
        <p:spPr>
          <a:xfrm>
            <a:off x="8610600" y="6349833"/>
            <a:ext cx="2700000" cy="316800"/>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仅标题" type="titleOnly">
  <p:cSld name="TITLE_ONLY">
    <p:spTree>
      <p:nvGrpSpPr>
        <p:cNvPr id="49" name="Shape 49"/>
        <p:cNvGrpSpPr/>
        <p:nvPr/>
      </p:nvGrpSpPr>
      <p:grpSpPr>
        <a:xfrm>
          <a:off x="0" y="0"/>
          <a:ext cx="0" cy="0"/>
          <a:chOff x="0" y="0"/>
          <a:chExt cx="0" cy="0"/>
        </a:xfrm>
      </p:grpSpPr>
      <p:sp>
        <p:nvSpPr>
          <p:cNvPr id="50" name="Google Shape;50;p29"/>
          <p:cNvSpPr txBox="1"/>
          <p:nvPr>
            <p:ph type="title"/>
          </p:nvPr>
        </p:nvSpPr>
        <p:spPr>
          <a:xfrm>
            <a:off x="669882" y="432000"/>
            <a:ext cx="10852237" cy="648000"/>
          </a:xfrm>
          <a:prstGeom prst="rect">
            <a:avLst/>
          </a:prstGeom>
          <a:noFill/>
          <a:ln>
            <a:noFill/>
          </a:ln>
        </p:spPr>
        <p:txBody>
          <a:bodyPr anchorCtr="0" anchor="ctr" bIns="38100" lIns="101600" spcFirstLastPara="1" rIns="76200" wrap="square" tIns="38100">
            <a:noAutofit/>
          </a:bodyPr>
          <a:lstStyle>
            <a:lvl1pPr lvl="0" marR="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9"/>
          <p:cNvSpPr txBox="1"/>
          <p:nvPr>
            <p:ph idx="10" type="dt"/>
          </p:nvPr>
        </p:nvSpPr>
        <p:spPr>
          <a:xfrm>
            <a:off x="879742" y="6349833"/>
            <a:ext cx="2700000" cy="316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9"/>
          <p:cNvSpPr txBox="1"/>
          <p:nvPr>
            <p:ph idx="11" type="ftr"/>
          </p:nvPr>
        </p:nvSpPr>
        <p:spPr>
          <a:xfrm>
            <a:off x="4116000" y="6349833"/>
            <a:ext cx="3960000" cy="3168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9"/>
          <p:cNvSpPr txBox="1"/>
          <p:nvPr>
            <p:ph idx="12" type="sldNum"/>
          </p:nvPr>
        </p:nvSpPr>
        <p:spPr>
          <a:xfrm>
            <a:off x="8610600" y="6349833"/>
            <a:ext cx="2700000" cy="316800"/>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54" name="Shape 54"/>
        <p:cNvGrpSpPr/>
        <p:nvPr/>
      </p:nvGrpSpPr>
      <p:grpSpPr>
        <a:xfrm>
          <a:off x="0" y="0"/>
          <a:ext cx="0" cy="0"/>
          <a:chOff x="0" y="0"/>
          <a:chExt cx="0" cy="0"/>
        </a:xfrm>
      </p:grpSpPr>
      <p:sp>
        <p:nvSpPr>
          <p:cNvPr id="55" name="Google Shape;55;p30"/>
          <p:cNvSpPr txBox="1"/>
          <p:nvPr>
            <p:ph idx="10" type="dt"/>
          </p:nvPr>
        </p:nvSpPr>
        <p:spPr>
          <a:xfrm>
            <a:off x="879742" y="6349833"/>
            <a:ext cx="2700000" cy="316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0"/>
          <p:cNvSpPr txBox="1"/>
          <p:nvPr>
            <p:ph idx="11" type="ftr"/>
          </p:nvPr>
        </p:nvSpPr>
        <p:spPr>
          <a:xfrm>
            <a:off x="4116000" y="6349833"/>
            <a:ext cx="3960000" cy="3168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0"/>
          <p:cNvSpPr txBox="1"/>
          <p:nvPr>
            <p:ph idx="12" type="sldNum"/>
          </p:nvPr>
        </p:nvSpPr>
        <p:spPr>
          <a:xfrm>
            <a:off x="8610600" y="6349833"/>
            <a:ext cx="2700000" cy="316800"/>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图片与标题">
  <p:cSld name="图片与标题">
    <p:spTree>
      <p:nvGrpSpPr>
        <p:cNvPr id="58" name="Shape 58"/>
        <p:cNvGrpSpPr/>
        <p:nvPr/>
      </p:nvGrpSpPr>
      <p:grpSpPr>
        <a:xfrm>
          <a:off x="0" y="0"/>
          <a:ext cx="0" cy="0"/>
          <a:chOff x="0" y="0"/>
          <a:chExt cx="0" cy="0"/>
        </a:xfrm>
      </p:grpSpPr>
      <p:sp>
        <p:nvSpPr>
          <p:cNvPr id="59" name="Google Shape;59;p31"/>
          <p:cNvSpPr/>
          <p:nvPr>
            <p:ph idx="2" type="pic"/>
          </p:nvPr>
        </p:nvSpPr>
        <p:spPr>
          <a:xfrm>
            <a:off x="669930" y="1296000"/>
            <a:ext cx="5283242" cy="5040000"/>
          </a:xfrm>
          <a:prstGeom prst="rect">
            <a:avLst/>
          </a:prstGeom>
          <a:noFill/>
          <a:ln>
            <a:noFill/>
          </a:ln>
        </p:spPr>
      </p:sp>
      <p:sp>
        <p:nvSpPr>
          <p:cNvPr id="60" name="Google Shape;60;p31"/>
          <p:cNvSpPr txBox="1"/>
          <p:nvPr>
            <p:ph idx="1" type="body"/>
          </p:nvPr>
        </p:nvSpPr>
        <p:spPr>
          <a:xfrm>
            <a:off x="6238925" y="1296000"/>
            <a:ext cx="5283242" cy="5040000"/>
          </a:xfrm>
          <a:prstGeom prst="rect">
            <a:avLst/>
          </a:prstGeom>
          <a:noFill/>
          <a:ln>
            <a:noFill/>
          </a:ln>
        </p:spPr>
        <p:txBody>
          <a:bodyPr anchorCtr="0" anchor="t" bIns="0" lIns="101600" spcFirstLastPara="1" rIns="82550" wrap="square" tIns="0">
            <a:normAutofit/>
          </a:bodyPr>
          <a:lstStyle>
            <a:lvl1pPr indent="-330200" lvl="0" marL="457200" marR="0" algn="l">
              <a:lnSpc>
                <a:spcPct val="130000"/>
              </a:lnSpc>
              <a:spcBef>
                <a:spcPts val="0"/>
              </a:spcBef>
              <a:spcAft>
                <a:spcPts val="0"/>
              </a:spcAft>
              <a:buClr>
                <a:srgbClr val="3F3F3F"/>
              </a:buClr>
              <a:buSzPts val="1600"/>
              <a:buFont typeface="Arial"/>
              <a:buChar char="•"/>
              <a:defRPr b="0" i="0" sz="1600" u="none" cap="none" strike="noStrike">
                <a:solidFill>
                  <a:srgbClr val="3F3F3F"/>
                </a:solidFill>
                <a:latin typeface="Arial"/>
                <a:ea typeface="Arial"/>
                <a:cs typeface="Arial"/>
                <a:sym typeface="Arial"/>
              </a:defRPr>
            </a:lvl1pPr>
            <a:lvl2pPr indent="-342900" lvl="1" marL="914400" algn="l">
              <a:lnSpc>
                <a:spcPct val="130000"/>
              </a:lnSpc>
              <a:spcBef>
                <a:spcPts val="1000"/>
              </a:spcBef>
              <a:spcAft>
                <a:spcPts val="0"/>
              </a:spcAft>
              <a:buClr>
                <a:schemeClr val="dk1"/>
              </a:buClr>
              <a:buSzPts val="1800"/>
              <a:buChar char="•"/>
              <a:defRPr/>
            </a:lvl2pPr>
            <a:lvl3pPr indent="-342900" lvl="2" marL="1371600" algn="l">
              <a:lnSpc>
                <a:spcPct val="130000"/>
              </a:lnSpc>
              <a:spcBef>
                <a:spcPts val="1000"/>
              </a:spcBef>
              <a:spcAft>
                <a:spcPts val="0"/>
              </a:spcAft>
              <a:buClr>
                <a:schemeClr val="dk1"/>
              </a:buClr>
              <a:buSzPts val="1800"/>
              <a:buChar char="•"/>
              <a:defRPr/>
            </a:lvl3pPr>
            <a:lvl4pPr indent="-342900" lvl="3" marL="1828800" algn="l">
              <a:lnSpc>
                <a:spcPct val="130000"/>
              </a:lnSpc>
              <a:spcBef>
                <a:spcPts val="1000"/>
              </a:spcBef>
              <a:spcAft>
                <a:spcPts val="0"/>
              </a:spcAft>
              <a:buClr>
                <a:schemeClr val="dk1"/>
              </a:buClr>
              <a:buSzPts val="1800"/>
              <a:buChar char="•"/>
              <a:defRPr/>
            </a:lvl4pPr>
            <a:lvl5pPr indent="-342900" lvl="4" marL="2286000" algn="l">
              <a:lnSpc>
                <a:spcPct val="13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31"/>
          <p:cNvSpPr txBox="1"/>
          <p:nvPr>
            <p:ph idx="10" type="dt"/>
          </p:nvPr>
        </p:nvSpPr>
        <p:spPr>
          <a:xfrm>
            <a:off x="879742" y="6349833"/>
            <a:ext cx="2700000" cy="316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31"/>
          <p:cNvSpPr txBox="1"/>
          <p:nvPr>
            <p:ph idx="11" type="ftr"/>
          </p:nvPr>
        </p:nvSpPr>
        <p:spPr>
          <a:xfrm>
            <a:off x="4116000" y="6349833"/>
            <a:ext cx="3960000" cy="3168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1"/>
          <p:cNvSpPr txBox="1"/>
          <p:nvPr>
            <p:ph idx="12" type="sldNum"/>
          </p:nvPr>
        </p:nvSpPr>
        <p:spPr>
          <a:xfrm>
            <a:off x="8610600" y="6349833"/>
            <a:ext cx="2700000" cy="316800"/>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4" name="Google Shape;64;p31"/>
          <p:cNvSpPr txBox="1"/>
          <p:nvPr>
            <p:ph type="title"/>
          </p:nvPr>
        </p:nvSpPr>
        <p:spPr>
          <a:xfrm>
            <a:off x="669882" y="432000"/>
            <a:ext cx="10852237" cy="648000"/>
          </a:xfrm>
          <a:prstGeom prst="rect">
            <a:avLst/>
          </a:prstGeom>
          <a:noFill/>
          <a:ln>
            <a:noFill/>
          </a:ln>
        </p:spPr>
        <p:txBody>
          <a:bodyPr anchorCtr="0" anchor="ctr" bIns="38100" lIns="101600" spcFirstLastPara="1" rIns="76200" wrap="square" tIns="3810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竖排标题与文本" type="vertTitleAndTx">
  <p:cSld name="VERTICAL_TITLE_AND_VERTICAL_TEXT">
    <p:spTree>
      <p:nvGrpSpPr>
        <p:cNvPr id="65" name="Shape 65"/>
        <p:cNvGrpSpPr/>
        <p:nvPr/>
      </p:nvGrpSpPr>
      <p:grpSpPr>
        <a:xfrm>
          <a:off x="0" y="0"/>
          <a:ext cx="0" cy="0"/>
          <a:chOff x="0" y="0"/>
          <a:chExt cx="0" cy="0"/>
        </a:xfrm>
      </p:grpSpPr>
      <p:sp>
        <p:nvSpPr>
          <p:cNvPr id="66" name="Google Shape;66;p32"/>
          <p:cNvSpPr txBox="1"/>
          <p:nvPr>
            <p:ph type="title"/>
          </p:nvPr>
        </p:nvSpPr>
        <p:spPr>
          <a:xfrm rot="5400000">
            <a:off x="8352174" y="3171470"/>
            <a:ext cx="5388907" cy="950984"/>
          </a:xfrm>
          <a:prstGeom prst="rect">
            <a:avLst/>
          </a:prstGeom>
          <a:noFill/>
          <a:ln>
            <a:noFill/>
          </a:ln>
        </p:spPr>
        <p:txBody>
          <a:bodyPr anchorCtr="0" anchor="ctr" bIns="38100" lIns="101600" spcFirstLastPara="1" rIns="76200" wrap="square" tIns="38100">
            <a:noAutofit/>
          </a:bodyPr>
          <a:lstStyle>
            <a:lvl1pPr lvl="0" marR="0" algn="l">
              <a:lnSpc>
                <a:spcPct val="100000"/>
              </a:lnSpc>
              <a:spcBef>
                <a:spcPts val="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2"/>
          <p:cNvSpPr txBox="1"/>
          <p:nvPr>
            <p:ph idx="1" type="body"/>
          </p:nvPr>
        </p:nvSpPr>
        <p:spPr>
          <a:xfrm rot="5400000">
            <a:off x="2889522" y="-1267097"/>
            <a:ext cx="5388907" cy="9828101"/>
          </a:xfrm>
          <a:prstGeom prst="rect">
            <a:avLst/>
          </a:prstGeom>
          <a:noFill/>
          <a:ln>
            <a:noFill/>
          </a:ln>
        </p:spPr>
        <p:txBody>
          <a:bodyPr anchorCtr="0" anchor="t" bIns="0" lIns="101600" spcFirstLastPara="1" rIns="82550" wrap="square" tIns="0">
            <a:normAutofit/>
          </a:bodyPr>
          <a:lstStyle>
            <a:lvl1pPr indent="-330200" lvl="0" marL="457200" algn="l">
              <a:lnSpc>
                <a:spcPct val="130000"/>
              </a:lnSpc>
              <a:spcBef>
                <a:spcPts val="0"/>
              </a:spcBef>
              <a:spcAft>
                <a:spcPts val="0"/>
              </a:spcAft>
              <a:buClr>
                <a:srgbClr val="3F3F3F"/>
              </a:buClr>
              <a:buSzPts val="1600"/>
              <a:buChar char="•"/>
              <a:defRPr>
                <a:solidFill>
                  <a:srgbClr val="3F3F3F"/>
                </a:solidFill>
              </a:defRPr>
            </a:lvl1pPr>
            <a:lvl2pPr indent="-330200" lvl="1" marL="914400" algn="l">
              <a:lnSpc>
                <a:spcPct val="130000"/>
              </a:lnSpc>
              <a:spcBef>
                <a:spcPts val="1000"/>
              </a:spcBef>
              <a:spcAft>
                <a:spcPts val="0"/>
              </a:spcAft>
              <a:buClr>
                <a:srgbClr val="3F3F3F"/>
              </a:buClr>
              <a:buSzPts val="1600"/>
              <a:buChar char="•"/>
              <a:defRPr>
                <a:solidFill>
                  <a:srgbClr val="3F3F3F"/>
                </a:solidFill>
              </a:defRPr>
            </a:lvl2pPr>
            <a:lvl3pPr indent="-330200" lvl="2" marL="1371600" algn="l">
              <a:lnSpc>
                <a:spcPct val="130000"/>
              </a:lnSpc>
              <a:spcBef>
                <a:spcPts val="1000"/>
              </a:spcBef>
              <a:spcAft>
                <a:spcPts val="0"/>
              </a:spcAft>
              <a:buClr>
                <a:srgbClr val="3F3F3F"/>
              </a:buClr>
              <a:buSzPts val="1600"/>
              <a:buChar char="•"/>
              <a:defRPr>
                <a:solidFill>
                  <a:srgbClr val="3F3F3F"/>
                </a:solidFill>
              </a:defRPr>
            </a:lvl3pPr>
            <a:lvl4pPr indent="-330200" lvl="3" marL="1828800" algn="l">
              <a:lnSpc>
                <a:spcPct val="130000"/>
              </a:lnSpc>
              <a:spcBef>
                <a:spcPts val="1000"/>
              </a:spcBef>
              <a:spcAft>
                <a:spcPts val="0"/>
              </a:spcAft>
              <a:buClr>
                <a:srgbClr val="3F3F3F"/>
              </a:buClr>
              <a:buSzPts val="1600"/>
              <a:buChar char="•"/>
              <a:defRPr>
                <a:solidFill>
                  <a:srgbClr val="3F3F3F"/>
                </a:solidFill>
              </a:defRPr>
            </a:lvl4pPr>
            <a:lvl5pPr indent="-330200" lvl="4" marL="2286000" algn="l">
              <a:lnSpc>
                <a:spcPct val="130000"/>
              </a:lnSpc>
              <a:spcBef>
                <a:spcPts val="1000"/>
              </a:spcBef>
              <a:spcAft>
                <a:spcPts val="0"/>
              </a:spcAft>
              <a:buClr>
                <a:srgbClr val="3F3F3F"/>
              </a:buClr>
              <a:buSzPts val="1600"/>
              <a:buChar char="•"/>
              <a:defRPr>
                <a:solidFill>
                  <a:srgbClr val="3F3F3F"/>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32"/>
          <p:cNvSpPr txBox="1"/>
          <p:nvPr>
            <p:ph idx="10" type="dt"/>
          </p:nvPr>
        </p:nvSpPr>
        <p:spPr>
          <a:xfrm>
            <a:off x="879742" y="6349833"/>
            <a:ext cx="2700000" cy="316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32"/>
          <p:cNvSpPr txBox="1"/>
          <p:nvPr>
            <p:ph idx="11" type="ftr"/>
          </p:nvPr>
        </p:nvSpPr>
        <p:spPr>
          <a:xfrm>
            <a:off x="4116000" y="6349833"/>
            <a:ext cx="3960000" cy="3168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2"/>
          <p:cNvSpPr txBox="1"/>
          <p:nvPr>
            <p:ph idx="12" type="sldNum"/>
          </p:nvPr>
        </p:nvSpPr>
        <p:spPr>
          <a:xfrm>
            <a:off x="8610600" y="6349833"/>
            <a:ext cx="2700000" cy="316800"/>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DCDCDC"/>
            </a:gs>
          </a:gsLst>
          <a:lin ang="5400000" scaled="0"/>
        </a:gradFill>
      </p:bgPr>
    </p:bg>
    <p:spTree>
      <p:nvGrpSpPr>
        <p:cNvPr id="9" name="Shape 9"/>
        <p:cNvGrpSpPr/>
        <p:nvPr/>
      </p:nvGrpSpPr>
      <p:grpSpPr>
        <a:xfrm>
          <a:off x="0" y="0"/>
          <a:ext cx="0" cy="0"/>
          <a:chOff x="0" y="0"/>
          <a:chExt cx="0" cy="0"/>
        </a:xfrm>
      </p:grpSpPr>
      <p:sp>
        <p:nvSpPr>
          <p:cNvPr id="10" name="Google Shape;10;p23"/>
          <p:cNvSpPr txBox="1"/>
          <p:nvPr>
            <p:ph type="title"/>
          </p:nvPr>
        </p:nvSpPr>
        <p:spPr>
          <a:xfrm>
            <a:off x="669882" y="432000"/>
            <a:ext cx="10852237" cy="648000"/>
          </a:xfrm>
          <a:prstGeom prst="rect">
            <a:avLst/>
          </a:prstGeom>
          <a:noFill/>
          <a:ln>
            <a:noFill/>
          </a:ln>
        </p:spPr>
        <p:txBody>
          <a:bodyPr anchorCtr="0" anchor="ctr" bIns="38100" lIns="101600" spcFirstLastPara="1" rIns="76200" wrap="square" tIns="38100">
            <a:noAutofit/>
          </a:bodyPr>
          <a:lstStyle>
            <a:lvl1pPr lvl="0"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3"/>
          <p:cNvSpPr txBox="1"/>
          <p:nvPr>
            <p:ph idx="1" type="body"/>
          </p:nvPr>
        </p:nvSpPr>
        <p:spPr>
          <a:xfrm>
            <a:off x="669882" y="1296000"/>
            <a:ext cx="10852237" cy="5040000"/>
          </a:xfrm>
          <a:prstGeom prst="rect">
            <a:avLst/>
          </a:prstGeom>
          <a:noFill/>
          <a:ln>
            <a:noFill/>
          </a:ln>
        </p:spPr>
        <p:txBody>
          <a:bodyPr anchorCtr="0" anchor="t" bIns="0" lIns="101600" spcFirstLastPara="1" rIns="82550" wrap="square" tIns="0">
            <a:normAutofit/>
          </a:bodyPr>
          <a:lstStyle>
            <a:lvl1pPr indent="-330200" lvl="0" marL="457200" marR="0" rtl="0" algn="l">
              <a:lnSpc>
                <a:spcPct val="130000"/>
              </a:lnSpc>
              <a:spcBef>
                <a:spcPts val="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rtl="0" algn="l">
              <a:lnSpc>
                <a:spcPct val="13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rtl="0" algn="l">
              <a:lnSpc>
                <a:spcPct val="13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rtl="0" algn="l">
              <a:lnSpc>
                <a:spcPct val="13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13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10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23"/>
          <p:cNvSpPr txBox="1"/>
          <p:nvPr>
            <p:ph idx="10" type="dt"/>
          </p:nvPr>
        </p:nvSpPr>
        <p:spPr>
          <a:xfrm>
            <a:off x="879742" y="6349833"/>
            <a:ext cx="2700000" cy="3168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23"/>
          <p:cNvSpPr txBox="1"/>
          <p:nvPr>
            <p:ph idx="11" type="ftr"/>
          </p:nvPr>
        </p:nvSpPr>
        <p:spPr>
          <a:xfrm>
            <a:off x="4116000" y="6349833"/>
            <a:ext cx="3960000" cy="3168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23"/>
          <p:cNvSpPr txBox="1"/>
          <p:nvPr>
            <p:ph idx="12" type="sldNum"/>
          </p:nvPr>
        </p:nvSpPr>
        <p:spPr>
          <a:xfrm>
            <a:off x="8610600" y="6349833"/>
            <a:ext cx="2700000" cy="316800"/>
          </a:xfrm>
          <a:prstGeom prst="rect">
            <a:avLst/>
          </a:prstGeom>
          <a:noFill/>
          <a:ln>
            <a:noFill/>
          </a:ln>
        </p:spPr>
        <p:txBody>
          <a:bodyPr anchorCtr="0" anchor="ctr" bIns="45700" lIns="91425" spcFirstLastPara="1" rIns="91425" wrap="square" tIns="45700">
            <a:normAutofit/>
          </a:bodyPr>
          <a:lstStyle>
            <a:lvl1pPr indent="0" lvl="0" marL="0" marR="0" rtl="0" algn="r">
              <a:spcBef>
                <a:spcPts val="0"/>
              </a:spcBef>
              <a:buNone/>
              <a:defRPr b="0" i="0" sz="1200" u="none" cap="none" strike="noStrike">
                <a:solidFill>
                  <a:srgbClr val="888888"/>
                </a:solidFill>
                <a:latin typeface="Arial"/>
                <a:ea typeface="Arial"/>
                <a:cs typeface="Arial"/>
                <a:sym typeface="Arial"/>
              </a:defRPr>
            </a:lvl1pPr>
            <a:lvl2pPr indent="0" lvl="1" marL="0" marR="0" rtl="0" algn="r">
              <a:spcBef>
                <a:spcPts val="0"/>
              </a:spcBef>
              <a:buNone/>
              <a:defRPr b="0" i="0" sz="1200" u="none" cap="none" strike="noStrike">
                <a:solidFill>
                  <a:srgbClr val="888888"/>
                </a:solidFill>
                <a:latin typeface="Arial"/>
                <a:ea typeface="Arial"/>
                <a:cs typeface="Arial"/>
                <a:sym typeface="Arial"/>
              </a:defRPr>
            </a:lvl2pPr>
            <a:lvl3pPr indent="0" lvl="2" marL="0" marR="0" rtl="0" algn="r">
              <a:spcBef>
                <a:spcPts val="0"/>
              </a:spcBef>
              <a:buNone/>
              <a:defRPr b="0" i="0" sz="1200" u="none" cap="none" strike="noStrike">
                <a:solidFill>
                  <a:srgbClr val="888888"/>
                </a:solidFill>
                <a:latin typeface="Arial"/>
                <a:ea typeface="Arial"/>
                <a:cs typeface="Arial"/>
                <a:sym typeface="Arial"/>
              </a:defRPr>
            </a:lvl3pPr>
            <a:lvl4pPr indent="0" lvl="3" marL="0" marR="0" rtl="0" algn="r">
              <a:spcBef>
                <a:spcPts val="0"/>
              </a:spcBef>
              <a:buNone/>
              <a:defRPr b="0" i="0" sz="1200" u="none" cap="none" strike="noStrike">
                <a:solidFill>
                  <a:srgbClr val="888888"/>
                </a:solidFill>
                <a:latin typeface="Arial"/>
                <a:ea typeface="Arial"/>
                <a:cs typeface="Arial"/>
                <a:sym typeface="Arial"/>
              </a:defRPr>
            </a:lvl4pPr>
            <a:lvl5pPr indent="0" lvl="4" marL="0" marR="0" rtl="0" algn="r">
              <a:spcBef>
                <a:spcPts val="0"/>
              </a:spcBef>
              <a:buNone/>
              <a:defRPr b="0" i="0" sz="1200" u="none" cap="none" strike="noStrike">
                <a:solidFill>
                  <a:srgbClr val="888888"/>
                </a:solidFill>
                <a:latin typeface="Arial"/>
                <a:ea typeface="Arial"/>
                <a:cs typeface="Arial"/>
                <a:sym typeface="Arial"/>
              </a:defRPr>
            </a:lvl5pPr>
            <a:lvl6pPr indent="0" lvl="5" marL="0" marR="0" rtl="0" algn="r">
              <a:spcBef>
                <a:spcPts val="0"/>
              </a:spcBef>
              <a:buNone/>
              <a:defRPr b="0" i="0" sz="1200" u="none" cap="none" strike="noStrike">
                <a:solidFill>
                  <a:srgbClr val="888888"/>
                </a:solidFill>
                <a:latin typeface="Arial"/>
                <a:ea typeface="Arial"/>
                <a:cs typeface="Arial"/>
                <a:sym typeface="Arial"/>
              </a:defRPr>
            </a:lvl6pPr>
            <a:lvl7pPr indent="0" lvl="6" marL="0" marR="0" rtl="0" algn="r">
              <a:spcBef>
                <a:spcPts val="0"/>
              </a:spcBef>
              <a:buNone/>
              <a:defRPr b="0" i="0" sz="1200" u="none" cap="none" strike="noStrike">
                <a:solidFill>
                  <a:srgbClr val="888888"/>
                </a:solidFill>
                <a:latin typeface="Arial"/>
                <a:ea typeface="Arial"/>
                <a:cs typeface="Arial"/>
                <a:sym typeface="Arial"/>
              </a:defRPr>
            </a:lvl7pPr>
            <a:lvl8pPr indent="0" lvl="7" marL="0" marR="0" rtl="0" algn="r">
              <a:spcBef>
                <a:spcPts val="0"/>
              </a:spcBef>
              <a:buNone/>
              <a:defRPr b="0" i="0" sz="1200" u="none" cap="none" strike="noStrike">
                <a:solidFill>
                  <a:srgbClr val="888888"/>
                </a:solidFill>
                <a:latin typeface="Arial"/>
                <a:ea typeface="Arial"/>
                <a:cs typeface="Arial"/>
                <a:sym typeface="Arial"/>
              </a:defRPr>
            </a:lvl8pPr>
            <a:lvl9pPr indent="0" lvl="8" marL="0" marR="0" rt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2.jpg"/><Relationship Id="rId5" Type="http://schemas.openxmlformats.org/officeDocument/2006/relationships/image" Target="../media/image32.jpg"/><Relationship Id="rId6" Type="http://schemas.openxmlformats.org/officeDocument/2006/relationships/image" Target="../media/image23.jpg"/><Relationship Id="rId7" Type="http://schemas.openxmlformats.org/officeDocument/2006/relationships/image" Target="../media/image3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19.jpg"/><Relationship Id="rId5" Type="http://schemas.openxmlformats.org/officeDocument/2006/relationships/image" Target="../media/image2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31.jpg"/><Relationship Id="rId9" Type="http://schemas.openxmlformats.org/officeDocument/2006/relationships/image" Target="../media/image29.jpg"/><Relationship Id="rId5" Type="http://schemas.openxmlformats.org/officeDocument/2006/relationships/image" Target="../media/image36.jpg"/><Relationship Id="rId6" Type="http://schemas.openxmlformats.org/officeDocument/2006/relationships/image" Target="../media/image59.jpg"/><Relationship Id="rId7" Type="http://schemas.openxmlformats.org/officeDocument/2006/relationships/image" Target="../media/image26.jpg"/><Relationship Id="rId8" Type="http://schemas.openxmlformats.org/officeDocument/2006/relationships/image" Target="../media/image4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39.jpg"/><Relationship Id="rId5" Type="http://schemas.openxmlformats.org/officeDocument/2006/relationships/image" Target="../media/image50.jpg"/><Relationship Id="rId6" Type="http://schemas.openxmlformats.org/officeDocument/2006/relationships/image" Target="../media/image37.jpg"/><Relationship Id="rId7" Type="http://schemas.openxmlformats.org/officeDocument/2006/relationships/image" Target="../media/image41.jpg"/></Relationships>
</file>

<file path=ppt/slides/_rels/slide15.xml.rels><?xml version="1.0" encoding="UTF-8" standalone="yes"?><Relationships xmlns="http://schemas.openxmlformats.org/package/2006/relationships"><Relationship Id="rId10" Type="http://schemas.openxmlformats.org/officeDocument/2006/relationships/image" Target="../media/image46.jp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35.jpg"/><Relationship Id="rId9" Type="http://schemas.openxmlformats.org/officeDocument/2006/relationships/image" Target="../media/image43.jpg"/><Relationship Id="rId5" Type="http://schemas.openxmlformats.org/officeDocument/2006/relationships/image" Target="../media/image52.jpg"/><Relationship Id="rId6" Type="http://schemas.openxmlformats.org/officeDocument/2006/relationships/image" Target="../media/image30.jpg"/><Relationship Id="rId7" Type="http://schemas.openxmlformats.org/officeDocument/2006/relationships/image" Target="../media/image38.jpg"/><Relationship Id="rId8" Type="http://schemas.openxmlformats.org/officeDocument/2006/relationships/image" Target="../media/image4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42.jpg"/><Relationship Id="rId5" Type="http://schemas.openxmlformats.org/officeDocument/2006/relationships/image" Target="../media/image60.jpg"/><Relationship Id="rId6" Type="http://schemas.openxmlformats.org/officeDocument/2006/relationships/image" Target="../media/image55.jpg"/><Relationship Id="rId7" Type="http://schemas.openxmlformats.org/officeDocument/2006/relationships/image" Target="../media/image4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48.jpg"/><Relationship Id="rId5" Type="http://schemas.openxmlformats.org/officeDocument/2006/relationships/image" Target="../media/image5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45.jpg"/><Relationship Id="rId5" Type="http://schemas.openxmlformats.org/officeDocument/2006/relationships/image" Target="../media/image57.jpg"/><Relationship Id="rId6" Type="http://schemas.openxmlformats.org/officeDocument/2006/relationships/image" Target="../media/image5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image" Target="../media/image58.jpg"/><Relationship Id="rId5" Type="http://schemas.openxmlformats.org/officeDocument/2006/relationships/image" Target="../media/image49.jpg"/><Relationship Id="rId6" Type="http://schemas.openxmlformats.org/officeDocument/2006/relationships/image" Target="../media/image56.jpg"/><Relationship Id="rId7" Type="http://schemas.openxmlformats.org/officeDocument/2006/relationships/image" Target="../media/image7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61.jpg"/><Relationship Id="rId5" Type="http://schemas.openxmlformats.org/officeDocument/2006/relationships/image" Target="../media/image63.jpg"/><Relationship Id="rId6" Type="http://schemas.openxmlformats.org/officeDocument/2006/relationships/image" Target="../media/image54.jpg"/><Relationship Id="rId7" Type="http://schemas.openxmlformats.org/officeDocument/2006/relationships/image" Target="../media/image6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71.jpg"/><Relationship Id="rId5" Type="http://schemas.openxmlformats.org/officeDocument/2006/relationships/image" Target="../media/image70.jpg"/><Relationship Id="rId6" Type="http://schemas.openxmlformats.org/officeDocument/2006/relationships/image" Target="../media/image6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62.jpg"/><Relationship Id="rId9" Type="http://schemas.openxmlformats.org/officeDocument/2006/relationships/image" Target="../media/image64.jpg"/><Relationship Id="rId5" Type="http://schemas.openxmlformats.org/officeDocument/2006/relationships/image" Target="../media/image68.jpg"/><Relationship Id="rId6" Type="http://schemas.openxmlformats.org/officeDocument/2006/relationships/image" Target="../media/image67.jpg"/><Relationship Id="rId7" Type="http://schemas.openxmlformats.org/officeDocument/2006/relationships/image" Target="../media/image72.jpg"/><Relationship Id="rId8" Type="http://schemas.openxmlformats.org/officeDocument/2006/relationships/image" Target="../media/image6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3.jpg"/><Relationship Id="rId5" Type="http://schemas.openxmlformats.org/officeDocument/2006/relationships/image" Target="../media/image6.jpg"/><Relationship Id="rId6"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1" Type="http://schemas.openxmlformats.org/officeDocument/2006/relationships/image" Target="../media/image16.png"/><Relationship Id="rId10" Type="http://schemas.openxmlformats.org/officeDocument/2006/relationships/image" Target="../media/image9.png"/><Relationship Id="rId13" Type="http://schemas.openxmlformats.org/officeDocument/2006/relationships/image" Target="../media/image17.png"/><Relationship Id="rId12"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image" Target="../media/image22.png"/><Relationship Id="rId15" Type="http://schemas.openxmlformats.org/officeDocument/2006/relationships/image" Target="../media/image21.png"/><Relationship Id="rId14" Type="http://schemas.openxmlformats.org/officeDocument/2006/relationships/image" Target="../media/image27.png"/><Relationship Id="rId5" Type="http://schemas.openxmlformats.org/officeDocument/2006/relationships/image" Target="../media/image25.png"/><Relationship Id="rId6" Type="http://schemas.openxmlformats.org/officeDocument/2006/relationships/image" Target="../media/image14.png"/><Relationship Id="rId7" Type="http://schemas.openxmlformats.org/officeDocument/2006/relationships/image" Target="../media/image10.png"/><Relationship Id="rId8"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2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34.jpg"/><Relationship Id="rId5"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5" name="Shape 85"/>
        <p:cNvGrpSpPr/>
        <p:nvPr/>
      </p:nvGrpSpPr>
      <p:grpSpPr>
        <a:xfrm>
          <a:off x="0" y="0"/>
          <a:ext cx="0" cy="0"/>
          <a:chOff x="0" y="0"/>
          <a:chExt cx="0" cy="0"/>
        </a:xfrm>
      </p:grpSpPr>
      <p:sp>
        <p:nvSpPr>
          <p:cNvPr id="86" name="Google Shape;86;p1"/>
          <p:cNvSpPr txBox="1"/>
          <p:nvPr/>
        </p:nvSpPr>
        <p:spPr>
          <a:xfrm>
            <a:off x="1063625" y="944880"/>
            <a:ext cx="10610215" cy="19380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cap="none" strike="noStrike">
                <a:solidFill>
                  <a:schemeClr val="dk1"/>
                </a:solidFill>
                <a:latin typeface="Arial"/>
                <a:ea typeface="Arial"/>
                <a:cs typeface="Arial"/>
                <a:sym typeface="Arial"/>
              </a:rPr>
              <a:t>Lusso XT-2 Leather massage chair service guide</a:t>
            </a:r>
            <a:endParaRPr b="1" i="0" sz="4000" u="none" cap="none" strike="noStrike">
              <a:solidFill>
                <a:schemeClr val="dk1"/>
              </a:solidFill>
              <a:latin typeface="Arial"/>
              <a:ea typeface="Arial"/>
              <a:cs typeface="Arial"/>
              <a:sym typeface="Arial"/>
            </a:endParaRPr>
          </a:p>
          <a:p>
            <a:pPr indent="0" lvl="0" marL="0" marR="0" rtl="0" algn="ctr">
              <a:spcBef>
                <a:spcPts val="0"/>
              </a:spcBef>
              <a:spcAft>
                <a:spcPts val="0"/>
              </a:spcAft>
              <a:buNone/>
            </a:pPr>
            <a:r>
              <a:t/>
            </a:r>
            <a:endParaRPr b="1" i="0" sz="4000" u="none" cap="none" strike="noStrike">
              <a:solidFill>
                <a:schemeClr val="dk1"/>
              </a:solidFill>
              <a:latin typeface="Arial"/>
              <a:ea typeface="Arial"/>
              <a:cs typeface="Arial"/>
              <a:sym typeface="Arial"/>
            </a:endParaRPr>
          </a:p>
        </p:txBody>
      </p:sp>
      <p:pic>
        <p:nvPicPr>
          <p:cNvPr id="87" name="Google Shape;87;p1"/>
          <p:cNvPicPr preferRelativeResize="0"/>
          <p:nvPr/>
        </p:nvPicPr>
        <p:blipFill rotWithShape="1">
          <a:blip r:embed="rId4">
            <a:alphaModFix/>
          </a:blip>
          <a:srcRect b="0" l="0" r="0" t="0"/>
          <a:stretch/>
        </p:blipFill>
        <p:spPr>
          <a:xfrm>
            <a:off x="4281170" y="2285365"/>
            <a:ext cx="3855720" cy="4159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5" name="Shape 195"/>
        <p:cNvGrpSpPr/>
        <p:nvPr/>
      </p:nvGrpSpPr>
      <p:grpSpPr>
        <a:xfrm>
          <a:off x="0" y="0"/>
          <a:ext cx="0" cy="0"/>
          <a:chOff x="0" y="0"/>
          <a:chExt cx="0" cy="0"/>
        </a:xfrm>
      </p:grpSpPr>
      <p:sp>
        <p:nvSpPr>
          <p:cNvPr id="196" name="Google Shape;196;p10"/>
          <p:cNvSpPr txBox="1"/>
          <p:nvPr/>
        </p:nvSpPr>
        <p:spPr>
          <a:xfrm>
            <a:off x="1861211" y="1957085"/>
            <a:ext cx="3313326" cy="3124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35">
                <a:solidFill>
                  <a:schemeClr val="dk1"/>
                </a:solidFill>
                <a:latin typeface="Arial"/>
                <a:ea typeface="Arial"/>
                <a:cs typeface="Arial"/>
                <a:sym typeface="Arial"/>
              </a:rPr>
              <a:t>2.3、Measurement of AC voltage</a:t>
            </a:r>
            <a:endParaRPr b="1" sz="1435">
              <a:solidFill>
                <a:schemeClr val="dk1"/>
              </a:solidFill>
              <a:latin typeface="Arial"/>
              <a:ea typeface="Arial"/>
              <a:cs typeface="Arial"/>
              <a:sym typeface="Arial"/>
            </a:endParaRPr>
          </a:p>
        </p:txBody>
      </p:sp>
      <p:sp>
        <p:nvSpPr>
          <p:cNvPr id="197" name="Google Shape;197;p10"/>
          <p:cNvSpPr txBox="1"/>
          <p:nvPr/>
        </p:nvSpPr>
        <p:spPr>
          <a:xfrm>
            <a:off x="1760119" y="3208112"/>
            <a:ext cx="8075820" cy="975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35">
                <a:solidFill>
                  <a:schemeClr val="dk1"/>
                </a:solidFill>
                <a:latin typeface="Arial"/>
                <a:ea typeface="Arial"/>
                <a:cs typeface="Arial"/>
                <a:sym typeface="Arial"/>
              </a:rPr>
              <a:t>As shown in the picture above: measure the household plug-in board power supply (220V), select the range of 750, and the test result shows "224", indicating that the actual voltage of this group of sockets is 224v at the moment (the switch is pressed down, so there is power, and the light is on).</a:t>
            </a:r>
            <a:endParaRPr sz="1435">
              <a:solidFill>
                <a:schemeClr val="dk1"/>
              </a:solidFill>
              <a:latin typeface="Arial"/>
              <a:ea typeface="Arial"/>
              <a:cs typeface="Arial"/>
              <a:sym typeface="Arial"/>
            </a:endParaRPr>
          </a:p>
        </p:txBody>
      </p:sp>
      <p:sp>
        <p:nvSpPr>
          <p:cNvPr id="198" name="Google Shape;198;p10"/>
          <p:cNvSpPr txBox="1"/>
          <p:nvPr/>
        </p:nvSpPr>
        <p:spPr>
          <a:xfrm>
            <a:off x="1760119" y="5020205"/>
            <a:ext cx="8075820" cy="975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35">
                <a:solidFill>
                  <a:schemeClr val="dk1"/>
                </a:solidFill>
                <a:latin typeface="Arial"/>
                <a:ea typeface="Arial"/>
                <a:cs typeface="Arial"/>
                <a:sym typeface="Arial"/>
              </a:rPr>
              <a:t>As shown in the above picture: measure the power supply (220V) of our household plug-in board, select the range of 750, and the test result is displayed as "001", indicating that the actual voltage of this group of sockets is 0V at the moment (the switch is not pressed down, so there is no power, and the light is not on).</a:t>
            </a:r>
            <a:endParaRPr sz="1435">
              <a:solidFill>
                <a:schemeClr val="dk1"/>
              </a:solidFill>
              <a:latin typeface="Arial"/>
              <a:ea typeface="Arial"/>
              <a:cs typeface="Arial"/>
              <a:sym typeface="Arial"/>
            </a:endParaRPr>
          </a:p>
        </p:txBody>
      </p:sp>
      <p:pic>
        <p:nvPicPr>
          <p:cNvPr id="199" name="Google Shape;199;p10"/>
          <p:cNvPicPr preferRelativeResize="0"/>
          <p:nvPr/>
        </p:nvPicPr>
        <p:blipFill rotWithShape="1">
          <a:blip r:embed="rId4">
            <a:alphaModFix/>
          </a:blip>
          <a:srcRect b="0" l="0" r="0" t="0"/>
          <a:stretch/>
        </p:blipFill>
        <p:spPr>
          <a:xfrm>
            <a:off x="6408883" y="3930927"/>
            <a:ext cx="1249510" cy="982119"/>
          </a:xfrm>
          <a:prstGeom prst="rect">
            <a:avLst/>
          </a:prstGeom>
          <a:noFill/>
          <a:ln>
            <a:noFill/>
          </a:ln>
        </p:spPr>
      </p:pic>
      <p:pic>
        <p:nvPicPr>
          <p:cNvPr id="200" name="Google Shape;200;p10"/>
          <p:cNvPicPr preferRelativeResize="0"/>
          <p:nvPr/>
        </p:nvPicPr>
        <p:blipFill rotWithShape="1">
          <a:blip r:embed="rId5">
            <a:alphaModFix/>
          </a:blip>
          <a:srcRect b="0" l="0" r="0" t="0"/>
          <a:stretch/>
        </p:blipFill>
        <p:spPr>
          <a:xfrm>
            <a:off x="1989094" y="2250254"/>
            <a:ext cx="1395084" cy="968977"/>
          </a:xfrm>
          <a:prstGeom prst="rect">
            <a:avLst/>
          </a:prstGeom>
          <a:noFill/>
          <a:ln>
            <a:noFill/>
          </a:ln>
        </p:spPr>
      </p:pic>
      <p:pic>
        <p:nvPicPr>
          <p:cNvPr id="201" name="Google Shape;201;p10"/>
          <p:cNvPicPr preferRelativeResize="0"/>
          <p:nvPr/>
        </p:nvPicPr>
        <p:blipFill rotWithShape="1">
          <a:blip r:embed="rId5">
            <a:alphaModFix/>
          </a:blip>
          <a:srcRect b="0" l="0" r="0" t="0"/>
          <a:stretch/>
        </p:blipFill>
        <p:spPr>
          <a:xfrm>
            <a:off x="2028015" y="3942047"/>
            <a:ext cx="1397612" cy="970999"/>
          </a:xfrm>
          <a:prstGeom prst="rect">
            <a:avLst/>
          </a:prstGeom>
          <a:noFill/>
          <a:ln>
            <a:noFill/>
          </a:ln>
        </p:spPr>
      </p:pic>
      <p:pic>
        <p:nvPicPr>
          <p:cNvPr id="202" name="Google Shape;202;p10"/>
          <p:cNvPicPr preferRelativeResize="0"/>
          <p:nvPr/>
        </p:nvPicPr>
        <p:blipFill rotWithShape="1">
          <a:blip r:embed="rId6">
            <a:alphaModFix/>
          </a:blip>
          <a:srcRect b="0" l="0" r="0" t="0"/>
          <a:stretch/>
        </p:blipFill>
        <p:spPr>
          <a:xfrm>
            <a:off x="4185847" y="2203246"/>
            <a:ext cx="1463827" cy="1015985"/>
          </a:xfrm>
          <a:prstGeom prst="rect">
            <a:avLst/>
          </a:prstGeom>
          <a:noFill/>
          <a:ln>
            <a:noFill/>
          </a:ln>
        </p:spPr>
      </p:pic>
      <p:pic>
        <p:nvPicPr>
          <p:cNvPr id="203" name="Google Shape;203;p10"/>
          <p:cNvPicPr preferRelativeResize="0"/>
          <p:nvPr/>
        </p:nvPicPr>
        <p:blipFill rotWithShape="1">
          <a:blip r:embed="rId6">
            <a:alphaModFix/>
          </a:blip>
          <a:srcRect b="0" l="0" r="0" t="0"/>
          <a:stretch/>
        </p:blipFill>
        <p:spPr>
          <a:xfrm>
            <a:off x="4185847" y="3942047"/>
            <a:ext cx="1463827" cy="1015985"/>
          </a:xfrm>
          <a:prstGeom prst="rect">
            <a:avLst/>
          </a:prstGeom>
          <a:noFill/>
          <a:ln>
            <a:noFill/>
          </a:ln>
        </p:spPr>
      </p:pic>
      <p:pic>
        <p:nvPicPr>
          <p:cNvPr id="204" name="Google Shape;204;p10"/>
          <p:cNvPicPr preferRelativeResize="0"/>
          <p:nvPr/>
        </p:nvPicPr>
        <p:blipFill rotWithShape="1">
          <a:blip r:embed="rId7">
            <a:alphaModFix/>
          </a:blip>
          <a:srcRect b="0" l="0" r="0" t="0"/>
          <a:stretch/>
        </p:blipFill>
        <p:spPr>
          <a:xfrm>
            <a:off x="6408883" y="2201730"/>
            <a:ext cx="1395590" cy="985151"/>
          </a:xfrm>
          <a:prstGeom prst="rect">
            <a:avLst/>
          </a:prstGeom>
          <a:noFill/>
          <a:ln>
            <a:noFill/>
          </a:ln>
        </p:spPr>
      </p:pic>
      <p:sp>
        <p:nvSpPr>
          <p:cNvPr id="205" name="Google Shape;205;p10"/>
          <p:cNvSpPr/>
          <p:nvPr/>
        </p:nvSpPr>
        <p:spPr>
          <a:xfrm>
            <a:off x="3557048" y="2642496"/>
            <a:ext cx="449359" cy="236053"/>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35">
              <a:solidFill>
                <a:schemeClr val="lt1"/>
              </a:solidFill>
              <a:latin typeface="Arial"/>
              <a:ea typeface="Arial"/>
              <a:cs typeface="Arial"/>
              <a:sym typeface="Arial"/>
            </a:endParaRPr>
          </a:p>
        </p:txBody>
      </p:sp>
      <p:sp>
        <p:nvSpPr>
          <p:cNvPr id="206" name="Google Shape;206;p10"/>
          <p:cNvSpPr/>
          <p:nvPr/>
        </p:nvSpPr>
        <p:spPr>
          <a:xfrm>
            <a:off x="5781095" y="2576280"/>
            <a:ext cx="449359" cy="236053"/>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35">
              <a:solidFill>
                <a:schemeClr val="lt1"/>
              </a:solidFill>
              <a:latin typeface="Arial"/>
              <a:ea typeface="Arial"/>
              <a:cs typeface="Arial"/>
              <a:sym typeface="Arial"/>
            </a:endParaRPr>
          </a:p>
        </p:txBody>
      </p:sp>
      <p:sp>
        <p:nvSpPr>
          <p:cNvPr id="207" name="Google Shape;207;p10"/>
          <p:cNvSpPr/>
          <p:nvPr/>
        </p:nvSpPr>
        <p:spPr>
          <a:xfrm>
            <a:off x="3557048" y="4331761"/>
            <a:ext cx="449359" cy="236053"/>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35">
              <a:solidFill>
                <a:schemeClr val="lt1"/>
              </a:solidFill>
              <a:latin typeface="Arial"/>
              <a:ea typeface="Arial"/>
              <a:cs typeface="Arial"/>
              <a:sym typeface="Arial"/>
            </a:endParaRPr>
          </a:p>
        </p:txBody>
      </p:sp>
      <p:sp>
        <p:nvSpPr>
          <p:cNvPr id="208" name="Google Shape;208;p10"/>
          <p:cNvSpPr/>
          <p:nvPr/>
        </p:nvSpPr>
        <p:spPr>
          <a:xfrm>
            <a:off x="5781095" y="4309520"/>
            <a:ext cx="449359" cy="236053"/>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35">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3" name="Shape 213"/>
        <p:cNvGrpSpPr/>
        <p:nvPr/>
      </p:nvGrpSpPr>
      <p:grpSpPr>
        <a:xfrm>
          <a:off x="0" y="0"/>
          <a:ext cx="0" cy="0"/>
          <a:chOff x="0" y="0"/>
          <a:chExt cx="0" cy="0"/>
        </a:xfrm>
      </p:grpSpPr>
      <p:sp>
        <p:nvSpPr>
          <p:cNvPr id="214" name="Google Shape;214;p11"/>
          <p:cNvSpPr txBox="1"/>
          <p:nvPr/>
        </p:nvSpPr>
        <p:spPr>
          <a:xfrm>
            <a:off x="657225" y="904875"/>
            <a:ext cx="265112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1、main PCB：</a:t>
            </a:r>
            <a:endParaRPr b="1" sz="1800">
              <a:solidFill>
                <a:schemeClr val="dk1"/>
              </a:solidFill>
              <a:latin typeface="Microsoft Yahei"/>
              <a:ea typeface="Microsoft Yahei"/>
              <a:cs typeface="Microsoft Yahei"/>
              <a:sym typeface="Microsoft Yahei"/>
            </a:endParaRPr>
          </a:p>
        </p:txBody>
      </p:sp>
      <p:sp>
        <p:nvSpPr>
          <p:cNvPr id="215" name="Google Shape;215;p11"/>
          <p:cNvSpPr txBox="1"/>
          <p:nvPr/>
        </p:nvSpPr>
        <p:spPr>
          <a:xfrm>
            <a:off x="3308350" y="904875"/>
            <a:ext cx="4566920" cy="8299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2E75B5"/>
                </a:solidFill>
                <a:latin typeface="Arial"/>
                <a:ea typeface="Arial"/>
                <a:cs typeface="Arial"/>
                <a:sym typeface="Arial"/>
              </a:rPr>
              <a:t>三、Circuit working principle</a:t>
            </a:r>
            <a:endParaRPr b="1" sz="2400">
              <a:solidFill>
                <a:srgbClr val="2E75B5"/>
              </a:solidFill>
              <a:latin typeface="Arial"/>
              <a:ea typeface="Arial"/>
              <a:cs typeface="Arial"/>
              <a:sym typeface="Arial"/>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pic>
        <p:nvPicPr>
          <p:cNvPr id="216" name="Google Shape;216;p11"/>
          <p:cNvPicPr preferRelativeResize="0"/>
          <p:nvPr/>
        </p:nvPicPr>
        <p:blipFill rotWithShape="1">
          <a:blip r:embed="rId4">
            <a:alphaModFix/>
          </a:blip>
          <a:srcRect b="0" l="0" r="0" t="0"/>
          <a:stretch/>
        </p:blipFill>
        <p:spPr>
          <a:xfrm>
            <a:off x="3190875" y="2038350"/>
            <a:ext cx="4801235" cy="3947795"/>
          </a:xfrm>
          <a:prstGeom prst="rect">
            <a:avLst/>
          </a:prstGeom>
          <a:noFill/>
          <a:ln>
            <a:noFill/>
          </a:ln>
        </p:spPr>
      </p:pic>
      <p:sp>
        <p:nvSpPr>
          <p:cNvPr id="217" name="Google Shape;217;p11"/>
          <p:cNvSpPr txBox="1"/>
          <p:nvPr/>
        </p:nvSpPr>
        <p:spPr>
          <a:xfrm>
            <a:off x="265430" y="3058160"/>
            <a:ext cx="1753235" cy="368300"/>
          </a:xfrm>
          <a:prstGeom prst="rect">
            <a:avLst/>
          </a:prstGeom>
          <a:noFill/>
          <a:ln cap="flat" cmpd="sng" w="9525">
            <a:solidFill>
              <a:srgbClr val="2E75B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J18Battery box</a:t>
            </a:r>
            <a:endParaRPr sz="1800">
              <a:solidFill>
                <a:schemeClr val="dk1"/>
              </a:solidFill>
              <a:latin typeface="Arial"/>
              <a:ea typeface="Arial"/>
              <a:cs typeface="Arial"/>
              <a:sym typeface="Arial"/>
            </a:endParaRPr>
          </a:p>
        </p:txBody>
      </p:sp>
      <p:cxnSp>
        <p:nvCxnSpPr>
          <p:cNvPr id="218" name="Google Shape;218;p11"/>
          <p:cNvCxnSpPr>
            <a:stCxn id="217" idx="3"/>
          </p:cNvCxnSpPr>
          <p:nvPr/>
        </p:nvCxnSpPr>
        <p:spPr>
          <a:xfrm>
            <a:off x="2018665" y="3242310"/>
            <a:ext cx="1326600" cy="353100"/>
          </a:xfrm>
          <a:prstGeom prst="straightConnector1">
            <a:avLst/>
          </a:prstGeom>
          <a:noFill/>
          <a:ln cap="flat" cmpd="sng" w="9525">
            <a:solidFill>
              <a:schemeClr val="accent1"/>
            </a:solidFill>
            <a:prstDash val="solid"/>
            <a:miter lim="800000"/>
            <a:headEnd len="sm" w="sm" type="none"/>
            <a:tailEnd len="med" w="med" type="stealth"/>
          </a:ln>
        </p:spPr>
      </p:cxnSp>
      <p:sp>
        <p:nvSpPr>
          <p:cNvPr id="219" name="Google Shape;219;p11"/>
          <p:cNvSpPr txBox="1"/>
          <p:nvPr/>
        </p:nvSpPr>
        <p:spPr>
          <a:xfrm>
            <a:off x="346710" y="3692525"/>
            <a:ext cx="2137410" cy="645160"/>
          </a:xfrm>
          <a:prstGeom prst="rect">
            <a:avLst/>
          </a:prstGeom>
          <a:noFill/>
          <a:ln cap="flat" cmpd="sng" w="9525">
            <a:solidFill>
              <a:srgbClr val="2E75B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J17Power input (adapter)</a:t>
            </a:r>
            <a:endParaRPr sz="1800">
              <a:solidFill>
                <a:schemeClr val="dk1"/>
              </a:solidFill>
              <a:latin typeface="Arial"/>
              <a:ea typeface="Arial"/>
              <a:cs typeface="Arial"/>
              <a:sym typeface="Arial"/>
            </a:endParaRPr>
          </a:p>
        </p:txBody>
      </p:sp>
      <p:cxnSp>
        <p:nvCxnSpPr>
          <p:cNvPr id="220" name="Google Shape;220;p11"/>
          <p:cNvCxnSpPr>
            <a:stCxn id="219" idx="3"/>
          </p:cNvCxnSpPr>
          <p:nvPr/>
        </p:nvCxnSpPr>
        <p:spPr>
          <a:xfrm>
            <a:off x="2484120" y="4015105"/>
            <a:ext cx="972300" cy="330300"/>
          </a:xfrm>
          <a:prstGeom prst="straightConnector1">
            <a:avLst/>
          </a:prstGeom>
          <a:noFill/>
          <a:ln cap="flat" cmpd="sng" w="9525">
            <a:solidFill>
              <a:schemeClr val="accent1"/>
            </a:solidFill>
            <a:prstDash val="solid"/>
            <a:miter lim="800000"/>
            <a:headEnd len="sm" w="sm" type="none"/>
            <a:tailEnd len="med" w="med" type="stealth"/>
          </a:ln>
        </p:spPr>
      </p:cxnSp>
      <p:sp>
        <p:nvSpPr>
          <p:cNvPr id="221" name="Google Shape;221;p11"/>
          <p:cNvSpPr txBox="1"/>
          <p:nvPr/>
        </p:nvSpPr>
        <p:spPr>
          <a:xfrm>
            <a:off x="3542665" y="1442720"/>
            <a:ext cx="2359025" cy="368300"/>
          </a:xfrm>
          <a:prstGeom prst="rect">
            <a:avLst/>
          </a:prstGeom>
          <a:noFill/>
          <a:ln cap="flat" cmpd="sng" w="9525">
            <a:solidFill>
              <a:srgbClr val="2E75B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J12Calf putter count</a:t>
            </a:r>
            <a:endParaRPr sz="1800">
              <a:solidFill>
                <a:schemeClr val="dk1"/>
              </a:solidFill>
              <a:latin typeface="Arial"/>
              <a:ea typeface="Arial"/>
              <a:cs typeface="Arial"/>
              <a:sym typeface="Arial"/>
            </a:endParaRPr>
          </a:p>
        </p:txBody>
      </p:sp>
      <p:cxnSp>
        <p:nvCxnSpPr>
          <p:cNvPr id="222" name="Google Shape;222;p11"/>
          <p:cNvCxnSpPr>
            <a:stCxn id="221" idx="2"/>
          </p:cNvCxnSpPr>
          <p:nvPr/>
        </p:nvCxnSpPr>
        <p:spPr>
          <a:xfrm>
            <a:off x="4722178" y="1811020"/>
            <a:ext cx="233100" cy="741600"/>
          </a:xfrm>
          <a:prstGeom prst="straightConnector1">
            <a:avLst/>
          </a:prstGeom>
          <a:noFill/>
          <a:ln cap="flat" cmpd="sng" w="9525">
            <a:solidFill>
              <a:schemeClr val="accent1"/>
            </a:solidFill>
            <a:prstDash val="solid"/>
            <a:miter lim="800000"/>
            <a:headEnd len="sm" w="sm" type="none"/>
            <a:tailEnd len="med" w="med" type="stealth"/>
          </a:ln>
        </p:spPr>
      </p:cxnSp>
      <p:sp>
        <p:nvSpPr>
          <p:cNvPr id="223" name="Google Shape;223;p11"/>
          <p:cNvSpPr txBox="1"/>
          <p:nvPr/>
        </p:nvSpPr>
        <p:spPr>
          <a:xfrm>
            <a:off x="820420" y="1442720"/>
            <a:ext cx="2370455" cy="645160"/>
          </a:xfrm>
          <a:prstGeom prst="rect">
            <a:avLst/>
          </a:prstGeom>
          <a:noFill/>
          <a:ln cap="flat" cmpd="sng" w="9525">
            <a:solidFill>
              <a:srgbClr val="2E75B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J13Backrest putter count</a:t>
            </a:r>
            <a:endParaRPr sz="1800">
              <a:solidFill>
                <a:schemeClr val="dk1"/>
              </a:solidFill>
              <a:latin typeface="Arial"/>
              <a:ea typeface="Arial"/>
              <a:cs typeface="Arial"/>
              <a:sym typeface="Arial"/>
            </a:endParaRPr>
          </a:p>
        </p:txBody>
      </p:sp>
      <p:cxnSp>
        <p:nvCxnSpPr>
          <p:cNvPr id="224" name="Google Shape;224;p11"/>
          <p:cNvCxnSpPr>
            <a:stCxn id="223" idx="2"/>
          </p:cNvCxnSpPr>
          <p:nvPr/>
        </p:nvCxnSpPr>
        <p:spPr>
          <a:xfrm>
            <a:off x="2005648" y="2087880"/>
            <a:ext cx="2879100" cy="1052100"/>
          </a:xfrm>
          <a:prstGeom prst="straightConnector1">
            <a:avLst/>
          </a:prstGeom>
          <a:noFill/>
          <a:ln cap="flat" cmpd="sng" w="9525">
            <a:solidFill>
              <a:schemeClr val="accent1"/>
            </a:solidFill>
            <a:prstDash val="solid"/>
            <a:miter lim="800000"/>
            <a:headEnd len="sm" w="sm" type="none"/>
            <a:tailEnd len="med" w="med" type="stealth"/>
          </a:ln>
        </p:spPr>
      </p:cxnSp>
      <p:sp>
        <p:nvSpPr>
          <p:cNvPr id="225" name="Google Shape;225;p11"/>
          <p:cNvSpPr txBox="1"/>
          <p:nvPr/>
        </p:nvSpPr>
        <p:spPr>
          <a:xfrm>
            <a:off x="265430" y="5564505"/>
            <a:ext cx="1932940" cy="368300"/>
          </a:xfrm>
          <a:prstGeom prst="rect">
            <a:avLst/>
          </a:prstGeom>
          <a:noFill/>
          <a:ln cap="flat" cmpd="sng" w="9525">
            <a:solidFill>
              <a:srgbClr val="2E75B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J9Heating piece</a:t>
            </a:r>
            <a:endParaRPr sz="1800">
              <a:solidFill>
                <a:schemeClr val="dk1"/>
              </a:solidFill>
              <a:latin typeface="Arial"/>
              <a:ea typeface="Arial"/>
              <a:cs typeface="Arial"/>
              <a:sym typeface="Arial"/>
            </a:endParaRPr>
          </a:p>
        </p:txBody>
      </p:sp>
      <p:cxnSp>
        <p:nvCxnSpPr>
          <p:cNvPr id="226" name="Google Shape;226;p11"/>
          <p:cNvCxnSpPr>
            <a:stCxn id="225" idx="3"/>
          </p:cNvCxnSpPr>
          <p:nvPr/>
        </p:nvCxnSpPr>
        <p:spPr>
          <a:xfrm flipH="1" rot="10800000">
            <a:off x="2198370" y="5665555"/>
            <a:ext cx="1562100" cy="83100"/>
          </a:xfrm>
          <a:prstGeom prst="straightConnector1">
            <a:avLst/>
          </a:prstGeom>
          <a:noFill/>
          <a:ln cap="flat" cmpd="sng" w="9525">
            <a:solidFill>
              <a:schemeClr val="accent1"/>
            </a:solidFill>
            <a:prstDash val="solid"/>
            <a:miter lim="800000"/>
            <a:headEnd len="sm" w="sm" type="none"/>
            <a:tailEnd len="med" w="med" type="stealth"/>
          </a:ln>
        </p:spPr>
      </p:cxnSp>
      <p:sp>
        <p:nvSpPr>
          <p:cNvPr id="227" name="Google Shape;227;p11"/>
          <p:cNvSpPr txBox="1"/>
          <p:nvPr/>
        </p:nvSpPr>
        <p:spPr>
          <a:xfrm>
            <a:off x="1294130" y="6219190"/>
            <a:ext cx="1377315" cy="368300"/>
          </a:xfrm>
          <a:prstGeom prst="rect">
            <a:avLst/>
          </a:prstGeom>
          <a:noFill/>
          <a:ln cap="flat" cmpd="sng" w="9525">
            <a:solidFill>
              <a:srgbClr val="2E75B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J6Air pump</a:t>
            </a:r>
            <a:endParaRPr sz="1800">
              <a:solidFill>
                <a:schemeClr val="dk1"/>
              </a:solidFill>
              <a:latin typeface="Arial"/>
              <a:ea typeface="Arial"/>
              <a:cs typeface="Arial"/>
              <a:sym typeface="Arial"/>
            </a:endParaRPr>
          </a:p>
        </p:txBody>
      </p:sp>
      <p:cxnSp>
        <p:nvCxnSpPr>
          <p:cNvPr id="228" name="Google Shape;228;p11"/>
          <p:cNvCxnSpPr>
            <a:stCxn id="227" idx="3"/>
          </p:cNvCxnSpPr>
          <p:nvPr/>
        </p:nvCxnSpPr>
        <p:spPr>
          <a:xfrm flipH="1" rot="10800000">
            <a:off x="2671445" y="5834240"/>
            <a:ext cx="1878900" cy="569100"/>
          </a:xfrm>
          <a:prstGeom prst="straightConnector1">
            <a:avLst/>
          </a:prstGeom>
          <a:noFill/>
          <a:ln cap="flat" cmpd="sng" w="9525">
            <a:solidFill>
              <a:schemeClr val="accent1"/>
            </a:solidFill>
            <a:prstDash val="solid"/>
            <a:miter lim="800000"/>
            <a:headEnd len="sm" w="sm" type="none"/>
            <a:tailEnd len="med" w="med" type="stealth"/>
          </a:ln>
        </p:spPr>
      </p:cxnSp>
      <p:sp>
        <p:nvSpPr>
          <p:cNvPr id="229" name="Google Shape;229;p11"/>
          <p:cNvSpPr txBox="1"/>
          <p:nvPr/>
        </p:nvSpPr>
        <p:spPr>
          <a:xfrm>
            <a:off x="3759835" y="6289675"/>
            <a:ext cx="3169920" cy="368300"/>
          </a:xfrm>
          <a:prstGeom prst="rect">
            <a:avLst/>
          </a:prstGeom>
          <a:noFill/>
          <a:ln cap="flat" cmpd="sng" w="9525">
            <a:solidFill>
              <a:srgbClr val="2E75B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J10、J7Quadruple air valve</a:t>
            </a:r>
            <a:endParaRPr sz="1800">
              <a:solidFill>
                <a:schemeClr val="dk1"/>
              </a:solidFill>
              <a:latin typeface="Arial"/>
              <a:ea typeface="Arial"/>
              <a:cs typeface="Arial"/>
              <a:sym typeface="Arial"/>
            </a:endParaRPr>
          </a:p>
        </p:txBody>
      </p:sp>
      <p:cxnSp>
        <p:nvCxnSpPr>
          <p:cNvPr id="230" name="Google Shape;230;p11"/>
          <p:cNvCxnSpPr>
            <a:stCxn id="229" idx="0"/>
          </p:cNvCxnSpPr>
          <p:nvPr/>
        </p:nvCxnSpPr>
        <p:spPr>
          <a:xfrm flipH="1" rot="10800000">
            <a:off x="5344795" y="5844475"/>
            <a:ext cx="304200" cy="445200"/>
          </a:xfrm>
          <a:prstGeom prst="straightConnector1">
            <a:avLst/>
          </a:prstGeom>
          <a:noFill/>
          <a:ln cap="flat" cmpd="sng" w="9525">
            <a:solidFill>
              <a:schemeClr val="accent1"/>
            </a:solidFill>
            <a:prstDash val="solid"/>
            <a:miter lim="800000"/>
            <a:headEnd len="sm" w="sm" type="none"/>
            <a:tailEnd len="med" w="med" type="stealth"/>
          </a:ln>
        </p:spPr>
      </p:cxnSp>
      <p:cxnSp>
        <p:nvCxnSpPr>
          <p:cNvPr id="231" name="Google Shape;231;p11"/>
          <p:cNvCxnSpPr>
            <a:stCxn id="229" idx="0"/>
          </p:cNvCxnSpPr>
          <p:nvPr/>
        </p:nvCxnSpPr>
        <p:spPr>
          <a:xfrm flipH="1" rot="10800000">
            <a:off x="5344795" y="5915575"/>
            <a:ext cx="962700" cy="374100"/>
          </a:xfrm>
          <a:prstGeom prst="straightConnector1">
            <a:avLst/>
          </a:prstGeom>
          <a:noFill/>
          <a:ln cap="flat" cmpd="sng" w="9525">
            <a:solidFill>
              <a:schemeClr val="accent1"/>
            </a:solidFill>
            <a:prstDash val="solid"/>
            <a:miter lim="800000"/>
            <a:headEnd len="sm" w="sm" type="none"/>
            <a:tailEnd len="med" w="med" type="stealth"/>
          </a:ln>
        </p:spPr>
      </p:cxnSp>
      <p:sp>
        <p:nvSpPr>
          <p:cNvPr id="232" name="Google Shape;232;p11"/>
          <p:cNvSpPr txBox="1"/>
          <p:nvPr/>
        </p:nvSpPr>
        <p:spPr>
          <a:xfrm>
            <a:off x="7075170" y="6289675"/>
            <a:ext cx="1995170" cy="368300"/>
          </a:xfrm>
          <a:prstGeom prst="rect">
            <a:avLst/>
          </a:prstGeom>
          <a:noFill/>
          <a:ln cap="flat" cmpd="sng" w="9525">
            <a:solidFill>
              <a:srgbClr val="2E75B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J8Dual air valve</a:t>
            </a:r>
            <a:endParaRPr sz="1800">
              <a:solidFill>
                <a:schemeClr val="dk1"/>
              </a:solidFill>
              <a:latin typeface="Arial"/>
              <a:ea typeface="Arial"/>
              <a:cs typeface="Arial"/>
              <a:sym typeface="Arial"/>
            </a:endParaRPr>
          </a:p>
        </p:txBody>
      </p:sp>
      <p:cxnSp>
        <p:nvCxnSpPr>
          <p:cNvPr id="233" name="Google Shape;233;p11"/>
          <p:cNvCxnSpPr>
            <a:stCxn id="232" idx="0"/>
          </p:cNvCxnSpPr>
          <p:nvPr/>
        </p:nvCxnSpPr>
        <p:spPr>
          <a:xfrm rot="10800000">
            <a:off x="6991855" y="5895475"/>
            <a:ext cx="1080900" cy="394200"/>
          </a:xfrm>
          <a:prstGeom prst="straightConnector1">
            <a:avLst/>
          </a:prstGeom>
          <a:noFill/>
          <a:ln cap="flat" cmpd="sng" w="9525">
            <a:solidFill>
              <a:schemeClr val="accent1"/>
            </a:solidFill>
            <a:prstDash val="solid"/>
            <a:miter lim="800000"/>
            <a:headEnd len="sm" w="sm" type="none"/>
            <a:tailEnd len="med" w="med" type="stealth"/>
          </a:ln>
        </p:spPr>
      </p:cxnSp>
      <p:sp>
        <p:nvSpPr>
          <p:cNvPr id="234" name="Google Shape;234;p11"/>
          <p:cNvSpPr txBox="1"/>
          <p:nvPr/>
        </p:nvSpPr>
        <p:spPr>
          <a:xfrm>
            <a:off x="8698865" y="4112895"/>
            <a:ext cx="1985010" cy="645160"/>
          </a:xfrm>
          <a:prstGeom prst="rect">
            <a:avLst/>
          </a:prstGeom>
          <a:noFill/>
          <a:ln cap="flat" cmpd="sng" w="9525">
            <a:solidFill>
              <a:srgbClr val="2E75B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J4Backrest putter 24V</a:t>
            </a:r>
            <a:endParaRPr/>
          </a:p>
        </p:txBody>
      </p:sp>
      <p:cxnSp>
        <p:nvCxnSpPr>
          <p:cNvPr id="235" name="Google Shape;235;p11"/>
          <p:cNvCxnSpPr>
            <a:stCxn id="234" idx="1"/>
          </p:cNvCxnSpPr>
          <p:nvPr/>
        </p:nvCxnSpPr>
        <p:spPr>
          <a:xfrm flipH="1">
            <a:off x="7761665" y="4435475"/>
            <a:ext cx="937200" cy="109200"/>
          </a:xfrm>
          <a:prstGeom prst="straightConnector1">
            <a:avLst/>
          </a:prstGeom>
          <a:noFill/>
          <a:ln cap="flat" cmpd="sng" w="9525">
            <a:solidFill>
              <a:schemeClr val="accent1"/>
            </a:solidFill>
            <a:prstDash val="solid"/>
            <a:miter lim="800000"/>
            <a:headEnd len="sm" w="sm" type="none"/>
            <a:tailEnd len="med" w="med" type="stealth"/>
          </a:ln>
        </p:spPr>
      </p:cxnSp>
      <p:sp>
        <p:nvSpPr>
          <p:cNvPr id="236" name="Google Shape;236;p11"/>
          <p:cNvSpPr txBox="1"/>
          <p:nvPr/>
        </p:nvSpPr>
        <p:spPr>
          <a:xfrm>
            <a:off x="8698865" y="3324225"/>
            <a:ext cx="1985010" cy="368300"/>
          </a:xfrm>
          <a:prstGeom prst="rect">
            <a:avLst/>
          </a:prstGeom>
          <a:noFill/>
          <a:ln cap="flat" cmpd="sng" w="9525">
            <a:solidFill>
              <a:srgbClr val="2E75B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J3Calf putter 24V</a:t>
            </a:r>
            <a:endParaRPr/>
          </a:p>
        </p:txBody>
      </p:sp>
      <p:cxnSp>
        <p:nvCxnSpPr>
          <p:cNvPr id="237" name="Google Shape;237;p11"/>
          <p:cNvCxnSpPr>
            <a:stCxn id="236" idx="1"/>
          </p:cNvCxnSpPr>
          <p:nvPr/>
        </p:nvCxnSpPr>
        <p:spPr>
          <a:xfrm flipH="1">
            <a:off x="7771865" y="3508375"/>
            <a:ext cx="927000" cy="47100"/>
          </a:xfrm>
          <a:prstGeom prst="straightConnector1">
            <a:avLst/>
          </a:prstGeom>
          <a:noFill/>
          <a:ln cap="flat" cmpd="sng" w="9525">
            <a:solidFill>
              <a:schemeClr val="accent1"/>
            </a:solidFill>
            <a:prstDash val="solid"/>
            <a:miter lim="800000"/>
            <a:headEnd len="sm" w="sm" type="none"/>
            <a:tailEnd len="med" w="med" type="stealth"/>
          </a:ln>
        </p:spPr>
      </p:cxnSp>
      <p:sp>
        <p:nvSpPr>
          <p:cNvPr id="238" name="Google Shape;238;p11"/>
          <p:cNvSpPr txBox="1"/>
          <p:nvPr/>
        </p:nvSpPr>
        <p:spPr>
          <a:xfrm>
            <a:off x="6850380" y="1442720"/>
            <a:ext cx="2349500" cy="368300"/>
          </a:xfrm>
          <a:prstGeom prst="rect">
            <a:avLst/>
          </a:prstGeom>
          <a:noFill/>
          <a:ln cap="flat" cmpd="sng" w="9525">
            <a:solidFill>
              <a:srgbClr val="2E75B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J16Remote control</a:t>
            </a:r>
            <a:endParaRPr sz="1800">
              <a:solidFill>
                <a:schemeClr val="dk1"/>
              </a:solidFill>
              <a:latin typeface="Arial"/>
              <a:ea typeface="Arial"/>
              <a:cs typeface="Arial"/>
              <a:sym typeface="Arial"/>
            </a:endParaRPr>
          </a:p>
        </p:txBody>
      </p:sp>
      <p:cxnSp>
        <p:nvCxnSpPr>
          <p:cNvPr id="239" name="Google Shape;239;p11"/>
          <p:cNvCxnSpPr>
            <a:stCxn id="238" idx="1"/>
          </p:cNvCxnSpPr>
          <p:nvPr/>
        </p:nvCxnSpPr>
        <p:spPr>
          <a:xfrm flipH="1">
            <a:off x="5756280" y="1626870"/>
            <a:ext cx="1094100" cy="1513200"/>
          </a:xfrm>
          <a:prstGeom prst="straightConnector1">
            <a:avLst/>
          </a:prstGeom>
          <a:noFill/>
          <a:ln cap="flat" cmpd="sng" w="9525">
            <a:solidFill>
              <a:schemeClr val="accent1"/>
            </a:solidFill>
            <a:prstDash val="solid"/>
            <a:miter lim="800000"/>
            <a:headEnd len="sm" w="sm" type="none"/>
            <a:tailEnd len="med" w="med" type="stealth"/>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4" name="Shape 244"/>
        <p:cNvGrpSpPr/>
        <p:nvPr/>
      </p:nvGrpSpPr>
      <p:grpSpPr>
        <a:xfrm>
          <a:off x="0" y="0"/>
          <a:ext cx="0" cy="0"/>
          <a:chOff x="0" y="0"/>
          <a:chExt cx="0" cy="0"/>
        </a:xfrm>
      </p:grpSpPr>
      <p:sp>
        <p:nvSpPr>
          <p:cNvPr id="245" name="Google Shape;245;p12"/>
          <p:cNvSpPr txBox="1"/>
          <p:nvPr/>
        </p:nvSpPr>
        <p:spPr>
          <a:xfrm>
            <a:off x="584200" y="1422400"/>
            <a:ext cx="515239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1.1、disassembly of the pillow ：</a:t>
            </a:r>
            <a:endParaRPr b="1" sz="1800">
              <a:solidFill>
                <a:schemeClr val="dk1"/>
              </a:solidFill>
              <a:latin typeface="Arial"/>
              <a:ea typeface="Arial"/>
              <a:cs typeface="Arial"/>
              <a:sym typeface="Arial"/>
            </a:endParaRPr>
          </a:p>
        </p:txBody>
      </p:sp>
      <p:sp>
        <p:nvSpPr>
          <p:cNvPr id="246" name="Google Shape;246;p12"/>
          <p:cNvSpPr txBox="1"/>
          <p:nvPr/>
        </p:nvSpPr>
        <p:spPr>
          <a:xfrm>
            <a:off x="3161030" y="962025"/>
            <a:ext cx="6214110" cy="4603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2E75B5"/>
                </a:solidFill>
                <a:latin typeface="Arial"/>
                <a:ea typeface="Arial"/>
                <a:cs typeface="Arial"/>
                <a:sym typeface="Arial"/>
              </a:rPr>
              <a:t>四、Massage chair removal instructions</a:t>
            </a:r>
            <a:endParaRPr b="1" sz="2400">
              <a:solidFill>
                <a:srgbClr val="2E75B5"/>
              </a:solidFill>
              <a:latin typeface="Arial"/>
              <a:ea typeface="Arial"/>
              <a:cs typeface="Arial"/>
              <a:sym typeface="Arial"/>
            </a:endParaRPr>
          </a:p>
        </p:txBody>
      </p:sp>
      <p:pic>
        <p:nvPicPr>
          <p:cNvPr id="247" name="Google Shape;247;p12"/>
          <p:cNvPicPr preferRelativeResize="0"/>
          <p:nvPr/>
        </p:nvPicPr>
        <p:blipFill rotWithShape="1">
          <a:blip r:embed="rId4">
            <a:alphaModFix/>
          </a:blip>
          <a:srcRect b="0" l="0" r="0" t="0"/>
          <a:stretch/>
        </p:blipFill>
        <p:spPr>
          <a:xfrm>
            <a:off x="1942465" y="1927860"/>
            <a:ext cx="2803525" cy="3522980"/>
          </a:xfrm>
          <a:prstGeom prst="rect">
            <a:avLst/>
          </a:prstGeom>
          <a:noFill/>
          <a:ln>
            <a:noFill/>
          </a:ln>
        </p:spPr>
      </p:pic>
      <p:pic>
        <p:nvPicPr>
          <p:cNvPr id="248" name="Google Shape;248;p12"/>
          <p:cNvPicPr preferRelativeResize="0"/>
          <p:nvPr/>
        </p:nvPicPr>
        <p:blipFill rotWithShape="1">
          <a:blip r:embed="rId5">
            <a:alphaModFix/>
          </a:blip>
          <a:srcRect b="0" l="0" r="0" t="0"/>
          <a:stretch/>
        </p:blipFill>
        <p:spPr>
          <a:xfrm rot="-5400000">
            <a:off x="6025515" y="2534285"/>
            <a:ext cx="3573145" cy="2359660"/>
          </a:xfrm>
          <a:prstGeom prst="rect">
            <a:avLst/>
          </a:prstGeom>
          <a:noFill/>
          <a:ln>
            <a:noFill/>
          </a:ln>
        </p:spPr>
      </p:pic>
      <p:sp>
        <p:nvSpPr>
          <p:cNvPr id="249" name="Google Shape;249;p12"/>
          <p:cNvSpPr txBox="1"/>
          <p:nvPr/>
        </p:nvSpPr>
        <p:spPr>
          <a:xfrm>
            <a:off x="1942465" y="5588000"/>
            <a:ext cx="232410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A.Tear off the sticky buckle</a:t>
            </a:r>
            <a:endParaRPr sz="1400">
              <a:solidFill>
                <a:schemeClr val="dk1"/>
              </a:solidFill>
              <a:latin typeface="Arial"/>
              <a:ea typeface="Arial"/>
              <a:cs typeface="Arial"/>
              <a:sym typeface="Arial"/>
            </a:endParaRPr>
          </a:p>
        </p:txBody>
      </p:sp>
      <p:sp>
        <p:nvSpPr>
          <p:cNvPr id="250" name="Google Shape;250;p12"/>
          <p:cNvSpPr txBox="1"/>
          <p:nvPr/>
        </p:nvSpPr>
        <p:spPr>
          <a:xfrm>
            <a:off x="7563485" y="5588000"/>
            <a:ext cx="1047115"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B.pilliow</a:t>
            </a:r>
            <a:endParaRPr sz="140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5" name="Shape 255"/>
        <p:cNvGrpSpPr/>
        <p:nvPr/>
      </p:nvGrpSpPr>
      <p:grpSpPr>
        <a:xfrm>
          <a:off x="0" y="0"/>
          <a:ext cx="0" cy="0"/>
          <a:chOff x="0" y="0"/>
          <a:chExt cx="0" cy="0"/>
        </a:xfrm>
      </p:grpSpPr>
      <p:sp>
        <p:nvSpPr>
          <p:cNvPr id="256" name="Google Shape;256;p13"/>
          <p:cNvSpPr txBox="1"/>
          <p:nvPr/>
        </p:nvSpPr>
        <p:spPr>
          <a:xfrm>
            <a:off x="1029335" y="973455"/>
            <a:ext cx="526288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1.2、disassembly of the backrest pad：</a:t>
            </a:r>
            <a:endParaRPr b="1" sz="1800">
              <a:solidFill>
                <a:schemeClr val="dk1"/>
              </a:solidFill>
              <a:latin typeface="Arial"/>
              <a:ea typeface="Arial"/>
              <a:cs typeface="Arial"/>
              <a:sym typeface="Arial"/>
            </a:endParaRPr>
          </a:p>
        </p:txBody>
      </p:sp>
      <p:pic>
        <p:nvPicPr>
          <p:cNvPr id="257" name="Google Shape;257;p13"/>
          <p:cNvPicPr preferRelativeResize="0"/>
          <p:nvPr/>
        </p:nvPicPr>
        <p:blipFill rotWithShape="1">
          <a:blip r:embed="rId4">
            <a:alphaModFix/>
          </a:blip>
          <a:srcRect b="0" l="0" r="0" t="0"/>
          <a:stretch/>
        </p:blipFill>
        <p:spPr>
          <a:xfrm>
            <a:off x="1028700" y="1365885"/>
            <a:ext cx="1684020" cy="2216785"/>
          </a:xfrm>
          <a:prstGeom prst="rect">
            <a:avLst/>
          </a:prstGeom>
          <a:noFill/>
          <a:ln>
            <a:noFill/>
          </a:ln>
        </p:spPr>
      </p:pic>
      <p:pic>
        <p:nvPicPr>
          <p:cNvPr id="258" name="Google Shape;258;p13"/>
          <p:cNvPicPr preferRelativeResize="0"/>
          <p:nvPr/>
        </p:nvPicPr>
        <p:blipFill rotWithShape="1">
          <a:blip r:embed="rId5">
            <a:alphaModFix/>
          </a:blip>
          <a:srcRect b="0" l="0" r="0" t="0"/>
          <a:stretch/>
        </p:blipFill>
        <p:spPr>
          <a:xfrm>
            <a:off x="3639185" y="1419225"/>
            <a:ext cx="1600200" cy="2216785"/>
          </a:xfrm>
          <a:prstGeom prst="rect">
            <a:avLst/>
          </a:prstGeom>
          <a:noFill/>
          <a:ln>
            <a:noFill/>
          </a:ln>
        </p:spPr>
      </p:pic>
      <p:pic>
        <p:nvPicPr>
          <p:cNvPr id="259" name="Google Shape;259;p13"/>
          <p:cNvPicPr preferRelativeResize="0"/>
          <p:nvPr/>
        </p:nvPicPr>
        <p:blipFill rotWithShape="1">
          <a:blip r:embed="rId6">
            <a:alphaModFix/>
          </a:blip>
          <a:srcRect b="0" l="0" r="0" t="0"/>
          <a:stretch/>
        </p:blipFill>
        <p:spPr>
          <a:xfrm>
            <a:off x="6144260" y="1419225"/>
            <a:ext cx="1801495" cy="2216785"/>
          </a:xfrm>
          <a:prstGeom prst="rect">
            <a:avLst/>
          </a:prstGeom>
          <a:noFill/>
          <a:ln>
            <a:noFill/>
          </a:ln>
        </p:spPr>
      </p:pic>
      <p:pic>
        <p:nvPicPr>
          <p:cNvPr id="260" name="Google Shape;260;p13"/>
          <p:cNvPicPr preferRelativeResize="0"/>
          <p:nvPr/>
        </p:nvPicPr>
        <p:blipFill rotWithShape="1">
          <a:blip r:embed="rId7">
            <a:alphaModFix/>
          </a:blip>
          <a:srcRect b="0" l="0" r="0" t="0"/>
          <a:stretch/>
        </p:blipFill>
        <p:spPr>
          <a:xfrm>
            <a:off x="8850630" y="1419225"/>
            <a:ext cx="2977515" cy="2216785"/>
          </a:xfrm>
          <a:prstGeom prst="rect">
            <a:avLst/>
          </a:prstGeom>
          <a:noFill/>
          <a:ln>
            <a:noFill/>
          </a:ln>
        </p:spPr>
      </p:pic>
      <p:pic>
        <p:nvPicPr>
          <p:cNvPr id="261" name="Google Shape;261;p13"/>
          <p:cNvPicPr preferRelativeResize="0"/>
          <p:nvPr/>
        </p:nvPicPr>
        <p:blipFill rotWithShape="1">
          <a:blip r:embed="rId8">
            <a:alphaModFix/>
          </a:blip>
          <a:srcRect b="0" l="0" r="0" t="0"/>
          <a:stretch/>
        </p:blipFill>
        <p:spPr>
          <a:xfrm rot="-5400000">
            <a:off x="673735" y="4345305"/>
            <a:ext cx="2499360" cy="1767840"/>
          </a:xfrm>
          <a:prstGeom prst="rect">
            <a:avLst/>
          </a:prstGeom>
          <a:noFill/>
          <a:ln>
            <a:noFill/>
          </a:ln>
        </p:spPr>
      </p:pic>
      <p:pic>
        <p:nvPicPr>
          <p:cNvPr id="262" name="Google Shape;262;p13"/>
          <p:cNvPicPr preferRelativeResize="0"/>
          <p:nvPr/>
        </p:nvPicPr>
        <p:blipFill rotWithShape="1">
          <a:blip r:embed="rId9">
            <a:alphaModFix/>
          </a:blip>
          <a:srcRect b="0" l="0" r="0" t="0"/>
          <a:stretch/>
        </p:blipFill>
        <p:spPr>
          <a:xfrm>
            <a:off x="3712845" y="4097655"/>
            <a:ext cx="5645150" cy="2145665"/>
          </a:xfrm>
          <a:prstGeom prst="rect">
            <a:avLst/>
          </a:prstGeom>
          <a:noFill/>
          <a:ln>
            <a:noFill/>
          </a:ln>
        </p:spPr>
      </p:pic>
      <p:sp>
        <p:nvSpPr>
          <p:cNvPr id="263" name="Google Shape;263;p13"/>
          <p:cNvSpPr txBox="1"/>
          <p:nvPr/>
        </p:nvSpPr>
        <p:spPr>
          <a:xfrm>
            <a:off x="986790" y="3648710"/>
            <a:ext cx="172593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A.unzip the zipper</a:t>
            </a:r>
            <a:endParaRPr sz="1400">
              <a:solidFill>
                <a:schemeClr val="dk1"/>
              </a:solidFill>
              <a:latin typeface="Arial"/>
              <a:ea typeface="Arial"/>
              <a:cs typeface="Arial"/>
              <a:sym typeface="Arial"/>
            </a:endParaRPr>
          </a:p>
        </p:txBody>
      </p:sp>
      <p:sp>
        <p:nvSpPr>
          <p:cNvPr id="264" name="Google Shape;264;p13"/>
          <p:cNvSpPr txBox="1"/>
          <p:nvPr/>
        </p:nvSpPr>
        <p:spPr>
          <a:xfrm>
            <a:off x="3639185" y="3714115"/>
            <a:ext cx="172593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B.Open the holster</a:t>
            </a:r>
            <a:endParaRPr sz="1400">
              <a:solidFill>
                <a:schemeClr val="dk1"/>
              </a:solidFill>
              <a:latin typeface="Arial"/>
              <a:ea typeface="Arial"/>
              <a:cs typeface="Arial"/>
              <a:sym typeface="Arial"/>
            </a:endParaRPr>
          </a:p>
        </p:txBody>
      </p:sp>
      <p:sp>
        <p:nvSpPr>
          <p:cNvPr id="265" name="Google Shape;265;p13"/>
          <p:cNvSpPr txBox="1"/>
          <p:nvPr/>
        </p:nvSpPr>
        <p:spPr>
          <a:xfrm>
            <a:off x="6144260" y="3713480"/>
            <a:ext cx="172593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C.unzip the zipper</a:t>
            </a:r>
            <a:endParaRPr sz="1400">
              <a:solidFill>
                <a:schemeClr val="dk1"/>
              </a:solidFill>
              <a:latin typeface="Arial"/>
              <a:ea typeface="Arial"/>
              <a:cs typeface="Arial"/>
              <a:sym typeface="Arial"/>
            </a:endParaRPr>
          </a:p>
        </p:txBody>
      </p:sp>
      <p:sp>
        <p:nvSpPr>
          <p:cNvPr id="266" name="Google Shape;266;p13"/>
          <p:cNvSpPr txBox="1"/>
          <p:nvPr/>
        </p:nvSpPr>
        <p:spPr>
          <a:xfrm>
            <a:off x="9476740" y="3713480"/>
            <a:ext cx="2124710" cy="73723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D.Disconnect the terminal and disconnect the windpipe</a:t>
            </a:r>
            <a:endParaRPr sz="1400">
              <a:solidFill>
                <a:schemeClr val="dk1"/>
              </a:solidFill>
              <a:latin typeface="Arial"/>
              <a:ea typeface="Arial"/>
              <a:cs typeface="Arial"/>
              <a:sym typeface="Arial"/>
            </a:endParaRPr>
          </a:p>
        </p:txBody>
      </p:sp>
      <p:sp>
        <p:nvSpPr>
          <p:cNvPr id="267" name="Google Shape;267;p13"/>
          <p:cNvSpPr txBox="1"/>
          <p:nvPr/>
        </p:nvSpPr>
        <p:spPr>
          <a:xfrm>
            <a:off x="747395" y="6503035"/>
            <a:ext cx="2524125"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E.Take out the backrest pad</a:t>
            </a:r>
            <a:endParaRPr sz="1400">
              <a:solidFill>
                <a:schemeClr val="dk1"/>
              </a:solidFill>
              <a:latin typeface="Arial"/>
              <a:ea typeface="Arial"/>
              <a:cs typeface="Arial"/>
              <a:sym typeface="Arial"/>
            </a:endParaRPr>
          </a:p>
        </p:txBody>
      </p:sp>
      <p:sp>
        <p:nvSpPr>
          <p:cNvPr id="268" name="Google Shape;268;p13"/>
          <p:cNvSpPr txBox="1"/>
          <p:nvPr/>
        </p:nvSpPr>
        <p:spPr>
          <a:xfrm>
            <a:off x="5421630" y="6273800"/>
            <a:ext cx="2524125"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F.backrest pad</a:t>
            </a:r>
            <a:endParaRPr sz="140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3" name="Shape 273"/>
        <p:cNvGrpSpPr/>
        <p:nvPr/>
      </p:nvGrpSpPr>
      <p:grpSpPr>
        <a:xfrm>
          <a:off x="0" y="0"/>
          <a:ext cx="0" cy="0"/>
          <a:chOff x="0" y="0"/>
          <a:chExt cx="0" cy="0"/>
        </a:xfrm>
      </p:grpSpPr>
      <p:sp>
        <p:nvSpPr>
          <p:cNvPr id="274" name="Google Shape;274;p14"/>
          <p:cNvSpPr txBox="1"/>
          <p:nvPr/>
        </p:nvSpPr>
        <p:spPr>
          <a:xfrm>
            <a:off x="986790" y="931545"/>
            <a:ext cx="304292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2、Battery disassembly：</a:t>
            </a:r>
            <a:endParaRPr b="1" sz="1800">
              <a:solidFill>
                <a:schemeClr val="dk1"/>
              </a:solidFill>
              <a:latin typeface="Arial"/>
              <a:ea typeface="Arial"/>
              <a:cs typeface="Arial"/>
              <a:sym typeface="Arial"/>
            </a:endParaRPr>
          </a:p>
        </p:txBody>
      </p:sp>
      <p:pic>
        <p:nvPicPr>
          <p:cNvPr id="275" name="Google Shape;275;p14"/>
          <p:cNvPicPr preferRelativeResize="0"/>
          <p:nvPr/>
        </p:nvPicPr>
        <p:blipFill rotWithShape="1">
          <a:blip r:embed="rId4">
            <a:alphaModFix/>
          </a:blip>
          <a:srcRect b="0" l="0" r="0" t="0"/>
          <a:stretch/>
        </p:blipFill>
        <p:spPr>
          <a:xfrm>
            <a:off x="4631690" y="1523365"/>
            <a:ext cx="3325495" cy="2284095"/>
          </a:xfrm>
          <a:prstGeom prst="rect">
            <a:avLst/>
          </a:prstGeom>
          <a:noFill/>
          <a:ln>
            <a:noFill/>
          </a:ln>
        </p:spPr>
      </p:pic>
      <p:pic>
        <p:nvPicPr>
          <p:cNvPr id="276" name="Google Shape;276;p14"/>
          <p:cNvPicPr preferRelativeResize="0"/>
          <p:nvPr/>
        </p:nvPicPr>
        <p:blipFill rotWithShape="1">
          <a:blip r:embed="rId5">
            <a:alphaModFix/>
          </a:blip>
          <a:srcRect b="0" l="0" r="0" t="0"/>
          <a:stretch/>
        </p:blipFill>
        <p:spPr>
          <a:xfrm>
            <a:off x="9098915" y="1523365"/>
            <a:ext cx="2553335" cy="2256790"/>
          </a:xfrm>
          <a:prstGeom prst="rect">
            <a:avLst/>
          </a:prstGeom>
          <a:noFill/>
          <a:ln>
            <a:noFill/>
          </a:ln>
        </p:spPr>
      </p:pic>
      <p:sp>
        <p:nvSpPr>
          <p:cNvPr id="277" name="Google Shape;277;p14"/>
          <p:cNvSpPr txBox="1"/>
          <p:nvPr/>
        </p:nvSpPr>
        <p:spPr>
          <a:xfrm>
            <a:off x="1365250" y="4192905"/>
            <a:ext cx="172593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A.Battery position</a:t>
            </a:r>
            <a:endParaRPr sz="1400">
              <a:solidFill>
                <a:schemeClr val="dk1"/>
              </a:solidFill>
              <a:latin typeface="Arial"/>
              <a:ea typeface="Arial"/>
              <a:cs typeface="Arial"/>
              <a:sym typeface="Arial"/>
            </a:endParaRPr>
          </a:p>
        </p:txBody>
      </p:sp>
      <p:sp>
        <p:nvSpPr>
          <p:cNvPr id="278" name="Google Shape;278;p14"/>
          <p:cNvSpPr txBox="1"/>
          <p:nvPr/>
        </p:nvSpPr>
        <p:spPr>
          <a:xfrm>
            <a:off x="4834890" y="3895090"/>
            <a:ext cx="3142615"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B.Slide up and remove the battery</a:t>
            </a:r>
            <a:endParaRPr sz="1400">
              <a:solidFill>
                <a:schemeClr val="dk1"/>
              </a:solidFill>
              <a:latin typeface="Arial"/>
              <a:ea typeface="Arial"/>
              <a:cs typeface="Arial"/>
              <a:sym typeface="Arial"/>
            </a:endParaRPr>
          </a:p>
        </p:txBody>
      </p:sp>
      <p:sp>
        <p:nvSpPr>
          <p:cNvPr id="279" name="Google Shape;279;p14"/>
          <p:cNvSpPr txBox="1"/>
          <p:nvPr/>
        </p:nvSpPr>
        <p:spPr>
          <a:xfrm>
            <a:off x="9313545" y="3898265"/>
            <a:ext cx="212471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C.Disconnect terminal</a:t>
            </a:r>
            <a:endParaRPr sz="1400">
              <a:solidFill>
                <a:schemeClr val="dk1"/>
              </a:solidFill>
              <a:latin typeface="Arial"/>
              <a:ea typeface="Arial"/>
              <a:cs typeface="Arial"/>
              <a:sym typeface="Arial"/>
            </a:endParaRPr>
          </a:p>
        </p:txBody>
      </p:sp>
      <p:pic>
        <p:nvPicPr>
          <p:cNvPr id="280" name="Google Shape;280;p14"/>
          <p:cNvPicPr preferRelativeResize="0"/>
          <p:nvPr/>
        </p:nvPicPr>
        <p:blipFill rotWithShape="1">
          <a:blip r:embed="rId6">
            <a:alphaModFix/>
          </a:blip>
          <a:srcRect b="0" l="0" r="0" t="0"/>
          <a:stretch/>
        </p:blipFill>
        <p:spPr>
          <a:xfrm>
            <a:off x="3450590" y="4289425"/>
            <a:ext cx="3090545" cy="1950085"/>
          </a:xfrm>
          <a:prstGeom prst="rect">
            <a:avLst/>
          </a:prstGeom>
          <a:noFill/>
          <a:ln>
            <a:noFill/>
          </a:ln>
        </p:spPr>
      </p:pic>
      <p:sp>
        <p:nvSpPr>
          <p:cNvPr id="281" name="Google Shape;281;p14"/>
          <p:cNvSpPr txBox="1"/>
          <p:nvPr/>
        </p:nvSpPr>
        <p:spPr>
          <a:xfrm>
            <a:off x="4516755" y="6275070"/>
            <a:ext cx="139446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D..Battery</a:t>
            </a:r>
            <a:endParaRPr sz="1400">
              <a:solidFill>
                <a:schemeClr val="dk1"/>
              </a:solidFill>
              <a:latin typeface="Arial"/>
              <a:ea typeface="Arial"/>
              <a:cs typeface="Arial"/>
              <a:sym typeface="Arial"/>
            </a:endParaRPr>
          </a:p>
        </p:txBody>
      </p:sp>
      <p:pic>
        <p:nvPicPr>
          <p:cNvPr id="282" name="Google Shape;282;p14"/>
          <p:cNvPicPr preferRelativeResize="0"/>
          <p:nvPr/>
        </p:nvPicPr>
        <p:blipFill rotWithShape="1">
          <a:blip r:embed="rId7">
            <a:alphaModFix/>
          </a:blip>
          <a:srcRect b="0" l="0" r="0" t="0"/>
          <a:stretch/>
        </p:blipFill>
        <p:spPr>
          <a:xfrm>
            <a:off x="1228090" y="1523365"/>
            <a:ext cx="1999615" cy="258953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7" name="Shape 287"/>
        <p:cNvGrpSpPr/>
        <p:nvPr/>
      </p:nvGrpSpPr>
      <p:grpSpPr>
        <a:xfrm>
          <a:off x="0" y="0"/>
          <a:ext cx="0" cy="0"/>
          <a:chOff x="0" y="0"/>
          <a:chExt cx="0" cy="0"/>
        </a:xfrm>
      </p:grpSpPr>
      <p:sp>
        <p:nvSpPr>
          <p:cNvPr id="288" name="Google Shape;288;p15"/>
          <p:cNvSpPr txBox="1"/>
          <p:nvPr/>
        </p:nvSpPr>
        <p:spPr>
          <a:xfrm>
            <a:off x="1038225" y="953770"/>
            <a:ext cx="526288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3.1、Control box disassembly：</a:t>
            </a:r>
            <a:endParaRPr b="1" sz="1800">
              <a:solidFill>
                <a:schemeClr val="dk1"/>
              </a:solidFill>
              <a:latin typeface="Arial"/>
              <a:ea typeface="Arial"/>
              <a:cs typeface="Arial"/>
              <a:sym typeface="Arial"/>
            </a:endParaRPr>
          </a:p>
        </p:txBody>
      </p:sp>
      <p:pic>
        <p:nvPicPr>
          <p:cNvPr id="289" name="Google Shape;289;p15"/>
          <p:cNvPicPr preferRelativeResize="0"/>
          <p:nvPr/>
        </p:nvPicPr>
        <p:blipFill rotWithShape="1">
          <a:blip r:embed="rId4">
            <a:alphaModFix/>
          </a:blip>
          <a:srcRect b="0" l="0" r="0" t="0"/>
          <a:stretch/>
        </p:blipFill>
        <p:spPr>
          <a:xfrm>
            <a:off x="927735" y="1322070"/>
            <a:ext cx="1718310" cy="2237105"/>
          </a:xfrm>
          <a:prstGeom prst="rect">
            <a:avLst/>
          </a:prstGeom>
          <a:noFill/>
          <a:ln>
            <a:noFill/>
          </a:ln>
        </p:spPr>
      </p:pic>
      <p:pic>
        <p:nvPicPr>
          <p:cNvPr id="290" name="Google Shape;290;p15"/>
          <p:cNvPicPr preferRelativeResize="0"/>
          <p:nvPr/>
        </p:nvPicPr>
        <p:blipFill rotWithShape="1">
          <a:blip r:embed="rId5">
            <a:alphaModFix/>
          </a:blip>
          <a:srcRect b="0" l="0" r="0" t="0"/>
          <a:stretch/>
        </p:blipFill>
        <p:spPr>
          <a:xfrm>
            <a:off x="3632835" y="1322705"/>
            <a:ext cx="2926715" cy="2096770"/>
          </a:xfrm>
          <a:prstGeom prst="rect">
            <a:avLst/>
          </a:prstGeom>
          <a:noFill/>
          <a:ln>
            <a:noFill/>
          </a:ln>
        </p:spPr>
      </p:pic>
      <p:pic>
        <p:nvPicPr>
          <p:cNvPr id="291" name="Google Shape;291;p15"/>
          <p:cNvPicPr preferRelativeResize="0"/>
          <p:nvPr/>
        </p:nvPicPr>
        <p:blipFill rotWithShape="1">
          <a:blip r:embed="rId6">
            <a:alphaModFix/>
          </a:blip>
          <a:srcRect b="0" l="0" r="0" t="0"/>
          <a:stretch/>
        </p:blipFill>
        <p:spPr>
          <a:xfrm>
            <a:off x="7348220" y="1322705"/>
            <a:ext cx="3161665" cy="2096135"/>
          </a:xfrm>
          <a:prstGeom prst="rect">
            <a:avLst/>
          </a:prstGeom>
          <a:noFill/>
          <a:ln>
            <a:noFill/>
          </a:ln>
        </p:spPr>
      </p:pic>
      <p:pic>
        <p:nvPicPr>
          <p:cNvPr id="292" name="Google Shape;292;p15"/>
          <p:cNvPicPr preferRelativeResize="0"/>
          <p:nvPr/>
        </p:nvPicPr>
        <p:blipFill rotWithShape="1">
          <a:blip r:embed="rId7">
            <a:alphaModFix/>
          </a:blip>
          <a:srcRect b="0" l="0" r="0" t="0"/>
          <a:stretch/>
        </p:blipFill>
        <p:spPr>
          <a:xfrm>
            <a:off x="163830" y="4065270"/>
            <a:ext cx="2770505" cy="1934845"/>
          </a:xfrm>
          <a:prstGeom prst="rect">
            <a:avLst/>
          </a:prstGeom>
          <a:noFill/>
          <a:ln>
            <a:noFill/>
          </a:ln>
        </p:spPr>
      </p:pic>
      <p:pic>
        <p:nvPicPr>
          <p:cNvPr id="293" name="Google Shape;293;p15"/>
          <p:cNvPicPr preferRelativeResize="0"/>
          <p:nvPr/>
        </p:nvPicPr>
        <p:blipFill rotWithShape="1">
          <a:blip r:embed="rId8">
            <a:alphaModFix/>
          </a:blip>
          <a:srcRect b="0" l="0" r="0" t="0"/>
          <a:stretch/>
        </p:blipFill>
        <p:spPr>
          <a:xfrm>
            <a:off x="3484880" y="4084955"/>
            <a:ext cx="2372995" cy="1915160"/>
          </a:xfrm>
          <a:prstGeom prst="rect">
            <a:avLst/>
          </a:prstGeom>
          <a:noFill/>
          <a:ln>
            <a:noFill/>
          </a:ln>
        </p:spPr>
      </p:pic>
      <p:pic>
        <p:nvPicPr>
          <p:cNvPr id="294" name="Google Shape;294;p15"/>
          <p:cNvPicPr preferRelativeResize="0"/>
          <p:nvPr/>
        </p:nvPicPr>
        <p:blipFill rotWithShape="1">
          <a:blip r:embed="rId9">
            <a:alphaModFix/>
          </a:blip>
          <a:srcRect b="0" l="0" r="0" t="0"/>
          <a:stretch/>
        </p:blipFill>
        <p:spPr>
          <a:xfrm>
            <a:off x="6559550" y="4084955"/>
            <a:ext cx="2658745" cy="1959610"/>
          </a:xfrm>
          <a:prstGeom prst="rect">
            <a:avLst/>
          </a:prstGeom>
          <a:noFill/>
          <a:ln>
            <a:noFill/>
          </a:ln>
        </p:spPr>
      </p:pic>
      <p:pic>
        <p:nvPicPr>
          <p:cNvPr id="295" name="Google Shape;295;p15"/>
          <p:cNvPicPr preferRelativeResize="0"/>
          <p:nvPr/>
        </p:nvPicPr>
        <p:blipFill rotWithShape="1">
          <a:blip r:embed="rId10">
            <a:alphaModFix/>
          </a:blip>
          <a:srcRect b="0" l="0" r="0" t="0"/>
          <a:stretch/>
        </p:blipFill>
        <p:spPr>
          <a:xfrm>
            <a:off x="9919970" y="3943985"/>
            <a:ext cx="1824355" cy="2241550"/>
          </a:xfrm>
          <a:prstGeom prst="rect">
            <a:avLst/>
          </a:prstGeom>
          <a:noFill/>
          <a:ln>
            <a:noFill/>
          </a:ln>
        </p:spPr>
      </p:pic>
      <p:sp>
        <p:nvSpPr>
          <p:cNvPr id="296" name="Google Shape;296;p15"/>
          <p:cNvSpPr txBox="1"/>
          <p:nvPr/>
        </p:nvSpPr>
        <p:spPr>
          <a:xfrm>
            <a:off x="703580" y="3637280"/>
            <a:ext cx="233426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A.Tear off the sticky buckle</a:t>
            </a:r>
            <a:endParaRPr sz="1400">
              <a:solidFill>
                <a:schemeClr val="dk1"/>
              </a:solidFill>
              <a:latin typeface="Arial"/>
              <a:ea typeface="Arial"/>
              <a:cs typeface="Arial"/>
              <a:sym typeface="Arial"/>
            </a:endParaRPr>
          </a:p>
        </p:txBody>
      </p:sp>
      <p:sp>
        <p:nvSpPr>
          <p:cNvPr id="297" name="Google Shape;297;p15"/>
          <p:cNvSpPr txBox="1"/>
          <p:nvPr/>
        </p:nvSpPr>
        <p:spPr>
          <a:xfrm>
            <a:off x="3975735" y="3559175"/>
            <a:ext cx="232537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B.Tear off the sticky buckle</a:t>
            </a:r>
            <a:endParaRPr sz="1400">
              <a:solidFill>
                <a:schemeClr val="dk1"/>
              </a:solidFill>
              <a:latin typeface="Arial"/>
              <a:ea typeface="Arial"/>
              <a:cs typeface="Arial"/>
              <a:sym typeface="Arial"/>
            </a:endParaRPr>
          </a:p>
        </p:txBody>
      </p:sp>
      <p:sp>
        <p:nvSpPr>
          <p:cNvPr id="298" name="Google Shape;298;p15"/>
          <p:cNvSpPr txBox="1"/>
          <p:nvPr/>
        </p:nvSpPr>
        <p:spPr>
          <a:xfrm>
            <a:off x="7992110" y="3559175"/>
            <a:ext cx="219964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C.Cut off the buckle</a:t>
            </a:r>
            <a:endParaRPr sz="1400">
              <a:solidFill>
                <a:schemeClr val="dk1"/>
              </a:solidFill>
              <a:latin typeface="Arial"/>
              <a:ea typeface="Arial"/>
              <a:cs typeface="Arial"/>
              <a:sym typeface="Arial"/>
            </a:endParaRPr>
          </a:p>
        </p:txBody>
      </p:sp>
      <p:sp>
        <p:nvSpPr>
          <p:cNvPr id="299" name="Google Shape;299;p15"/>
          <p:cNvSpPr txBox="1"/>
          <p:nvPr/>
        </p:nvSpPr>
        <p:spPr>
          <a:xfrm>
            <a:off x="772795" y="6259195"/>
            <a:ext cx="172593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D.Disconnect port</a:t>
            </a:r>
            <a:endParaRPr sz="1400">
              <a:solidFill>
                <a:schemeClr val="dk1"/>
              </a:solidFill>
              <a:latin typeface="Arial"/>
              <a:ea typeface="Arial"/>
              <a:cs typeface="Arial"/>
              <a:sym typeface="Arial"/>
            </a:endParaRPr>
          </a:p>
        </p:txBody>
      </p:sp>
      <p:sp>
        <p:nvSpPr>
          <p:cNvPr id="300" name="Google Shape;300;p15"/>
          <p:cNvSpPr txBox="1"/>
          <p:nvPr/>
        </p:nvSpPr>
        <p:spPr>
          <a:xfrm>
            <a:off x="3632200" y="6156960"/>
            <a:ext cx="2011045"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E.Remove 2 screws</a:t>
            </a:r>
            <a:endParaRPr sz="1400">
              <a:solidFill>
                <a:schemeClr val="dk1"/>
              </a:solidFill>
              <a:latin typeface="Arial"/>
              <a:ea typeface="Arial"/>
              <a:cs typeface="Arial"/>
              <a:sym typeface="Arial"/>
            </a:endParaRPr>
          </a:p>
        </p:txBody>
      </p:sp>
      <p:sp>
        <p:nvSpPr>
          <p:cNvPr id="301" name="Google Shape;301;p15"/>
          <p:cNvSpPr txBox="1"/>
          <p:nvPr/>
        </p:nvSpPr>
        <p:spPr>
          <a:xfrm>
            <a:off x="7086600" y="6167755"/>
            <a:ext cx="1844675"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F.Remove 4 screws</a:t>
            </a:r>
            <a:endParaRPr sz="1400">
              <a:solidFill>
                <a:schemeClr val="dk1"/>
              </a:solidFill>
              <a:latin typeface="Arial"/>
              <a:ea typeface="Arial"/>
              <a:cs typeface="Arial"/>
              <a:sym typeface="Arial"/>
            </a:endParaRPr>
          </a:p>
        </p:txBody>
      </p:sp>
      <p:sp>
        <p:nvSpPr>
          <p:cNvPr id="302" name="Google Shape;302;p15"/>
          <p:cNvSpPr txBox="1"/>
          <p:nvPr/>
        </p:nvSpPr>
        <p:spPr>
          <a:xfrm>
            <a:off x="10094595" y="6259195"/>
            <a:ext cx="172593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G.Control box</a:t>
            </a:r>
            <a:endParaRPr sz="140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7" name="Shape 307"/>
        <p:cNvGrpSpPr/>
        <p:nvPr/>
      </p:nvGrpSpPr>
      <p:grpSpPr>
        <a:xfrm>
          <a:off x="0" y="0"/>
          <a:ext cx="0" cy="0"/>
          <a:chOff x="0" y="0"/>
          <a:chExt cx="0" cy="0"/>
        </a:xfrm>
      </p:grpSpPr>
      <p:sp>
        <p:nvSpPr>
          <p:cNvPr id="308" name="Google Shape;308;p16"/>
          <p:cNvSpPr txBox="1"/>
          <p:nvPr/>
        </p:nvSpPr>
        <p:spPr>
          <a:xfrm>
            <a:off x="1070610" y="881380"/>
            <a:ext cx="526288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3.2、main pcb disassembly instructions：</a:t>
            </a:r>
            <a:endParaRPr b="1" sz="1800">
              <a:solidFill>
                <a:schemeClr val="dk1"/>
              </a:solidFill>
              <a:latin typeface="Arial"/>
              <a:ea typeface="Arial"/>
              <a:cs typeface="Arial"/>
              <a:sym typeface="Arial"/>
            </a:endParaRPr>
          </a:p>
        </p:txBody>
      </p:sp>
      <p:pic>
        <p:nvPicPr>
          <p:cNvPr id="309" name="Google Shape;309;p16"/>
          <p:cNvPicPr preferRelativeResize="0"/>
          <p:nvPr/>
        </p:nvPicPr>
        <p:blipFill rotWithShape="1">
          <a:blip r:embed="rId4">
            <a:alphaModFix/>
          </a:blip>
          <a:srcRect b="0" l="0" r="0" t="0"/>
          <a:stretch/>
        </p:blipFill>
        <p:spPr>
          <a:xfrm>
            <a:off x="628650" y="1249680"/>
            <a:ext cx="2067560" cy="2453005"/>
          </a:xfrm>
          <a:prstGeom prst="rect">
            <a:avLst/>
          </a:prstGeom>
          <a:noFill/>
          <a:ln>
            <a:noFill/>
          </a:ln>
        </p:spPr>
      </p:pic>
      <p:pic>
        <p:nvPicPr>
          <p:cNvPr id="310" name="Google Shape;310;p16"/>
          <p:cNvPicPr preferRelativeResize="0"/>
          <p:nvPr/>
        </p:nvPicPr>
        <p:blipFill rotWithShape="1">
          <a:blip r:embed="rId5">
            <a:alphaModFix/>
          </a:blip>
          <a:srcRect b="0" l="0" r="0" t="0"/>
          <a:stretch/>
        </p:blipFill>
        <p:spPr>
          <a:xfrm>
            <a:off x="3450590" y="1249680"/>
            <a:ext cx="3566160" cy="2472055"/>
          </a:xfrm>
          <a:prstGeom prst="rect">
            <a:avLst/>
          </a:prstGeom>
          <a:noFill/>
          <a:ln>
            <a:noFill/>
          </a:ln>
        </p:spPr>
      </p:pic>
      <p:pic>
        <p:nvPicPr>
          <p:cNvPr id="311" name="Google Shape;311;p16"/>
          <p:cNvPicPr preferRelativeResize="0"/>
          <p:nvPr/>
        </p:nvPicPr>
        <p:blipFill rotWithShape="1">
          <a:blip r:embed="rId6">
            <a:alphaModFix/>
          </a:blip>
          <a:srcRect b="0" l="0" r="0" t="0"/>
          <a:stretch/>
        </p:blipFill>
        <p:spPr>
          <a:xfrm>
            <a:off x="8213090" y="1131570"/>
            <a:ext cx="2574290" cy="2863215"/>
          </a:xfrm>
          <a:prstGeom prst="rect">
            <a:avLst/>
          </a:prstGeom>
          <a:noFill/>
          <a:ln>
            <a:noFill/>
          </a:ln>
        </p:spPr>
      </p:pic>
      <p:pic>
        <p:nvPicPr>
          <p:cNvPr id="312" name="Google Shape;312;p16"/>
          <p:cNvPicPr preferRelativeResize="0"/>
          <p:nvPr/>
        </p:nvPicPr>
        <p:blipFill rotWithShape="1">
          <a:blip r:embed="rId7">
            <a:alphaModFix/>
          </a:blip>
          <a:srcRect b="0" l="0" r="0" t="0"/>
          <a:stretch/>
        </p:blipFill>
        <p:spPr>
          <a:xfrm>
            <a:off x="1996440" y="4291965"/>
            <a:ext cx="2749550" cy="2041525"/>
          </a:xfrm>
          <a:prstGeom prst="rect">
            <a:avLst/>
          </a:prstGeom>
          <a:noFill/>
          <a:ln>
            <a:noFill/>
          </a:ln>
        </p:spPr>
      </p:pic>
      <p:sp>
        <p:nvSpPr>
          <p:cNvPr id="313" name="Google Shape;313;p16"/>
          <p:cNvSpPr txBox="1"/>
          <p:nvPr/>
        </p:nvSpPr>
        <p:spPr>
          <a:xfrm>
            <a:off x="628650" y="3777615"/>
            <a:ext cx="206756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A.Remove 4 screws</a:t>
            </a:r>
            <a:endParaRPr sz="1400">
              <a:solidFill>
                <a:schemeClr val="dk1"/>
              </a:solidFill>
              <a:latin typeface="Arial"/>
              <a:ea typeface="Arial"/>
              <a:cs typeface="Arial"/>
              <a:sym typeface="Arial"/>
            </a:endParaRPr>
          </a:p>
        </p:txBody>
      </p:sp>
      <p:sp>
        <p:nvSpPr>
          <p:cNvPr id="314" name="Google Shape;314;p16"/>
          <p:cNvSpPr txBox="1"/>
          <p:nvPr/>
        </p:nvSpPr>
        <p:spPr>
          <a:xfrm>
            <a:off x="4017010" y="3777615"/>
            <a:ext cx="172593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B.Disconnect port</a:t>
            </a:r>
            <a:endParaRPr sz="1400">
              <a:solidFill>
                <a:schemeClr val="dk1"/>
              </a:solidFill>
              <a:latin typeface="Arial"/>
              <a:ea typeface="Arial"/>
              <a:cs typeface="Arial"/>
              <a:sym typeface="Arial"/>
            </a:endParaRPr>
          </a:p>
        </p:txBody>
      </p:sp>
      <p:sp>
        <p:nvSpPr>
          <p:cNvPr id="315" name="Google Shape;315;p16"/>
          <p:cNvSpPr txBox="1"/>
          <p:nvPr/>
        </p:nvSpPr>
        <p:spPr>
          <a:xfrm>
            <a:off x="8637270" y="4084320"/>
            <a:ext cx="215011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C.Remove 3 screws</a:t>
            </a:r>
            <a:endParaRPr sz="1400">
              <a:solidFill>
                <a:schemeClr val="dk1"/>
              </a:solidFill>
              <a:latin typeface="Arial"/>
              <a:ea typeface="Arial"/>
              <a:cs typeface="Arial"/>
              <a:sym typeface="Arial"/>
            </a:endParaRPr>
          </a:p>
        </p:txBody>
      </p:sp>
      <p:sp>
        <p:nvSpPr>
          <p:cNvPr id="316" name="Google Shape;316;p16"/>
          <p:cNvSpPr txBox="1"/>
          <p:nvPr/>
        </p:nvSpPr>
        <p:spPr>
          <a:xfrm>
            <a:off x="2410460" y="6424930"/>
            <a:ext cx="172593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D.Main PCB</a:t>
            </a:r>
            <a:endParaRPr sz="140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1" name="Shape 321"/>
        <p:cNvGrpSpPr/>
        <p:nvPr/>
      </p:nvGrpSpPr>
      <p:grpSpPr>
        <a:xfrm>
          <a:off x="0" y="0"/>
          <a:ext cx="0" cy="0"/>
          <a:chOff x="0" y="0"/>
          <a:chExt cx="0" cy="0"/>
        </a:xfrm>
      </p:grpSpPr>
      <p:sp>
        <p:nvSpPr>
          <p:cNvPr id="322" name="Google Shape;322;p17"/>
          <p:cNvSpPr txBox="1"/>
          <p:nvPr/>
        </p:nvSpPr>
        <p:spPr>
          <a:xfrm>
            <a:off x="1016635" y="911225"/>
            <a:ext cx="440118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3.3、Air valve disassembly：</a:t>
            </a:r>
            <a:endParaRPr b="1" sz="1800">
              <a:solidFill>
                <a:schemeClr val="dk1"/>
              </a:solidFill>
              <a:latin typeface="Arial"/>
              <a:ea typeface="Arial"/>
              <a:cs typeface="Arial"/>
              <a:sym typeface="Arial"/>
            </a:endParaRPr>
          </a:p>
        </p:txBody>
      </p:sp>
      <p:pic>
        <p:nvPicPr>
          <p:cNvPr id="323" name="Google Shape;323;p17"/>
          <p:cNvPicPr preferRelativeResize="0"/>
          <p:nvPr/>
        </p:nvPicPr>
        <p:blipFill rotWithShape="1">
          <a:blip r:embed="rId4">
            <a:alphaModFix/>
          </a:blip>
          <a:srcRect b="0" l="0" r="0" t="0"/>
          <a:stretch/>
        </p:blipFill>
        <p:spPr>
          <a:xfrm>
            <a:off x="1102995" y="2032635"/>
            <a:ext cx="3729990" cy="2659380"/>
          </a:xfrm>
          <a:prstGeom prst="rect">
            <a:avLst/>
          </a:prstGeom>
          <a:noFill/>
          <a:ln>
            <a:noFill/>
          </a:ln>
        </p:spPr>
      </p:pic>
      <p:pic>
        <p:nvPicPr>
          <p:cNvPr id="324" name="Google Shape;324;p17"/>
          <p:cNvPicPr preferRelativeResize="0"/>
          <p:nvPr/>
        </p:nvPicPr>
        <p:blipFill rotWithShape="1">
          <a:blip r:embed="rId5">
            <a:alphaModFix/>
          </a:blip>
          <a:srcRect b="0" l="0" r="0" t="0"/>
          <a:stretch/>
        </p:blipFill>
        <p:spPr>
          <a:xfrm>
            <a:off x="6161405" y="1758315"/>
            <a:ext cx="3804920" cy="3340735"/>
          </a:xfrm>
          <a:prstGeom prst="rect">
            <a:avLst/>
          </a:prstGeom>
          <a:noFill/>
          <a:ln>
            <a:noFill/>
          </a:ln>
        </p:spPr>
      </p:pic>
      <p:sp>
        <p:nvSpPr>
          <p:cNvPr id="325" name="Google Shape;325;p17"/>
          <p:cNvSpPr txBox="1"/>
          <p:nvPr/>
        </p:nvSpPr>
        <p:spPr>
          <a:xfrm>
            <a:off x="1864360" y="4787265"/>
            <a:ext cx="223266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A.Remove 4 screws</a:t>
            </a:r>
            <a:endParaRPr sz="1400">
              <a:solidFill>
                <a:schemeClr val="dk1"/>
              </a:solidFill>
              <a:latin typeface="Arial"/>
              <a:ea typeface="Arial"/>
              <a:cs typeface="Arial"/>
              <a:sym typeface="Arial"/>
            </a:endParaRPr>
          </a:p>
        </p:txBody>
      </p:sp>
      <p:sp>
        <p:nvSpPr>
          <p:cNvPr id="326" name="Google Shape;326;p17"/>
          <p:cNvSpPr txBox="1"/>
          <p:nvPr/>
        </p:nvSpPr>
        <p:spPr>
          <a:xfrm>
            <a:off x="7266940" y="5224145"/>
            <a:ext cx="206756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B.Pull out the trachea.</a:t>
            </a:r>
            <a:endParaRPr sz="1400">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1" name="Shape 331"/>
        <p:cNvGrpSpPr/>
        <p:nvPr/>
      </p:nvGrpSpPr>
      <p:grpSpPr>
        <a:xfrm>
          <a:off x="0" y="0"/>
          <a:ext cx="0" cy="0"/>
          <a:chOff x="0" y="0"/>
          <a:chExt cx="0" cy="0"/>
        </a:xfrm>
      </p:grpSpPr>
      <p:sp>
        <p:nvSpPr>
          <p:cNvPr id="332" name="Google Shape;332;p18"/>
          <p:cNvSpPr txBox="1"/>
          <p:nvPr/>
        </p:nvSpPr>
        <p:spPr>
          <a:xfrm>
            <a:off x="1069975" y="1003935"/>
            <a:ext cx="397637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3.4、Air pump disassembly</a:t>
            </a:r>
            <a:endParaRPr b="1" sz="1800">
              <a:solidFill>
                <a:schemeClr val="dk1"/>
              </a:solidFill>
              <a:latin typeface="Arial"/>
              <a:ea typeface="Arial"/>
              <a:cs typeface="Arial"/>
              <a:sym typeface="Arial"/>
            </a:endParaRPr>
          </a:p>
        </p:txBody>
      </p:sp>
      <p:pic>
        <p:nvPicPr>
          <p:cNvPr id="333" name="Google Shape;333;p18"/>
          <p:cNvPicPr preferRelativeResize="0"/>
          <p:nvPr/>
        </p:nvPicPr>
        <p:blipFill rotWithShape="1">
          <a:blip r:embed="rId4">
            <a:alphaModFix/>
          </a:blip>
          <a:srcRect b="0" l="0" r="0" t="0"/>
          <a:stretch/>
        </p:blipFill>
        <p:spPr>
          <a:xfrm>
            <a:off x="180340" y="2129155"/>
            <a:ext cx="3721735" cy="2599690"/>
          </a:xfrm>
          <a:prstGeom prst="rect">
            <a:avLst/>
          </a:prstGeom>
          <a:noFill/>
          <a:ln>
            <a:noFill/>
          </a:ln>
        </p:spPr>
      </p:pic>
      <p:pic>
        <p:nvPicPr>
          <p:cNvPr id="334" name="Google Shape;334;p18"/>
          <p:cNvPicPr preferRelativeResize="0"/>
          <p:nvPr/>
        </p:nvPicPr>
        <p:blipFill rotWithShape="1">
          <a:blip r:embed="rId5">
            <a:alphaModFix/>
          </a:blip>
          <a:srcRect b="0" l="0" r="0" t="0"/>
          <a:stretch/>
        </p:blipFill>
        <p:spPr>
          <a:xfrm>
            <a:off x="4303395" y="2047875"/>
            <a:ext cx="2894965" cy="2761615"/>
          </a:xfrm>
          <a:prstGeom prst="rect">
            <a:avLst/>
          </a:prstGeom>
          <a:noFill/>
          <a:ln>
            <a:noFill/>
          </a:ln>
        </p:spPr>
      </p:pic>
      <p:pic>
        <p:nvPicPr>
          <p:cNvPr id="335" name="Google Shape;335;p18"/>
          <p:cNvPicPr preferRelativeResize="0"/>
          <p:nvPr/>
        </p:nvPicPr>
        <p:blipFill rotWithShape="1">
          <a:blip r:embed="rId6">
            <a:alphaModFix/>
          </a:blip>
          <a:srcRect b="0" l="0" r="0" t="0"/>
          <a:stretch/>
        </p:blipFill>
        <p:spPr>
          <a:xfrm>
            <a:off x="7952740" y="1577340"/>
            <a:ext cx="3638550" cy="3232150"/>
          </a:xfrm>
          <a:prstGeom prst="rect">
            <a:avLst/>
          </a:prstGeom>
          <a:noFill/>
          <a:ln>
            <a:noFill/>
          </a:ln>
        </p:spPr>
      </p:pic>
      <p:sp>
        <p:nvSpPr>
          <p:cNvPr id="336" name="Google Shape;336;p18"/>
          <p:cNvSpPr txBox="1"/>
          <p:nvPr/>
        </p:nvSpPr>
        <p:spPr>
          <a:xfrm>
            <a:off x="925195" y="4883785"/>
            <a:ext cx="223266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A.Remove 4 screws</a:t>
            </a:r>
            <a:endParaRPr sz="1400">
              <a:solidFill>
                <a:schemeClr val="dk1"/>
              </a:solidFill>
              <a:latin typeface="Arial"/>
              <a:ea typeface="Arial"/>
              <a:cs typeface="Arial"/>
              <a:sym typeface="Arial"/>
            </a:endParaRPr>
          </a:p>
        </p:txBody>
      </p:sp>
      <p:sp>
        <p:nvSpPr>
          <p:cNvPr id="337" name="Google Shape;337;p18"/>
          <p:cNvSpPr txBox="1"/>
          <p:nvPr/>
        </p:nvSpPr>
        <p:spPr>
          <a:xfrm>
            <a:off x="4634230" y="4883785"/>
            <a:ext cx="223266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B.Pull out the trachea</a:t>
            </a:r>
            <a:endParaRPr sz="1400">
              <a:solidFill>
                <a:schemeClr val="dk1"/>
              </a:solidFill>
              <a:latin typeface="Arial"/>
              <a:ea typeface="Arial"/>
              <a:cs typeface="Arial"/>
              <a:sym typeface="Arial"/>
            </a:endParaRPr>
          </a:p>
        </p:txBody>
      </p:sp>
      <p:sp>
        <p:nvSpPr>
          <p:cNvPr id="338" name="Google Shape;338;p18"/>
          <p:cNvSpPr txBox="1"/>
          <p:nvPr/>
        </p:nvSpPr>
        <p:spPr>
          <a:xfrm>
            <a:off x="9358630" y="4959350"/>
            <a:ext cx="223266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C.Air pump</a:t>
            </a:r>
            <a:endParaRPr sz="140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3" name="Shape 343"/>
        <p:cNvGrpSpPr/>
        <p:nvPr/>
      </p:nvGrpSpPr>
      <p:grpSpPr>
        <a:xfrm>
          <a:off x="0" y="0"/>
          <a:ext cx="0" cy="0"/>
          <a:chOff x="0" y="0"/>
          <a:chExt cx="0" cy="0"/>
        </a:xfrm>
      </p:grpSpPr>
      <p:sp>
        <p:nvSpPr>
          <p:cNvPr id="344" name="Google Shape;344;p19"/>
          <p:cNvSpPr txBox="1"/>
          <p:nvPr/>
        </p:nvSpPr>
        <p:spPr>
          <a:xfrm>
            <a:off x="1078865" y="962660"/>
            <a:ext cx="847598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3.5、Remote control disassembly：</a:t>
            </a:r>
            <a:endParaRPr b="1" sz="1600">
              <a:solidFill>
                <a:schemeClr val="dk1"/>
              </a:solidFill>
              <a:latin typeface="Arial"/>
              <a:ea typeface="Arial"/>
              <a:cs typeface="Arial"/>
              <a:sym typeface="Arial"/>
            </a:endParaRPr>
          </a:p>
        </p:txBody>
      </p:sp>
      <p:pic>
        <p:nvPicPr>
          <p:cNvPr id="345" name="Google Shape;345;p19"/>
          <p:cNvPicPr preferRelativeResize="0"/>
          <p:nvPr/>
        </p:nvPicPr>
        <p:blipFill rotWithShape="1">
          <a:blip r:embed="rId4">
            <a:alphaModFix/>
          </a:blip>
          <a:srcRect b="0" l="0" r="0" t="0"/>
          <a:stretch/>
        </p:blipFill>
        <p:spPr>
          <a:xfrm>
            <a:off x="473075" y="1394460"/>
            <a:ext cx="3691255" cy="2770505"/>
          </a:xfrm>
          <a:prstGeom prst="rect">
            <a:avLst/>
          </a:prstGeom>
          <a:noFill/>
          <a:ln>
            <a:noFill/>
          </a:ln>
        </p:spPr>
      </p:pic>
      <p:pic>
        <p:nvPicPr>
          <p:cNvPr id="346" name="Google Shape;346;p19"/>
          <p:cNvPicPr preferRelativeResize="0"/>
          <p:nvPr/>
        </p:nvPicPr>
        <p:blipFill rotWithShape="1">
          <a:blip r:embed="rId5">
            <a:alphaModFix/>
          </a:blip>
          <a:srcRect b="0" l="0" r="0" t="0"/>
          <a:stretch/>
        </p:blipFill>
        <p:spPr>
          <a:xfrm>
            <a:off x="4541520" y="1394460"/>
            <a:ext cx="3472815" cy="2477135"/>
          </a:xfrm>
          <a:prstGeom prst="rect">
            <a:avLst/>
          </a:prstGeom>
          <a:noFill/>
          <a:ln>
            <a:noFill/>
          </a:ln>
        </p:spPr>
      </p:pic>
      <p:pic>
        <p:nvPicPr>
          <p:cNvPr id="347" name="Google Shape;347;p19"/>
          <p:cNvPicPr preferRelativeResize="0"/>
          <p:nvPr/>
        </p:nvPicPr>
        <p:blipFill rotWithShape="1">
          <a:blip r:embed="rId6">
            <a:alphaModFix/>
          </a:blip>
          <a:srcRect b="0" l="0" r="0" t="0"/>
          <a:stretch/>
        </p:blipFill>
        <p:spPr>
          <a:xfrm>
            <a:off x="8391525" y="1394460"/>
            <a:ext cx="3608070" cy="2604770"/>
          </a:xfrm>
          <a:prstGeom prst="rect">
            <a:avLst/>
          </a:prstGeom>
          <a:noFill/>
          <a:ln>
            <a:noFill/>
          </a:ln>
        </p:spPr>
      </p:pic>
      <p:sp>
        <p:nvSpPr>
          <p:cNvPr id="348" name="Google Shape;348;p19"/>
          <p:cNvSpPr txBox="1"/>
          <p:nvPr/>
        </p:nvSpPr>
        <p:spPr>
          <a:xfrm>
            <a:off x="1078865" y="4334510"/>
            <a:ext cx="223266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A.Remove 1 screws</a:t>
            </a:r>
            <a:endParaRPr sz="1400">
              <a:solidFill>
                <a:schemeClr val="dk1"/>
              </a:solidFill>
              <a:latin typeface="Arial"/>
              <a:ea typeface="Arial"/>
              <a:cs typeface="Arial"/>
              <a:sym typeface="Arial"/>
            </a:endParaRPr>
          </a:p>
        </p:txBody>
      </p:sp>
      <p:sp>
        <p:nvSpPr>
          <p:cNvPr id="349" name="Google Shape;349;p19"/>
          <p:cNvSpPr txBox="1"/>
          <p:nvPr/>
        </p:nvSpPr>
        <p:spPr>
          <a:xfrm>
            <a:off x="4979670" y="4164965"/>
            <a:ext cx="223266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B.Cut off the buckle</a:t>
            </a:r>
            <a:endParaRPr sz="1400">
              <a:solidFill>
                <a:schemeClr val="dk1"/>
              </a:solidFill>
              <a:latin typeface="Arial"/>
              <a:ea typeface="Arial"/>
              <a:cs typeface="Arial"/>
              <a:sym typeface="Arial"/>
            </a:endParaRPr>
          </a:p>
        </p:txBody>
      </p:sp>
      <p:sp>
        <p:nvSpPr>
          <p:cNvPr id="350" name="Google Shape;350;p19"/>
          <p:cNvSpPr txBox="1"/>
          <p:nvPr/>
        </p:nvSpPr>
        <p:spPr>
          <a:xfrm>
            <a:off x="9079230" y="4062730"/>
            <a:ext cx="223266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C.Disconnect port</a:t>
            </a:r>
            <a:endParaRPr sz="1400">
              <a:solidFill>
                <a:schemeClr val="dk1"/>
              </a:solidFill>
              <a:latin typeface="Arial"/>
              <a:ea typeface="Arial"/>
              <a:cs typeface="Arial"/>
              <a:sym typeface="Arial"/>
            </a:endParaRPr>
          </a:p>
        </p:txBody>
      </p:sp>
      <p:pic>
        <p:nvPicPr>
          <p:cNvPr id="351" name="Google Shape;351;p19"/>
          <p:cNvPicPr preferRelativeResize="0"/>
          <p:nvPr/>
        </p:nvPicPr>
        <p:blipFill rotWithShape="1">
          <a:blip r:embed="rId7">
            <a:alphaModFix/>
          </a:blip>
          <a:srcRect b="0" l="0" r="0" t="0"/>
          <a:stretch/>
        </p:blipFill>
        <p:spPr>
          <a:xfrm rot="10800000">
            <a:off x="3311525" y="4471670"/>
            <a:ext cx="2212340" cy="2072005"/>
          </a:xfrm>
          <a:prstGeom prst="rect">
            <a:avLst/>
          </a:prstGeom>
          <a:noFill/>
          <a:ln>
            <a:noFill/>
          </a:ln>
        </p:spPr>
      </p:pic>
      <p:sp>
        <p:nvSpPr>
          <p:cNvPr id="352" name="Google Shape;352;p19"/>
          <p:cNvSpPr txBox="1"/>
          <p:nvPr/>
        </p:nvSpPr>
        <p:spPr>
          <a:xfrm>
            <a:off x="5633720" y="5750560"/>
            <a:ext cx="223266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D.Remote control</a:t>
            </a:r>
            <a:r>
              <a:rPr b="1" lang="en-US" sz="1400">
                <a:solidFill>
                  <a:schemeClr val="dk1"/>
                </a:solidFill>
                <a:latin typeface="Arial"/>
                <a:ea typeface="Arial"/>
                <a:cs typeface="Arial"/>
                <a:sym typeface="Arial"/>
              </a:rPr>
              <a:t> </a:t>
            </a:r>
            <a:endParaRPr sz="140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2" name="Shape 92"/>
        <p:cNvGrpSpPr/>
        <p:nvPr/>
      </p:nvGrpSpPr>
      <p:grpSpPr>
        <a:xfrm>
          <a:off x="0" y="0"/>
          <a:ext cx="0" cy="0"/>
          <a:chOff x="0" y="0"/>
          <a:chExt cx="0" cy="0"/>
        </a:xfrm>
      </p:grpSpPr>
      <p:sp>
        <p:nvSpPr>
          <p:cNvPr id="93" name="Google Shape;93;p2"/>
          <p:cNvSpPr txBox="1"/>
          <p:nvPr/>
        </p:nvSpPr>
        <p:spPr>
          <a:xfrm>
            <a:off x="748030" y="1302385"/>
            <a:ext cx="10875010" cy="439991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800" u="none" cap="none" strike="noStrike">
                <a:solidFill>
                  <a:srgbClr val="2E75B5"/>
                </a:solidFill>
                <a:latin typeface="Arial"/>
                <a:ea typeface="Arial"/>
                <a:cs typeface="Arial"/>
                <a:sym typeface="Arial"/>
              </a:rPr>
              <a:t>Table of Contents</a:t>
            </a:r>
            <a:endParaRPr b="1" i="0" sz="2800" u="none" cap="none" strike="noStrike">
              <a:solidFill>
                <a:srgbClr val="2E75B5"/>
              </a:solidFill>
              <a:latin typeface="Arial"/>
              <a:ea typeface="Arial"/>
              <a:cs typeface="Arial"/>
              <a:sym typeface="Arial"/>
            </a:endParaRPr>
          </a:p>
          <a:p>
            <a:pPr indent="0" lvl="0" marL="0" marR="0" rtl="0" algn="ctr">
              <a:spcBef>
                <a:spcPts val="0"/>
              </a:spcBef>
              <a:spcAft>
                <a:spcPts val="0"/>
              </a:spcAft>
              <a:buNone/>
            </a:pPr>
            <a:r>
              <a:t/>
            </a:r>
            <a:endParaRPr b="1" i="0" sz="2800" u="none" cap="none" strike="noStrike">
              <a:solidFill>
                <a:srgbClr val="2E75B5"/>
              </a:solidFill>
              <a:latin typeface="Arial"/>
              <a:ea typeface="Arial"/>
              <a:cs typeface="Arial"/>
              <a:sym typeface="Arial"/>
            </a:endParaRPr>
          </a:p>
          <a:p>
            <a:pPr indent="0" lvl="0" marL="0" marR="0" rtl="0" algn="l">
              <a:spcBef>
                <a:spcPts val="0"/>
              </a:spcBef>
              <a:spcAft>
                <a:spcPts val="0"/>
              </a:spcAft>
              <a:buNone/>
            </a:pPr>
            <a:r>
              <a:rPr b="1" i="0" lang="en-US" sz="2800" u="none" cap="none" strike="noStrike">
                <a:solidFill>
                  <a:srgbClr val="2E75B5"/>
                </a:solidFill>
                <a:latin typeface="Arial"/>
                <a:ea typeface="Arial"/>
                <a:cs typeface="Arial"/>
                <a:sym typeface="Arial"/>
              </a:rPr>
              <a:t>一、Product introduction</a:t>
            </a:r>
            <a:endParaRPr b="1" i="0" sz="2800" u="none" cap="none" strike="noStrike">
              <a:solidFill>
                <a:srgbClr val="2E75B5"/>
              </a:solidFill>
              <a:latin typeface="Arial"/>
              <a:ea typeface="Arial"/>
              <a:cs typeface="Arial"/>
              <a:sym typeface="Arial"/>
            </a:endParaRPr>
          </a:p>
          <a:p>
            <a:pPr indent="0" lvl="0" marL="0" marR="0" rtl="0" algn="l">
              <a:spcBef>
                <a:spcPts val="0"/>
              </a:spcBef>
              <a:spcAft>
                <a:spcPts val="0"/>
              </a:spcAft>
              <a:buNone/>
            </a:pPr>
            <a:r>
              <a:t/>
            </a:r>
            <a:endParaRPr b="1" i="0" sz="2800" u="none" cap="none" strike="noStrike">
              <a:solidFill>
                <a:srgbClr val="2E75B5"/>
              </a:solidFill>
              <a:latin typeface="Arial"/>
              <a:ea typeface="Arial"/>
              <a:cs typeface="Arial"/>
              <a:sym typeface="Arial"/>
            </a:endParaRPr>
          </a:p>
          <a:p>
            <a:pPr indent="0" lvl="0" marL="0" marR="0" rtl="0" algn="l">
              <a:spcBef>
                <a:spcPts val="0"/>
              </a:spcBef>
              <a:spcAft>
                <a:spcPts val="0"/>
              </a:spcAft>
              <a:buNone/>
            </a:pPr>
            <a:r>
              <a:rPr b="1" i="0" lang="en-US" sz="2800" u="none" cap="none" strike="noStrike">
                <a:solidFill>
                  <a:srgbClr val="2E75B5"/>
                </a:solidFill>
                <a:latin typeface="Arial"/>
                <a:ea typeface="Arial"/>
                <a:cs typeface="Arial"/>
                <a:sym typeface="Arial"/>
              </a:rPr>
              <a:t>二、Massage chair tools and use</a:t>
            </a:r>
            <a:endParaRPr b="1" i="0" sz="2800" u="none" cap="none" strike="noStrike">
              <a:solidFill>
                <a:srgbClr val="2E75B5"/>
              </a:solidFill>
              <a:latin typeface="Arial"/>
              <a:ea typeface="Arial"/>
              <a:cs typeface="Arial"/>
              <a:sym typeface="Arial"/>
            </a:endParaRPr>
          </a:p>
          <a:p>
            <a:pPr indent="0" lvl="0" marL="0" marR="0" rtl="0" algn="l">
              <a:spcBef>
                <a:spcPts val="0"/>
              </a:spcBef>
              <a:spcAft>
                <a:spcPts val="0"/>
              </a:spcAft>
              <a:buNone/>
            </a:pPr>
            <a:r>
              <a:t/>
            </a:r>
            <a:endParaRPr b="1" i="0" sz="2800" u="none" cap="none" strike="noStrike">
              <a:solidFill>
                <a:srgbClr val="2E75B5"/>
              </a:solidFill>
              <a:latin typeface="Arial"/>
              <a:ea typeface="Arial"/>
              <a:cs typeface="Arial"/>
              <a:sym typeface="Arial"/>
            </a:endParaRPr>
          </a:p>
          <a:p>
            <a:pPr indent="0" lvl="0" marL="0" marR="0" rtl="0" algn="l">
              <a:spcBef>
                <a:spcPts val="0"/>
              </a:spcBef>
              <a:spcAft>
                <a:spcPts val="0"/>
              </a:spcAft>
              <a:buNone/>
            </a:pPr>
            <a:r>
              <a:rPr b="1" i="0" lang="en-US" sz="2800" u="none" cap="none" strike="noStrike">
                <a:solidFill>
                  <a:srgbClr val="2E75B5"/>
                </a:solidFill>
                <a:latin typeface="Arial"/>
                <a:ea typeface="Arial"/>
                <a:cs typeface="Arial"/>
                <a:sym typeface="Arial"/>
              </a:rPr>
              <a:t>三、Circuit working principle</a:t>
            </a:r>
            <a:endParaRPr b="1" i="0" sz="2800" u="none" cap="none" strike="noStrike">
              <a:solidFill>
                <a:srgbClr val="2E75B5"/>
              </a:solidFill>
              <a:latin typeface="Arial"/>
              <a:ea typeface="Arial"/>
              <a:cs typeface="Arial"/>
              <a:sym typeface="Arial"/>
            </a:endParaRPr>
          </a:p>
          <a:p>
            <a:pPr indent="0" lvl="0" marL="0" marR="0" rtl="0" algn="l">
              <a:spcBef>
                <a:spcPts val="0"/>
              </a:spcBef>
              <a:spcAft>
                <a:spcPts val="0"/>
              </a:spcAft>
              <a:buNone/>
            </a:pPr>
            <a:r>
              <a:t/>
            </a:r>
            <a:endParaRPr b="1" i="0" sz="2800" u="none" cap="none" strike="noStrike">
              <a:solidFill>
                <a:srgbClr val="2E75B5"/>
              </a:solidFill>
              <a:latin typeface="Arial"/>
              <a:ea typeface="Arial"/>
              <a:cs typeface="Arial"/>
              <a:sym typeface="Arial"/>
            </a:endParaRPr>
          </a:p>
          <a:p>
            <a:pPr indent="0" lvl="0" marL="0" marR="0" rtl="0" algn="l">
              <a:spcBef>
                <a:spcPts val="0"/>
              </a:spcBef>
              <a:spcAft>
                <a:spcPts val="0"/>
              </a:spcAft>
              <a:buNone/>
            </a:pPr>
            <a:r>
              <a:rPr b="1" i="0" lang="en-US" sz="2800" u="none" cap="none" strike="noStrike">
                <a:solidFill>
                  <a:srgbClr val="2E75B5"/>
                </a:solidFill>
                <a:latin typeface="Arial"/>
                <a:ea typeface="Arial"/>
                <a:cs typeface="Arial"/>
                <a:sym typeface="Arial"/>
              </a:rPr>
              <a:t>四、Massage chair removal instructions</a:t>
            </a:r>
            <a:endParaRPr b="1" i="0" sz="2800" u="none" cap="none" strike="noStrike">
              <a:solidFill>
                <a:srgbClr val="2E75B5"/>
              </a:solidFill>
              <a:latin typeface="Arial"/>
              <a:ea typeface="Arial"/>
              <a:cs typeface="Arial"/>
              <a:sym typeface="Arial"/>
            </a:endParaRPr>
          </a:p>
          <a:p>
            <a:pPr indent="0" lvl="0" marL="0" marR="0" rtl="0" algn="l">
              <a:spcBef>
                <a:spcPts val="0"/>
              </a:spcBef>
              <a:spcAft>
                <a:spcPts val="0"/>
              </a:spcAft>
              <a:buNone/>
            </a:pPr>
            <a:r>
              <a:t/>
            </a:r>
            <a:endParaRPr b="1" i="0" sz="2800" u="none" cap="none" strike="noStrike">
              <a:solidFill>
                <a:srgbClr val="2E75B5"/>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7" name="Shape 357"/>
        <p:cNvGrpSpPr/>
        <p:nvPr/>
      </p:nvGrpSpPr>
      <p:grpSpPr>
        <a:xfrm>
          <a:off x="0" y="0"/>
          <a:ext cx="0" cy="0"/>
          <a:chOff x="0" y="0"/>
          <a:chExt cx="0" cy="0"/>
        </a:xfrm>
      </p:grpSpPr>
      <p:sp>
        <p:nvSpPr>
          <p:cNvPr id="358" name="Google Shape;358;p20"/>
          <p:cNvSpPr txBox="1"/>
          <p:nvPr/>
        </p:nvSpPr>
        <p:spPr>
          <a:xfrm>
            <a:off x="1057910" y="934085"/>
            <a:ext cx="1098931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3.5、Backrest brake disassembly</a:t>
            </a:r>
            <a:endParaRPr b="1" sz="1800">
              <a:solidFill>
                <a:schemeClr val="dk1"/>
              </a:solidFill>
              <a:latin typeface="Arial"/>
              <a:ea typeface="Arial"/>
              <a:cs typeface="Arial"/>
              <a:sym typeface="Arial"/>
            </a:endParaRPr>
          </a:p>
        </p:txBody>
      </p:sp>
      <p:pic>
        <p:nvPicPr>
          <p:cNvPr id="359" name="Google Shape;359;p20"/>
          <p:cNvPicPr preferRelativeResize="0"/>
          <p:nvPr/>
        </p:nvPicPr>
        <p:blipFill rotWithShape="1">
          <a:blip r:embed="rId4">
            <a:alphaModFix/>
          </a:blip>
          <a:srcRect b="0" l="0" r="0" t="0"/>
          <a:stretch/>
        </p:blipFill>
        <p:spPr>
          <a:xfrm>
            <a:off x="605155" y="1406525"/>
            <a:ext cx="2842895" cy="1973580"/>
          </a:xfrm>
          <a:prstGeom prst="rect">
            <a:avLst/>
          </a:prstGeom>
          <a:noFill/>
          <a:ln>
            <a:noFill/>
          </a:ln>
        </p:spPr>
      </p:pic>
      <p:pic>
        <p:nvPicPr>
          <p:cNvPr id="360" name="Google Shape;360;p20"/>
          <p:cNvPicPr preferRelativeResize="0"/>
          <p:nvPr/>
        </p:nvPicPr>
        <p:blipFill rotWithShape="1">
          <a:blip r:embed="rId5">
            <a:alphaModFix/>
          </a:blip>
          <a:srcRect b="0" l="0" r="0" t="0"/>
          <a:stretch/>
        </p:blipFill>
        <p:spPr>
          <a:xfrm>
            <a:off x="4017010" y="1406525"/>
            <a:ext cx="3091180" cy="2279015"/>
          </a:xfrm>
          <a:prstGeom prst="rect">
            <a:avLst/>
          </a:prstGeom>
          <a:noFill/>
          <a:ln>
            <a:noFill/>
          </a:ln>
        </p:spPr>
      </p:pic>
      <p:pic>
        <p:nvPicPr>
          <p:cNvPr id="361" name="Google Shape;361;p20"/>
          <p:cNvPicPr preferRelativeResize="0"/>
          <p:nvPr/>
        </p:nvPicPr>
        <p:blipFill rotWithShape="1">
          <a:blip r:embed="rId6">
            <a:alphaModFix/>
          </a:blip>
          <a:srcRect b="0" l="0" r="0" t="0"/>
          <a:stretch/>
        </p:blipFill>
        <p:spPr>
          <a:xfrm>
            <a:off x="7996555" y="1097280"/>
            <a:ext cx="2513965" cy="2409190"/>
          </a:xfrm>
          <a:prstGeom prst="rect">
            <a:avLst/>
          </a:prstGeom>
          <a:noFill/>
          <a:ln>
            <a:noFill/>
          </a:ln>
        </p:spPr>
      </p:pic>
      <p:pic>
        <p:nvPicPr>
          <p:cNvPr id="362" name="Google Shape;362;p20"/>
          <p:cNvPicPr preferRelativeResize="0"/>
          <p:nvPr/>
        </p:nvPicPr>
        <p:blipFill rotWithShape="1">
          <a:blip r:embed="rId7">
            <a:alphaModFix/>
          </a:blip>
          <a:srcRect b="0" l="0" r="0" t="0"/>
          <a:stretch/>
        </p:blipFill>
        <p:spPr>
          <a:xfrm>
            <a:off x="786130" y="3746500"/>
            <a:ext cx="1870710" cy="2468245"/>
          </a:xfrm>
          <a:prstGeom prst="rect">
            <a:avLst/>
          </a:prstGeom>
          <a:noFill/>
          <a:ln>
            <a:noFill/>
          </a:ln>
        </p:spPr>
      </p:pic>
      <p:sp>
        <p:nvSpPr>
          <p:cNvPr id="363" name="Google Shape;363;p20"/>
          <p:cNvSpPr txBox="1"/>
          <p:nvPr/>
        </p:nvSpPr>
        <p:spPr>
          <a:xfrm>
            <a:off x="1144270" y="3409950"/>
            <a:ext cx="157988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A.Chair rollover</a:t>
            </a:r>
            <a:endParaRPr sz="1400">
              <a:solidFill>
                <a:schemeClr val="dk1"/>
              </a:solidFill>
              <a:latin typeface="Arial"/>
              <a:ea typeface="Arial"/>
              <a:cs typeface="Arial"/>
              <a:sym typeface="Arial"/>
            </a:endParaRPr>
          </a:p>
        </p:txBody>
      </p:sp>
      <p:sp>
        <p:nvSpPr>
          <p:cNvPr id="364" name="Google Shape;364;p20"/>
          <p:cNvSpPr txBox="1"/>
          <p:nvPr/>
        </p:nvSpPr>
        <p:spPr>
          <a:xfrm>
            <a:off x="605155" y="6244590"/>
            <a:ext cx="2232660" cy="52197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D.Remove 1 screw and disconnect the terminal</a:t>
            </a:r>
            <a:endParaRPr sz="1400">
              <a:solidFill>
                <a:schemeClr val="dk1"/>
              </a:solidFill>
              <a:latin typeface="Arial"/>
              <a:ea typeface="Arial"/>
              <a:cs typeface="Arial"/>
              <a:sym typeface="Arial"/>
            </a:endParaRPr>
          </a:p>
        </p:txBody>
      </p:sp>
      <p:sp>
        <p:nvSpPr>
          <p:cNvPr id="365" name="Google Shape;365;p20"/>
          <p:cNvSpPr txBox="1"/>
          <p:nvPr/>
        </p:nvSpPr>
        <p:spPr>
          <a:xfrm>
            <a:off x="8137525" y="3611245"/>
            <a:ext cx="2232660" cy="52197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C.Pull out the opening pin, remove the pin</a:t>
            </a:r>
            <a:endParaRPr sz="1400">
              <a:solidFill>
                <a:schemeClr val="dk1"/>
              </a:solidFill>
              <a:latin typeface="Arial"/>
              <a:ea typeface="Arial"/>
              <a:cs typeface="Arial"/>
              <a:sym typeface="Arial"/>
            </a:endParaRPr>
          </a:p>
        </p:txBody>
      </p:sp>
      <p:sp>
        <p:nvSpPr>
          <p:cNvPr id="366" name="Google Shape;366;p20"/>
          <p:cNvSpPr txBox="1"/>
          <p:nvPr/>
        </p:nvSpPr>
        <p:spPr>
          <a:xfrm>
            <a:off x="4446270" y="3746500"/>
            <a:ext cx="223266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B.Remove 1 screws</a:t>
            </a:r>
            <a:endParaRPr sz="140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1" name="Shape 371"/>
        <p:cNvGrpSpPr/>
        <p:nvPr/>
      </p:nvGrpSpPr>
      <p:grpSpPr>
        <a:xfrm>
          <a:off x="0" y="0"/>
          <a:ext cx="0" cy="0"/>
          <a:chOff x="0" y="0"/>
          <a:chExt cx="0" cy="0"/>
        </a:xfrm>
      </p:grpSpPr>
      <p:sp>
        <p:nvSpPr>
          <p:cNvPr id="372" name="Google Shape;372;p21"/>
          <p:cNvSpPr txBox="1"/>
          <p:nvPr/>
        </p:nvSpPr>
        <p:spPr>
          <a:xfrm>
            <a:off x="1045845" y="959485"/>
            <a:ext cx="438213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3.6、Leg lifting brake disassembly</a:t>
            </a:r>
            <a:endParaRPr b="1" sz="1800">
              <a:solidFill>
                <a:schemeClr val="dk1"/>
              </a:solidFill>
              <a:latin typeface="Arial"/>
              <a:ea typeface="Arial"/>
              <a:cs typeface="Arial"/>
              <a:sym typeface="Arial"/>
            </a:endParaRPr>
          </a:p>
        </p:txBody>
      </p:sp>
      <p:pic>
        <p:nvPicPr>
          <p:cNvPr id="373" name="Google Shape;373;p21"/>
          <p:cNvPicPr preferRelativeResize="0"/>
          <p:nvPr/>
        </p:nvPicPr>
        <p:blipFill rotWithShape="1">
          <a:blip r:embed="rId4">
            <a:alphaModFix/>
          </a:blip>
          <a:srcRect b="0" l="0" r="0" t="0"/>
          <a:stretch/>
        </p:blipFill>
        <p:spPr>
          <a:xfrm>
            <a:off x="567055" y="1565275"/>
            <a:ext cx="3081655" cy="2179320"/>
          </a:xfrm>
          <a:prstGeom prst="rect">
            <a:avLst/>
          </a:prstGeom>
          <a:noFill/>
          <a:ln>
            <a:noFill/>
          </a:ln>
        </p:spPr>
      </p:pic>
      <p:pic>
        <p:nvPicPr>
          <p:cNvPr id="374" name="Google Shape;374;p21"/>
          <p:cNvPicPr preferRelativeResize="0"/>
          <p:nvPr/>
        </p:nvPicPr>
        <p:blipFill rotWithShape="1">
          <a:blip r:embed="rId5">
            <a:alphaModFix/>
          </a:blip>
          <a:srcRect b="0" l="0" r="0" t="0"/>
          <a:stretch/>
        </p:blipFill>
        <p:spPr>
          <a:xfrm>
            <a:off x="4209415" y="1502410"/>
            <a:ext cx="3209290" cy="2304415"/>
          </a:xfrm>
          <a:prstGeom prst="rect">
            <a:avLst/>
          </a:prstGeom>
          <a:noFill/>
          <a:ln>
            <a:noFill/>
          </a:ln>
        </p:spPr>
      </p:pic>
      <p:pic>
        <p:nvPicPr>
          <p:cNvPr id="375" name="Google Shape;375;p21"/>
          <p:cNvPicPr preferRelativeResize="0"/>
          <p:nvPr/>
        </p:nvPicPr>
        <p:blipFill rotWithShape="1">
          <a:blip r:embed="rId6">
            <a:alphaModFix/>
          </a:blip>
          <a:srcRect b="0" l="0" r="0" t="0"/>
          <a:stretch/>
        </p:blipFill>
        <p:spPr>
          <a:xfrm>
            <a:off x="8061325" y="1327785"/>
            <a:ext cx="3057525" cy="3389630"/>
          </a:xfrm>
          <a:prstGeom prst="rect">
            <a:avLst/>
          </a:prstGeom>
          <a:noFill/>
          <a:ln>
            <a:noFill/>
          </a:ln>
        </p:spPr>
      </p:pic>
      <p:sp>
        <p:nvSpPr>
          <p:cNvPr id="376" name="Google Shape;376;p21"/>
          <p:cNvSpPr txBox="1"/>
          <p:nvPr/>
        </p:nvSpPr>
        <p:spPr>
          <a:xfrm>
            <a:off x="850265" y="3806825"/>
            <a:ext cx="2232660" cy="52197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A.Pull out the opening pin, remove the pin</a:t>
            </a:r>
            <a:endParaRPr sz="1400">
              <a:solidFill>
                <a:schemeClr val="dk1"/>
              </a:solidFill>
              <a:latin typeface="Arial"/>
              <a:ea typeface="Arial"/>
              <a:cs typeface="Arial"/>
              <a:sym typeface="Arial"/>
            </a:endParaRPr>
          </a:p>
        </p:txBody>
      </p:sp>
      <p:sp>
        <p:nvSpPr>
          <p:cNvPr id="377" name="Google Shape;377;p21"/>
          <p:cNvSpPr txBox="1"/>
          <p:nvPr/>
        </p:nvSpPr>
        <p:spPr>
          <a:xfrm>
            <a:off x="4620895" y="3981450"/>
            <a:ext cx="2232660" cy="52197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B.Pull out the opening pin, remove the pin</a:t>
            </a:r>
            <a:endParaRPr sz="1400">
              <a:solidFill>
                <a:schemeClr val="dk1"/>
              </a:solidFill>
              <a:latin typeface="Arial"/>
              <a:ea typeface="Arial"/>
              <a:cs typeface="Arial"/>
              <a:sym typeface="Arial"/>
            </a:endParaRPr>
          </a:p>
        </p:txBody>
      </p:sp>
      <p:sp>
        <p:nvSpPr>
          <p:cNvPr id="378" name="Google Shape;378;p21"/>
          <p:cNvSpPr txBox="1"/>
          <p:nvPr/>
        </p:nvSpPr>
        <p:spPr>
          <a:xfrm>
            <a:off x="8630285" y="4717415"/>
            <a:ext cx="2232660" cy="52197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C.Remove 1 screw and disconnect the terminal</a:t>
            </a:r>
            <a:endParaRPr sz="1400">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83" name="Shape 383"/>
        <p:cNvGrpSpPr/>
        <p:nvPr/>
      </p:nvGrpSpPr>
      <p:grpSpPr>
        <a:xfrm>
          <a:off x="0" y="0"/>
          <a:ext cx="0" cy="0"/>
          <a:chOff x="0" y="0"/>
          <a:chExt cx="0" cy="0"/>
        </a:xfrm>
      </p:grpSpPr>
      <p:sp>
        <p:nvSpPr>
          <p:cNvPr id="384" name="Google Shape;384;p22"/>
          <p:cNvSpPr txBox="1"/>
          <p:nvPr>
            <p:ph idx="12" type="sldNum"/>
          </p:nvPr>
        </p:nvSpPr>
        <p:spPr>
          <a:xfrm>
            <a:off x="4745990" y="6540968"/>
            <a:ext cx="2700000" cy="316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b="1" lang="en-US"/>
              <a:t>page </a:t>
            </a:r>
            <a:fld id="{00000000-1234-1234-1234-123412341234}" type="slidenum">
              <a:rPr b="1" lang="en-US"/>
              <a:t>‹#›</a:t>
            </a:fld>
            <a:endParaRPr b="1"/>
          </a:p>
        </p:txBody>
      </p:sp>
      <p:sp>
        <p:nvSpPr>
          <p:cNvPr id="385" name="Google Shape;385;p22"/>
          <p:cNvSpPr txBox="1"/>
          <p:nvPr/>
        </p:nvSpPr>
        <p:spPr>
          <a:xfrm>
            <a:off x="1049020" y="900430"/>
            <a:ext cx="526288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3.7、Right side plate disassembly：</a:t>
            </a:r>
            <a:endParaRPr b="1" sz="1800">
              <a:solidFill>
                <a:schemeClr val="dk1"/>
              </a:solidFill>
              <a:latin typeface="Arial"/>
              <a:ea typeface="Arial"/>
              <a:cs typeface="Arial"/>
              <a:sym typeface="Arial"/>
            </a:endParaRPr>
          </a:p>
        </p:txBody>
      </p:sp>
      <p:pic>
        <p:nvPicPr>
          <p:cNvPr id="386" name="Google Shape;386;p22"/>
          <p:cNvPicPr preferRelativeResize="0"/>
          <p:nvPr/>
        </p:nvPicPr>
        <p:blipFill rotWithShape="1">
          <a:blip r:embed="rId4">
            <a:alphaModFix/>
          </a:blip>
          <a:srcRect b="0" l="0" r="0" t="0"/>
          <a:stretch/>
        </p:blipFill>
        <p:spPr>
          <a:xfrm>
            <a:off x="771525" y="1266190"/>
            <a:ext cx="1779270" cy="2397760"/>
          </a:xfrm>
          <a:prstGeom prst="rect">
            <a:avLst/>
          </a:prstGeom>
          <a:noFill/>
          <a:ln>
            <a:noFill/>
          </a:ln>
        </p:spPr>
      </p:pic>
      <p:pic>
        <p:nvPicPr>
          <p:cNvPr id="387" name="Google Shape;387;p22"/>
          <p:cNvPicPr preferRelativeResize="0"/>
          <p:nvPr/>
        </p:nvPicPr>
        <p:blipFill rotWithShape="1">
          <a:blip r:embed="rId5">
            <a:alphaModFix/>
          </a:blip>
          <a:srcRect b="0" l="0" r="0" t="0"/>
          <a:stretch/>
        </p:blipFill>
        <p:spPr>
          <a:xfrm>
            <a:off x="3554730" y="1391920"/>
            <a:ext cx="1779270" cy="2206625"/>
          </a:xfrm>
          <a:prstGeom prst="rect">
            <a:avLst/>
          </a:prstGeom>
          <a:noFill/>
          <a:ln>
            <a:noFill/>
          </a:ln>
        </p:spPr>
      </p:pic>
      <p:pic>
        <p:nvPicPr>
          <p:cNvPr id="388" name="Google Shape;388;p22"/>
          <p:cNvPicPr preferRelativeResize="0"/>
          <p:nvPr/>
        </p:nvPicPr>
        <p:blipFill rotWithShape="1">
          <a:blip r:embed="rId6">
            <a:alphaModFix/>
          </a:blip>
          <a:srcRect b="0" l="0" r="0" t="0"/>
          <a:stretch/>
        </p:blipFill>
        <p:spPr>
          <a:xfrm>
            <a:off x="6129020" y="1050925"/>
            <a:ext cx="1848485" cy="2424430"/>
          </a:xfrm>
          <a:prstGeom prst="rect">
            <a:avLst/>
          </a:prstGeom>
          <a:noFill/>
          <a:ln>
            <a:noFill/>
          </a:ln>
        </p:spPr>
      </p:pic>
      <p:pic>
        <p:nvPicPr>
          <p:cNvPr id="389" name="Google Shape;389;p22"/>
          <p:cNvPicPr preferRelativeResize="0"/>
          <p:nvPr/>
        </p:nvPicPr>
        <p:blipFill rotWithShape="1">
          <a:blip r:embed="rId7">
            <a:alphaModFix/>
          </a:blip>
          <a:srcRect b="0" l="0" r="0" t="0"/>
          <a:stretch/>
        </p:blipFill>
        <p:spPr>
          <a:xfrm>
            <a:off x="8576310" y="1089025"/>
            <a:ext cx="3270885" cy="2386330"/>
          </a:xfrm>
          <a:prstGeom prst="rect">
            <a:avLst/>
          </a:prstGeom>
          <a:noFill/>
          <a:ln>
            <a:noFill/>
          </a:ln>
        </p:spPr>
      </p:pic>
      <p:pic>
        <p:nvPicPr>
          <p:cNvPr id="390" name="Google Shape;390;p22"/>
          <p:cNvPicPr preferRelativeResize="0"/>
          <p:nvPr/>
        </p:nvPicPr>
        <p:blipFill rotWithShape="1">
          <a:blip r:embed="rId8">
            <a:alphaModFix/>
          </a:blip>
          <a:srcRect b="0" l="0" r="0" t="0"/>
          <a:stretch/>
        </p:blipFill>
        <p:spPr>
          <a:xfrm>
            <a:off x="1247140" y="4293235"/>
            <a:ext cx="2932430" cy="2182495"/>
          </a:xfrm>
          <a:prstGeom prst="rect">
            <a:avLst/>
          </a:prstGeom>
          <a:noFill/>
          <a:ln>
            <a:noFill/>
          </a:ln>
        </p:spPr>
      </p:pic>
      <p:pic>
        <p:nvPicPr>
          <p:cNvPr id="391" name="Google Shape;391;p22"/>
          <p:cNvPicPr preferRelativeResize="0"/>
          <p:nvPr/>
        </p:nvPicPr>
        <p:blipFill rotWithShape="1">
          <a:blip r:embed="rId9">
            <a:alphaModFix/>
          </a:blip>
          <a:srcRect b="0" l="0" r="0" t="0"/>
          <a:stretch/>
        </p:blipFill>
        <p:spPr>
          <a:xfrm>
            <a:off x="7446010" y="4004945"/>
            <a:ext cx="2130425" cy="2470785"/>
          </a:xfrm>
          <a:prstGeom prst="rect">
            <a:avLst/>
          </a:prstGeom>
          <a:noFill/>
          <a:ln>
            <a:noFill/>
          </a:ln>
        </p:spPr>
      </p:pic>
      <p:sp>
        <p:nvSpPr>
          <p:cNvPr id="392" name="Google Shape;392;p22"/>
          <p:cNvSpPr txBox="1"/>
          <p:nvPr/>
        </p:nvSpPr>
        <p:spPr>
          <a:xfrm>
            <a:off x="3531870" y="3689350"/>
            <a:ext cx="180213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B.Remove 2 screws</a:t>
            </a:r>
            <a:endParaRPr sz="1400">
              <a:solidFill>
                <a:schemeClr val="dk1"/>
              </a:solidFill>
              <a:latin typeface="Arial"/>
              <a:ea typeface="Arial"/>
              <a:cs typeface="Arial"/>
              <a:sym typeface="Arial"/>
            </a:endParaRPr>
          </a:p>
        </p:txBody>
      </p:sp>
      <p:sp>
        <p:nvSpPr>
          <p:cNvPr id="393" name="Google Shape;393;p22"/>
          <p:cNvSpPr txBox="1"/>
          <p:nvPr/>
        </p:nvSpPr>
        <p:spPr>
          <a:xfrm>
            <a:off x="771525" y="3698240"/>
            <a:ext cx="180213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A.Remove 3 screws</a:t>
            </a:r>
            <a:endParaRPr sz="1400">
              <a:solidFill>
                <a:schemeClr val="dk1"/>
              </a:solidFill>
              <a:latin typeface="Arial"/>
              <a:ea typeface="Arial"/>
              <a:cs typeface="Arial"/>
              <a:sym typeface="Arial"/>
            </a:endParaRPr>
          </a:p>
        </p:txBody>
      </p:sp>
      <p:sp>
        <p:nvSpPr>
          <p:cNvPr id="394" name="Google Shape;394;p22"/>
          <p:cNvSpPr txBox="1"/>
          <p:nvPr/>
        </p:nvSpPr>
        <p:spPr>
          <a:xfrm>
            <a:off x="6175375" y="3632835"/>
            <a:ext cx="180213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C.Remove 1 screws</a:t>
            </a:r>
            <a:endParaRPr sz="1400">
              <a:solidFill>
                <a:schemeClr val="dk1"/>
              </a:solidFill>
              <a:latin typeface="Arial"/>
              <a:ea typeface="Arial"/>
              <a:cs typeface="Arial"/>
              <a:sym typeface="Arial"/>
            </a:endParaRPr>
          </a:p>
        </p:txBody>
      </p:sp>
      <p:sp>
        <p:nvSpPr>
          <p:cNvPr id="395" name="Google Shape;395;p22"/>
          <p:cNvSpPr txBox="1"/>
          <p:nvPr/>
        </p:nvSpPr>
        <p:spPr>
          <a:xfrm>
            <a:off x="9310370" y="3475355"/>
            <a:ext cx="180213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D.Remove 2 screws</a:t>
            </a:r>
            <a:endParaRPr sz="1400">
              <a:solidFill>
                <a:schemeClr val="dk1"/>
              </a:solidFill>
              <a:latin typeface="Arial"/>
              <a:ea typeface="Arial"/>
              <a:cs typeface="Arial"/>
              <a:sym typeface="Arial"/>
            </a:endParaRPr>
          </a:p>
        </p:txBody>
      </p:sp>
      <p:sp>
        <p:nvSpPr>
          <p:cNvPr id="396" name="Google Shape;396;p22"/>
          <p:cNvSpPr txBox="1"/>
          <p:nvPr/>
        </p:nvSpPr>
        <p:spPr>
          <a:xfrm>
            <a:off x="1812290" y="6478905"/>
            <a:ext cx="180213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E.Remove 4 screws</a:t>
            </a:r>
            <a:endParaRPr sz="1400">
              <a:solidFill>
                <a:schemeClr val="dk1"/>
              </a:solidFill>
              <a:latin typeface="Arial"/>
              <a:ea typeface="Arial"/>
              <a:cs typeface="Arial"/>
              <a:sym typeface="Arial"/>
            </a:endParaRPr>
          </a:p>
        </p:txBody>
      </p:sp>
      <p:sp>
        <p:nvSpPr>
          <p:cNvPr id="397" name="Google Shape;397;p22"/>
          <p:cNvSpPr txBox="1"/>
          <p:nvPr/>
        </p:nvSpPr>
        <p:spPr>
          <a:xfrm>
            <a:off x="7508240" y="6475730"/>
            <a:ext cx="180213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F.Right side plate</a:t>
            </a:r>
            <a:endParaRPr sz="14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8" name="Shape 98"/>
        <p:cNvGrpSpPr/>
        <p:nvPr/>
      </p:nvGrpSpPr>
      <p:grpSpPr>
        <a:xfrm>
          <a:off x="0" y="0"/>
          <a:ext cx="0" cy="0"/>
          <a:chOff x="0" y="0"/>
          <a:chExt cx="0" cy="0"/>
        </a:xfrm>
      </p:grpSpPr>
      <p:sp>
        <p:nvSpPr>
          <p:cNvPr id="99" name="Google Shape;99;p3"/>
          <p:cNvSpPr txBox="1"/>
          <p:nvPr/>
        </p:nvSpPr>
        <p:spPr>
          <a:xfrm>
            <a:off x="495935" y="1461770"/>
            <a:ext cx="354647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Arial"/>
                <a:ea typeface="Arial"/>
                <a:cs typeface="Arial"/>
                <a:sym typeface="Arial"/>
              </a:rPr>
              <a:t>1、CHAIR DIMENSIONS：</a:t>
            </a:r>
            <a:endParaRPr b="1" sz="1800">
              <a:solidFill>
                <a:schemeClr val="dk1"/>
              </a:solidFill>
              <a:latin typeface="Arial"/>
              <a:ea typeface="Arial"/>
              <a:cs typeface="Arial"/>
              <a:sym typeface="Arial"/>
            </a:endParaRPr>
          </a:p>
        </p:txBody>
      </p:sp>
      <p:sp>
        <p:nvSpPr>
          <p:cNvPr id="100" name="Google Shape;100;p3"/>
          <p:cNvSpPr txBox="1"/>
          <p:nvPr/>
        </p:nvSpPr>
        <p:spPr>
          <a:xfrm>
            <a:off x="4233545" y="1001395"/>
            <a:ext cx="4006850" cy="4603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2E75B5"/>
                </a:solidFill>
                <a:latin typeface="Arial"/>
                <a:ea typeface="Arial"/>
                <a:cs typeface="Arial"/>
                <a:sym typeface="Arial"/>
              </a:rPr>
              <a:t>一、Product introduction</a:t>
            </a:r>
            <a:endParaRPr sz="2400">
              <a:solidFill>
                <a:schemeClr val="dk1"/>
              </a:solidFill>
              <a:latin typeface="Arial"/>
              <a:ea typeface="Arial"/>
              <a:cs typeface="Arial"/>
              <a:sym typeface="Arial"/>
            </a:endParaRPr>
          </a:p>
        </p:txBody>
      </p:sp>
      <p:pic>
        <p:nvPicPr>
          <p:cNvPr id="101" name="Google Shape;101;p3"/>
          <p:cNvPicPr preferRelativeResize="0"/>
          <p:nvPr/>
        </p:nvPicPr>
        <p:blipFill rotWithShape="1">
          <a:blip r:embed="rId4">
            <a:alphaModFix/>
          </a:blip>
          <a:srcRect b="0" l="0" r="0" t="0"/>
          <a:stretch/>
        </p:blipFill>
        <p:spPr>
          <a:xfrm>
            <a:off x="723265" y="2621280"/>
            <a:ext cx="2886075" cy="2600325"/>
          </a:xfrm>
          <a:prstGeom prst="rect">
            <a:avLst/>
          </a:prstGeom>
          <a:noFill/>
          <a:ln>
            <a:noFill/>
          </a:ln>
        </p:spPr>
      </p:pic>
      <p:pic>
        <p:nvPicPr>
          <p:cNvPr id="102" name="Google Shape;102;p3"/>
          <p:cNvPicPr preferRelativeResize="0"/>
          <p:nvPr/>
        </p:nvPicPr>
        <p:blipFill rotWithShape="1">
          <a:blip r:embed="rId5">
            <a:alphaModFix/>
          </a:blip>
          <a:srcRect b="0" l="0" r="0" t="0"/>
          <a:stretch/>
        </p:blipFill>
        <p:spPr>
          <a:xfrm>
            <a:off x="4419600" y="3087370"/>
            <a:ext cx="3980815" cy="2134235"/>
          </a:xfrm>
          <a:prstGeom prst="rect">
            <a:avLst/>
          </a:prstGeom>
          <a:noFill/>
          <a:ln>
            <a:noFill/>
          </a:ln>
        </p:spPr>
      </p:pic>
      <p:pic>
        <p:nvPicPr>
          <p:cNvPr id="103" name="Google Shape;103;p3"/>
          <p:cNvPicPr preferRelativeResize="0"/>
          <p:nvPr/>
        </p:nvPicPr>
        <p:blipFill rotWithShape="1">
          <a:blip r:embed="rId6">
            <a:alphaModFix/>
          </a:blip>
          <a:srcRect b="0" l="0" r="0" t="0"/>
          <a:stretch/>
        </p:blipFill>
        <p:spPr>
          <a:xfrm>
            <a:off x="8871585" y="2621280"/>
            <a:ext cx="2414270" cy="296037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8" name="Shape 108"/>
        <p:cNvGrpSpPr/>
        <p:nvPr/>
      </p:nvGrpSpPr>
      <p:grpSpPr>
        <a:xfrm>
          <a:off x="0" y="0"/>
          <a:ext cx="0" cy="0"/>
          <a:chOff x="0" y="0"/>
          <a:chExt cx="0" cy="0"/>
        </a:xfrm>
      </p:grpSpPr>
      <p:sp>
        <p:nvSpPr>
          <p:cNvPr id="109" name="Google Shape;109;p4"/>
          <p:cNvSpPr txBox="1"/>
          <p:nvPr/>
        </p:nvSpPr>
        <p:spPr>
          <a:xfrm>
            <a:off x="570865" y="1170940"/>
            <a:ext cx="365823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2、CHAIR SPECIFICATIONS：</a:t>
            </a:r>
            <a:endParaRPr b="1" sz="1800">
              <a:solidFill>
                <a:schemeClr val="dk1"/>
              </a:solidFill>
              <a:latin typeface="Arial"/>
              <a:ea typeface="Arial"/>
              <a:cs typeface="Arial"/>
              <a:sym typeface="Arial"/>
            </a:endParaRPr>
          </a:p>
        </p:txBody>
      </p:sp>
      <p:pic>
        <p:nvPicPr>
          <p:cNvPr id="110" name="Google Shape;110;p4"/>
          <p:cNvPicPr preferRelativeResize="0"/>
          <p:nvPr/>
        </p:nvPicPr>
        <p:blipFill rotWithShape="1">
          <a:blip r:embed="rId4">
            <a:alphaModFix/>
          </a:blip>
          <a:srcRect b="0" l="0" r="0" t="0"/>
          <a:stretch/>
        </p:blipFill>
        <p:spPr>
          <a:xfrm>
            <a:off x="3378835" y="1449070"/>
            <a:ext cx="4830445" cy="495173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5" name="Shape 115"/>
        <p:cNvGrpSpPr/>
        <p:nvPr/>
      </p:nvGrpSpPr>
      <p:grpSpPr>
        <a:xfrm>
          <a:off x="0" y="0"/>
          <a:ext cx="0" cy="0"/>
          <a:chOff x="0" y="0"/>
          <a:chExt cx="0" cy="0"/>
        </a:xfrm>
      </p:grpSpPr>
      <p:sp>
        <p:nvSpPr>
          <p:cNvPr id="116" name="Google Shape;116;p5"/>
          <p:cNvSpPr txBox="1"/>
          <p:nvPr/>
        </p:nvSpPr>
        <p:spPr>
          <a:xfrm>
            <a:off x="549275" y="1214120"/>
            <a:ext cx="354647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3、CHAIR COMPONENTS：</a:t>
            </a:r>
            <a:endParaRPr b="1" sz="1800">
              <a:solidFill>
                <a:schemeClr val="dk1"/>
              </a:solidFill>
              <a:latin typeface="Arial"/>
              <a:ea typeface="Arial"/>
              <a:cs typeface="Arial"/>
              <a:sym typeface="Arial"/>
            </a:endParaRPr>
          </a:p>
        </p:txBody>
      </p:sp>
      <p:pic>
        <p:nvPicPr>
          <p:cNvPr id="117" name="Google Shape;117;p5"/>
          <p:cNvPicPr preferRelativeResize="0"/>
          <p:nvPr/>
        </p:nvPicPr>
        <p:blipFill rotWithShape="1">
          <a:blip r:embed="rId4">
            <a:alphaModFix/>
          </a:blip>
          <a:srcRect b="0" l="0" r="0" t="0"/>
          <a:stretch/>
        </p:blipFill>
        <p:spPr>
          <a:xfrm>
            <a:off x="2898140" y="1582420"/>
            <a:ext cx="5662930" cy="446659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2" name="Shape 122"/>
        <p:cNvGrpSpPr/>
        <p:nvPr/>
      </p:nvGrpSpPr>
      <p:grpSpPr>
        <a:xfrm>
          <a:off x="0" y="0"/>
          <a:ext cx="0" cy="0"/>
          <a:chOff x="0" y="0"/>
          <a:chExt cx="0" cy="0"/>
        </a:xfrm>
      </p:grpSpPr>
      <p:sp>
        <p:nvSpPr>
          <p:cNvPr id="123" name="Google Shape;123;p6"/>
          <p:cNvSpPr txBox="1"/>
          <p:nvPr/>
        </p:nvSpPr>
        <p:spPr>
          <a:xfrm>
            <a:off x="454359" y="1180735"/>
            <a:ext cx="1157010" cy="3124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35">
                <a:solidFill>
                  <a:schemeClr val="dk1"/>
                </a:solidFill>
                <a:latin typeface="Arial"/>
                <a:ea typeface="Arial"/>
                <a:cs typeface="Arial"/>
                <a:sym typeface="Arial"/>
              </a:rPr>
              <a:t>1.tools</a:t>
            </a:r>
            <a:endParaRPr b="1" sz="1435">
              <a:solidFill>
                <a:schemeClr val="dk1"/>
              </a:solidFill>
              <a:latin typeface="Arial"/>
              <a:ea typeface="Arial"/>
              <a:cs typeface="Arial"/>
              <a:sym typeface="Arial"/>
            </a:endParaRPr>
          </a:p>
        </p:txBody>
      </p:sp>
      <p:graphicFrame>
        <p:nvGraphicFramePr>
          <p:cNvPr id="124" name="Google Shape;124;p6"/>
          <p:cNvGraphicFramePr/>
          <p:nvPr/>
        </p:nvGraphicFramePr>
        <p:xfrm>
          <a:off x="1556326" y="1587724"/>
          <a:ext cx="3000000" cy="3000000"/>
        </p:xfrm>
        <a:graphic>
          <a:graphicData uri="http://schemas.openxmlformats.org/drawingml/2006/table">
            <a:tbl>
              <a:tblPr bandRow="1" firstRow="1">
                <a:noFill/>
                <a:tableStyleId>{43FA1FB2-D3F3-4E50-B62E-3AEEC44E8EF5}</a:tableStyleId>
              </a:tblPr>
              <a:tblGrid>
                <a:gridCol w="1319525"/>
                <a:gridCol w="1555125"/>
                <a:gridCol w="1475100"/>
                <a:gridCol w="1576075"/>
              </a:tblGrid>
              <a:tr h="1774825">
                <a:tc>
                  <a:txBody>
                    <a:bodyPr/>
                    <a:lstStyle/>
                    <a:p>
                      <a:pPr indent="0" lvl="0" marL="0" marR="0" rtl="0" algn="ctr">
                        <a:spcBef>
                          <a:spcPts val="0"/>
                        </a:spcBef>
                        <a:spcAft>
                          <a:spcPts val="0"/>
                        </a:spcAft>
                        <a:buClr>
                          <a:schemeClr val="dk1"/>
                        </a:buClr>
                        <a:buSzPts val="1090"/>
                        <a:buFont typeface="SimSun"/>
                        <a:buNone/>
                      </a:pPr>
                      <a:r>
                        <a:rPr b="0" lang="en-US" sz="1090" u="none" cap="none" strike="noStrike">
                          <a:latin typeface="SimSun"/>
                          <a:ea typeface="SimSun"/>
                          <a:cs typeface="SimSun"/>
                          <a:sym typeface="SimSun"/>
                        </a:rPr>
                        <a:t> </a:t>
                      </a:r>
                      <a:endParaRPr b="0" sz="1090" u="none" cap="none" strike="noStrike">
                        <a:latin typeface="Times New Roman"/>
                        <a:ea typeface="Times New Roman"/>
                        <a:cs typeface="Times New Roman"/>
                        <a:sym typeface="Times New Roman"/>
                      </a:endParaRPr>
                    </a:p>
                  </a:txBody>
                  <a:tcPr marT="0" marB="0" marR="62250" marL="62250">
                    <a:lnL cap="flat" cmpd="sng" w="12700">
                      <a:solidFill>
                        <a:srgbClr val="080000"/>
                      </a:solidFill>
                      <a:prstDash val="solid"/>
                      <a:round/>
                      <a:headEnd len="sm" w="sm" type="none"/>
                      <a:tailEnd len="sm" w="sm" type="none"/>
                    </a:lnL>
                    <a:lnR cap="flat" cmpd="sng" w="12700">
                      <a:solidFill>
                        <a:srgbClr val="080000"/>
                      </a:solidFill>
                      <a:prstDash val="solid"/>
                      <a:round/>
                      <a:headEnd len="sm" w="sm" type="none"/>
                      <a:tailEnd len="sm" w="sm" type="none"/>
                    </a:lnR>
                    <a:lnT cap="flat" cmpd="sng" w="12700">
                      <a:solidFill>
                        <a:srgbClr val="080000"/>
                      </a:solidFill>
                      <a:prstDash val="solid"/>
                      <a:round/>
                      <a:headEnd len="sm" w="sm" type="none"/>
                      <a:tailEnd len="sm" w="sm" type="none"/>
                    </a:lnT>
                    <a:lnB cap="flat" cmpd="sng" w="12700">
                      <a:solidFill>
                        <a:srgbClr val="08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1090"/>
                        <a:buFont typeface="Times New Roman"/>
                        <a:buNone/>
                      </a:pPr>
                      <a:r>
                        <a:rPr b="0" lang="en-US" sz="1090" u="none" cap="none" strike="noStrike">
                          <a:latin typeface="Times New Roman"/>
                          <a:ea typeface="Times New Roman"/>
                          <a:cs typeface="Times New Roman"/>
                          <a:sym typeface="Times New Roman"/>
                        </a:rPr>
                        <a:t> </a:t>
                      </a:r>
                      <a:endParaRPr b="0" sz="910" u="none" cap="none" strike="noStrike">
                        <a:latin typeface="Times New Roman"/>
                        <a:ea typeface="Times New Roman"/>
                        <a:cs typeface="Times New Roman"/>
                        <a:sym typeface="Times New Roman"/>
                      </a:endParaRPr>
                    </a:p>
                  </a:txBody>
                  <a:tcPr marT="0" marB="0" marR="62250" marL="62250">
                    <a:lnL cap="flat" cmpd="sng" w="12700">
                      <a:solidFill>
                        <a:srgbClr val="080000"/>
                      </a:solidFill>
                      <a:prstDash val="solid"/>
                      <a:round/>
                      <a:headEnd len="sm" w="sm" type="none"/>
                      <a:tailEnd len="sm" w="sm" type="none"/>
                    </a:lnL>
                    <a:lnR cap="flat" cmpd="sng" w="12700">
                      <a:solidFill>
                        <a:srgbClr val="080000"/>
                      </a:solidFill>
                      <a:prstDash val="solid"/>
                      <a:round/>
                      <a:headEnd len="sm" w="sm" type="none"/>
                      <a:tailEnd len="sm" w="sm" type="none"/>
                    </a:lnR>
                    <a:lnT cap="flat" cmpd="sng" w="12700">
                      <a:solidFill>
                        <a:srgbClr val="080000"/>
                      </a:solidFill>
                      <a:prstDash val="solid"/>
                      <a:round/>
                      <a:headEnd len="sm" w="sm" type="none"/>
                      <a:tailEnd len="sm" w="sm" type="none"/>
                    </a:lnT>
                    <a:lnB cap="flat" cmpd="sng" w="12700">
                      <a:solidFill>
                        <a:srgbClr val="08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1090"/>
                        <a:buFont typeface="Times New Roman"/>
                        <a:buNone/>
                      </a:pPr>
                      <a:r>
                        <a:rPr b="0" lang="en-US" sz="1090" u="none" cap="none" strike="noStrike">
                          <a:latin typeface="Times New Roman"/>
                          <a:ea typeface="Times New Roman"/>
                          <a:cs typeface="Times New Roman"/>
                          <a:sym typeface="Times New Roman"/>
                        </a:rPr>
                        <a:t> </a:t>
                      </a:r>
                      <a:endParaRPr b="0" sz="1090" u="none" cap="none" strike="noStrike">
                        <a:latin typeface="SimSun"/>
                        <a:ea typeface="SimSun"/>
                        <a:cs typeface="SimSun"/>
                        <a:sym typeface="SimSun"/>
                      </a:endParaRPr>
                    </a:p>
                  </a:txBody>
                  <a:tcPr marT="0" marB="0" marR="62250" marL="62250">
                    <a:lnL cap="flat" cmpd="sng" w="12700">
                      <a:solidFill>
                        <a:srgbClr val="080000"/>
                      </a:solidFill>
                      <a:prstDash val="solid"/>
                      <a:round/>
                      <a:headEnd len="sm" w="sm" type="none"/>
                      <a:tailEnd len="sm" w="sm" type="none"/>
                    </a:lnL>
                    <a:lnR cap="flat" cmpd="sng" w="12700">
                      <a:solidFill>
                        <a:srgbClr val="080000"/>
                      </a:solidFill>
                      <a:prstDash val="solid"/>
                      <a:round/>
                      <a:headEnd len="sm" w="sm" type="none"/>
                      <a:tailEnd len="sm" w="sm" type="none"/>
                    </a:lnR>
                    <a:lnT cap="flat" cmpd="sng" w="12700">
                      <a:solidFill>
                        <a:srgbClr val="080000"/>
                      </a:solidFill>
                      <a:prstDash val="solid"/>
                      <a:round/>
                      <a:headEnd len="sm" w="sm" type="none"/>
                      <a:tailEnd len="sm" w="sm" type="none"/>
                    </a:lnT>
                    <a:lnB cap="flat" cmpd="sng" w="12700">
                      <a:solidFill>
                        <a:srgbClr val="08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1090"/>
                        <a:buFont typeface="Times New Roman"/>
                        <a:buNone/>
                      </a:pPr>
                      <a:r>
                        <a:rPr b="0" lang="en-US" sz="1090" u="none" cap="none" strike="noStrike">
                          <a:latin typeface="Times New Roman"/>
                          <a:ea typeface="Times New Roman"/>
                          <a:cs typeface="Times New Roman"/>
                          <a:sym typeface="Times New Roman"/>
                        </a:rPr>
                        <a:t> </a:t>
                      </a:r>
                      <a:endParaRPr b="0" sz="1090" u="none" cap="none" strike="noStrike">
                        <a:latin typeface="SimSun"/>
                        <a:ea typeface="SimSun"/>
                        <a:cs typeface="SimSun"/>
                        <a:sym typeface="SimSun"/>
                      </a:endParaRPr>
                    </a:p>
                  </a:txBody>
                  <a:tcPr marT="0" marB="0" marR="62250" marL="62250">
                    <a:lnL cap="flat" cmpd="sng" w="12700">
                      <a:solidFill>
                        <a:srgbClr val="080000"/>
                      </a:solidFill>
                      <a:prstDash val="solid"/>
                      <a:round/>
                      <a:headEnd len="sm" w="sm" type="none"/>
                      <a:tailEnd len="sm" w="sm" type="none"/>
                    </a:lnL>
                    <a:lnR cap="flat" cmpd="sng" w="12700">
                      <a:solidFill>
                        <a:srgbClr val="080000"/>
                      </a:solidFill>
                      <a:prstDash val="solid"/>
                      <a:round/>
                      <a:headEnd len="sm" w="sm" type="none"/>
                      <a:tailEnd len="sm" w="sm" type="none"/>
                    </a:lnR>
                    <a:lnT cap="flat" cmpd="sng" w="12700">
                      <a:solidFill>
                        <a:srgbClr val="080000"/>
                      </a:solidFill>
                      <a:prstDash val="solid"/>
                      <a:round/>
                      <a:headEnd len="sm" w="sm" type="none"/>
                      <a:tailEnd len="sm" w="sm" type="none"/>
                    </a:lnT>
                    <a:lnB cap="flat" cmpd="sng" w="12700">
                      <a:solidFill>
                        <a:srgbClr val="080000"/>
                      </a:solidFill>
                      <a:prstDash val="solid"/>
                      <a:round/>
                      <a:headEnd len="sm" w="sm" type="none"/>
                      <a:tailEnd len="sm" w="sm" type="none"/>
                    </a:lnB>
                  </a:tcPr>
                </a:tc>
              </a:tr>
              <a:tr h="461000">
                <a:tc>
                  <a:txBody>
                    <a:bodyPr/>
                    <a:lstStyle/>
                    <a:p>
                      <a:pPr indent="0" lvl="0" marL="0" marR="0" rtl="0" algn="ctr">
                        <a:spcBef>
                          <a:spcPts val="0"/>
                        </a:spcBef>
                        <a:spcAft>
                          <a:spcPts val="0"/>
                        </a:spcAft>
                        <a:buClr>
                          <a:schemeClr val="dk1"/>
                        </a:buClr>
                        <a:buSzPts val="1090"/>
                        <a:buFont typeface="Times New Roman"/>
                        <a:buNone/>
                      </a:pPr>
                      <a:r>
                        <a:rPr b="0" lang="en-US" sz="1090" u="none" cap="none" strike="noStrike">
                          <a:latin typeface="Times New Roman"/>
                          <a:ea typeface="Times New Roman"/>
                          <a:cs typeface="Times New Roman"/>
                          <a:sym typeface="Times New Roman"/>
                        </a:rPr>
                        <a:t>Screwdriver</a:t>
                      </a:r>
                      <a:r>
                        <a:rPr b="0" lang="en-US" sz="1090" u="none" cap="none" strike="noStrike">
                          <a:latin typeface="SimSun"/>
                          <a:ea typeface="SimSun"/>
                          <a:cs typeface="SimSun"/>
                          <a:sym typeface="SimSun"/>
                        </a:rPr>
                        <a:t> </a:t>
                      </a:r>
                      <a:r>
                        <a:rPr b="0" lang="en-US" sz="1090" u="none" cap="none" strike="noStrike">
                          <a:latin typeface="Times New Roman"/>
                          <a:ea typeface="Times New Roman"/>
                          <a:cs typeface="Times New Roman"/>
                          <a:sym typeface="Times New Roman"/>
                        </a:rPr>
                        <a:t>size</a:t>
                      </a:r>
                      <a:r>
                        <a:rPr b="0" lang="en-US" sz="1090" u="none" cap="none" strike="noStrike">
                          <a:latin typeface="SimSun"/>
                          <a:ea typeface="SimSun"/>
                          <a:cs typeface="SimSun"/>
                          <a:sym typeface="SimSun"/>
                        </a:rPr>
                        <a:t> </a:t>
                      </a:r>
                      <a:r>
                        <a:rPr b="0" lang="en-US" sz="1090" u="none" cap="none" strike="noStrike">
                          <a:latin typeface="Times New Roman"/>
                          <a:ea typeface="Times New Roman"/>
                          <a:cs typeface="Times New Roman"/>
                          <a:sym typeface="Times New Roman"/>
                        </a:rPr>
                        <a:t>1,2,3</a:t>
                      </a:r>
                      <a:endParaRPr b="0" sz="1090" u="none" cap="none" strike="noStrike">
                        <a:latin typeface="Times New Roman"/>
                        <a:ea typeface="Times New Roman"/>
                        <a:cs typeface="Times New Roman"/>
                        <a:sym typeface="Times New Roman"/>
                      </a:endParaRPr>
                    </a:p>
                  </a:txBody>
                  <a:tcPr marT="0" marB="0" marR="62250" marL="62250">
                    <a:lnL cap="flat" cmpd="sng" w="12700">
                      <a:solidFill>
                        <a:srgbClr val="080000"/>
                      </a:solidFill>
                      <a:prstDash val="solid"/>
                      <a:round/>
                      <a:headEnd len="sm" w="sm" type="none"/>
                      <a:tailEnd len="sm" w="sm" type="none"/>
                    </a:lnL>
                    <a:lnR cap="flat" cmpd="sng" w="12700">
                      <a:solidFill>
                        <a:srgbClr val="080000"/>
                      </a:solidFill>
                      <a:prstDash val="solid"/>
                      <a:round/>
                      <a:headEnd len="sm" w="sm" type="none"/>
                      <a:tailEnd len="sm" w="sm" type="none"/>
                    </a:lnR>
                    <a:lnT cap="flat" cmpd="sng" w="12700">
                      <a:solidFill>
                        <a:srgbClr val="080000"/>
                      </a:solidFill>
                      <a:prstDash val="solid"/>
                      <a:round/>
                      <a:headEnd len="sm" w="sm" type="none"/>
                      <a:tailEnd len="sm" w="sm" type="none"/>
                    </a:lnT>
                    <a:lnB cap="flat" cmpd="sng" w="12700">
                      <a:solidFill>
                        <a:srgbClr val="08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1090"/>
                        <a:buFont typeface="Times New Roman"/>
                        <a:buNone/>
                      </a:pPr>
                      <a:r>
                        <a:rPr b="0" lang="en-US" sz="1090" u="none" cap="none" strike="noStrike">
                          <a:latin typeface="Times New Roman"/>
                          <a:ea typeface="Times New Roman"/>
                          <a:cs typeface="Times New Roman"/>
                          <a:sym typeface="Times New Roman"/>
                        </a:rPr>
                        <a:t>Diagonal</a:t>
                      </a:r>
                      <a:r>
                        <a:rPr b="0" lang="en-US" sz="1090" u="none" cap="none" strike="noStrike">
                          <a:latin typeface="SimSun"/>
                          <a:ea typeface="SimSun"/>
                          <a:cs typeface="SimSun"/>
                          <a:sym typeface="SimSun"/>
                        </a:rPr>
                        <a:t> </a:t>
                      </a:r>
                      <a:r>
                        <a:rPr b="0" lang="en-US" sz="1090" u="none" cap="none" strike="noStrike">
                          <a:latin typeface="Times New Roman"/>
                          <a:ea typeface="Times New Roman"/>
                          <a:cs typeface="Times New Roman"/>
                          <a:sym typeface="Times New Roman"/>
                        </a:rPr>
                        <a:t>cutter</a:t>
                      </a:r>
                      <a:r>
                        <a:rPr b="0" lang="en-US" sz="1090" u="none" cap="none" strike="noStrike">
                          <a:latin typeface="SimSun"/>
                          <a:ea typeface="SimSun"/>
                          <a:cs typeface="SimSun"/>
                          <a:sym typeface="SimSun"/>
                        </a:rPr>
                        <a:t> </a:t>
                      </a:r>
                      <a:r>
                        <a:rPr b="0" lang="en-US" sz="1090" u="none" cap="none" strike="noStrike">
                          <a:latin typeface="Times New Roman"/>
                          <a:ea typeface="Times New Roman"/>
                          <a:cs typeface="Times New Roman"/>
                          <a:sym typeface="Times New Roman"/>
                        </a:rPr>
                        <a:t>and</a:t>
                      </a:r>
                      <a:r>
                        <a:rPr b="0" lang="en-US" sz="1090" u="none" cap="none" strike="noStrike">
                          <a:latin typeface="SimSun"/>
                          <a:ea typeface="SimSun"/>
                          <a:cs typeface="SimSun"/>
                          <a:sym typeface="SimSun"/>
                        </a:rPr>
                        <a:t> </a:t>
                      </a:r>
                      <a:r>
                        <a:rPr b="0" lang="en-US" sz="1090" u="none" cap="none" strike="noStrike">
                          <a:latin typeface="Times New Roman"/>
                          <a:ea typeface="Times New Roman"/>
                          <a:cs typeface="Times New Roman"/>
                          <a:sym typeface="Times New Roman"/>
                        </a:rPr>
                        <a:t>long</a:t>
                      </a:r>
                      <a:r>
                        <a:rPr b="0" lang="en-US" sz="1090" u="none" cap="none" strike="noStrike">
                          <a:latin typeface="SimSun"/>
                          <a:ea typeface="SimSun"/>
                          <a:cs typeface="SimSun"/>
                          <a:sym typeface="SimSun"/>
                        </a:rPr>
                        <a:t> </a:t>
                      </a:r>
                      <a:r>
                        <a:rPr b="0" lang="en-US" sz="1090" u="none" cap="none" strike="noStrike">
                          <a:latin typeface="Times New Roman"/>
                          <a:ea typeface="Times New Roman"/>
                          <a:cs typeface="Times New Roman"/>
                          <a:sym typeface="Times New Roman"/>
                        </a:rPr>
                        <a:t>nose</a:t>
                      </a:r>
                      <a:r>
                        <a:rPr b="0" lang="en-US" sz="1090" u="none" cap="none" strike="noStrike">
                          <a:latin typeface="SimSun"/>
                          <a:ea typeface="SimSun"/>
                          <a:cs typeface="SimSun"/>
                          <a:sym typeface="SimSun"/>
                        </a:rPr>
                        <a:t> </a:t>
                      </a:r>
                      <a:r>
                        <a:rPr b="0" lang="en-US" sz="1090" u="none" cap="none" strike="noStrike">
                          <a:latin typeface="Times New Roman"/>
                          <a:ea typeface="Times New Roman"/>
                          <a:cs typeface="Times New Roman"/>
                          <a:sym typeface="Times New Roman"/>
                        </a:rPr>
                        <a:t>pliers</a:t>
                      </a:r>
                      <a:endParaRPr b="0" sz="1090" u="none" cap="none" strike="noStrike">
                        <a:latin typeface="Times New Roman"/>
                        <a:ea typeface="Times New Roman"/>
                        <a:cs typeface="Times New Roman"/>
                        <a:sym typeface="Times New Roman"/>
                      </a:endParaRPr>
                    </a:p>
                  </a:txBody>
                  <a:tcPr marT="0" marB="0" marR="62250" marL="62250">
                    <a:lnL cap="flat" cmpd="sng" w="12700">
                      <a:solidFill>
                        <a:srgbClr val="080000"/>
                      </a:solidFill>
                      <a:prstDash val="solid"/>
                      <a:round/>
                      <a:headEnd len="sm" w="sm" type="none"/>
                      <a:tailEnd len="sm" w="sm" type="none"/>
                    </a:lnL>
                    <a:lnR cap="flat" cmpd="sng" w="12700">
                      <a:solidFill>
                        <a:srgbClr val="080000"/>
                      </a:solidFill>
                      <a:prstDash val="solid"/>
                      <a:round/>
                      <a:headEnd len="sm" w="sm" type="none"/>
                      <a:tailEnd len="sm" w="sm" type="none"/>
                    </a:lnR>
                    <a:lnT cap="flat" cmpd="sng" w="12700">
                      <a:solidFill>
                        <a:srgbClr val="080000"/>
                      </a:solidFill>
                      <a:prstDash val="solid"/>
                      <a:round/>
                      <a:headEnd len="sm" w="sm" type="none"/>
                      <a:tailEnd len="sm" w="sm" type="none"/>
                    </a:lnT>
                    <a:lnB cap="flat" cmpd="sng" w="12700">
                      <a:solidFill>
                        <a:srgbClr val="08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1090"/>
                        <a:buFont typeface="Times New Roman"/>
                        <a:buNone/>
                      </a:pPr>
                      <a:r>
                        <a:rPr b="0" lang="en-US" sz="1090" u="none" cap="none" strike="noStrike">
                          <a:latin typeface="Times New Roman"/>
                          <a:ea typeface="Times New Roman"/>
                          <a:cs typeface="Times New Roman"/>
                          <a:sym typeface="Times New Roman"/>
                        </a:rPr>
                        <a:t>Soldering</a:t>
                      </a:r>
                      <a:r>
                        <a:rPr b="0" lang="en-US" sz="1090" u="none" cap="none" strike="noStrike">
                          <a:latin typeface="SimSun"/>
                          <a:ea typeface="SimSun"/>
                          <a:cs typeface="SimSun"/>
                          <a:sym typeface="SimSun"/>
                        </a:rPr>
                        <a:t>   </a:t>
                      </a:r>
                      <a:r>
                        <a:rPr b="0" lang="en-US" sz="1090" u="none" cap="none" strike="noStrike">
                          <a:latin typeface="Times New Roman"/>
                          <a:ea typeface="Times New Roman"/>
                          <a:cs typeface="Times New Roman"/>
                          <a:sym typeface="Times New Roman"/>
                        </a:rPr>
                        <a:t>Kit</a:t>
                      </a:r>
                      <a:endParaRPr b="0" sz="1090" u="none" cap="none" strike="noStrike">
                        <a:latin typeface="Times New Roman"/>
                        <a:ea typeface="Times New Roman"/>
                        <a:cs typeface="Times New Roman"/>
                        <a:sym typeface="Times New Roman"/>
                      </a:endParaRPr>
                    </a:p>
                  </a:txBody>
                  <a:tcPr marT="0" marB="0" marR="62250" marL="62250">
                    <a:lnL cap="flat" cmpd="sng" w="12700">
                      <a:solidFill>
                        <a:srgbClr val="080000"/>
                      </a:solidFill>
                      <a:prstDash val="solid"/>
                      <a:round/>
                      <a:headEnd len="sm" w="sm" type="none"/>
                      <a:tailEnd len="sm" w="sm" type="none"/>
                    </a:lnL>
                    <a:lnR cap="flat" cmpd="sng" w="12700">
                      <a:solidFill>
                        <a:srgbClr val="080000"/>
                      </a:solidFill>
                      <a:prstDash val="solid"/>
                      <a:round/>
                      <a:headEnd len="sm" w="sm" type="none"/>
                      <a:tailEnd len="sm" w="sm" type="none"/>
                    </a:lnR>
                    <a:lnT cap="flat" cmpd="sng" w="12700">
                      <a:solidFill>
                        <a:srgbClr val="080000"/>
                      </a:solidFill>
                      <a:prstDash val="solid"/>
                      <a:round/>
                      <a:headEnd len="sm" w="sm" type="none"/>
                      <a:tailEnd len="sm" w="sm" type="none"/>
                    </a:lnT>
                    <a:lnB cap="flat" cmpd="sng" w="12700">
                      <a:solidFill>
                        <a:srgbClr val="08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1090"/>
                        <a:buFont typeface="Times New Roman"/>
                        <a:buNone/>
                      </a:pPr>
                      <a:r>
                        <a:rPr b="0" lang="en-US" sz="1090" u="none" cap="none" strike="noStrike">
                          <a:latin typeface="Times New Roman"/>
                          <a:ea typeface="Times New Roman"/>
                          <a:cs typeface="Times New Roman"/>
                          <a:sym typeface="Times New Roman"/>
                        </a:rPr>
                        <a:t>Spanner</a:t>
                      </a:r>
                      <a:r>
                        <a:rPr b="0" lang="en-US" sz="1090" u="none" cap="none" strike="noStrike">
                          <a:latin typeface="SimSun"/>
                          <a:ea typeface="SimSun"/>
                          <a:cs typeface="SimSun"/>
                          <a:sym typeface="SimSun"/>
                        </a:rPr>
                        <a:t> </a:t>
                      </a:r>
                      <a:r>
                        <a:rPr b="0" lang="en-US" sz="1090" u="none" cap="none" strike="noStrike">
                          <a:latin typeface="Times New Roman"/>
                          <a:ea typeface="Times New Roman"/>
                          <a:cs typeface="Times New Roman"/>
                          <a:sym typeface="Times New Roman"/>
                        </a:rPr>
                        <a:t>tools</a:t>
                      </a:r>
                      <a:r>
                        <a:rPr b="0" lang="en-US" sz="1090" u="none" cap="none" strike="noStrike">
                          <a:latin typeface="SimSun"/>
                          <a:ea typeface="SimSun"/>
                          <a:cs typeface="SimSun"/>
                          <a:sym typeface="SimSun"/>
                        </a:rPr>
                        <a:t> </a:t>
                      </a:r>
                      <a:r>
                        <a:rPr b="0" lang="en-US" sz="1090" u="none" cap="none" strike="noStrike">
                          <a:latin typeface="Times New Roman"/>
                          <a:ea typeface="Times New Roman"/>
                          <a:cs typeface="Times New Roman"/>
                          <a:sym typeface="Times New Roman"/>
                        </a:rPr>
                        <a:t>Kit</a:t>
                      </a:r>
                      <a:endParaRPr b="0" sz="1090" u="none" cap="none" strike="noStrike">
                        <a:latin typeface="Times New Roman"/>
                        <a:ea typeface="Times New Roman"/>
                        <a:cs typeface="Times New Roman"/>
                        <a:sym typeface="Times New Roman"/>
                      </a:endParaRPr>
                    </a:p>
                  </a:txBody>
                  <a:tcPr marT="0" marB="0" marR="62250" marL="62250">
                    <a:lnL cap="flat" cmpd="sng" w="12700">
                      <a:solidFill>
                        <a:srgbClr val="080000"/>
                      </a:solidFill>
                      <a:prstDash val="solid"/>
                      <a:round/>
                      <a:headEnd len="sm" w="sm" type="none"/>
                      <a:tailEnd len="sm" w="sm" type="none"/>
                    </a:lnL>
                    <a:lnR cap="flat" cmpd="sng" w="12700">
                      <a:solidFill>
                        <a:srgbClr val="080000"/>
                      </a:solidFill>
                      <a:prstDash val="solid"/>
                      <a:round/>
                      <a:headEnd len="sm" w="sm" type="none"/>
                      <a:tailEnd len="sm" w="sm" type="none"/>
                    </a:lnR>
                    <a:lnT cap="flat" cmpd="sng" w="12700">
                      <a:solidFill>
                        <a:srgbClr val="080000"/>
                      </a:solidFill>
                      <a:prstDash val="solid"/>
                      <a:round/>
                      <a:headEnd len="sm" w="sm" type="none"/>
                      <a:tailEnd len="sm" w="sm" type="none"/>
                    </a:lnT>
                    <a:lnB cap="flat" cmpd="sng" w="12700">
                      <a:solidFill>
                        <a:srgbClr val="080000"/>
                      </a:solidFill>
                      <a:prstDash val="solid"/>
                      <a:round/>
                      <a:headEnd len="sm" w="sm" type="none"/>
                      <a:tailEnd len="sm" w="sm" type="none"/>
                    </a:lnB>
                  </a:tcPr>
                </a:tc>
              </a:tr>
            </a:tbl>
          </a:graphicData>
        </a:graphic>
      </p:graphicFrame>
      <p:pic>
        <p:nvPicPr>
          <p:cNvPr id="125" name="Google Shape;125;p6"/>
          <p:cNvPicPr preferRelativeResize="0"/>
          <p:nvPr/>
        </p:nvPicPr>
        <p:blipFill rotWithShape="1">
          <a:blip r:embed="rId4">
            <a:alphaModFix/>
          </a:blip>
          <a:srcRect b="0" l="0" r="0" t="0"/>
          <a:stretch/>
        </p:blipFill>
        <p:spPr>
          <a:xfrm>
            <a:off x="1765524" y="1618268"/>
            <a:ext cx="968188" cy="1616529"/>
          </a:xfrm>
          <a:prstGeom prst="rect">
            <a:avLst/>
          </a:prstGeom>
          <a:noFill/>
          <a:ln>
            <a:noFill/>
          </a:ln>
        </p:spPr>
      </p:pic>
      <p:pic>
        <p:nvPicPr>
          <p:cNvPr id="126" name="Google Shape;126;p6"/>
          <p:cNvPicPr preferRelativeResize="0"/>
          <p:nvPr/>
        </p:nvPicPr>
        <p:blipFill rotWithShape="1">
          <a:blip r:embed="rId5">
            <a:alphaModFix/>
          </a:blip>
          <a:srcRect b="0" l="0" r="0" t="0"/>
          <a:stretch/>
        </p:blipFill>
        <p:spPr>
          <a:xfrm>
            <a:off x="3023881" y="1663796"/>
            <a:ext cx="1304173" cy="1629207"/>
          </a:xfrm>
          <a:prstGeom prst="rect">
            <a:avLst/>
          </a:prstGeom>
          <a:noFill/>
          <a:ln>
            <a:noFill/>
          </a:ln>
        </p:spPr>
      </p:pic>
      <p:pic>
        <p:nvPicPr>
          <p:cNvPr id="127" name="Google Shape;127;p6"/>
          <p:cNvPicPr preferRelativeResize="0"/>
          <p:nvPr/>
        </p:nvPicPr>
        <p:blipFill rotWithShape="1">
          <a:blip r:embed="rId6">
            <a:alphaModFix/>
          </a:blip>
          <a:srcRect b="0" l="0" r="0" t="0"/>
          <a:stretch/>
        </p:blipFill>
        <p:spPr>
          <a:xfrm>
            <a:off x="4618510" y="1690882"/>
            <a:ext cx="1074804" cy="1617105"/>
          </a:xfrm>
          <a:prstGeom prst="rect">
            <a:avLst/>
          </a:prstGeom>
          <a:noFill/>
          <a:ln>
            <a:noFill/>
          </a:ln>
        </p:spPr>
      </p:pic>
      <p:pic>
        <p:nvPicPr>
          <p:cNvPr id="128" name="Google Shape;128;p6"/>
          <p:cNvPicPr preferRelativeResize="0"/>
          <p:nvPr/>
        </p:nvPicPr>
        <p:blipFill rotWithShape="1">
          <a:blip r:embed="rId7">
            <a:alphaModFix/>
          </a:blip>
          <a:srcRect b="0" l="0" r="0" t="0"/>
          <a:stretch/>
        </p:blipFill>
        <p:spPr>
          <a:xfrm>
            <a:off x="6020077" y="1618268"/>
            <a:ext cx="1281697" cy="1599239"/>
          </a:xfrm>
          <a:prstGeom prst="rect">
            <a:avLst/>
          </a:prstGeom>
          <a:noFill/>
          <a:ln>
            <a:noFill/>
          </a:ln>
        </p:spPr>
      </p:pic>
      <p:graphicFrame>
        <p:nvGraphicFramePr>
          <p:cNvPr id="129" name="Google Shape;129;p6"/>
          <p:cNvGraphicFramePr/>
          <p:nvPr/>
        </p:nvGraphicFramePr>
        <p:xfrm>
          <a:off x="7482157" y="1581385"/>
          <a:ext cx="3000000" cy="3000000"/>
        </p:xfrm>
        <a:graphic>
          <a:graphicData uri="http://schemas.openxmlformats.org/drawingml/2006/table">
            <a:tbl>
              <a:tblPr bandRow="1" firstRow="1">
                <a:noFill/>
                <a:tableStyleId>{43FA1FB2-D3F3-4E50-B62E-3AEEC44E8EF5}</a:tableStyleId>
              </a:tblPr>
              <a:tblGrid>
                <a:gridCol w="1539875"/>
                <a:gridCol w="1398900"/>
              </a:tblGrid>
              <a:tr h="1868800">
                <a:tc>
                  <a:txBody>
                    <a:bodyPr/>
                    <a:lstStyle/>
                    <a:p>
                      <a:pPr indent="0" lvl="0" marL="0" marR="0" rtl="0" algn="ctr">
                        <a:spcBef>
                          <a:spcPts val="0"/>
                        </a:spcBef>
                        <a:spcAft>
                          <a:spcPts val="0"/>
                        </a:spcAft>
                        <a:buClr>
                          <a:schemeClr val="dk1"/>
                        </a:buClr>
                        <a:buSzPts val="1090"/>
                        <a:buFont typeface="Arial"/>
                        <a:buNone/>
                      </a:pPr>
                      <a:r>
                        <a:t/>
                      </a:r>
                      <a:endParaRPr b="0" sz="1090" u="none" cap="none" strike="noStrike">
                        <a:latin typeface="Times New Roman"/>
                        <a:ea typeface="Times New Roman"/>
                        <a:cs typeface="Times New Roman"/>
                        <a:sym typeface="Times New Roman"/>
                      </a:endParaRPr>
                    </a:p>
                  </a:txBody>
                  <a:tcPr marT="0" marB="0" marR="62250" marL="62250">
                    <a:lnL cap="flat" cmpd="sng" w="12700">
                      <a:solidFill>
                        <a:srgbClr val="080000"/>
                      </a:solidFill>
                      <a:prstDash val="solid"/>
                      <a:round/>
                      <a:headEnd len="sm" w="sm" type="none"/>
                      <a:tailEnd len="sm" w="sm" type="none"/>
                    </a:lnL>
                    <a:lnR cap="flat" cmpd="sng" w="12700">
                      <a:solidFill>
                        <a:srgbClr val="080000"/>
                      </a:solidFill>
                      <a:prstDash val="solid"/>
                      <a:round/>
                      <a:headEnd len="sm" w="sm" type="none"/>
                      <a:tailEnd len="sm" w="sm" type="none"/>
                    </a:lnR>
                    <a:lnT cap="flat" cmpd="sng" w="12700">
                      <a:solidFill>
                        <a:srgbClr val="080000"/>
                      </a:solidFill>
                      <a:prstDash val="solid"/>
                      <a:round/>
                      <a:headEnd len="sm" w="sm" type="none"/>
                      <a:tailEnd len="sm" w="sm" type="none"/>
                    </a:lnT>
                    <a:lnB cap="flat" cmpd="sng" w="12700">
                      <a:solidFill>
                        <a:srgbClr val="08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1090"/>
                        <a:buFont typeface="Times New Roman"/>
                        <a:buNone/>
                      </a:pPr>
                      <a:r>
                        <a:rPr b="0" lang="en-US" sz="1090" u="none" cap="none" strike="noStrike">
                          <a:latin typeface="Times New Roman"/>
                          <a:ea typeface="Times New Roman"/>
                          <a:cs typeface="Times New Roman"/>
                          <a:sym typeface="Times New Roman"/>
                        </a:rPr>
                        <a:t> </a:t>
                      </a:r>
                      <a:endParaRPr b="0" sz="1090" u="none" cap="none" strike="noStrike">
                        <a:latin typeface="SimSun"/>
                        <a:ea typeface="SimSun"/>
                        <a:cs typeface="SimSun"/>
                        <a:sym typeface="SimSun"/>
                      </a:endParaRPr>
                    </a:p>
                  </a:txBody>
                  <a:tcPr marT="0" marB="0" marR="62250" marL="62250">
                    <a:lnL cap="flat" cmpd="sng" w="12700">
                      <a:solidFill>
                        <a:srgbClr val="080000"/>
                      </a:solidFill>
                      <a:prstDash val="solid"/>
                      <a:round/>
                      <a:headEnd len="sm" w="sm" type="none"/>
                      <a:tailEnd len="sm" w="sm" type="none"/>
                    </a:lnL>
                    <a:lnR cap="flat" cmpd="sng" w="12700">
                      <a:solidFill>
                        <a:srgbClr val="080000"/>
                      </a:solidFill>
                      <a:prstDash val="solid"/>
                      <a:round/>
                      <a:headEnd len="sm" w="sm" type="none"/>
                      <a:tailEnd len="sm" w="sm" type="none"/>
                    </a:lnR>
                    <a:lnT cap="flat" cmpd="sng" w="12700">
                      <a:solidFill>
                        <a:srgbClr val="080000"/>
                      </a:solidFill>
                      <a:prstDash val="solid"/>
                      <a:round/>
                      <a:headEnd len="sm" w="sm" type="none"/>
                      <a:tailEnd len="sm" w="sm" type="none"/>
                    </a:lnT>
                    <a:lnB cap="flat" cmpd="sng" w="12700">
                      <a:solidFill>
                        <a:srgbClr val="080000"/>
                      </a:solidFill>
                      <a:prstDash val="solid"/>
                      <a:round/>
                      <a:headEnd len="sm" w="sm" type="none"/>
                      <a:tailEnd len="sm" w="sm" type="none"/>
                    </a:lnB>
                  </a:tcPr>
                </a:tc>
              </a:tr>
              <a:tr h="380375">
                <a:tc>
                  <a:txBody>
                    <a:bodyPr/>
                    <a:lstStyle/>
                    <a:p>
                      <a:pPr indent="0" lvl="0" marL="0" marR="0" rtl="0" algn="ctr">
                        <a:spcBef>
                          <a:spcPts val="0"/>
                        </a:spcBef>
                        <a:spcAft>
                          <a:spcPts val="0"/>
                        </a:spcAft>
                        <a:buClr>
                          <a:schemeClr val="dk1"/>
                        </a:buClr>
                        <a:buSzPts val="1090"/>
                        <a:buFont typeface="Times New Roman"/>
                        <a:buNone/>
                      </a:pPr>
                      <a:r>
                        <a:rPr b="0" lang="en-US" sz="1090" u="none" cap="none" strike="noStrike">
                          <a:latin typeface="Times New Roman"/>
                          <a:ea typeface="Times New Roman"/>
                          <a:cs typeface="Times New Roman"/>
                          <a:sym typeface="Times New Roman"/>
                        </a:rPr>
                        <a:t>Test</a:t>
                      </a:r>
                      <a:r>
                        <a:rPr b="0" lang="en-US" sz="1090" u="none" cap="none" strike="noStrike">
                          <a:latin typeface="SimSun"/>
                          <a:ea typeface="SimSun"/>
                          <a:cs typeface="SimSun"/>
                          <a:sym typeface="SimSun"/>
                        </a:rPr>
                        <a:t> </a:t>
                      </a:r>
                      <a:r>
                        <a:rPr b="0" lang="en-US" sz="1090" u="none" cap="none" strike="noStrike">
                          <a:latin typeface="Times New Roman"/>
                          <a:ea typeface="Times New Roman"/>
                          <a:cs typeface="Times New Roman"/>
                          <a:sym typeface="Times New Roman"/>
                        </a:rPr>
                        <a:t>pen</a:t>
                      </a:r>
                      <a:endParaRPr b="0" sz="1090" u="none" cap="none" strike="noStrike">
                        <a:latin typeface="Times New Roman"/>
                        <a:ea typeface="Times New Roman"/>
                        <a:cs typeface="Times New Roman"/>
                        <a:sym typeface="Times New Roman"/>
                      </a:endParaRPr>
                    </a:p>
                  </a:txBody>
                  <a:tcPr marT="0" marB="0" marR="62250" marL="62250">
                    <a:lnL cap="flat" cmpd="sng" w="12700">
                      <a:solidFill>
                        <a:srgbClr val="080000"/>
                      </a:solidFill>
                      <a:prstDash val="solid"/>
                      <a:round/>
                      <a:headEnd len="sm" w="sm" type="none"/>
                      <a:tailEnd len="sm" w="sm" type="none"/>
                    </a:lnL>
                    <a:lnR cap="flat" cmpd="sng" w="12700">
                      <a:solidFill>
                        <a:srgbClr val="080000"/>
                      </a:solidFill>
                      <a:prstDash val="solid"/>
                      <a:round/>
                      <a:headEnd len="sm" w="sm" type="none"/>
                      <a:tailEnd len="sm" w="sm" type="none"/>
                    </a:lnR>
                    <a:lnT cap="flat" cmpd="sng" w="12700">
                      <a:solidFill>
                        <a:srgbClr val="080000"/>
                      </a:solidFill>
                      <a:prstDash val="solid"/>
                      <a:round/>
                      <a:headEnd len="sm" w="sm" type="none"/>
                      <a:tailEnd len="sm" w="sm" type="none"/>
                    </a:lnT>
                    <a:lnB cap="flat" cmpd="sng" w="12700">
                      <a:solidFill>
                        <a:srgbClr val="08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1090"/>
                        <a:buFont typeface="Times New Roman"/>
                        <a:buNone/>
                      </a:pPr>
                      <a:r>
                        <a:rPr b="0" lang="en-US" sz="1090" u="none" cap="none" strike="noStrike">
                          <a:latin typeface="Times New Roman"/>
                          <a:ea typeface="Times New Roman"/>
                          <a:cs typeface="Times New Roman"/>
                          <a:sym typeface="Times New Roman"/>
                        </a:rPr>
                        <a:t>Allen</a:t>
                      </a:r>
                      <a:r>
                        <a:rPr b="0" lang="en-US" sz="1090" u="none" cap="none" strike="noStrike">
                          <a:latin typeface="SimSun"/>
                          <a:ea typeface="SimSun"/>
                          <a:cs typeface="SimSun"/>
                          <a:sym typeface="SimSun"/>
                        </a:rPr>
                        <a:t> </a:t>
                      </a:r>
                      <a:r>
                        <a:rPr b="0" lang="en-US" sz="1090" u="none" cap="none" strike="noStrike">
                          <a:latin typeface="Times New Roman"/>
                          <a:ea typeface="Times New Roman"/>
                          <a:cs typeface="Times New Roman"/>
                          <a:sym typeface="Times New Roman"/>
                        </a:rPr>
                        <a:t>Key</a:t>
                      </a:r>
                      <a:r>
                        <a:rPr b="0" lang="en-US" sz="1090" u="none" cap="none" strike="noStrike">
                          <a:latin typeface="SimSun"/>
                          <a:ea typeface="SimSun"/>
                          <a:cs typeface="SimSun"/>
                          <a:sym typeface="SimSun"/>
                        </a:rPr>
                        <a:t> </a:t>
                      </a:r>
                      <a:r>
                        <a:rPr b="0" lang="en-US" sz="1090" u="none" cap="none" strike="noStrike">
                          <a:latin typeface="Times New Roman"/>
                          <a:ea typeface="Times New Roman"/>
                          <a:cs typeface="Times New Roman"/>
                          <a:sym typeface="Times New Roman"/>
                        </a:rPr>
                        <a:t>set</a:t>
                      </a:r>
                      <a:endParaRPr b="0" sz="1090" u="none" cap="none" strike="noStrike">
                        <a:latin typeface="Times New Roman"/>
                        <a:ea typeface="Times New Roman"/>
                        <a:cs typeface="Times New Roman"/>
                        <a:sym typeface="Times New Roman"/>
                      </a:endParaRPr>
                    </a:p>
                  </a:txBody>
                  <a:tcPr marT="0" marB="0" marR="62250" marL="62250">
                    <a:lnL cap="flat" cmpd="sng" w="12700">
                      <a:solidFill>
                        <a:srgbClr val="080000"/>
                      </a:solidFill>
                      <a:prstDash val="solid"/>
                      <a:round/>
                      <a:headEnd len="sm" w="sm" type="none"/>
                      <a:tailEnd len="sm" w="sm" type="none"/>
                    </a:lnL>
                    <a:lnR cap="flat" cmpd="sng" w="12700">
                      <a:solidFill>
                        <a:srgbClr val="080000"/>
                      </a:solidFill>
                      <a:prstDash val="solid"/>
                      <a:round/>
                      <a:headEnd len="sm" w="sm" type="none"/>
                      <a:tailEnd len="sm" w="sm" type="none"/>
                    </a:lnR>
                    <a:lnT cap="flat" cmpd="sng" w="12700">
                      <a:solidFill>
                        <a:srgbClr val="080000"/>
                      </a:solidFill>
                      <a:prstDash val="solid"/>
                      <a:round/>
                      <a:headEnd len="sm" w="sm" type="none"/>
                      <a:tailEnd len="sm" w="sm" type="none"/>
                    </a:lnT>
                    <a:lnB cap="flat" cmpd="sng" w="12700">
                      <a:solidFill>
                        <a:srgbClr val="080000"/>
                      </a:solidFill>
                      <a:prstDash val="solid"/>
                      <a:round/>
                      <a:headEnd len="sm" w="sm" type="none"/>
                      <a:tailEnd len="sm" w="sm" type="none"/>
                    </a:lnB>
                  </a:tcPr>
                </a:tc>
              </a:tr>
            </a:tbl>
          </a:graphicData>
        </a:graphic>
      </p:graphicFrame>
      <p:pic>
        <p:nvPicPr>
          <p:cNvPr id="130" name="Google Shape;130;p6"/>
          <p:cNvPicPr preferRelativeResize="0"/>
          <p:nvPr/>
        </p:nvPicPr>
        <p:blipFill rotWithShape="1">
          <a:blip r:embed="rId8">
            <a:alphaModFix/>
          </a:blip>
          <a:srcRect b="0" l="0" r="0" t="0"/>
          <a:stretch/>
        </p:blipFill>
        <p:spPr>
          <a:xfrm>
            <a:off x="7570908" y="1618268"/>
            <a:ext cx="1318004" cy="1719687"/>
          </a:xfrm>
          <a:prstGeom prst="rect">
            <a:avLst/>
          </a:prstGeom>
          <a:noFill/>
          <a:ln>
            <a:noFill/>
          </a:ln>
        </p:spPr>
      </p:pic>
      <p:pic>
        <p:nvPicPr>
          <p:cNvPr id="131" name="Google Shape;131;p6"/>
          <p:cNvPicPr preferRelativeResize="0"/>
          <p:nvPr/>
        </p:nvPicPr>
        <p:blipFill rotWithShape="1">
          <a:blip r:embed="rId9">
            <a:alphaModFix/>
          </a:blip>
          <a:srcRect b="0" l="0" r="0" t="0"/>
          <a:stretch/>
        </p:blipFill>
        <p:spPr>
          <a:xfrm>
            <a:off x="9160350" y="1595792"/>
            <a:ext cx="1060973" cy="1703550"/>
          </a:xfrm>
          <a:prstGeom prst="rect">
            <a:avLst/>
          </a:prstGeom>
          <a:noFill/>
          <a:ln>
            <a:noFill/>
          </a:ln>
        </p:spPr>
      </p:pic>
      <p:graphicFrame>
        <p:nvGraphicFramePr>
          <p:cNvPr id="132" name="Google Shape;132;p6"/>
          <p:cNvGraphicFramePr/>
          <p:nvPr/>
        </p:nvGraphicFramePr>
        <p:xfrm>
          <a:off x="1556038" y="3823778"/>
          <a:ext cx="3000000" cy="3000000"/>
        </p:xfrm>
        <a:graphic>
          <a:graphicData uri="http://schemas.openxmlformats.org/drawingml/2006/table">
            <a:tbl>
              <a:tblPr bandRow="1" firstRow="1">
                <a:noFill/>
                <a:tableStyleId>{43FA1FB2-D3F3-4E50-B62E-3AEEC44E8EF5}</a:tableStyleId>
              </a:tblPr>
              <a:tblGrid>
                <a:gridCol w="1253500"/>
                <a:gridCol w="1616075"/>
              </a:tblGrid>
              <a:tr h="2016750">
                <a:tc>
                  <a:txBody>
                    <a:bodyPr/>
                    <a:lstStyle/>
                    <a:p>
                      <a:pPr indent="0" lvl="0" marL="0" marR="0" rtl="0" algn="ctr">
                        <a:spcBef>
                          <a:spcPts val="0"/>
                        </a:spcBef>
                        <a:spcAft>
                          <a:spcPts val="0"/>
                        </a:spcAft>
                        <a:buClr>
                          <a:schemeClr val="dk1"/>
                        </a:buClr>
                        <a:buSzPts val="1090"/>
                        <a:buFont typeface="Arial"/>
                        <a:buNone/>
                      </a:pPr>
                      <a:r>
                        <a:t/>
                      </a:r>
                      <a:endParaRPr b="0" sz="1090" u="none" cap="none" strike="noStrike">
                        <a:latin typeface="SimSun"/>
                        <a:ea typeface="SimSun"/>
                        <a:cs typeface="SimSun"/>
                        <a:sym typeface="SimSun"/>
                      </a:endParaRPr>
                    </a:p>
                  </a:txBody>
                  <a:tcPr marT="0" marB="0" marR="62250" marL="62250">
                    <a:lnL cap="flat" cmpd="sng" w="12700">
                      <a:solidFill>
                        <a:srgbClr val="080000"/>
                      </a:solidFill>
                      <a:prstDash val="solid"/>
                      <a:round/>
                      <a:headEnd len="sm" w="sm" type="none"/>
                      <a:tailEnd len="sm" w="sm" type="none"/>
                    </a:lnL>
                    <a:lnR cap="flat" cmpd="sng" w="12700">
                      <a:solidFill>
                        <a:srgbClr val="080000"/>
                      </a:solidFill>
                      <a:prstDash val="solid"/>
                      <a:round/>
                      <a:headEnd len="sm" w="sm" type="none"/>
                      <a:tailEnd len="sm" w="sm" type="none"/>
                    </a:lnR>
                    <a:lnT cap="flat" cmpd="sng" w="12700">
                      <a:solidFill>
                        <a:srgbClr val="080000"/>
                      </a:solidFill>
                      <a:prstDash val="solid"/>
                      <a:round/>
                      <a:headEnd len="sm" w="sm" type="none"/>
                      <a:tailEnd len="sm" w="sm" type="none"/>
                    </a:lnT>
                    <a:lnB cap="flat" cmpd="sng" w="12700">
                      <a:solidFill>
                        <a:srgbClr val="08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1090"/>
                        <a:buFont typeface="Times New Roman"/>
                        <a:buNone/>
                      </a:pPr>
                      <a:r>
                        <a:rPr b="0" lang="en-US" sz="1090" u="none" cap="none" strike="noStrike">
                          <a:latin typeface="Times New Roman"/>
                          <a:ea typeface="Times New Roman"/>
                          <a:cs typeface="Times New Roman"/>
                          <a:sym typeface="Times New Roman"/>
                        </a:rPr>
                        <a:t> </a:t>
                      </a:r>
                      <a:endParaRPr b="0" sz="1090" u="none" cap="none" strike="noStrike">
                        <a:latin typeface="Times New Roman"/>
                        <a:ea typeface="Times New Roman"/>
                        <a:cs typeface="Times New Roman"/>
                        <a:sym typeface="Times New Roman"/>
                      </a:endParaRPr>
                    </a:p>
                  </a:txBody>
                  <a:tcPr marT="0" marB="0" marR="62250" marL="62250">
                    <a:lnL cap="flat" cmpd="sng" w="12700">
                      <a:solidFill>
                        <a:srgbClr val="080000"/>
                      </a:solidFill>
                      <a:prstDash val="solid"/>
                      <a:round/>
                      <a:headEnd len="sm" w="sm" type="none"/>
                      <a:tailEnd len="sm" w="sm" type="none"/>
                    </a:lnL>
                    <a:lnR cap="flat" cmpd="sng" w="12700">
                      <a:solidFill>
                        <a:srgbClr val="080000"/>
                      </a:solidFill>
                      <a:prstDash val="solid"/>
                      <a:round/>
                      <a:headEnd len="sm" w="sm" type="none"/>
                      <a:tailEnd len="sm" w="sm" type="none"/>
                    </a:lnR>
                    <a:lnT cap="flat" cmpd="sng" w="12700">
                      <a:solidFill>
                        <a:srgbClr val="080000"/>
                      </a:solidFill>
                      <a:prstDash val="solid"/>
                      <a:round/>
                      <a:headEnd len="sm" w="sm" type="none"/>
                      <a:tailEnd len="sm" w="sm" type="none"/>
                    </a:lnT>
                    <a:lnB cap="flat" cmpd="sng" w="12700">
                      <a:solidFill>
                        <a:srgbClr val="080000"/>
                      </a:solidFill>
                      <a:prstDash val="solid"/>
                      <a:round/>
                      <a:headEnd len="sm" w="sm" type="none"/>
                      <a:tailEnd len="sm" w="sm" type="none"/>
                    </a:lnB>
                  </a:tcPr>
                </a:tc>
              </a:tr>
              <a:tr h="322575">
                <a:tc>
                  <a:txBody>
                    <a:bodyPr/>
                    <a:lstStyle/>
                    <a:p>
                      <a:pPr indent="0" lvl="0" marL="0" marR="0" rtl="0" algn="ctr">
                        <a:spcBef>
                          <a:spcPts val="0"/>
                        </a:spcBef>
                        <a:spcAft>
                          <a:spcPts val="0"/>
                        </a:spcAft>
                        <a:buClr>
                          <a:schemeClr val="dk1"/>
                        </a:buClr>
                        <a:buSzPts val="1090"/>
                        <a:buFont typeface="Times New Roman"/>
                        <a:buNone/>
                      </a:pPr>
                      <a:r>
                        <a:rPr b="0" lang="en-US" sz="1090" u="none" cap="none" strike="noStrike">
                          <a:latin typeface="Times New Roman"/>
                          <a:ea typeface="Times New Roman"/>
                          <a:cs typeface="Times New Roman"/>
                          <a:sym typeface="Times New Roman"/>
                        </a:rPr>
                        <a:t>Ratchet</a:t>
                      </a:r>
                      <a:r>
                        <a:rPr b="0" lang="en-US" sz="1090" u="none" cap="none" strike="noStrike">
                          <a:latin typeface="SimSun"/>
                          <a:ea typeface="SimSun"/>
                          <a:cs typeface="SimSun"/>
                          <a:sym typeface="SimSun"/>
                        </a:rPr>
                        <a:t> </a:t>
                      </a:r>
                      <a:r>
                        <a:rPr b="0" lang="en-US" sz="1090" u="none" cap="none" strike="noStrike">
                          <a:latin typeface="Times New Roman"/>
                          <a:ea typeface="Times New Roman"/>
                          <a:cs typeface="Times New Roman"/>
                          <a:sym typeface="Times New Roman"/>
                        </a:rPr>
                        <a:t>Tools</a:t>
                      </a:r>
                      <a:r>
                        <a:rPr b="0" lang="en-US" sz="1090" u="none" cap="none" strike="noStrike">
                          <a:latin typeface="SimSun"/>
                          <a:ea typeface="SimSun"/>
                          <a:cs typeface="SimSun"/>
                          <a:sym typeface="SimSun"/>
                        </a:rPr>
                        <a:t> </a:t>
                      </a:r>
                      <a:r>
                        <a:rPr b="0" lang="en-US" sz="1090" u="none" cap="none" strike="noStrike">
                          <a:latin typeface="Times New Roman"/>
                          <a:ea typeface="Times New Roman"/>
                          <a:cs typeface="Times New Roman"/>
                          <a:sym typeface="Times New Roman"/>
                        </a:rPr>
                        <a:t>Set</a:t>
                      </a:r>
                      <a:endParaRPr b="0" sz="1090" u="none" cap="none" strike="noStrike">
                        <a:latin typeface="Times New Roman"/>
                        <a:ea typeface="Times New Roman"/>
                        <a:cs typeface="Times New Roman"/>
                        <a:sym typeface="Times New Roman"/>
                      </a:endParaRPr>
                    </a:p>
                  </a:txBody>
                  <a:tcPr marT="0" marB="0" marR="62250" marL="62250">
                    <a:lnL cap="flat" cmpd="sng" w="12700">
                      <a:solidFill>
                        <a:srgbClr val="080000"/>
                      </a:solidFill>
                      <a:prstDash val="solid"/>
                      <a:round/>
                      <a:headEnd len="sm" w="sm" type="none"/>
                      <a:tailEnd len="sm" w="sm" type="none"/>
                    </a:lnL>
                    <a:lnR cap="flat" cmpd="sng" w="12700">
                      <a:solidFill>
                        <a:srgbClr val="080000"/>
                      </a:solidFill>
                      <a:prstDash val="solid"/>
                      <a:round/>
                      <a:headEnd len="sm" w="sm" type="none"/>
                      <a:tailEnd len="sm" w="sm" type="none"/>
                    </a:lnR>
                    <a:lnT cap="flat" cmpd="sng" w="12700">
                      <a:solidFill>
                        <a:srgbClr val="080000"/>
                      </a:solidFill>
                      <a:prstDash val="solid"/>
                      <a:round/>
                      <a:headEnd len="sm" w="sm" type="none"/>
                      <a:tailEnd len="sm" w="sm" type="none"/>
                    </a:lnT>
                    <a:lnB cap="flat" cmpd="sng" w="12700">
                      <a:solidFill>
                        <a:srgbClr val="08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1090"/>
                        <a:buFont typeface="SimSun"/>
                        <a:buNone/>
                      </a:pPr>
                      <a:r>
                        <a:rPr b="0" lang="en-US" sz="1090" u="none" cap="none" strike="noStrike">
                          <a:latin typeface="SimSun"/>
                          <a:ea typeface="SimSun"/>
                          <a:cs typeface="SimSun"/>
                          <a:sym typeface="SimSun"/>
                        </a:rPr>
                        <a:t>24V/DC power</a:t>
                      </a:r>
                      <a:endParaRPr b="0" sz="1090" u="none" cap="none" strike="noStrike">
                        <a:latin typeface="SimSun"/>
                        <a:ea typeface="SimSun"/>
                        <a:cs typeface="SimSun"/>
                        <a:sym typeface="SimSun"/>
                      </a:endParaRPr>
                    </a:p>
                  </a:txBody>
                  <a:tcPr marT="0" marB="0" marR="62250" marL="62250">
                    <a:lnL cap="flat" cmpd="sng" w="12700">
                      <a:solidFill>
                        <a:srgbClr val="080000"/>
                      </a:solidFill>
                      <a:prstDash val="solid"/>
                      <a:round/>
                      <a:headEnd len="sm" w="sm" type="none"/>
                      <a:tailEnd len="sm" w="sm" type="none"/>
                    </a:lnL>
                    <a:lnR cap="flat" cmpd="sng" w="12700">
                      <a:solidFill>
                        <a:srgbClr val="080000"/>
                      </a:solidFill>
                      <a:prstDash val="solid"/>
                      <a:round/>
                      <a:headEnd len="sm" w="sm" type="none"/>
                      <a:tailEnd len="sm" w="sm" type="none"/>
                    </a:lnR>
                    <a:lnT cap="flat" cmpd="sng" w="12700">
                      <a:solidFill>
                        <a:srgbClr val="080000"/>
                      </a:solidFill>
                      <a:prstDash val="solid"/>
                      <a:round/>
                      <a:headEnd len="sm" w="sm" type="none"/>
                      <a:tailEnd len="sm" w="sm" type="none"/>
                    </a:lnT>
                    <a:lnB cap="flat" cmpd="sng" w="12700">
                      <a:solidFill>
                        <a:srgbClr val="080000"/>
                      </a:solidFill>
                      <a:prstDash val="solid"/>
                      <a:round/>
                      <a:headEnd len="sm" w="sm" type="none"/>
                      <a:tailEnd len="sm" w="sm" type="none"/>
                    </a:lnB>
                  </a:tcPr>
                </a:tc>
              </a:tr>
            </a:tbl>
          </a:graphicData>
        </a:graphic>
      </p:graphicFrame>
      <p:pic>
        <p:nvPicPr>
          <p:cNvPr id="133" name="Google Shape;133;p6"/>
          <p:cNvPicPr preferRelativeResize="0"/>
          <p:nvPr/>
        </p:nvPicPr>
        <p:blipFill rotWithShape="1">
          <a:blip r:embed="rId10">
            <a:alphaModFix/>
          </a:blip>
          <a:srcRect b="0" l="0" r="0" t="0"/>
          <a:stretch/>
        </p:blipFill>
        <p:spPr>
          <a:xfrm>
            <a:off x="1634415" y="3890053"/>
            <a:ext cx="1176810" cy="1583679"/>
          </a:xfrm>
          <a:prstGeom prst="rect">
            <a:avLst/>
          </a:prstGeom>
          <a:noFill/>
          <a:ln>
            <a:noFill/>
          </a:ln>
        </p:spPr>
      </p:pic>
      <p:pic>
        <p:nvPicPr>
          <p:cNvPr id="134" name="Google Shape;134;p6"/>
          <p:cNvPicPr preferRelativeResize="0"/>
          <p:nvPr/>
        </p:nvPicPr>
        <p:blipFill rotWithShape="1">
          <a:blip r:embed="rId11">
            <a:alphaModFix/>
          </a:blip>
          <a:srcRect b="0" l="0" r="0" t="0"/>
          <a:stretch/>
        </p:blipFill>
        <p:spPr>
          <a:xfrm>
            <a:off x="3088138" y="3890053"/>
            <a:ext cx="1175657" cy="1754841"/>
          </a:xfrm>
          <a:prstGeom prst="rect">
            <a:avLst/>
          </a:prstGeom>
          <a:noFill/>
          <a:ln>
            <a:noFill/>
          </a:ln>
        </p:spPr>
      </p:pic>
      <p:graphicFrame>
        <p:nvGraphicFramePr>
          <p:cNvPr id="135" name="Google Shape;135;p6"/>
          <p:cNvGraphicFramePr/>
          <p:nvPr/>
        </p:nvGraphicFramePr>
        <p:xfrm>
          <a:off x="4425448" y="3824354"/>
          <a:ext cx="3000000" cy="3000000"/>
        </p:xfrm>
        <a:graphic>
          <a:graphicData uri="http://schemas.openxmlformats.org/drawingml/2006/table">
            <a:tbl>
              <a:tblPr bandRow="1" firstRow="1">
                <a:noFill/>
                <a:tableStyleId>{43FA1FB2-D3F3-4E50-B62E-3AEEC44E8EF5}</a:tableStyleId>
              </a:tblPr>
              <a:tblGrid>
                <a:gridCol w="1498600"/>
                <a:gridCol w="1565900"/>
                <a:gridCol w="1529725"/>
                <a:gridCol w="1417325"/>
              </a:tblGrid>
              <a:tr h="2004700">
                <a:tc>
                  <a:txBody>
                    <a:bodyPr/>
                    <a:lstStyle/>
                    <a:p>
                      <a:pPr indent="0" lvl="0" marL="0" marR="0" rtl="0" algn="ctr">
                        <a:spcBef>
                          <a:spcPts val="0"/>
                        </a:spcBef>
                        <a:spcAft>
                          <a:spcPts val="0"/>
                        </a:spcAft>
                        <a:buClr>
                          <a:schemeClr val="dk1"/>
                        </a:buClr>
                        <a:buSzPts val="910"/>
                        <a:buFont typeface="Arial"/>
                        <a:buNone/>
                      </a:pPr>
                      <a:r>
                        <a:t/>
                      </a:r>
                      <a:endParaRPr b="0" sz="910" u="none" cap="none" strike="noStrike">
                        <a:latin typeface="Times New Roman"/>
                        <a:ea typeface="Times New Roman"/>
                        <a:cs typeface="Times New Roman"/>
                        <a:sym typeface="Times New Roman"/>
                      </a:endParaRPr>
                    </a:p>
                  </a:txBody>
                  <a:tcPr marT="0" marB="0" marR="62250" marL="62250">
                    <a:lnL cap="flat" cmpd="sng" w="12700">
                      <a:solidFill>
                        <a:srgbClr val="080000"/>
                      </a:solidFill>
                      <a:prstDash val="solid"/>
                      <a:round/>
                      <a:headEnd len="sm" w="sm" type="none"/>
                      <a:tailEnd len="sm" w="sm" type="none"/>
                    </a:lnL>
                    <a:lnR cap="flat" cmpd="sng" w="12700">
                      <a:solidFill>
                        <a:srgbClr val="080000"/>
                      </a:solidFill>
                      <a:prstDash val="solid"/>
                      <a:round/>
                      <a:headEnd len="sm" w="sm" type="none"/>
                      <a:tailEnd len="sm" w="sm" type="none"/>
                    </a:lnR>
                    <a:lnT cap="flat" cmpd="sng" w="12700">
                      <a:solidFill>
                        <a:srgbClr val="080000"/>
                      </a:solidFill>
                      <a:prstDash val="solid"/>
                      <a:round/>
                      <a:headEnd len="sm" w="sm" type="none"/>
                      <a:tailEnd len="sm" w="sm" type="none"/>
                    </a:lnT>
                    <a:lnB cap="flat" cmpd="sng" w="12700">
                      <a:solidFill>
                        <a:srgbClr val="08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1090"/>
                        <a:buFont typeface="Times New Roman"/>
                        <a:buNone/>
                      </a:pPr>
                      <a:r>
                        <a:rPr b="0" lang="en-US" sz="1090" u="none" cap="none" strike="noStrike">
                          <a:latin typeface="Times New Roman"/>
                          <a:ea typeface="Times New Roman"/>
                          <a:cs typeface="Times New Roman"/>
                          <a:sym typeface="Times New Roman"/>
                        </a:rPr>
                        <a:t> </a:t>
                      </a:r>
                      <a:endParaRPr b="0" sz="1090" u="none" cap="none" strike="noStrike">
                        <a:latin typeface="Times New Roman"/>
                        <a:ea typeface="Times New Roman"/>
                        <a:cs typeface="Times New Roman"/>
                        <a:sym typeface="Times New Roman"/>
                      </a:endParaRPr>
                    </a:p>
                  </a:txBody>
                  <a:tcPr marT="0" marB="0" marR="62250" marL="62250">
                    <a:lnL cap="flat" cmpd="sng" w="12700">
                      <a:solidFill>
                        <a:srgbClr val="080000"/>
                      </a:solidFill>
                      <a:prstDash val="solid"/>
                      <a:round/>
                      <a:headEnd len="sm" w="sm" type="none"/>
                      <a:tailEnd len="sm" w="sm" type="none"/>
                    </a:lnL>
                    <a:lnR cap="flat" cmpd="sng" w="12700">
                      <a:solidFill>
                        <a:srgbClr val="080000"/>
                      </a:solidFill>
                      <a:prstDash val="solid"/>
                      <a:round/>
                      <a:headEnd len="sm" w="sm" type="none"/>
                      <a:tailEnd len="sm" w="sm" type="none"/>
                    </a:lnR>
                    <a:lnT cap="flat" cmpd="sng" w="12700">
                      <a:solidFill>
                        <a:srgbClr val="080000"/>
                      </a:solidFill>
                      <a:prstDash val="solid"/>
                      <a:round/>
                      <a:headEnd len="sm" w="sm" type="none"/>
                      <a:tailEnd len="sm" w="sm" type="none"/>
                    </a:lnT>
                    <a:lnB cap="flat" cmpd="sng" w="12700">
                      <a:solidFill>
                        <a:srgbClr val="08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1090"/>
                        <a:buFont typeface="Arial"/>
                        <a:buNone/>
                      </a:pPr>
                      <a:r>
                        <a:t/>
                      </a:r>
                      <a:endParaRPr b="0" sz="1090" u="none" cap="none" strike="noStrike">
                        <a:latin typeface="Times New Roman"/>
                        <a:ea typeface="Times New Roman"/>
                        <a:cs typeface="Times New Roman"/>
                        <a:sym typeface="Times New Roman"/>
                      </a:endParaRPr>
                    </a:p>
                  </a:txBody>
                  <a:tcPr marT="0" marB="0" marR="62250" marL="62250">
                    <a:lnL cap="flat" cmpd="sng" w="12700">
                      <a:solidFill>
                        <a:srgbClr val="080000"/>
                      </a:solidFill>
                      <a:prstDash val="solid"/>
                      <a:round/>
                      <a:headEnd len="sm" w="sm" type="none"/>
                      <a:tailEnd len="sm" w="sm" type="none"/>
                    </a:lnL>
                    <a:lnR cap="flat" cmpd="sng" w="12700">
                      <a:solidFill>
                        <a:srgbClr val="080000"/>
                      </a:solidFill>
                      <a:prstDash val="solid"/>
                      <a:round/>
                      <a:headEnd len="sm" w="sm" type="none"/>
                      <a:tailEnd len="sm" w="sm" type="none"/>
                    </a:lnR>
                    <a:lnT cap="flat" cmpd="sng" w="12700">
                      <a:solidFill>
                        <a:srgbClr val="080000"/>
                      </a:solidFill>
                      <a:prstDash val="solid"/>
                      <a:round/>
                      <a:headEnd len="sm" w="sm" type="none"/>
                      <a:tailEnd len="sm" w="sm" type="none"/>
                    </a:lnT>
                    <a:lnB cap="flat" cmpd="sng" w="12700">
                      <a:solidFill>
                        <a:srgbClr val="08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1090"/>
                        <a:buFont typeface="Arial"/>
                        <a:buNone/>
                      </a:pPr>
                      <a:r>
                        <a:t/>
                      </a:r>
                      <a:endParaRPr b="0" sz="1090" u="none" cap="none" strike="noStrike">
                        <a:latin typeface="Times New Roman"/>
                        <a:ea typeface="Times New Roman"/>
                        <a:cs typeface="Times New Roman"/>
                        <a:sym typeface="Times New Roman"/>
                      </a:endParaRPr>
                    </a:p>
                  </a:txBody>
                  <a:tcPr marT="0" marB="0" marR="62250" marL="62250">
                    <a:lnL cap="flat" cmpd="sng" w="12700">
                      <a:solidFill>
                        <a:srgbClr val="080000"/>
                      </a:solidFill>
                      <a:prstDash val="solid"/>
                      <a:round/>
                      <a:headEnd len="sm" w="sm" type="none"/>
                      <a:tailEnd len="sm" w="sm" type="none"/>
                    </a:lnL>
                    <a:lnR cap="flat" cmpd="sng" w="12700">
                      <a:solidFill>
                        <a:srgbClr val="080000"/>
                      </a:solidFill>
                      <a:prstDash val="solid"/>
                      <a:round/>
                      <a:headEnd len="sm" w="sm" type="none"/>
                      <a:tailEnd len="sm" w="sm" type="none"/>
                    </a:lnR>
                    <a:lnT cap="flat" cmpd="sng" w="12700">
                      <a:solidFill>
                        <a:srgbClr val="080000"/>
                      </a:solidFill>
                      <a:prstDash val="solid"/>
                      <a:round/>
                      <a:headEnd len="sm" w="sm" type="none"/>
                      <a:tailEnd len="sm" w="sm" type="none"/>
                    </a:lnT>
                    <a:lnB cap="flat" cmpd="sng" w="12700">
                      <a:solidFill>
                        <a:srgbClr val="080000"/>
                      </a:solidFill>
                      <a:prstDash val="solid"/>
                      <a:round/>
                      <a:headEnd len="sm" w="sm" type="none"/>
                      <a:tailEnd len="sm" w="sm" type="none"/>
                    </a:lnB>
                  </a:tcPr>
                </a:tc>
              </a:tr>
            </a:tbl>
          </a:graphicData>
        </a:graphic>
      </p:graphicFrame>
      <p:pic>
        <p:nvPicPr>
          <p:cNvPr id="136" name="Google Shape;136;p6"/>
          <p:cNvPicPr preferRelativeResize="0"/>
          <p:nvPr/>
        </p:nvPicPr>
        <p:blipFill rotWithShape="1">
          <a:blip r:embed="rId12">
            <a:alphaModFix/>
          </a:blip>
          <a:srcRect b="0" l="0" r="0" t="0"/>
          <a:stretch/>
        </p:blipFill>
        <p:spPr>
          <a:xfrm>
            <a:off x="4477316" y="3857203"/>
            <a:ext cx="1357769" cy="1939258"/>
          </a:xfrm>
          <a:prstGeom prst="rect">
            <a:avLst/>
          </a:prstGeom>
          <a:noFill/>
          <a:ln>
            <a:noFill/>
          </a:ln>
        </p:spPr>
      </p:pic>
      <p:pic>
        <p:nvPicPr>
          <p:cNvPr id="137" name="Google Shape;137;p6"/>
          <p:cNvPicPr preferRelativeResize="0"/>
          <p:nvPr/>
        </p:nvPicPr>
        <p:blipFill rotWithShape="1">
          <a:blip r:embed="rId13">
            <a:alphaModFix/>
          </a:blip>
          <a:srcRect b="0" l="0" r="0" t="0"/>
          <a:stretch/>
        </p:blipFill>
        <p:spPr>
          <a:xfrm>
            <a:off x="6026417" y="3875645"/>
            <a:ext cx="1275357" cy="1920816"/>
          </a:xfrm>
          <a:prstGeom prst="rect">
            <a:avLst/>
          </a:prstGeom>
          <a:noFill/>
          <a:ln>
            <a:noFill/>
          </a:ln>
        </p:spPr>
      </p:pic>
      <p:pic>
        <p:nvPicPr>
          <p:cNvPr id="138" name="Google Shape;138;p6"/>
          <p:cNvPicPr preferRelativeResize="0"/>
          <p:nvPr/>
        </p:nvPicPr>
        <p:blipFill rotWithShape="1">
          <a:blip r:embed="rId14">
            <a:alphaModFix/>
          </a:blip>
          <a:srcRect b="0" l="0" r="0" t="0"/>
          <a:stretch/>
        </p:blipFill>
        <p:spPr>
          <a:xfrm>
            <a:off x="7663116" y="3941920"/>
            <a:ext cx="1225795" cy="1746197"/>
          </a:xfrm>
          <a:prstGeom prst="rect">
            <a:avLst/>
          </a:prstGeom>
          <a:noFill/>
          <a:ln>
            <a:noFill/>
          </a:ln>
        </p:spPr>
      </p:pic>
      <p:pic>
        <p:nvPicPr>
          <p:cNvPr id="139" name="Google Shape;139;p6"/>
          <p:cNvPicPr preferRelativeResize="0"/>
          <p:nvPr/>
        </p:nvPicPr>
        <p:blipFill rotWithShape="1">
          <a:blip r:embed="rId15">
            <a:alphaModFix/>
          </a:blip>
          <a:srcRect b="0" l="0" r="0" t="0"/>
          <a:stretch/>
        </p:blipFill>
        <p:spPr>
          <a:xfrm>
            <a:off x="9306731" y="3941920"/>
            <a:ext cx="1032734" cy="1746197"/>
          </a:xfrm>
          <a:prstGeom prst="rect">
            <a:avLst/>
          </a:prstGeom>
          <a:noFill/>
          <a:ln>
            <a:noFill/>
          </a:ln>
        </p:spPr>
      </p:pic>
      <p:graphicFrame>
        <p:nvGraphicFramePr>
          <p:cNvPr id="140" name="Google Shape;140;p6"/>
          <p:cNvGraphicFramePr/>
          <p:nvPr/>
        </p:nvGraphicFramePr>
        <p:xfrm>
          <a:off x="4426025" y="5829311"/>
          <a:ext cx="3000000" cy="3000000"/>
        </p:xfrm>
        <a:graphic>
          <a:graphicData uri="http://schemas.openxmlformats.org/drawingml/2006/table">
            <a:tbl>
              <a:tblPr bandRow="1" firstRow="1">
                <a:noFill/>
                <a:tableStyleId>{43FA1FB2-D3F3-4E50-B62E-3AEEC44E8EF5}</a:tableStyleId>
              </a:tblPr>
              <a:tblGrid>
                <a:gridCol w="1514475"/>
                <a:gridCol w="1537325"/>
                <a:gridCol w="1515750"/>
                <a:gridCol w="1443350"/>
              </a:tblGrid>
              <a:tr h="334000">
                <a:tc>
                  <a:txBody>
                    <a:bodyPr/>
                    <a:lstStyle/>
                    <a:p>
                      <a:pPr indent="0" lvl="0" marL="0" marR="0" rtl="0" algn="ctr">
                        <a:spcBef>
                          <a:spcPts val="0"/>
                        </a:spcBef>
                        <a:spcAft>
                          <a:spcPts val="0"/>
                        </a:spcAft>
                        <a:buClr>
                          <a:schemeClr val="dk1"/>
                        </a:buClr>
                        <a:buSzPts val="1090"/>
                        <a:buFont typeface="SimSun"/>
                        <a:buNone/>
                      </a:pPr>
                      <a:r>
                        <a:rPr b="0" lang="en-US" sz="1090" u="none" cap="none" strike="noStrike">
                          <a:latin typeface="SimSun"/>
                          <a:ea typeface="SimSun"/>
                          <a:cs typeface="SimSun"/>
                          <a:sym typeface="SimSun"/>
                        </a:rPr>
                        <a:t>Electric Driver</a:t>
                      </a:r>
                      <a:endParaRPr b="0" sz="1090" u="none" cap="none" strike="noStrike">
                        <a:latin typeface="SimSun"/>
                        <a:ea typeface="SimSun"/>
                        <a:cs typeface="SimSun"/>
                        <a:sym typeface="SimSun"/>
                      </a:endParaRPr>
                    </a:p>
                  </a:txBody>
                  <a:tcPr marT="0" marB="0" marR="62250" marL="62250">
                    <a:lnL cap="flat" cmpd="sng" w="12700">
                      <a:solidFill>
                        <a:srgbClr val="080000"/>
                      </a:solidFill>
                      <a:prstDash val="solid"/>
                      <a:round/>
                      <a:headEnd len="sm" w="sm" type="none"/>
                      <a:tailEnd len="sm" w="sm" type="none"/>
                    </a:lnL>
                    <a:lnR cap="flat" cmpd="sng" w="12700">
                      <a:solidFill>
                        <a:srgbClr val="080000"/>
                      </a:solidFill>
                      <a:prstDash val="solid"/>
                      <a:round/>
                      <a:headEnd len="sm" w="sm" type="none"/>
                      <a:tailEnd len="sm" w="sm" type="none"/>
                    </a:lnR>
                    <a:lnT cap="flat" cmpd="sng" w="12700">
                      <a:solidFill>
                        <a:srgbClr val="080000"/>
                      </a:solidFill>
                      <a:prstDash val="solid"/>
                      <a:round/>
                      <a:headEnd len="sm" w="sm" type="none"/>
                      <a:tailEnd len="sm" w="sm" type="none"/>
                    </a:lnT>
                    <a:lnB cap="flat" cmpd="sng" w="12700">
                      <a:solidFill>
                        <a:srgbClr val="08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1090"/>
                        <a:buFont typeface="SimSun"/>
                        <a:buNone/>
                      </a:pPr>
                      <a:r>
                        <a:rPr b="0" lang="en-US" sz="1090" u="none" cap="none" strike="noStrike">
                          <a:latin typeface="SimSun"/>
                          <a:ea typeface="SimSun"/>
                          <a:cs typeface="SimSun"/>
                          <a:sym typeface="SimSun"/>
                        </a:rPr>
                        <a:t>electrical adhesive tape</a:t>
                      </a:r>
                      <a:endParaRPr b="0" sz="1090" u="none" cap="none" strike="noStrike">
                        <a:latin typeface="SimSun"/>
                        <a:ea typeface="SimSun"/>
                        <a:cs typeface="SimSun"/>
                        <a:sym typeface="SimSun"/>
                      </a:endParaRPr>
                    </a:p>
                  </a:txBody>
                  <a:tcPr marT="0" marB="0" marR="62250" marL="62250">
                    <a:lnL cap="flat" cmpd="sng" w="12700">
                      <a:solidFill>
                        <a:srgbClr val="080000"/>
                      </a:solidFill>
                      <a:prstDash val="solid"/>
                      <a:round/>
                      <a:headEnd len="sm" w="sm" type="none"/>
                      <a:tailEnd len="sm" w="sm" type="none"/>
                    </a:lnL>
                    <a:lnR cap="flat" cmpd="sng" w="12700">
                      <a:solidFill>
                        <a:srgbClr val="080000"/>
                      </a:solidFill>
                      <a:prstDash val="solid"/>
                      <a:round/>
                      <a:headEnd len="sm" w="sm" type="none"/>
                      <a:tailEnd len="sm" w="sm" type="none"/>
                    </a:lnR>
                    <a:lnT cap="flat" cmpd="sng" w="12700">
                      <a:solidFill>
                        <a:srgbClr val="080000"/>
                      </a:solidFill>
                      <a:prstDash val="solid"/>
                      <a:round/>
                      <a:headEnd len="sm" w="sm" type="none"/>
                      <a:tailEnd len="sm" w="sm" type="none"/>
                    </a:lnT>
                    <a:lnB cap="flat" cmpd="sng" w="12700">
                      <a:solidFill>
                        <a:srgbClr val="08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1090"/>
                        <a:buFont typeface="SimSun"/>
                        <a:buNone/>
                      </a:pPr>
                      <a:r>
                        <a:rPr b="0" lang="en-US" sz="1090" u="none" cap="none" strike="noStrike">
                          <a:latin typeface="SimSun"/>
                          <a:ea typeface="SimSun"/>
                          <a:cs typeface="SimSun"/>
                          <a:sym typeface="SimSun"/>
                        </a:rPr>
                        <a:t>Cable Ties</a:t>
                      </a:r>
                      <a:endParaRPr b="0" sz="1090" u="none" cap="none" strike="noStrike">
                        <a:latin typeface="SimSun"/>
                        <a:ea typeface="SimSun"/>
                        <a:cs typeface="SimSun"/>
                        <a:sym typeface="SimSun"/>
                      </a:endParaRPr>
                    </a:p>
                  </a:txBody>
                  <a:tcPr marT="0" marB="0" marR="62250" marL="62250">
                    <a:lnL cap="flat" cmpd="sng" w="12700">
                      <a:solidFill>
                        <a:srgbClr val="080000"/>
                      </a:solidFill>
                      <a:prstDash val="solid"/>
                      <a:round/>
                      <a:headEnd len="sm" w="sm" type="none"/>
                      <a:tailEnd len="sm" w="sm" type="none"/>
                    </a:lnL>
                    <a:lnR cap="flat" cmpd="sng" w="12700">
                      <a:solidFill>
                        <a:srgbClr val="080000"/>
                      </a:solidFill>
                      <a:prstDash val="solid"/>
                      <a:round/>
                      <a:headEnd len="sm" w="sm" type="none"/>
                      <a:tailEnd len="sm" w="sm" type="none"/>
                    </a:lnR>
                    <a:lnT cap="flat" cmpd="sng" w="12700">
                      <a:solidFill>
                        <a:srgbClr val="080000"/>
                      </a:solidFill>
                      <a:prstDash val="solid"/>
                      <a:round/>
                      <a:headEnd len="sm" w="sm" type="none"/>
                      <a:tailEnd len="sm" w="sm" type="none"/>
                    </a:lnT>
                    <a:lnB cap="flat" cmpd="sng" w="12700">
                      <a:solidFill>
                        <a:srgbClr val="08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1090"/>
                        <a:buFont typeface="SimSun"/>
                        <a:buNone/>
                      </a:pPr>
                      <a:r>
                        <a:rPr b="0" lang="en-US" sz="1090" u="none" cap="none" strike="noStrike">
                          <a:latin typeface="SimSun"/>
                          <a:ea typeface="SimSun"/>
                          <a:cs typeface="SimSun"/>
                          <a:sym typeface="SimSun"/>
                        </a:rPr>
                        <a:t>WIRE ONECTORS</a:t>
                      </a:r>
                      <a:endParaRPr b="0" sz="1090" u="none" cap="none" strike="noStrike">
                        <a:latin typeface="SimSun"/>
                        <a:ea typeface="SimSun"/>
                        <a:cs typeface="SimSun"/>
                        <a:sym typeface="SimSun"/>
                      </a:endParaRPr>
                    </a:p>
                  </a:txBody>
                  <a:tcPr marT="0" marB="0" marR="62250" marL="62250">
                    <a:lnL cap="flat" cmpd="sng" w="12700">
                      <a:solidFill>
                        <a:srgbClr val="080000"/>
                      </a:solidFill>
                      <a:prstDash val="solid"/>
                      <a:round/>
                      <a:headEnd len="sm" w="sm" type="none"/>
                      <a:tailEnd len="sm" w="sm" type="none"/>
                    </a:lnL>
                    <a:lnR cap="flat" cmpd="sng" w="12700">
                      <a:solidFill>
                        <a:srgbClr val="080000"/>
                      </a:solidFill>
                      <a:prstDash val="solid"/>
                      <a:round/>
                      <a:headEnd len="sm" w="sm" type="none"/>
                      <a:tailEnd len="sm" w="sm" type="none"/>
                    </a:lnR>
                    <a:lnT cap="flat" cmpd="sng" w="12700">
                      <a:solidFill>
                        <a:srgbClr val="080000"/>
                      </a:solidFill>
                      <a:prstDash val="solid"/>
                      <a:round/>
                      <a:headEnd len="sm" w="sm" type="none"/>
                      <a:tailEnd len="sm" w="sm" type="none"/>
                    </a:lnT>
                    <a:lnB cap="flat" cmpd="sng" w="12700">
                      <a:solidFill>
                        <a:srgbClr val="080000"/>
                      </a:solidFill>
                      <a:prstDash val="solid"/>
                      <a:round/>
                      <a:headEnd len="sm" w="sm" type="none"/>
                      <a:tailEnd len="sm" w="sm" type="none"/>
                    </a:lnB>
                  </a:tcPr>
                </a:tc>
              </a:tr>
            </a:tbl>
          </a:graphicData>
        </a:graphic>
      </p:graphicFrame>
      <p:sp>
        <p:nvSpPr>
          <p:cNvPr id="141" name="Google Shape;141;p6"/>
          <p:cNvSpPr txBox="1"/>
          <p:nvPr/>
        </p:nvSpPr>
        <p:spPr>
          <a:xfrm>
            <a:off x="3828415" y="807085"/>
            <a:ext cx="5117465" cy="4603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2E75B5"/>
                </a:solidFill>
                <a:latin typeface="Arial"/>
                <a:ea typeface="Arial"/>
                <a:cs typeface="Arial"/>
                <a:sym typeface="Arial"/>
              </a:rPr>
              <a:t>二、Massage chair tools and use</a:t>
            </a:r>
            <a:endParaRPr b="1" sz="2400">
              <a:solidFill>
                <a:srgbClr val="2E75B5"/>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6" name="Shape 146"/>
        <p:cNvGrpSpPr/>
        <p:nvPr/>
      </p:nvGrpSpPr>
      <p:grpSpPr>
        <a:xfrm>
          <a:off x="0" y="0"/>
          <a:ext cx="0" cy="0"/>
          <a:chOff x="0" y="0"/>
          <a:chExt cx="0" cy="0"/>
        </a:xfrm>
      </p:grpSpPr>
      <p:pic>
        <p:nvPicPr>
          <p:cNvPr id="147" name="Google Shape;147;p7"/>
          <p:cNvPicPr preferRelativeResize="0"/>
          <p:nvPr/>
        </p:nvPicPr>
        <p:blipFill rotWithShape="1">
          <a:blip r:embed="rId4">
            <a:alphaModFix/>
          </a:blip>
          <a:srcRect b="0" l="0" r="0" t="0"/>
          <a:stretch/>
        </p:blipFill>
        <p:spPr>
          <a:xfrm>
            <a:off x="4706981" y="1980842"/>
            <a:ext cx="2553611" cy="4025526"/>
          </a:xfrm>
          <a:prstGeom prst="rect">
            <a:avLst/>
          </a:prstGeom>
          <a:noFill/>
          <a:ln>
            <a:noFill/>
          </a:ln>
        </p:spPr>
      </p:pic>
      <p:cxnSp>
        <p:nvCxnSpPr>
          <p:cNvPr id="148" name="Google Shape;148;p7"/>
          <p:cNvCxnSpPr/>
          <p:nvPr/>
        </p:nvCxnSpPr>
        <p:spPr>
          <a:xfrm flipH="1">
            <a:off x="4270259" y="2709723"/>
            <a:ext cx="1325835" cy="11120"/>
          </a:xfrm>
          <a:prstGeom prst="straightConnector1">
            <a:avLst/>
          </a:prstGeom>
          <a:noFill/>
          <a:ln cap="flat" cmpd="sng" w="28575">
            <a:solidFill>
              <a:srgbClr val="FF0000"/>
            </a:solidFill>
            <a:prstDash val="solid"/>
            <a:miter lim="800000"/>
            <a:headEnd len="sm" w="sm" type="none"/>
            <a:tailEnd len="med" w="med" type="stealth"/>
          </a:ln>
        </p:spPr>
      </p:cxnSp>
      <p:sp>
        <p:nvSpPr>
          <p:cNvPr id="149" name="Google Shape;149;p7"/>
          <p:cNvSpPr/>
          <p:nvPr/>
        </p:nvSpPr>
        <p:spPr>
          <a:xfrm>
            <a:off x="2266470" y="2569157"/>
            <a:ext cx="2003804" cy="292185"/>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35">
                <a:solidFill>
                  <a:schemeClr val="lt1"/>
                </a:solidFill>
                <a:latin typeface="Arial"/>
                <a:ea typeface="Arial"/>
                <a:cs typeface="Arial"/>
                <a:sym typeface="Arial"/>
              </a:rPr>
              <a:t>LED display</a:t>
            </a:r>
            <a:endParaRPr sz="1435">
              <a:solidFill>
                <a:schemeClr val="lt1"/>
              </a:solidFill>
              <a:latin typeface="Arial"/>
              <a:ea typeface="Arial"/>
              <a:cs typeface="Arial"/>
              <a:sym typeface="Arial"/>
            </a:endParaRPr>
          </a:p>
        </p:txBody>
      </p:sp>
      <p:cxnSp>
        <p:nvCxnSpPr>
          <p:cNvPr id="150" name="Google Shape;150;p7"/>
          <p:cNvCxnSpPr/>
          <p:nvPr/>
        </p:nvCxnSpPr>
        <p:spPr>
          <a:xfrm flipH="1" rot="10800000">
            <a:off x="5871068" y="3968331"/>
            <a:ext cx="1538636" cy="51052"/>
          </a:xfrm>
          <a:prstGeom prst="straightConnector1">
            <a:avLst/>
          </a:prstGeom>
          <a:noFill/>
          <a:ln cap="flat" cmpd="sng" w="28575">
            <a:solidFill>
              <a:srgbClr val="FF0000"/>
            </a:solidFill>
            <a:prstDash val="solid"/>
            <a:miter lim="800000"/>
            <a:headEnd len="sm" w="sm" type="none"/>
            <a:tailEnd len="med" w="med" type="stealth"/>
          </a:ln>
        </p:spPr>
      </p:cxnSp>
      <p:sp>
        <p:nvSpPr>
          <p:cNvPr id="151" name="Google Shape;151;p7"/>
          <p:cNvSpPr/>
          <p:nvPr/>
        </p:nvSpPr>
        <p:spPr>
          <a:xfrm>
            <a:off x="2267046" y="3074574"/>
            <a:ext cx="2003228" cy="292185"/>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35">
                <a:solidFill>
                  <a:schemeClr val="lt1"/>
                </a:solidFill>
                <a:latin typeface="Arial"/>
                <a:ea typeface="Arial"/>
                <a:cs typeface="Arial"/>
                <a:sym typeface="Arial"/>
              </a:rPr>
              <a:t>Data hold switch</a:t>
            </a:r>
            <a:endParaRPr sz="1435">
              <a:solidFill>
                <a:schemeClr val="lt1"/>
              </a:solidFill>
              <a:latin typeface="Arial"/>
              <a:ea typeface="Arial"/>
              <a:cs typeface="Arial"/>
              <a:sym typeface="Arial"/>
            </a:endParaRPr>
          </a:p>
        </p:txBody>
      </p:sp>
      <p:sp>
        <p:nvSpPr>
          <p:cNvPr id="152" name="Google Shape;152;p7"/>
          <p:cNvSpPr/>
          <p:nvPr/>
        </p:nvSpPr>
        <p:spPr>
          <a:xfrm>
            <a:off x="7409970" y="3810512"/>
            <a:ext cx="2561665" cy="292185"/>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35">
                <a:solidFill>
                  <a:schemeClr val="lt1"/>
                </a:solidFill>
                <a:latin typeface="Arial"/>
                <a:ea typeface="Arial"/>
                <a:cs typeface="Arial"/>
                <a:sym typeface="Arial"/>
              </a:rPr>
              <a:t>Gear dial</a:t>
            </a:r>
            <a:endParaRPr sz="1435">
              <a:solidFill>
                <a:schemeClr val="lt1"/>
              </a:solidFill>
              <a:latin typeface="Arial"/>
              <a:ea typeface="Arial"/>
              <a:cs typeface="Arial"/>
              <a:sym typeface="Arial"/>
            </a:endParaRPr>
          </a:p>
        </p:txBody>
      </p:sp>
      <p:sp>
        <p:nvSpPr>
          <p:cNvPr id="153" name="Google Shape;153;p7"/>
          <p:cNvSpPr/>
          <p:nvPr/>
        </p:nvSpPr>
        <p:spPr>
          <a:xfrm>
            <a:off x="2266470" y="4978677"/>
            <a:ext cx="1947903" cy="292185"/>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35">
                <a:solidFill>
                  <a:schemeClr val="lt1"/>
                </a:solidFill>
                <a:latin typeface="Arial"/>
                <a:ea typeface="Arial"/>
                <a:cs typeface="Arial"/>
                <a:sym typeface="Arial"/>
              </a:rPr>
              <a:t>Measuring port</a:t>
            </a:r>
            <a:endParaRPr sz="1435">
              <a:solidFill>
                <a:schemeClr val="lt1"/>
              </a:solidFill>
              <a:latin typeface="Arial"/>
              <a:ea typeface="Arial"/>
              <a:cs typeface="Arial"/>
              <a:sym typeface="Arial"/>
            </a:endParaRPr>
          </a:p>
        </p:txBody>
      </p:sp>
      <p:sp>
        <p:nvSpPr>
          <p:cNvPr id="154" name="Google Shape;154;p7"/>
          <p:cNvSpPr/>
          <p:nvPr/>
        </p:nvSpPr>
        <p:spPr>
          <a:xfrm>
            <a:off x="2265893" y="4325150"/>
            <a:ext cx="1948479" cy="432803"/>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35">
                <a:solidFill>
                  <a:schemeClr val="lt1"/>
                </a:solidFill>
                <a:latin typeface="Arial"/>
                <a:ea typeface="Arial"/>
                <a:cs typeface="Arial"/>
                <a:sym typeface="Arial"/>
              </a:rPr>
              <a:t>Buzzer (diode test gear）</a:t>
            </a:r>
            <a:endParaRPr sz="1435">
              <a:solidFill>
                <a:schemeClr val="lt1"/>
              </a:solidFill>
              <a:latin typeface="Arial"/>
              <a:ea typeface="Arial"/>
              <a:cs typeface="Arial"/>
              <a:sym typeface="Arial"/>
            </a:endParaRPr>
          </a:p>
        </p:txBody>
      </p:sp>
      <p:sp>
        <p:nvSpPr>
          <p:cNvPr id="155" name="Google Shape;155;p7"/>
          <p:cNvSpPr/>
          <p:nvPr/>
        </p:nvSpPr>
        <p:spPr>
          <a:xfrm>
            <a:off x="7408817" y="2981789"/>
            <a:ext cx="2562241" cy="625865"/>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35">
                <a:solidFill>
                  <a:schemeClr val="lt1"/>
                </a:solidFill>
                <a:latin typeface="Arial"/>
                <a:ea typeface="Arial"/>
                <a:cs typeface="Arial"/>
                <a:sym typeface="Arial"/>
              </a:rPr>
              <a:t>DC voltage Test gear V-</a:t>
            </a:r>
            <a:endParaRPr sz="1435">
              <a:solidFill>
                <a:schemeClr val="lt1"/>
              </a:solidFill>
              <a:latin typeface="Arial"/>
              <a:ea typeface="Arial"/>
              <a:cs typeface="Arial"/>
              <a:sym typeface="Arial"/>
            </a:endParaRPr>
          </a:p>
        </p:txBody>
      </p:sp>
      <p:sp>
        <p:nvSpPr>
          <p:cNvPr id="156" name="Google Shape;156;p7"/>
          <p:cNvSpPr/>
          <p:nvPr/>
        </p:nvSpPr>
        <p:spPr>
          <a:xfrm>
            <a:off x="7409393" y="4241010"/>
            <a:ext cx="2561665" cy="516943"/>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35">
                <a:solidFill>
                  <a:schemeClr val="lt1"/>
                </a:solidFill>
                <a:latin typeface="Arial"/>
                <a:ea typeface="Arial"/>
                <a:cs typeface="Arial"/>
                <a:sym typeface="Arial"/>
              </a:rPr>
              <a:t>AC voltage test gear V~</a:t>
            </a:r>
            <a:endParaRPr sz="1435">
              <a:solidFill>
                <a:schemeClr val="lt1"/>
              </a:solidFill>
              <a:latin typeface="Arial"/>
              <a:ea typeface="Arial"/>
              <a:cs typeface="Arial"/>
              <a:sym typeface="Arial"/>
            </a:endParaRPr>
          </a:p>
        </p:txBody>
      </p:sp>
      <p:sp>
        <p:nvSpPr>
          <p:cNvPr id="157" name="Google Shape;157;p7"/>
          <p:cNvSpPr/>
          <p:nvPr/>
        </p:nvSpPr>
        <p:spPr>
          <a:xfrm>
            <a:off x="7408817" y="4854772"/>
            <a:ext cx="2562241" cy="292185"/>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35">
                <a:solidFill>
                  <a:schemeClr val="lt1"/>
                </a:solidFill>
                <a:latin typeface="Arial"/>
                <a:ea typeface="Arial"/>
                <a:cs typeface="Arial"/>
                <a:sym typeface="Arial"/>
              </a:rPr>
              <a:t>Measuring port</a:t>
            </a:r>
            <a:endParaRPr sz="1435">
              <a:solidFill>
                <a:schemeClr val="lt1"/>
              </a:solidFill>
              <a:latin typeface="Arial"/>
              <a:ea typeface="Arial"/>
              <a:cs typeface="Arial"/>
              <a:sym typeface="Arial"/>
            </a:endParaRPr>
          </a:p>
        </p:txBody>
      </p:sp>
      <p:cxnSp>
        <p:nvCxnSpPr>
          <p:cNvPr id="158" name="Google Shape;158;p7"/>
          <p:cNvCxnSpPr/>
          <p:nvPr/>
        </p:nvCxnSpPr>
        <p:spPr>
          <a:xfrm flipH="1">
            <a:off x="4270259" y="3204068"/>
            <a:ext cx="1185316" cy="22241"/>
          </a:xfrm>
          <a:prstGeom prst="straightConnector1">
            <a:avLst/>
          </a:prstGeom>
          <a:noFill/>
          <a:ln cap="flat" cmpd="sng" w="28575">
            <a:solidFill>
              <a:srgbClr val="FF0000"/>
            </a:solidFill>
            <a:prstDash val="solid"/>
            <a:miter lim="800000"/>
            <a:headEnd len="sm" w="sm" type="none"/>
            <a:tailEnd len="med" w="med" type="stealth"/>
          </a:ln>
        </p:spPr>
      </p:cxnSp>
      <p:cxnSp>
        <p:nvCxnSpPr>
          <p:cNvPr id="159" name="Google Shape;159;p7"/>
          <p:cNvCxnSpPr/>
          <p:nvPr/>
        </p:nvCxnSpPr>
        <p:spPr>
          <a:xfrm flipH="1">
            <a:off x="4287445" y="3776760"/>
            <a:ext cx="1089278" cy="33867"/>
          </a:xfrm>
          <a:prstGeom prst="straightConnector1">
            <a:avLst/>
          </a:prstGeom>
          <a:noFill/>
          <a:ln cap="flat" cmpd="sng" w="28575">
            <a:solidFill>
              <a:srgbClr val="FF0000"/>
            </a:solidFill>
            <a:prstDash val="solid"/>
            <a:miter lim="800000"/>
            <a:headEnd len="sm" w="sm" type="none"/>
            <a:tailEnd len="med" w="med" type="stealth"/>
          </a:ln>
        </p:spPr>
      </p:cxnSp>
      <p:cxnSp>
        <p:nvCxnSpPr>
          <p:cNvPr id="160" name="Google Shape;160;p7"/>
          <p:cNvCxnSpPr/>
          <p:nvPr/>
        </p:nvCxnSpPr>
        <p:spPr>
          <a:xfrm flipH="1">
            <a:off x="4242459" y="4518278"/>
            <a:ext cx="1089278" cy="39932"/>
          </a:xfrm>
          <a:prstGeom prst="straightConnector1">
            <a:avLst/>
          </a:prstGeom>
          <a:noFill/>
          <a:ln cap="flat" cmpd="sng" w="28575">
            <a:solidFill>
              <a:srgbClr val="FF0000"/>
            </a:solidFill>
            <a:prstDash val="solid"/>
            <a:miter lim="800000"/>
            <a:headEnd len="sm" w="sm" type="none"/>
            <a:tailEnd len="med" w="med" type="stealth"/>
          </a:ln>
        </p:spPr>
      </p:cxnSp>
      <p:cxnSp>
        <p:nvCxnSpPr>
          <p:cNvPr id="161" name="Google Shape;161;p7"/>
          <p:cNvCxnSpPr/>
          <p:nvPr/>
        </p:nvCxnSpPr>
        <p:spPr>
          <a:xfrm flipH="1">
            <a:off x="4253579" y="5102596"/>
            <a:ext cx="1763568" cy="44481"/>
          </a:xfrm>
          <a:prstGeom prst="straightConnector1">
            <a:avLst/>
          </a:prstGeom>
          <a:noFill/>
          <a:ln cap="flat" cmpd="sng" w="28575">
            <a:solidFill>
              <a:srgbClr val="FF0000"/>
            </a:solidFill>
            <a:prstDash val="solid"/>
            <a:miter lim="800000"/>
            <a:headEnd len="sm" w="sm" type="none"/>
            <a:tailEnd len="med" w="med" type="stealth"/>
          </a:ln>
        </p:spPr>
      </p:cxnSp>
      <p:cxnSp>
        <p:nvCxnSpPr>
          <p:cNvPr id="162" name="Google Shape;162;p7"/>
          <p:cNvCxnSpPr>
            <a:endCxn id="163" idx="1"/>
          </p:cNvCxnSpPr>
          <p:nvPr/>
        </p:nvCxnSpPr>
        <p:spPr>
          <a:xfrm flipH="1" rot="10800000">
            <a:off x="6511470" y="2715250"/>
            <a:ext cx="898500" cy="533700"/>
          </a:xfrm>
          <a:prstGeom prst="straightConnector1">
            <a:avLst/>
          </a:prstGeom>
          <a:noFill/>
          <a:ln cap="flat" cmpd="sng" w="28575">
            <a:solidFill>
              <a:srgbClr val="FF0000"/>
            </a:solidFill>
            <a:prstDash val="solid"/>
            <a:miter lim="800000"/>
            <a:headEnd len="sm" w="sm" type="none"/>
            <a:tailEnd len="med" w="med" type="stealth"/>
          </a:ln>
        </p:spPr>
      </p:cxnSp>
      <p:cxnSp>
        <p:nvCxnSpPr>
          <p:cNvPr id="164" name="Google Shape;164;p7"/>
          <p:cNvCxnSpPr>
            <a:endCxn id="155" idx="1"/>
          </p:cNvCxnSpPr>
          <p:nvPr/>
        </p:nvCxnSpPr>
        <p:spPr>
          <a:xfrm flipH="1" rot="10800000">
            <a:off x="6286817" y="3294721"/>
            <a:ext cx="1122000" cy="358500"/>
          </a:xfrm>
          <a:prstGeom prst="straightConnector1">
            <a:avLst/>
          </a:prstGeom>
          <a:noFill/>
          <a:ln cap="flat" cmpd="sng" w="28575">
            <a:solidFill>
              <a:srgbClr val="FF0000"/>
            </a:solidFill>
            <a:prstDash val="solid"/>
            <a:miter lim="800000"/>
            <a:headEnd len="sm" w="sm" type="none"/>
            <a:tailEnd len="med" w="med" type="stealth"/>
          </a:ln>
        </p:spPr>
      </p:cxnSp>
      <p:cxnSp>
        <p:nvCxnSpPr>
          <p:cNvPr id="165" name="Google Shape;165;p7"/>
          <p:cNvCxnSpPr>
            <a:endCxn id="156" idx="1"/>
          </p:cNvCxnSpPr>
          <p:nvPr/>
        </p:nvCxnSpPr>
        <p:spPr>
          <a:xfrm>
            <a:off x="6320093" y="4349782"/>
            <a:ext cx="1089300" cy="149700"/>
          </a:xfrm>
          <a:prstGeom prst="straightConnector1">
            <a:avLst/>
          </a:prstGeom>
          <a:noFill/>
          <a:ln cap="flat" cmpd="sng" w="28575">
            <a:solidFill>
              <a:srgbClr val="FF0000"/>
            </a:solidFill>
            <a:prstDash val="solid"/>
            <a:miter lim="800000"/>
            <a:headEnd len="sm" w="sm" type="none"/>
            <a:tailEnd len="med" w="med" type="stealth"/>
          </a:ln>
        </p:spPr>
      </p:cxnSp>
      <p:cxnSp>
        <p:nvCxnSpPr>
          <p:cNvPr id="166" name="Google Shape;166;p7"/>
          <p:cNvCxnSpPr>
            <a:endCxn id="157" idx="1"/>
          </p:cNvCxnSpPr>
          <p:nvPr/>
        </p:nvCxnSpPr>
        <p:spPr>
          <a:xfrm>
            <a:off x="6466517" y="4799265"/>
            <a:ext cx="942300" cy="201600"/>
          </a:xfrm>
          <a:prstGeom prst="straightConnector1">
            <a:avLst/>
          </a:prstGeom>
          <a:noFill/>
          <a:ln cap="flat" cmpd="sng" w="28575">
            <a:solidFill>
              <a:srgbClr val="FF0000"/>
            </a:solidFill>
            <a:prstDash val="solid"/>
            <a:miter lim="800000"/>
            <a:headEnd len="sm" w="sm" type="none"/>
            <a:tailEnd len="med" w="med" type="stealth"/>
          </a:ln>
        </p:spPr>
      </p:cxnSp>
      <p:cxnSp>
        <p:nvCxnSpPr>
          <p:cNvPr id="167" name="Google Shape;167;p7"/>
          <p:cNvCxnSpPr/>
          <p:nvPr/>
        </p:nvCxnSpPr>
        <p:spPr>
          <a:xfrm>
            <a:off x="5343363" y="4192758"/>
            <a:ext cx="0" cy="336640"/>
          </a:xfrm>
          <a:prstGeom prst="straightConnector1">
            <a:avLst/>
          </a:prstGeom>
          <a:noFill/>
          <a:ln cap="flat" cmpd="sng" w="28575">
            <a:solidFill>
              <a:srgbClr val="FF0000"/>
            </a:solidFill>
            <a:prstDash val="solid"/>
            <a:miter lim="800000"/>
            <a:headEnd len="sm" w="sm" type="none"/>
            <a:tailEnd len="sm" w="sm" type="none"/>
          </a:ln>
        </p:spPr>
      </p:cxnSp>
      <p:sp>
        <p:nvSpPr>
          <p:cNvPr id="163" name="Google Shape;163;p7"/>
          <p:cNvSpPr/>
          <p:nvPr/>
        </p:nvSpPr>
        <p:spPr>
          <a:xfrm>
            <a:off x="7409970" y="2569157"/>
            <a:ext cx="2561665" cy="292185"/>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35">
                <a:solidFill>
                  <a:schemeClr val="lt1"/>
                </a:solidFill>
                <a:latin typeface="Arial"/>
                <a:ea typeface="Arial"/>
                <a:cs typeface="Arial"/>
                <a:sym typeface="Arial"/>
              </a:rPr>
              <a:t>HFE test socket</a:t>
            </a:r>
            <a:endParaRPr sz="1435">
              <a:solidFill>
                <a:schemeClr val="lt1"/>
              </a:solidFill>
              <a:latin typeface="Arial"/>
              <a:ea typeface="Arial"/>
              <a:cs typeface="Arial"/>
              <a:sym typeface="Arial"/>
            </a:endParaRPr>
          </a:p>
        </p:txBody>
      </p:sp>
      <p:sp>
        <p:nvSpPr>
          <p:cNvPr id="168" name="Google Shape;168;p7"/>
          <p:cNvSpPr/>
          <p:nvPr/>
        </p:nvSpPr>
        <p:spPr>
          <a:xfrm>
            <a:off x="2266470" y="3676234"/>
            <a:ext cx="1976141" cy="292185"/>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35">
                <a:solidFill>
                  <a:schemeClr val="lt1"/>
                </a:solidFill>
                <a:latin typeface="Arial"/>
                <a:ea typeface="Arial"/>
                <a:cs typeface="Arial"/>
                <a:sym typeface="Arial"/>
              </a:rPr>
              <a:t>Resistance test gear Ω</a:t>
            </a:r>
            <a:endParaRPr sz="1435">
              <a:solidFill>
                <a:schemeClr val="lt1"/>
              </a:solidFill>
              <a:latin typeface="Arial"/>
              <a:ea typeface="Arial"/>
              <a:cs typeface="Arial"/>
              <a:sym typeface="Arial"/>
            </a:endParaRPr>
          </a:p>
        </p:txBody>
      </p:sp>
      <p:sp>
        <p:nvSpPr>
          <p:cNvPr id="169" name="Google Shape;169;p7"/>
          <p:cNvSpPr txBox="1"/>
          <p:nvPr/>
        </p:nvSpPr>
        <p:spPr>
          <a:xfrm>
            <a:off x="1597660" y="1442085"/>
            <a:ext cx="2689860" cy="3124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35">
                <a:solidFill>
                  <a:schemeClr val="dk1"/>
                </a:solidFill>
                <a:latin typeface="Arial"/>
                <a:ea typeface="Arial"/>
                <a:cs typeface="Arial"/>
                <a:sym typeface="Arial"/>
              </a:rPr>
              <a:t>2.Usage of multimeter</a:t>
            </a:r>
            <a:endParaRPr b="1" sz="1435">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4" name="Shape 174"/>
        <p:cNvGrpSpPr/>
        <p:nvPr/>
      </p:nvGrpSpPr>
      <p:grpSpPr>
        <a:xfrm>
          <a:off x="0" y="0"/>
          <a:ext cx="0" cy="0"/>
          <a:chOff x="0" y="0"/>
          <a:chExt cx="0" cy="0"/>
        </a:xfrm>
      </p:grpSpPr>
      <p:sp>
        <p:nvSpPr>
          <p:cNvPr id="175" name="Google Shape;175;p8"/>
          <p:cNvSpPr txBox="1"/>
          <p:nvPr/>
        </p:nvSpPr>
        <p:spPr>
          <a:xfrm>
            <a:off x="1967864" y="1887836"/>
            <a:ext cx="6639793" cy="29667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35">
                <a:solidFill>
                  <a:schemeClr val="dk1"/>
                </a:solidFill>
                <a:latin typeface="Arial"/>
                <a:ea typeface="Arial"/>
                <a:cs typeface="Arial"/>
                <a:sym typeface="Arial"/>
              </a:rPr>
              <a:t>2.1、Function of the test gears </a:t>
            </a:r>
            <a:endParaRPr b="1" sz="1435">
              <a:solidFill>
                <a:schemeClr val="dk1"/>
              </a:solidFill>
              <a:latin typeface="Arial"/>
              <a:ea typeface="Arial"/>
              <a:cs typeface="Arial"/>
              <a:sym typeface="Arial"/>
            </a:endParaRPr>
          </a:p>
          <a:p>
            <a:pPr indent="0" lvl="0" marL="0" marR="0" rtl="0" algn="l">
              <a:spcBef>
                <a:spcPts val="0"/>
              </a:spcBef>
              <a:spcAft>
                <a:spcPts val="0"/>
              </a:spcAft>
              <a:buNone/>
            </a:pPr>
            <a:r>
              <a:rPr b="1" lang="en-US" sz="1435">
                <a:solidFill>
                  <a:schemeClr val="dk1"/>
                </a:solidFill>
                <a:latin typeface="Arial"/>
                <a:ea typeface="Arial"/>
                <a:cs typeface="Arial"/>
                <a:sym typeface="Arial"/>
              </a:rPr>
              <a:t>Data hold switch</a:t>
            </a:r>
            <a:r>
              <a:rPr lang="en-US" sz="1435">
                <a:solidFill>
                  <a:schemeClr val="dk1"/>
                </a:solidFill>
                <a:latin typeface="Arial"/>
                <a:ea typeface="Arial"/>
                <a:cs typeface="Arial"/>
                <a:sym typeface="Arial"/>
              </a:rPr>
              <a:t>：Memorize the measured data for comparison。</a:t>
            </a:r>
            <a:endParaRPr sz="1435">
              <a:solidFill>
                <a:schemeClr val="dk1"/>
              </a:solidFill>
              <a:latin typeface="Arial"/>
              <a:ea typeface="Arial"/>
              <a:cs typeface="Arial"/>
              <a:sym typeface="Arial"/>
            </a:endParaRPr>
          </a:p>
          <a:p>
            <a:pPr indent="0" lvl="0" marL="0" marR="0" rtl="0" algn="l">
              <a:spcBef>
                <a:spcPts val="0"/>
              </a:spcBef>
              <a:spcAft>
                <a:spcPts val="0"/>
              </a:spcAft>
              <a:buNone/>
            </a:pPr>
            <a:r>
              <a:rPr b="1" lang="en-US" sz="1435">
                <a:solidFill>
                  <a:schemeClr val="dk1"/>
                </a:solidFill>
                <a:latin typeface="Arial"/>
                <a:ea typeface="Arial"/>
                <a:cs typeface="Arial"/>
                <a:sym typeface="Arial"/>
              </a:rPr>
              <a:t>Buzzer (diode test gear）</a:t>
            </a:r>
            <a:r>
              <a:rPr lang="en-US" sz="1435">
                <a:solidFill>
                  <a:schemeClr val="dk1"/>
                </a:solidFill>
                <a:latin typeface="Arial"/>
                <a:ea typeface="Arial"/>
                <a:cs typeface="Arial"/>
                <a:sym typeface="Arial"/>
              </a:rPr>
              <a:t>：Measure the quality of diode, the on-off and alarm function of circuit</a:t>
            </a:r>
            <a:endParaRPr sz="1435">
              <a:solidFill>
                <a:schemeClr val="dk1"/>
              </a:solidFill>
              <a:latin typeface="Arial"/>
              <a:ea typeface="Arial"/>
              <a:cs typeface="Arial"/>
              <a:sym typeface="Arial"/>
            </a:endParaRPr>
          </a:p>
          <a:p>
            <a:pPr indent="0" lvl="0" marL="0" marR="0" rtl="0" algn="l">
              <a:spcBef>
                <a:spcPts val="0"/>
              </a:spcBef>
              <a:spcAft>
                <a:spcPts val="0"/>
              </a:spcAft>
              <a:buNone/>
            </a:pPr>
            <a:r>
              <a:rPr b="1" lang="en-US" sz="1435">
                <a:solidFill>
                  <a:schemeClr val="dk1"/>
                </a:solidFill>
                <a:latin typeface="Arial"/>
                <a:ea typeface="Arial"/>
                <a:cs typeface="Arial"/>
                <a:sym typeface="Arial"/>
              </a:rPr>
              <a:t>Resistance gear test gear</a:t>
            </a:r>
            <a:r>
              <a:rPr lang="en-US" sz="1435">
                <a:solidFill>
                  <a:schemeClr val="dk1"/>
                </a:solidFill>
                <a:latin typeface="Arial"/>
                <a:ea typeface="Arial"/>
                <a:cs typeface="Arial"/>
                <a:sym typeface="Arial"/>
              </a:rPr>
              <a:t>：Measure the quality and value of resistance</a:t>
            </a:r>
            <a:endParaRPr sz="1435">
              <a:solidFill>
                <a:schemeClr val="dk1"/>
              </a:solidFill>
              <a:latin typeface="Arial"/>
              <a:ea typeface="Arial"/>
              <a:cs typeface="Arial"/>
              <a:sym typeface="Arial"/>
            </a:endParaRPr>
          </a:p>
          <a:p>
            <a:pPr indent="0" lvl="0" marL="0" marR="0" rtl="0" algn="l">
              <a:spcBef>
                <a:spcPts val="0"/>
              </a:spcBef>
              <a:spcAft>
                <a:spcPts val="0"/>
              </a:spcAft>
              <a:buNone/>
            </a:pPr>
            <a:r>
              <a:rPr b="1" lang="en-US" sz="1435">
                <a:solidFill>
                  <a:schemeClr val="dk1"/>
                </a:solidFill>
                <a:latin typeface="Arial"/>
                <a:ea typeface="Arial"/>
                <a:cs typeface="Arial"/>
                <a:sym typeface="Arial"/>
              </a:rPr>
              <a:t>DC voltage Test gear V-</a:t>
            </a:r>
            <a:r>
              <a:rPr lang="en-US" sz="1435">
                <a:solidFill>
                  <a:schemeClr val="dk1"/>
                </a:solidFill>
                <a:latin typeface="Arial"/>
                <a:ea typeface="Arial"/>
                <a:cs typeface="Arial"/>
                <a:sym typeface="Arial"/>
              </a:rPr>
              <a:t>：Measure DC voltage</a:t>
            </a:r>
            <a:endParaRPr sz="1435">
              <a:solidFill>
                <a:schemeClr val="dk1"/>
              </a:solidFill>
              <a:latin typeface="Arial"/>
              <a:ea typeface="Arial"/>
              <a:cs typeface="Arial"/>
              <a:sym typeface="Arial"/>
            </a:endParaRPr>
          </a:p>
          <a:p>
            <a:pPr indent="0" lvl="0" marL="0" marR="0" rtl="0" algn="l">
              <a:spcBef>
                <a:spcPts val="0"/>
              </a:spcBef>
              <a:spcAft>
                <a:spcPts val="0"/>
              </a:spcAft>
              <a:buNone/>
            </a:pPr>
            <a:r>
              <a:rPr b="1" lang="en-US" sz="1435">
                <a:solidFill>
                  <a:schemeClr val="dk1"/>
                </a:solidFill>
                <a:latin typeface="Arial"/>
                <a:ea typeface="Arial"/>
                <a:cs typeface="Arial"/>
                <a:sym typeface="Arial"/>
              </a:rPr>
              <a:t>AC voltage test gear V~</a:t>
            </a:r>
            <a:r>
              <a:rPr lang="en-US" sz="1435">
                <a:solidFill>
                  <a:schemeClr val="dk1"/>
                </a:solidFill>
                <a:latin typeface="Arial"/>
                <a:ea typeface="Arial"/>
                <a:cs typeface="Arial"/>
                <a:sym typeface="Arial"/>
              </a:rPr>
              <a:t>：Measure AC voltage</a:t>
            </a:r>
            <a:endParaRPr sz="1435">
              <a:solidFill>
                <a:schemeClr val="dk1"/>
              </a:solidFill>
              <a:latin typeface="Arial"/>
              <a:ea typeface="Arial"/>
              <a:cs typeface="Arial"/>
              <a:sym typeface="Arial"/>
            </a:endParaRPr>
          </a:p>
          <a:p>
            <a:pPr indent="0" lvl="0" marL="0" marR="0" rtl="0" algn="l">
              <a:spcBef>
                <a:spcPts val="0"/>
              </a:spcBef>
              <a:spcAft>
                <a:spcPts val="0"/>
              </a:spcAft>
              <a:buNone/>
            </a:pPr>
            <a:r>
              <a:rPr b="1" lang="en-US" sz="1435">
                <a:solidFill>
                  <a:schemeClr val="dk1"/>
                </a:solidFill>
                <a:latin typeface="Arial"/>
                <a:ea typeface="Arial"/>
                <a:cs typeface="Arial"/>
                <a:sym typeface="Arial"/>
              </a:rPr>
              <a:t>VΩ / COM</a:t>
            </a:r>
            <a:r>
              <a:rPr lang="en-US" sz="1435">
                <a:solidFill>
                  <a:schemeClr val="dk1"/>
                </a:solidFill>
                <a:latin typeface="Arial"/>
                <a:ea typeface="Arial"/>
                <a:cs typeface="Arial"/>
                <a:sym typeface="Arial"/>
              </a:rPr>
              <a:t>：VΩ Red pen port (+ pole) during test, black pen port (- pole) during com test</a:t>
            </a:r>
            <a:endParaRPr sz="1435">
              <a:solidFill>
                <a:schemeClr val="dk1"/>
              </a:solidFill>
              <a:latin typeface="Arial"/>
              <a:ea typeface="Arial"/>
              <a:cs typeface="Arial"/>
              <a:sym typeface="Arial"/>
            </a:endParaRPr>
          </a:p>
          <a:p>
            <a:pPr indent="0" lvl="0" marL="0" marR="0" rtl="0" algn="l">
              <a:spcBef>
                <a:spcPts val="0"/>
              </a:spcBef>
              <a:spcAft>
                <a:spcPts val="0"/>
              </a:spcAft>
              <a:buNone/>
            </a:pPr>
            <a:r>
              <a:rPr lang="en-US" sz="1435">
                <a:solidFill>
                  <a:srgbClr val="FF0000"/>
                </a:solidFill>
                <a:latin typeface="Arial"/>
                <a:ea typeface="Arial"/>
                <a:cs typeface="Arial"/>
                <a:sym typeface="Arial"/>
              </a:rPr>
              <a:t>Note: when carrying out resistance or voltage test, it is necessary to select a suitable range. If the range is too small to be measured, and the range is too large, the test error range is large; if the voltage is not known, it is necessary to select a range measurement with a large windlass.</a:t>
            </a:r>
            <a:endParaRPr sz="1435">
              <a:solidFill>
                <a:srgbClr val="FF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0" name="Shape 180"/>
        <p:cNvGrpSpPr/>
        <p:nvPr/>
      </p:nvGrpSpPr>
      <p:grpSpPr>
        <a:xfrm>
          <a:off x="0" y="0"/>
          <a:ext cx="0" cy="0"/>
          <a:chOff x="0" y="0"/>
          <a:chExt cx="0" cy="0"/>
        </a:xfrm>
      </p:grpSpPr>
      <p:sp>
        <p:nvSpPr>
          <p:cNvPr id="181" name="Google Shape;181;p9"/>
          <p:cNvSpPr txBox="1"/>
          <p:nvPr/>
        </p:nvSpPr>
        <p:spPr>
          <a:xfrm>
            <a:off x="1838466" y="1844871"/>
            <a:ext cx="3088899" cy="533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35">
                <a:solidFill>
                  <a:schemeClr val="dk1"/>
                </a:solidFill>
                <a:latin typeface="Arial"/>
                <a:ea typeface="Arial"/>
                <a:cs typeface="Arial"/>
                <a:sym typeface="Arial"/>
              </a:rPr>
              <a:t>2.2、On / off measurement of lines</a:t>
            </a:r>
            <a:endParaRPr b="1" sz="1435">
              <a:solidFill>
                <a:schemeClr val="dk1"/>
              </a:solidFill>
              <a:latin typeface="Arial"/>
              <a:ea typeface="Arial"/>
              <a:cs typeface="Arial"/>
              <a:sym typeface="Arial"/>
            </a:endParaRPr>
          </a:p>
        </p:txBody>
      </p:sp>
      <p:sp>
        <p:nvSpPr>
          <p:cNvPr id="182" name="Google Shape;182;p9"/>
          <p:cNvSpPr/>
          <p:nvPr/>
        </p:nvSpPr>
        <p:spPr>
          <a:xfrm>
            <a:off x="4108005" y="2654122"/>
            <a:ext cx="561572" cy="336640"/>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35">
              <a:solidFill>
                <a:schemeClr val="lt1"/>
              </a:solidFill>
              <a:latin typeface="Arial"/>
              <a:ea typeface="Arial"/>
              <a:cs typeface="Arial"/>
              <a:sym typeface="Arial"/>
            </a:endParaRPr>
          </a:p>
        </p:txBody>
      </p:sp>
      <p:sp>
        <p:nvSpPr>
          <p:cNvPr id="183" name="Google Shape;183;p9"/>
          <p:cNvSpPr/>
          <p:nvPr/>
        </p:nvSpPr>
        <p:spPr>
          <a:xfrm>
            <a:off x="4108005" y="4556188"/>
            <a:ext cx="561572" cy="336640"/>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35">
              <a:solidFill>
                <a:schemeClr val="lt1"/>
              </a:solidFill>
              <a:latin typeface="Arial"/>
              <a:ea typeface="Arial"/>
              <a:cs typeface="Arial"/>
              <a:sym typeface="Arial"/>
            </a:endParaRPr>
          </a:p>
        </p:txBody>
      </p:sp>
      <p:sp>
        <p:nvSpPr>
          <p:cNvPr id="184" name="Google Shape;184;p9"/>
          <p:cNvSpPr txBox="1"/>
          <p:nvPr/>
        </p:nvSpPr>
        <p:spPr>
          <a:xfrm>
            <a:off x="4927364" y="2009180"/>
            <a:ext cx="5638466" cy="163957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35">
                <a:solidFill>
                  <a:schemeClr val="dk1"/>
                </a:solidFill>
                <a:latin typeface="Arial"/>
                <a:ea typeface="Arial"/>
                <a:cs typeface="Arial"/>
                <a:sym typeface="Arial"/>
              </a:rPr>
              <a:t>As shown in the left picture, first set the multimeter to the buzzer and power it</a:t>
            </a:r>
            <a:endParaRPr b="1" sz="1435">
              <a:solidFill>
                <a:schemeClr val="dk1"/>
              </a:solidFill>
              <a:latin typeface="Arial"/>
              <a:ea typeface="Arial"/>
              <a:cs typeface="Arial"/>
              <a:sym typeface="Arial"/>
            </a:endParaRPr>
          </a:p>
          <a:p>
            <a:pPr indent="0" lvl="0" marL="0" marR="0" rtl="0" algn="l">
              <a:spcBef>
                <a:spcPts val="0"/>
              </a:spcBef>
              <a:spcAft>
                <a:spcPts val="0"/>
              </a:spcAft>
              <a:buNone/>
            </a:pPr>
            <a:r>
              <a:rPr b="1" lang="en-US" sz="1435">
                <a:solidFill>
                  <a:schemeClr val="dk1"/>
                </a:solidFill>
                <a:latin typeface="Arial"/>
                <a:ea typeface="Arial"/>
                <a:cs typeface="Arial"/>
                <a:sym typeface="Arial"/>
              </a:rPr>
              <a:t>When the switch is on, the multimeter will display "0."; then contact the two probes with the ends of the red wire</a:t>
            </a:r>
            <a:endParaRPr b="1" sz="1435">
              <a:solidFill>
                <a:schemeClr val="dk1"/>
              </a:solidFill>
              <a:latin typeface="Arial"/>
              <a:ea typeface="Arial"/>
              <a:cs typeface="Arial"/>
              <a:sym typeface="Arial"/>
            </a:endParaRPr>
          </a:p>
          <a:p>
            <a:pPr indent="0" lvl="0" marL="0" marR="0" rtl="0" algn="l">
              <a:spcBef>
                <a:spcPts val="0"/>
              </a:spcBef>
              <a:spcAft>
                <a:spcPts val="0"/>
              </a:spcAft>
              <a:buNone/>
            </a:pPr>
            <a:r>
              <a:rPr b="1" lang="en-US" sz="1435">
                <a:solidFill>
                  <a:schemeClr val="dk1"/>
                </a:solidFill>
                <a:latin typeface="Arial"/>
                <a:ea typeface="Arial"/>
                <a:cs typeface="Arial"/>
                <a:sym typeface="Arial"/>
              </a:rPr>
              <a:t>At this time, the multimeter still shows "1." there is no change, which means there is an open circuit in the middle of the wire, that is, the line is open.</a:t>
            </a:r>
            <a:endParaRPr b="1" sz="1435">
              <a:solidFill>
                <a:schemeClr val="dk1"/>
              </a:solidFill>
              <a:latin typeface="Arial"/>
              <a:ea typeface="Arial"/>
              <a:cs typeface="Arial"/>
              <a:sym typeface="Arial"/>
            </a:endParaRPr>
          </a:p>
        </p:txBody>
      </p:sp>
      <p:sp>
        <p:nvSpPr>
          <p:cNvPr id="185" name="Google Shape;185;p9"/>
          <p:cNvSpPr txBox="1"/>
          <p:nvPr/>
        </p:nvSpPr>
        <p:spPr>
          <a:xfrm>
            <a:off x="4927364" y="4357540"/>
            <a:ext cx="5638466" cy="7550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35">
                <a:solidFill>
                  <a:schemeClr val="dk1"/>
                </a:solidFill>
                <a:latin typeface="Arial"/>
                <a:ea typeface="Arial"/>
                <a:cs typeface="Arial"/>
                <a:sym typeface="Arial"/>
              </a:rPr>
              <a:t>As shown in the picture on the left, if the multimeter shows the number of ". 002" or ". 00n" and gives an alarm, it means that the wire is connected.</a:t>
            </a:r>
            <a:endParaRPr b="1" sz="1435">
              <a:solidFill>
                <a:schemeClr val="dk1"/>
              </a:solidFill>
              <a:latin typeface="Arial"/>
              <a:ea typeface="Arial"/>
              <a:cs typeface="Arial"/>
              <a:sym typeface="Arial"/>
            </a:endParaRPr>
          </a:p>
        </p:txBody>
      </p:sp>
      <p:cxnSp>
        <p:nvCxnSpPr>
          <p:cNvPr id="186" name="Google Shape;186;p9"/>
          <p:cNvCxnSpPr/>
          <p:nvPr/>
        </p:nvCxnSpPr>
        <p:spPr>
          <a:xfrm flipH="1" rot="10800000">
            <a:off x="1473519" y="3928905"/>
            <a:ext cx="9244455" cy="33867"/>
          </a:xfrm>
          <a:prstGeom prst="straightConnector1">
            <a:avLst/>
          </a:prstGeom>
          <a:noFill/>
          <a:ln cap="flat" cmpd="sng" w="9525">
            <a:solidFill>
              <a:schemeClr val="accent1"/>
            </a:solidFill>
            <a:prstDash val="solid"/>
            <a:miter lim="800000"/>
            <a:headEnd len="sm" w="sm" type="none"/>
            <a:tailEnd len="sm" w="sm" type="none"/>
          </a:ln>
        </p:spPr>
      </p:cxnSp>
      <p:pic>
        <p:nvPicPr>
          <p:cNvPr id="187" name="Google Shape;187;p9"/>
          <p:cNvPicPr preferRelativeResize="0"/>
          <p:nvPr/>
        </p:nvPicPr>
        <p:blipFill rotWithShape="1">
          <a:blip r:embed="rId4">
            <a:alphaModFix/>
          </a:blip>
          <a:srcRect b="0" l="0" r="0" t="0"/>
          <a:stretch/>
        </p:blipFill>
        <p:spPr>
          <a:xfrm>
            <a:off x="1739900" y="2235091"/>
            <a:ext cx="2254881" cy="1298540"/>
          </a:xfrm>
          <a:prstGeom prst="rect">
            <a:avLst/>
          </a:prstGeom>
          <a:noFill/>
          <a:ln>
            <a:noFill/>
          </a:ln>
        </p:spPr>
      </p:pic>
      <p:pic>
        <p:nvPicPr>
          <p:cNvPr id="188" name="Google Shape;188;p9"/>
          <p:cNvPicPr preferRelativeResize="0"/>
          <p:nvPr/>
        </p:nvPicPr>
        <p:blipFill rotWithShape="1">
          <a:blip r:embed="rId5">
            <a:alphaModFix/>
          </a:blip>
          <a:srcRect b="0" l="0" r="0" t="0"/>
          <a:stretch/>
        </p:blipFill>
        <p:spPr>
          <a:xfrm>
            <a:off x="1739900" y="4084084"/>
            <a:ext cx="2254881" cy="1280344"/>
          </a:xfrm>
          <a:prstGeom prst="rect">
            <a:avLst/>
          </a:prstGeom>
          <a:noFill/>
          <a:ln>
            <a:noFill/>
          </a:ln>
        </p:spPr>
      </p:pic>
      <p:sp>
        <p:nvSpPr>
          <p:cNvPr id="189" name="Google Shape;189;p9"/>
          <p:cNvSpPr txBox="1"/>
          <p:nvPr/>
        </p:nvSpPr>
        <p:spPr>
          <a:xfrm>
            <a:off x="2205958" y="3533311"/>
            <a:ext cx="1323191" cy="3124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35">
                <a:solidFill>
                  <a:schemeClr val="dk1"/>
                </a:solidFill>
                <a:latin typeface="Arial"/>
                <a:ea typeface="Arial"/>
                <a:cs typeface="Arial"/>
                <a:sym typeface="Arial"/>
              </a:rPr>
              <a:t>open circuit</a:t>
            </a:r>
            <a:endParaRPr b="1" sz="1435">
              <a:solidFill>
                <a:schemeClr val="dk1"/>
              </a:solidFill>
              <a:latin typeface="Arial"/>
              <a:ea typeface="Arial"/>
              <a:cs typeface="Arial"/>
              <a:sym typeface="Arial"/>
            </a:endParaRPr>
          </a:p>
        </p:txBody>
      </p:sp>
      <p:sp>
        <p:nvSpPr>
          <p:cNvPr id="190" name="Google Shape;190;p9"/>
          <p:cNvSpPr txBox="1"/>
          <p:nvPr/>
        </p:nvSpPr>
        <p:spPr>
          <a:xfrm>
            <a:off x="2302201" y="5364224"/>
            <a:ext cx="1104196" cy="533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35">
                <a:solidFill>
                  <a:schemeClr val="dk1"/>
                </a:solidFill>
                <a:latin typeface="Arial"/>
                <a:ea typeface="Arial"/>
                <a:cs typeface="Arial"/>
                <a:sym typeface="Arial"/>
              </a:rPr>
              <a:t>close circuit </a:t>
            </a:r>
            <a:endParaRPr b="1" sz="1435">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2019-06-19T02:08:00Z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2052-11.1.0.12598</vt:lpwstr>
  </property>
  <property fmtid="{D5CDD505-2E9C-101B-9397-08002B2CF9AE}" pid="3" name="NXPowerLiteLastOptimized">
    <vt:lpwstr>2416397</vt:lpwstr>
  </property>
  <property fmtid="{D5CDD505-2E9C-101B-9397-08002B2CF9AE}" pid="4" name="NXPowerLiteSettings">
    <vt:lpwstr>E7000400038000</vt:lpwstr>
  </property>
  <property fmtid="{D5CDD505-2E9C-101B-9397-08002B2CF9AE}" pid="5" name="NXPowerLiteVersion">
    <vt:lpwstr>D5.1.6</vt:lpwstr>
  </property>
  <property fmtid="{D5CDD505-2E9C-101B-9397-08002B2CF9AE}" pid="6" name="ICV">
    <vt:lpwstr>908B0B414FF9406D868BE59B74DEB148</vt:lpwstr>
  </property>
</Properties>
</file>