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51"/>
  </p:handoutMasterIdLst>
  <p:sldIdLst>
    <p:sldId id="471" r:id="rId3"/>
    <p:sldId id="474" r:id="rId4"/>
    <p:sldId id="477" r:id="rId5"/>
    <p:sldId id="526" r:id="rId6"/>
    <p:sldId id="527" r:id="rId7"/>
    <p:sldId id="528" r:id="rId8"/>
    <p:sldId id="529" r:id="rId9"/>
    <p:sldId id="530" r:id="rId10"/>
    <p:sldId id="531" r:id="rId11"/>
    <p:sldId id="578" r:id="rId12"/>
    <p:sldId id="657" r:id="rId13"/>
    <p:sldId id="658" r:id="rId14"/>
    <p:sldId id="659" r:id="rId15"/>
    <p:sldId id="660" r:id="rId16"/>
    <p:sldId id="701" r:id="rId17"/>
    <p:sldId id="661" r:id="rId18"/>
    <p:sldId id="662" r:id="rId19"/>
    <p:sldId id="663" r:id="rId20"/>
    <p:sldId id="667" r:id="rId21"/>
    <p:sldId id="664" r:id="rId22"/>
    <p:sldId id="665" r:id="rId23"/>
    <p:sldId id="700" r:id="rId24"/>
    <p:sldId id="666" r:id="rId25"/>
    <p:sldId id="668" r:id="rId26"/>
    <p:sldId id="633" r:id="rId27"/>
    <p:sldId id="637" r:id="rId28"/>
    <p:sldId id="670" r:id="rId29"/>
    <p:sldId id="671" r:id="rId30"/>
    <p:sldId id="673" r:id="rId31"/>
    <p:sldId id="674" r:id="rId32"/>
    <p:sldId id="675" r:id="rId33"/>
    <p:sldId id="676" r:id="rId34"/>
    <p:sldId id="677" r:id="rId35"/>
    <p:sldId id="678" r:id="rId36"/>
    <p:sldId id="679" r:id="rId37"/>
    <p:sldId id="683" r:id="rId38"/>
    <p:sldId id="684" r:id="rId40"/>
    <p:sldId id="685" r:id="rId41"/>
    <p:sldId id="686" r:id="rId42"/>
    <p:sldId id="687" r:id="rId43"/>
    <p:sldId id="681" r:id="rId44"/>
    <p:sldId id="563" r:id="rId45"/>
    <p:sldId id="692" r:id="rId46"/>
    <p:sldId id="693" r:id="rId47"/>
    <p:sldId id="695" r:id="rId48"/>
    <p:sldId id="698" r:id="rId49"/>
    <p:sldId id="699" r:id="rId50"/>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userDrawn="1">
          <p15:clr>
            <a:srgbClr val="A4A3A4"/>
          </p15:clr>
        </p15:guide>
        <p15:guide id="2" pos="39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8" d="100"/>
          <a:sy n="78" d="100"/>
        </p:scale>
        <p:origin x="654" y="54"/>
      </p:cViewPr>
      <p:guideLst>
        <p:guide orient="horz" pos="2176"/>
        <p:guide pos="395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6" Type="http://schemas.openxmlformats.org/officeDocument/2006/relationships/tags" Target="tags/tag322.xml"/><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notesMaster" Target="notesMasters/notesMaster1.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latin typeface="微软雅黑" panose="020B0503020204020204" charset="-122"/>
                <a:ea typeface="微软雅黑" panose="020B0503020204020204" charset="-122"/>
              </a:rPr>
              <a:t>XXX型号按摩椅</a:t>
            </a:r>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r>
              <a:rPr lang="zh-CN" altLang="en-US"/>
              <a:t>XXX型号按摩椅</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hf ftr="0" dt="0"/>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4295"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1910" u="none" strike="noStrike" kern="1200" cap="none" spc="200" normalizeH="0" baseline="0">
                <a:solidFill>
                  <a:schemeClr val="tx1"/>
                </a:solidFill>
                <a:uFillTx/>
              </a:defRPr>
            </a:lvl1pPr>
            <a:lvl2pPr marL="364490" indent="0" algn="ctr">
              <a:buNone/>
              <a:defRPr sz="1595"/>
            </a:lvl2pPr>
            <a:lvl3pPr marL="727710" indent="0" algn="ctr">
              <a:buNone/>
              <a:defRPr sz="1435"/>
            </a:lvl3pPr>
            <a:lvl4pPr marL="1092200" indent="0" algn="ctr">
              <a:buNone/>
              <a:defRPr sz="1275"/>
            </a:lvl4pPr>
            <a:lvl5pPr marL="1456055" indent="0" algn="ctr">
              <a:buNone/>
              <a:defRPr sz="1275"/>
            </a:lvl5pPr>
            <a:lvl6pPr marL="1819910" indent="0" algn="ctr">
              <a:buNone/>
              <a:defRPr sz="1275"/>
            </a:lvl6pPr>
            <a:lvl7pPr marL="2183765" indent="0" algn="ctr">
              <a:buNone/>
              <a:defRPr sz="1275"/>
            </a:lvl7pPr>
            <a:lvl8pPr marL="2547620" indent="0" algn="ctr">
              <a:buNone/>
              <a:defRPr sz="1275"/>
            </a:lvl8pPr>
            <a:lvl9pPr marL="2911475" indent="0" algn="ctr">
              <a:buNone/>
              <a:defRPr sz="1275"/>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99187" y="6535271"/>
            <a:ext cx="3913893" cy="317543"/>
          </a:xfrm>
        </p:spPr>
        <p:txBody>
          <a:bodyPr/>
          <a:lstStyle/>
          <a:p>
            <a:pPr algn="l"/>
            <a:r>
              <a:rPr lang="en-US" altLang="zh-CN" b="1" dirty="0">
                <a:sym typeface="+mn-ea"/>
              </a:rPr>
              <a:t>628N3</a:t>
            </a:r>
            <a:r>
              <a:rPr lang="zh-CN" altLang="en-US" b="1" dirty="0">
                <a:sym typeface="+mn-ea"/>
              </a:rPr>
              <a:t>型号按摩椅售后服务指南</a:t>
            </a:r>
            <a:endParaRPr lang="zh-CN" altLang="en-US" dirty="0"/>
          </a:p>
        </p:txBody>
      </p:sp>
      <p:sp>
        <p:nvSpPr>
          <p:cNvPr id="18" name="灯片编号占位符 17"/>
          <p:cNvSpPr>
            <a:spLocks noGrp="1"/>
          </p:cNvSpPr>
          <p:nvPr>
            <p:ph type="sldNum" sz="quarter" idx="12"/>
            <p:custDataLst>
              <p:tags r:id="rId6"/>
            </p:custDataLst>
          </p:nvPr>
        </p:nvSpPr>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99301" y="6604558"/>
            <a:ext cx="3960000" cy="316800"/>
          </a:xfrm>
        </p:spPr>
        <p:txBody>
          <a:bodyPr/>
          <a:lstStyle>
            <a:lvl1pPr algn="l">
              <a:defRPr/>
            </a:lvl1pPr>
          </a:lstStyle>
          <a:p>
            <a:r>
              <a:rPr lang="en-US" altLang="zh-CN" b="1" dirty="0">
                <a:sym typeface="+mn-ea"/>
              </a:rPr>
              <a:t>628N3</a:t>
            </a:r>
            <a:r>
              <a:rPr lang="zh-CN" altLang="en-US" b="1" dirty="0">
                <a:sym typeface="+mn-ea"/>
              </a:rPr>
              <a:t>型号按摩椅售后服务指南</a:t>
            </a:r>
            <a:endParaRPr lang="zh-CN" altLang="en-US"/>
          </a:p>
        </p:txBody>
      </p:sp>
      <p:sp>
        <p:nvSpPr>
          <p:cNvPr id="5" name="灯片编号占位符 4"/>
          <p:cNvSpPr>
            <a:spLocks noGrp="1"/>
          </p:cNvSpPr>
          <p:nvPr>
            <p:ph type="sldNum" sz="quarter" idx="12"/>
            <p:custDataLst>
              <p:tags r:id="rId4"/>
            </p:custDataLst>
          </p:nvPr>
        </p:nvSpPr>
        <p:spPr>
          <a:xfrm>
            <a:off x="10882301" y="6604427"/>
            <a:ext cx="1211236"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5" name="灯片编号占位符 4"/>
          <p:cNvSpPr>
            <a:spLocks noGrp="1"/>
          </p:cNvSpPr>
          <p:nvPr>
            <p:ph type="sldNum" sz="quarter" idx="12"/>
            <p:custDataLst>
              <p:tags r:id="rId4"/>
            </p:custDataLst>
          </p:nvPr>
        </p:nvSpPr>
        <p:spPr>
          <a:xfrm>
            <a:off x="10712163" y="6535271"/>
            <a:ext cx="1381374"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4295"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dirty="0"/>
          </a:p>
        </p:txBody>
      </p:sp>
      <p:sp>
        <p:nvSpPr>
          <p:cNvPr id="5" name="灯片编号占位符 4"/>
          <p:cNvSpPr>
            <a:spLocks noGrp="1"/>
          </p:cNvSpPr>
          <p:nvPr>
            <p:ph type="sldNum" sz="quarter" idx="12"/>
          </p:nvPr>
        </p:nvSpPr>
        <p:spPr>
          <a:xfrm>
            <a:off x="11090086" y="6604427"/>
            <a:ext cx="1102638"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dirty="0"/>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dirty="0"/>
          </a:p>
        </p:txBody>
      </p:sp>
      <p:sp>
        <p:nvSpPr>
          <p:cNvPr id="5" name="灯片编号占位符 4"/>
          <p:cNvSpPr>
            <a:spLocks noGrp="1"/>
          </p:cNvSpPr>
          <p:nvPr>
            <p:ph type="sldNum" sz="quarter" idx="12"/>
          </p:nvPr>
        </p:nvSpPr>
        <p:spPr>
          <a:xfrm>
            <a:off x="10851894" y="6604427"/>
            <a:ext cx="1256848"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23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182245" marR="0" lvl="0"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45465" marR="0" lvl="1" indent="-18224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09955" marR="0" lvl="2"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73810" marR="0" lvl="3"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37665" marR="0" lvl="4"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4745851" y="6349833"/>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1856" y="6548526"/>
            <a:ext cx="3609817" cy="316966"/>
          </a:xfrm>
        </p:spPr>
        <p:txBody>
          <a:bodyPr/>
          <a:lstStyle>
            <a:lvl1pPr algn="l">
              <a:defRPr sz="1270"/>
            </a:lvl1pPr>
          </a:lstStyle>
          <a:p>
            <a:r>
              <a:rPr lang="en-US" altLang="zh-CN" b="1" dirty="0">
                <a:sym typeface="+mn-ea"/>
              </a:rPr>
              <a:t>628N3</a:t>
            </a:r>
            <a:r>
              <a:rPr lang="zh-CN" altLang="en-US" b="1" dirty="0">
                <a:sym typeface="+mn-ea"/>
              </a:rPr>
              <a:t>型号按摩椅售后服务指南</a:t>
            </a:r>
            <a:endParaRPr lang="zh-CN" altLang="en-US"/>
          </a:p>
        </p:txBody>
      </p:sp>
      <p:sp>
        <p:nvSpPr>
          <p:cNvPr id="6" name="灯片编号占位符 5"/>
          <p:cNvSpPr>
            <a:spLocks noGrp="1"/>
          </p:cNvSpPr>
          <p:nvPr>
            <p:ph type="sldNum" sz="quarter" idx="12"/>
            <p:custDataLst>
              <p:tags r:id="rId6"/>
            </p:custDataLst>
          </p:nvPr>
        </p:nvSpPr>
        <p:spPr>
          <a:xfrm>
            <a:off x="9410610" y="6548657"/>
            <a:ext cx="2700000" cy="316800"/>
          </a:xfrm>
        </p:spPr>
        <p:txBody>
          <a:bodyPr/>
          <a:lstStyle/>
          <a:p>
            <a:r>
              <a:rPr lang="zh-CN" altLang="en-US" smtClean="0"/>
              <a:t>第</a:t>
            </a:r>
            <a:fld id="{49AE70B2-8BF9-45C0-BB95-33D1B9D3A854}" type="slidenum">
              <a:rPr lang="zh-CN" altLang="en-US" smtClean="0"/>
            </a:fld>
            <a:r>
              <a:rPr lang="zh-CN" altLang="en-US" smtClean="0"/>
              <a:t>页</a:t>
            </a:r>
            <a:endParaRPr lang="zh-CN" altLang="en-US" smtClean="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287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275" b="0" i="0" u="none" strike="noStrike" kern="1200" cap="none" spc="150" normalizeH="0" baseline="0" noProof="1">
                <a:solidFill>
                  <a:schemeClr val="tx1"/>
                </a:solidFill>
                <a:uFillTx/>
                <a:latin typeface="+mn-lt"/>
                <a:ea typeface="+mn-ea"/>
                <a:cs typeface="+mn-cs"/>
                <a:sym typeface="+mn-ea"/>
              </a:defRPr>
            </a:lvl1pPr>
            <a:lvl2pPr marL="364490" indent="0">
              <a:buNone/>
              <a:defRPr sz="1595">
                <a:solidFill>
                  <a:schemeClr val="tx1">
                    <a:tint val="75000"/>
                  </a:schemeClr>
                </a:solidFill>
              </a:defRPr>
            </a:lvl2pPr>
            <a:lvl3pPr marL="727710" indent="0">
              <a:buNone/>
              <a:defRPr sz="1435">
                <a:solidFill>
                  <a:schemeClr val="tx1">
                    <a:tint val="75000"/>
                  </a:schemeClr>
                </a:solidFill>
              </a:defRPr>
            </a:lvl3pPr>
            <a:lvl4pPr marL="1092200" indent="0">
              <a:buNone/>
              <a:defRPr sz="1275">
                <a:solidFill>
                  <a:schemeClr val="tx1">
                    <a:tint val="75000"/>
                  </a:schemeClr>
                </a:solidFill>
              </a:defRPr>
            </a:lvl4pPr>
            <a:lvl5pPr marL="1456055" indent="0">
              <a:buNone/>
              <a:defRPr sz="1275">
                <a:solidFill>
                  <a:schemeClr val="tx1">
                    <a:tint val="75000"/>
                  </a:schemeClr>
                </a:solidFill>
              </a:defRPr>
            </a:lvl5pPr>
            <a:lvl6pPr marL="1819910" indent="0">
              <a:buNone/>
              <a:defRPr sz="1275">
                <a:solidFill>
                  <a:schemeClr val="tx1">
                    <a:tint val="75000"/>
                  </a:schemeClr>
                </a:solidFill>
              </a:defRPr>
            </a:lvl6pPr>
            <a:lvl7pPr marL="2183765" indent="0">
              <a:buNone/>
              <a:defRPr sz="1275">
                <a:solidFill>
                  <a:schemeClr val="tx1">
                    <a:tint val="75000"/>
                  </a:schemeClr>
                </a:solidFill>
              </a:defRPr>
            </a:lvl7pPr>
            <a:lvl8pPr marL="2547620" indent="0">
              <a:buNone/>
              <a:defRPr sz="1275">
                <a:solidFill>
                  <a:schemeClr val="tx1">
                    <a:tint val="75000"/>
                  </a:schemeClr>
                </a:solidFill>
              </a:defRPr>
            </a:lvl8pPr>
            <a:lvl9pPr marL="2911475" indent="0">
              <a:buNone/>
              <a:defRPr sz="1275">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5906" y="6535402"/>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6" name="灯片编号占位符 5"/>
          <p:cNvSpPr>
            <a:spLocks noGrp="1"/>
          </p:cNvSpPr>
          <p:nvPr>
            <p:ph type="sldNum" sz="quarter" idx="12"/>
            <p:custDataLst>
              <p:tags r:id="rId6"/>
            </p:custDataLst>
          </p:nvPr>
        </p:nvSpPr>
        <p:spPr>
          <a:xfrm>
            <a:off x="10836690" y="6535271"/>
            <a:ext cx="1256848"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23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3" cy="5040000"/>
          </a:xfrm>
        </p:spPr>
        <p:txBody>
          <a:bodyPr vert="horz" lIns="101600" tIns="0" rIns="82550" bIns="0" rtlCol="0">
            <a:noAutofit/>
          </a:bodyPr>
          <a:lstStyle>
            <a:lvl1pPr marL="182245" marR="0" lvl="0"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45465" marR="0" lvl="1" indent="-18224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09955" marR="0" lvl="2"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73810" marR="0" lvl="3"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37665" marR="0" lvl="4"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3" cy="5040000"/>
          </a:xfrm>
        </p:spPr>
        <p:txBody>
          <a:bodyPr>
            <a:noAutofit/>
          </a:bodyPr>
          <a:lstStyle>
            <a:lvl1pPr>
              <a:defRPr sz="1275">
                <a:solidFill>
                  <a:schemeClr val="tx1">
                    <a:lumMod val="75000"/>
                    <a:lumOff val="25000"/>
                  </a:schemeClr>
                </a:solidFill>
              </a:defRPr>
            </a:lvl1pPr>
            <a:lvl2pPr>
              <a:defRPr sz="1275">
                <a:solidFill>
                  <a:schemeClr val="tx1">
                    <a:lumMod val="75000"/>
                    <a:lumOff val="25000"/>
                  </a:schemeClr>
                </a:solidFill>
              </a:defRPr>
            </a:lvl2pPr>
            <a:lvl3pPr>
              <a:defRPr sz="1275">
                <a:solidFill>
                  <a:schemeClr val="tx1">
                    <a:lumMod val="75000"/>
                    <a:lumOff val="25000"/>
                  </a:schemeClr>
                </a:solidFill>
              </a:defRPr>
            </a:lvl3pPr>
            <a:lvl4pPr>
              <a:defRPr sz="1275">
                <a:solidFill>
                  <a:schemeClr val="tx1">
                    <a:lumMod val="75000"/>
                    <a:lumOff val="25000"/>
                  </a:schemeClr>
                </a:solidFill>
              </a:defRPr>
            </a:lvl4pPr>
            <a:lvl5pPr>
              <a:defRPr sz="1275">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5906" y="6609169"/>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7" name="灯片编号占位符 6"/>
          <p:cNvSpPr>
            <a:spLocks noGrp="1"/>
          </p:cNvSpPr>
          <p:nvPr>
            <p:ph type="sldNum" sz="quarter" idx="12"/>
            <p:custDataLst>
              <p:tags r:id="rId7"/>
            </p:custDataLst>
          </p:nvPr>
        </p:nvSpPr>
        <p:spPr>
          <a:xfrm>
            <a:off x="10897505" y="6604427"/>
            <a:ext cx="1196032"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23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3" cy="381003"/>
          </a:xfrm>
        </p:spPr>
        <p:txBody>
          <a:bodyPr lIns="101600" tIns="38100" rIns="76200" bIns="38100" anchor="t" anchorCtr="0">
            <a:noAutofit/>
          </a:bodyPr>
          <a:lstStyle>
            <a:lvl1pPr marL="0" indent="0" eaLnBrk="1" fontAlgn="auto" latinLnBrk="0" hangingPunct="1">
              <a:lnSpc>
                <a:spcPct val="100000"/>
              </a:lnSpc>
              <a:spcAft>
                <a:spcPts val="0"/>
              </a:spcAft>
              <a:buNone/>
              <a:defRPr sz="1595" b="1" u="none" strike="noStrike" kern="1200" cap="none" spc="200" normalizeH="0" baseline="0">
                <a:solidFill>
                  <a:schemeClr val="tx1"/>
                </a:solidFill>
                <a:uFillTx/>
              </a:defRPr>
            </a:lvl1pPr>
            <a:lvl2pPr marL="364490" indent="0">
              <a:buNone/>
              <a:defRPr sz="1595" b="1"/>
            </a:lvl2pPr>
            <a:lvl3pPr marL="727710" indent="0">
              <a:buNone/>
              <a:defRPr sz="1435" b="1"/>
            </a:lvl3pPr>
            <a:lvl4pPr marL="1092200" indent="0">
              <a:buNone/>
              <a:defRPr sz="1275" b="1"/>
            </a:lvl4pPr>
            <a:lvl5pPr marL="1456055" indent="0">
              <a:buNone/>
              <a:defRPr sz="1275" b="1"/>
            </a:lvl5pPr>
            <a:lvl6pPr marL="1819910" indent="0">
              <a:buNone/>
              <a:defRPr sz="1275" b="1"/>
            </a:lvl6pPr>
            <a:lvl7pPr marL="2183765" indent="0">
              <a:buNone/>
              <a:defRPr sz="1275" b="1"/>
            </a:lvl7pPr>
            <a:lvl8pPr marL="2547620" indent="0">
              <a:buNone/>
              <a:defRPr sz="1275" b="1"/>
            </a:lvl8pPr>
            <a:lvl9pPr marL="2911475" indent="0">
              <a:buNone/>
              <a:defRPr sz="127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182245" marR="0" lvl="0"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45465" marR="0" lvl="1" indent="-18224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09955" marR="0" lvl="2"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73810" marR="0" lvl="3"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37665" marR="0" lvl="4"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3"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95" b="1" i="0" u="none" strike="noStrike" kern="1200" cap="none" spc="200" normalizeH="0" baseline="0" noProof="1" dirty="0">
                <a:solidFill>
                  <a:schemeClr val="tx1"/>
                </a:solidFill>
                <a:uFillTx/>
                <a:latin typeface="+mn-lt"/>
                <a:ea typeface="+mn-ea"/>
                <a:cs typeface="+mn-cs"/>
                <a:sym typeface="+mn-ea"/>
              </a:defRPr>
            </a:lvl1pPr>
            <a:lvl2pPr marL="364490" indent="0">
              <a:buNone/>
              <a:defRPr sz="1595" b="1"/>
            </a:lvl2pPr>
            <a:lvl3pPr marL="727710" indent="0">
              <a:buNone/>
              <a:defRPr sz="1435" b="1"/>
            </a:lvl3pPr>
            <a:lvl4pPr marL="1092200" indent="0">
              <a:buNone/>
              <a:defRPr sz="1275" b="1"/>
            </a:lvl4pPr>
            <a:lvl5pPr marL="1456055" indent="0">
              <a:buNone/>
              <a:defRPr sz="1275" b="1"/>
            </a:lvl5pPr>
            <a:lvl6pPr marL="1819910" indent="0">
              <a:buNone/>
              <a:defRPr sz="1275" b="1"/>
            </a:lvl6pPr>
            <a:lvl7pPr marL="2183765" indent="0">
              <a:buNone/>
              <a:defRPr sz="1275" b="1"/>
            </a:lvl7pPr>
            <a:lvl8pPr marL="2547620" indent="0">
              <a:buNone/>
              <a:defRPr sz="1275" b="1"/>
            </a:lvl8pPr>
            <a:lvl9pPr marL="2911475" indent="0">
              <a:buNone/>
              <a:defRPr sz="1275"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3" cy="4552234"/>
          </a:xfrm>
        </p:spPr>
        <p:txBody>
          <a:bodyPr vert="horz" lIns="101600" tIns="0" rIns="82550" bIns="0" rtlCol="0">
            <a:noAutofit/>
          </a:bodyPr>
          <a:lstStyle>
            <a:lvl1pPr marL="182245" marR="0" lvl="0"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45465" marR="0" lvl="1" indent="-18224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09955" marR="0" lvl="2"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73810" marR="0" lvl="3"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37665" marR="0" lvl="4"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21834" y="6609745"/>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9" name="灯片编号占位符 8"/>
          <p:cNvSpPr>
            <a:spLocks noGrp="1"/>
          </p:cNvSpPr>
          <p:nvPr>
            <p:ph type="sldNum" sz="quarter" idx="12"/>
            <p:custDataLst>
              <p:tags r:id="rId9"/>
            </p:custDataLst>
          </p:nvPr>
        </p:nvSpPr>
        <p:spPr>
          <a:xfrm>
            <a:off x="10789630" y="6604427"/>
            <a:ext cx="1303907"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23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5" name="灯片编号占位符 4"/>
          <p:cNvSpPr>
            <a:spLocks noGrp="1"/>
          </p:cNvSpPr>
          <p:nvPr>
            <p:ph type="sldNum" sz="quarter" idx="12"/>
            <p:custDataLst>
              <p:tags r:id="rId5"/>
            </p:custDataLst>
          </p:nvPr>
        </p:nvSpPr>
        <p:spPr>
          <a:xfrm>
            <a:off x="10914157" y="6604427"/>
            <a:ext cx="1179381"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4" name="灯片编号占位符 3"/>
          <p:cNvSpPr>
            <a:spLocks noGrp="1"/>
          </p:cNvSpPr>
          <p:nvPr>
            <p:ph type="sldNum" sz="quarter" idx="12"/>
            <p:custDataLst>
              <p:tags r:id="rId4"/>
            </p:custDataLst>
          </p:nvPr>
        </p:nvSpPr>
        <p:spPr>
          <a:xfrm>
            <a:off x="10975696" y="6604427"/>
            <a:ext cx="1117841"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3"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45465" marR="0" lvl="1" indent="-18224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75" b="0" i="0" u="none" strike="noStrike" kern="1200" cap="none" spc="150" normalizeH="0" baseline="0" noProof="1" dirty="0">
                <a:solidFill>
                  <a:schemeClr val="tx1"/>
                </a:solidFill>
                <a:uFillTx/>
                <a:latin typeface="+mn-lt"/>
                <a:ea typeface="+mn-ea"/>
                <a:cs typeface="+mn-cs"/>
                <a:sym typeface="+mn-ea"/>
              </a:defRPr>
            </a:lvl2pPr>
            <a:lvl3pPr marL="909955" marR="0" lvl="2"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solidFill>
                <a:uFillTx/>
                <a:latin typeface="+mn-lt"/>
                <a:ea typeface="+mn-ea"/>
                <a:cs typeface="+mn-cs"/>
                <a:sym typeface="+mn-ea"/>
              </a:defRPr>
            </a:lvl3pPr>
            <a:lvl4pPr marL="1273810" marR="0" lvl="3"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solidFill>
                <a:uFillTx/>
                <a:latin typeface="+mn-lt"/>
                <a:ea typeface="+mn-ea"/>
                <a:cs typeface="+mn-cs"/>
                <a:sym typeface="+mn-ea"/>
              </a:defRPr>
            </a:lvl4pPr>
            <a:lvl5pPr marL="1637665" marR="0" lvl="4"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3" cy="5040000"/>
          </a:xfrm>
        </p:spPr>
        <p:txBody>
          <a:bodyPr vert="horz" lIns="101600" tIns="0" rIns="82550" bIns="0" rtlCol="0">
            <a:normAutofit/>
          </a:bodyPr>
          <a:lstStyle>
            <a:lvl1pPr marL="182245" marR="0" lvl="0" indent="-18224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75"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dirty="0"/>
          </a:p>
        </p:txBody>
      </p:sp>
      <p:sp>
        <p:nvSpPr>
          <p:cNvPr id="7" name="灯片编号占位符 6"/>
          <p:cNvSpPr>
            <a:spLocks noGrp="1"/>
          </p:cNvSpPr>
          <p:nvPr>
            <p:ph type="sldNum" sz="quarter" idx="12"/>
            <p:custDataLst>
              <p:tags r:id="rId6"/>
            </p:custDataLst>
          </p:nvPr>
        </p:nvSpPr>
        <p:spPr>
          <a:xfrm>
            <a:off x="10882301" y="6604427"/>
            <a:ext cx="1211236"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91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99301" y="6604558"/>
            <a:ext cx="3960000" cy="316800"/>
          </a:xfrm>
        </p:spPr>
        <p:txBody>
          <a:bodyPr/>
          <a:lstStyle/>
          <a:p>
            <a:pPr algn="l"/>
            <a:r>
              <a:rPr lang="en-US" altLang="zh-CN" b="1" dirty="0">
                <a:sym typeface="+mn-ea"/>
              </a:rPr>
              <a:t>628N3</a:t>
            </a:r>
            <a:r>
              <a:rPr lang="zh-CN" altLang="en-US" b="1" dirty="0">
                <a:sym typeface="+mn-ea"/>
              </a:rPr>
              <a:t>型号按摩椅售后服务指南</a:t>
            </a:r>
            <a:endParaRPr lang="zh-CN" altLang="en-US"/>
          </a:p>
        </p:txBody>
      </p:sp>
      <p:sp>
        <p:nvSpPr>
          <p:cNvPr id="6" name="灯片编号占位符 5"/>
          <p:cNvSpPr>
            <a:spLocks noGrp="1"/>
          </p:cNvSpPr>
          <p:nvPr>
            <p:ph type="sldNum" sz="quarter" idx="12"/>
            <p:custDataLst>
              <p:tags r:id="rId6"/>
            </p:custDataLst>
          </p:nvPr>
        </p:nvSpPr>
        <p:spPr>
          <a:xfrm>
            <a:off x="10867821" y="6604427"/>
            <a:ext cx="1225716" cy="316966"/>
          </a:xfrm>
        </p:spPr>
        <p:txBody>
          <a:body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1.xml"/><Relationship Id="rId2" Type="http://schemas.openxmlformats.org/officeDocument/2006/relationships/slideLayout" Target="../slideLayouts/slideLayout2.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l="87000" t="-1000" b="9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4745851" y="6535402"/>
            <a:ext cx="2700000" cy="316800"/>
          </a:xfrm>
          <a:prstGeom prst="rect">
            <a:avLst/>
          </a:prstGeom>
        </p:spPr>
        <p:txBody>
          <a:bodyPr vert="horz" lIns="91440" tIns="45720" rIns="91440" bIns="45720" rtlCol="0" anchor="ctr">
            <a:normAutofit/>
          </a:bodyPr>
          <a:lstStyle>
            <a:lvl1pPr algn="l">
              <a:defRPr sz="955">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99301" y="6535402"/>
            <a:ext cx="3960000" cy="316800"/>
          </a:xfrm>
          <a:prstGeom prst="rect">
            <a:avLst/>
          </a:prstGeom>
        </p:spPr>
        <p:txBody>
          <a:bodyPr vert="horz" lIns="91440" tIns="45720" rIns="91440" bIns="45720" rtlCol="0" anchor="ctr">
            <a:noAutofit/>
          </a:bodyPr>
          <a:lstStyle>
            <a:lvl1pPr algn="ctr">
              <a:defRPr sz="1270" u="none" strike="noStrike" kern="1200" cap="none" spc="0" normalizeH="0">
                <a:solidFill>
                  <a:schemeClr val="bg1">
                    <a:lumMod val="50000"/>
                  </a:schemeClr>
                </a:solidFill>
                <a:uFillTx/>
              </a:defRPr>
            </a:lvl1pPr>
          </a:lstStyle>
          <a:p>
            <a:pPr algn="l"/>
            <a:r>
              <a:rPr lang="en-US" altLang="zh-CN" b="1" dirty="0">
                <a:sym typeface="+mn-ea"/>
              </a:rPr>
              <a:t>628N3</a:t>
            </a:r>
            <a:r>
              <a:rPr lang="zh-CN" altLang="en-US" b="1" dirty="0">
                <a:sym typeface="+mn-ea"/>
              </a:rPr>
              <a:t>型号按摩椅售后服务指南</a:t>
            </a:r>
            <a:endParaRPr lang="zh-CN" altLang="en-US" b="1" dirty="0">
              <a:sym typeface="+mn-ea"/>
            </a:endParaRPr>
          </a:p>
        </p:txBody>
      </p:sp>
      <p:sp>
        <p:nvSpPr>
          <p:cNvPr id="6" name="灯片编号占位符 5"/>
          <p:cNvSpPr>
            <a:spLocks noGrp="1"/>
          </p:cNvSpPr>
          <p:nvPr>
            <p:ph type="sldNum" sz="quarter" idx="4"/>
            <p:custDataLst>
              <p:tags r:id="rId19"/>
            </p:custDataLst>
          </p:nvPr>
        </p:nvSpPr>
        <p:spPr>
          <a:xfrm>
            <a:off x="10696236" y="6604427"/>
            <a:ext cx="1412505" cy="316966"/>
          </a:xfrm>
          <a:prstGeom prst="rect">
            <a:avLst/>
          </a:prstGeom>
        </p:spPr>
        <p:txBody>
          <a:bodyPr vert="horz" lIns="91440" tIns="45720" rIns="91440" bIns="45720" rtlCol="0" anchor="ctr">
            <a:noAutofit/>
          </a:bodyPr>
          <a:lstStyle>
            <a:lvl1pPr algn="r">
              <a:defRPr sz="1450">
                <a:solidFill>
                  <a:schemeClr val="tx1">
                    <a:tint val="75000"/>
                  </a:schemeClr>
                </a:solidFill>
              </a:defRPr>
            </a:lvl1pPr>
          </a:lstStyle>
          <a:p>
            <a:r>
              <a:rPr lang="zh-CN" altLang="en-US" smtClean="0">
                <a:sym typeface="+mn-ea"/>
              </a:rPr>
              <a:t>第</a:t>
            </a:r>
            <a:fld id="{49AE70B2-8BF9-45C0-BB95-33D1B9D3A854}" type="slidenum">
              <a:rPr lang="zh-CN" altLang="en-US" smtClean="0">
                <a:sym typeface="+mn-ea"/>
              </a:rPr>
            </a:fld>
            <a:r>
              <a:rPr lang="zh-CN" altLang="en-US" smtClean="0">
                <a:sym typeface="+mn-ea"/>
              </a:rPr>
              <a:t>页</a:t>
            </a:r>
            <a:endParaRPr lang="zh-CN" altLang="en-US" dirty="0"/>
          </a:p>
        </p:txBody>
      </p:sp>
      <p:sp>
        <p:nvSpPr>
          <p:cNvPr id="7" name="KSO_TEMPLATE" hidden="1"/>
          <p:cNvSpPr/>
          <p:nvPr>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727710" rtl="0" eaLnBrk="1" fontAlgn="auto" latinLnBrk="0" hangingPunct="1">
        <a:lnSpc>
          <a:spcPct val="100000"/>
        </a:lnSpc>
        <a:spcBef>
          <a:spcPct val="0"/>
        </a:spcBef>
        <a:buNone/>
        <a:defRPr sz="2230" b="1" u="none" strike="noStrike" kern="1200" cap="none" spc="200" normalizeH="0">
          <a:solidFill>
            <a:schemeClr val="tx1"/>
          </a:solidFill>
          <a:uFillTx/>
          <a:latin typeface="+mj-lt"/>
          <a:ea typeface="+mj-ea"/>
          <a:cs typeface="+mj-cs"/>
        </a:defRPr>
      </a:lvl1pPr>
    </p:titleStyle>
    <p:bodyStyle>
      <a:lvl1pPr marL="182245" indent="-182245" algn="l" defTabSz="727710" rtl="0" eaLnBrk="1" fontAlgn="auto" latinLnBrk="0" hangingPunct="1">
        <a:lnSpc>
          <a:spcPct val="130000"/>
        </a:lnSpc>
        <a:spcBef>
          <a:spcPts val="0"/>
        </a:spcBef>
        <a:spcAft>
          <a:spcPts val="1000"/>
        </a:spcAft>
        <a:buFont typeface="Arial" panose="020B0604020202020204" pitchFamily="34" charset="0"/>
        <a:buChar char="•"/>
        <a:defRPr sz="1275" u="none" strike="noStrike" kern="1200" cap="none" spc="150" normalizeH="0" baseline="0">
          <a:solidFill>
            <a:schemeClr val="tx1"/>
          </a:solidFill>
          <a:uFillTx/>
          <a:latin typeface="+mn-lt"/>
          <a:ea typeface="+mn-ea"/>
          <a:cs typeface="+mn-cs"/>
        </a:defRPr>
      </a:lvl1pPr>
      <a:lvl2pPr marL="545465" indent="-182245" algn="l" defTabSz="727710" rtl="0" eaLnBrk="1" fontAlgn="auto" latinLnBrk="0" hangingPunct="1">
        <a:lnSpc>
          <a:spcPct val="130000"/>
        </a:lnSpc>
        <a:spcBef>
          <a:spcPts val="0"/>
        </a:spcBef>
        <a:spcAft>
          <a:spcPts val="1000"/>
        </a:spcAft>
        <a:buFont typeface="Arial" panose="020B0604020202020204" pitchFamily="34" charset="0"/>
        <a:buChar char="•"/>
        <a:tabLst>
          <a:tab pos="1281430" algn="l"/>
        </a:tabLst>
        <a:defRPr sz="1275" u="none" strike="noStrike" kern="1200" cap="none" spc="150" normalizeH="0" baseline="0">
          <a:solidFill>
            <a:schemeClr val="tx1"/>
          </a:solidFill>
          <a:uFillTx/>
          <a:latin typeface="+mn-lt"/>
          <a:ea typeface="+mn-ea"/>
          <a:cs typeface="+mn-cs"/>
        </a:defRPr>
      </a:lvl2pPr>
      <a:lvl3pPr marL="909955" indent="-182245" algn="l" defTabSz="727710" rtl="0" eaLnBrk="1" fontAlgn="auto" latinLnBrk="0" hangingPunct="1">
        <a:lnSpc>
          <a:spcPct val="130000"/>
        </a:lnSpc>
        <a:spcBef>
          <a:spcPts val="0"/>
        </a:spcBef>
        <a:spcAft>
          <a:spcPts val="1000"/>
        </a:spcAft>
        <a:buFont typeface="Arial" panose="020B0604020202020204" pitchFamily="34" charset="0"/>
        <a:buChar char="•"/>
        <a:defRPr sz="1275" u="none" strike="noStrike" kern="1200" cap="none" spc="150" normalizeH="0" baseline="0">
          <a:solidFill>
            <a:schemeClr val="tx1"/>
          </a:solidFill>
          <a:uFillTx/>
          <a:latin typeface="+mn-lt"/>
          <a:ea typeface="+mn-ea"/>
          <a:cs typeface="+mn-cs"/>
        </a:defRPr>
      </a:lvl3pPr>
      <a:lvl4pPr marL="1273810" indent="-182245" algn="l" defTabSz="727710" rtl="0" eaLnBrk="1" fontAlgn="auto" latinLnBrk="0" hangingPunct="1">
        <a:lnSpc>
          <a:spcPct val="130000"/>
        </a:lnSpc>
        <a:spcBef>
          <a:spcPts val="0"/>
        </a:spcBef>
        <a:spcAft>
          <a:spcPts val="1000"/>
        </a:spcAft>
        <a:buFont typeface="Arial" panose="020B0604020202020204" pitchFamily="34" charset="0"/>
        <a:buChar char="•"/>
        <a:defRPr sz="1275" u="none" strike="noStrike" kern="1200" cap="none" spc="150" normalizeH="0" baseline="0">
          <a:solidFill>
            <a:schemeClr val="tx1"/>
          </a:solidFill>
          <a:uFillTx/>
          <a:latin typeface="+mn-lt"/>
          <a:ea typeface="+mn-ea"/>
          <a:cs typeface="+mn-cs"/>
        </a:defRPr>
      </a:lvl4pPr>
      <a:lvl5pPr marL="1637665" indent="-182245" algn="l" defTabSz="727710" rtl="0" eaLnBrk="1" fontAlgn="auto" latinLnBrk="0" hangingPunct="1">
        <a:lnSpc>
          <a:spcPct val="130000"/>
        </a:lnSpc>
        <a:spcBef>
          <a:spcPts val="0"/>
        </a:spcBef>
        <a:spcAft>
          <a:spcPts val="1000"/>
        </a:spcAft>
        <a:buFont typeface="Arial" panose="020B0604020202020204" pitchFamily="34" charset="0"/>
        <a:buChar char="•"/>
        <a:defRPr sz="1275" u="none" strike="noStrike" kern="1200" cap="none" spc="150" normalizeH="0" baseline="0">
          <a:solidFill>
            <a:schemeClr val="tx1"/>
          </a:solidFill>
          <a:uFillTx/>
          <a:latin typeface="+mn-lt"/>
          <a:ea typeface="+mn-ea"/>
          <a:cs typeface="+mn-cs"/>
        </a:defRPr>
      </a:lvl5pPr>
      <a:lvl6pPr marL="2001520" indent="-182245" algn="l" defTabSz="727710" rtl="0" eaLnBrk="1" latinLnBrk="0" hangingPunct="1">
        <a:lnSpc>
          <a:spcPct val="90000"/>
        </a:lnSpc>
        <a:spcBef>
          <a:spcPts val="395"/>
        </a:spcBef>
        <a:buFont typeface="Arial" panose="020B0604020202020204" pitchFamily="34" charset="0"/>
        <a:buChar char="•"/>
        <a:defRPr sz="1435" kern="1200">
          <a:solidFill>
            <a:schemeClr val="tx1"/>
          </a:solidFill>
          <a:latin typeface="+mn-lt"/>
          <a:ea typeface="+mn-ea"/>
          <a:cs typeface="+mn-cs"/>
        </a:defRPr>
      </a:lvl6pPr>
      <a:lvl7pPr marL="2366010" indent="-182245" algn="l" defTabSz="727710" rtl="0" eaLnBrk="1" latinLnBrk="0" hangingPunct="1">
        <a:lnSpc>
          <a:spcPct val="90000"/>
        </a:lnSpc>
        <a:spcBef>
          <a:spcPts val="395"/>
        </a:spcBef>
        <a:buFont typeface="Arial" panose="020B0604020202020204" pitchFamily="34" charset="0"/>
        <a:buChar char="•"/>
        <a:defRPr sz="1435" kern="1200">
          <a:solidFill>
            <a:schemeClr val="tx1"/>
          </a:solidFill>
          <a:latin typeface="+mn-lt"/>
          <a:ea typeface="+mn-ea"/>
          <a:cs typeface="+mn-cs"/>
        </a:defRPr>
      </a:lvl7pPr>
      <a:lvl8pPr marL="2729230" indent="-182245" algn="l" defTabSz="727710" rtl="0" eaLnBrk="1" latinLnBrk="0" hangingPunct="1">
        <a:lnSpc>
          <a:spcPct val="90000"/>
        </a:lnSpc>
        <a:spcBef>
          <a:spcPts val="395"/>
        </a:spcBef>
        <a:buFont typeface="Arial" panose="020B0604020202020204" pitchFamily="34" charset="0"/>
        <a:buChar char="•"/>
        <a:defRPr sz="1435" kern="1200">
          <a:solidFill>
            <a:schemeClr val="tx1"/>
          </a:solidFill>
          <a:latin typeface="+mn-lt"/>
          <a:ea typeface="+mn-ea"/>
          <a:cs typeface="+mn-cs"/>
        </a:defRPr>
      </a:lvl8pPr>
      <a:lvl9pPr marL="3093720" indent="-182245" algn="l" defTabSz="727710" rtl="0" eaLnBrk="1" latinLnBrk="0" hangingPunct="1">
        <a:lnSpc>
          <a:spcPct val="90000"/>
        </a:lnSpc>
        <a:spcBef>
          <a:spcPts val="395"/>
        </a:spcBef>
        <a:buFont typeface="Arial" panose="020B0604020202020204" pitchFamily="34" charset="0"/>
        <a:buChar char="•"/>
        <a:defRPr sz="1435" kern="1200">
          <a:solidFill>
            <a:schemeClr val="tx1"/>
          </a:solidFill>
          <a:latin typeface="+mn-lt"/>
          <a:ea typeface="+mn-ea"/>
          <a:cs typeface="+mn-cs"/>
        </a:defRPr>
      </a:lvl9pPr>
    </p:bodyStyle>
    <p:otherStyle>
      <a:defPPr>
        <a:defRPr lang="zh-CN"/>
      </a:defPPr>
      <a:lvl1pPr marL="0" algn="l" defTabSz="727710" rtl="0" eaLnBrk="1" latinLnBrk="0" hangingPunct="1">
        <a:defRPr sz="1435" kern="1200">
          <a:solidFill>
            <a:schemeClr val="tx1"/>
          </a:solidFill>
          <a:latin typeface="+mn-lt"/>
          <a:ea typeface="+mn-ea"/>
          <a:cs typeface="+mn-cs"/>
        </a:defRPr>
      </a:lvl1pPr>
      <a:lvl2pPr marL="364490" algn="l" defTabSz="727710" rtl="0" eaLnBrk="1" latinLnBrk="0" hangingPunct="1">
        <a:defRPr sz="1435" kern="1200">
          <a:solidFill>
            <a:schemeClr val="tx1"/>
          </a:solidFill>
          <a:latin typeface="+mn-lt"/>
          <a:ea typeface="+mn-ea"/>
          <a:cs typeface="+mn-cs"/>
        </a:defRPr>
      </a:lvl2pPr>
      <a:lvl3pPr marL="727710" algn="l" defTabSz="727710" rtl="0" eaLnBrk="1" latinLnBrk="0" hangingPunct="1">
        <a:defRPr sz="1435" kern="1200">
          <a:solidFill>
            <a:schemeClr val="tx1"/>
          </a:solidFill>
          <a:latin typeface="+mn-lt"/>
          <a:ea typeface="+mn-ea"/>
          <a:cs typeface="+mn-cs"/>
        </a:defRPr>
      </a:lvl3pPr>
      <a:lvl4pPr marL="1092200" algn="l" defTabSz="727710" rtl="0" eaLnBrk="1" latinLnBrk="0" hangingPunct="1">
        <a:defRPr sz="1435" kern="1200">
          <a:solidFill>
            <a:schemeClr val="tx1"/>
          </a:solidFill>
          <a:latin typeface="+mn-lt"/>
          <a:ea typeface="+mn-ea"/>
          <a:cs typeface="+mn-cs"/>
        </a:defRPr>
      </a:lvl4pPr>
      <a:lvl5pPr marL="1456055" algn="l" defTabSz="727710" rtl="0" eaLnBrk="1" latinLnBrk="0" hangingPunct="1">
        <a:defRPr sz="1435" kern="1200">
          <a:solidFill>
            <a:schemeClr val="tx1"/>
          </a:solidFill>
          <a:latin typeface="+mn-lt"/>
          <a:ea typeface="+mn-ea"/>
          <a:cs typeface="+mn-cs"/>
        </a:defRPr>
      </a:lvl5pPr>
      <a:lvl6pPr marL="1819910" algn="l" defTabSz="727710" rtl="0" eaLnBrk="1" latinLnBrk="0" hangingPunct="1">
        <a:defRPr sz="1435" kern="1200">
          <a:solidFill>
            <a:schemeClr val="tx1"/>
          </a:solidFill>
          <a:latin typeface="+mn-lt"/>
          <a:ea typeface="+mn-ea"/>
          <a:cs typeface="+mn-cs"/>
        </a:defRPr>
      </a:lvl6pPr>
      <a:lvl7pPr marL="2183765" algn="l" defTabSz="727710" rtl="0" eaLnBrk="1" latinLnBrk="0" hangingPunct="1">
        <a:defRPr sz="1435" kern="1200">
          <a:solidFill>
            <a:schemeClr val="tx1"/>
          </a:solidFill>
          <a:latin typeface="+mn-lt"/>
          <a:ea typeface="+mn-ea"/>
          <a:cs typeface="+mn-cs"/>
        </a:defRPr>
      </a:lvl7pPr>
      <a:lvl8pPr marL="2547620" algn="l" defTabSz="727710" rtl="0" eaLnBrk="1" latinLnBrk="0" hangingPunct="1">
        <a:defRPr sz="1435" kern="1200">
          <a:solidFill>
            <a:schemeClr val="tx1"/>
          </a:solidFill>
          <a:latin typeface="+mn-lt"/>
          <a:ea typeface="+mn-ea"/>
          <a:cs typeface="+mn-cs"/>
        </a:defRPr>
      </a:lvl8pPr>
      <a:lvl9pPr marL="2911475" algn="l" defTabSz="727710" rtl="0" eaLnBrk="1" latinLnBrk="0" hangingPunct="1">
        <a:defRPr sz="14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tags" Target="../tags/tag87.xml"/><Relationship Id="rId7" Type="http://schemas.openxmlformats.org/officeDocument/2006/relationships/image" Target="../media/image18.jpeg"/><Relationship Id="rId6" Type="http://schemas.openxmlformats.org/officeDocument/2006/relationships/tags" Target="../tags/tag86.xml"/><Relationship Id="rId5" Type="http://schemas.openxmlformats.org/officeDocument/2006/relationships/image" Target="../media/image17.jpeg"/><Relationship Id="rId4" Type="http://schemas.openxmlformats.org/officeDocument/2006/relationships/tags" Target="../tags/tag85.xml"/><Relationship Id="rId3" Type="http://schemas.openxmlformats.org/officeDocument/2006/relationships/image" Target="../media/image16.jpeg"/><Relationship Id="rId2" Type="http://schemas.openxmlformats.org/officeDocument/2006/relationships/tags" Target="../tags/tag84.xml"/><Relationship Id="rId18" Type="http://schemas.openxmlformats.org/officeDocument/2006/relationships/slideLayout" Target="../slideLayouts/slideLayout2.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83.xml"/></Relationships>
</file>

<file path=ppt/slides/_rels/slide11.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tags" Target="../tags/tag100.xml"/><Relationship Id="rId7" Type="http://schemas.openxmlformats.org/officeDocument/2006/relationships/image" Target="../media/image22.jpeg"/><Relationship Id="rId6" Type="http://schemas.openxmlformats.org/officeDocument/2006/relationships/tags" Target="../tags/tag99.xml"/><Relationship Id="rId5" Type="http://schemas.openxmlformats.org/officeDocument/2006/relationships/image" Target="../media/image21.jpeg"/><Relationship Id="rId4" Type="http://schemas.openxmlformats.org/officeDocument/2006/relationships/tags" Target="../tags/tag98.xml"/><Relationship Id="rId33" Type="http://schemas.openxmlformats.org/officeDocument/2006/relationships/slideLayout" Target="../slideLayouts/slideLayout2.xml"/><Relationship Id="rId32" Type="http://schemas.openxmlformats.org/officeDocument/2006/relationships/tags" Target="../tags/tag121.xml"/><Relationship Id="rId31" Type="http://schemas.openxmlformats.org/officeDocument/2006/relationships/tags" Target="../tags/tag120.xml"/><Relationship Id="rId30" Type="http://schemas.openxmlformats.org/officeDocument/2006/relationships/tags" Target="../tags/tag119.xml"/><Relationship Id="rId3" Type="http://schemas.openxmlformats.org/officeDocument/2006/relationships/image" Target="../media/image20.jpeg"/><Relationship Id="rId29" Type="http://schemas.openxmlformats.org/officeDocument/2006/relationships/tags" Target="../tags/tag118.xml"/><Relationship Id="rId28" Type="http://schemas.openxmlformats.org/officeDocument/2006/relationships/tags" Target="../tags/tag117.xml"/><Relationship Id="rId27" Type="http://schemas.openxmlformats.org/officeDocument/2006/relationships/tags" Target="../tags/tag116.xml"/><Relationship Id="rId26" Type="http://schemas.openxmlformats.org/officeDocument/2006/relationships/tags" Target="../tags/tag115.xml"/><Relationship Id="rId25" Type="http://schemas.openxmlformats.org/officeDocument/2006/relationships/tags" Target="../tags/tag114.xml"/><Relationship Id="rId24" Type="http://schemas.openxmlformats.org/officeDocument/2006/relationships/tags" Target="../tags/tag113.xml"/><Relationship Id="rId23" Type="http://schemas.openxmlformats.org/officeDocument/2006/relationships/tags" Target="../tags/tag112.xml"/><Relationship Id="rId22" Type="http://schemas.openxmlformats.org/officeDocument/2006/relationships/tags" Target="../tags/tag111.xml"/><Relationship Id="rId21" Type="http://schemas.openxmlformats.org/officeDocument/2006/relationships/tags" Target="../tags/tag110.xml"/><Relationship Id="rId20" Type="http://schemas.openxmlformats.org/officeDocument/2006/relationships/tags" Target="../tags/tag109.xml"/><Relationship Id="rId2" Type="http://schemas.openxmlformats.org/officeDocument/2006/relationships/tags" Target="../tags/tag97.xml"/><Relationship Id="rId19" Type="http://schemas.openxmlformats.org/officeDocument/2006/relationships/tags" Target="../tags/tag108.xml"/><Relationship Id="rId18" Type="http://schemas.openxmlformats.org/officeDocument/2006/relationships/tags" Target="../tags/tag107.xml"/><Relationship Id="rId17" Type="http://schemas.openxmlformats.org/officeDocument/2006/relationships/tags" Target="../tags/tag106.xml"/><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image" Target="../media/image25.jpeg"/><Relationship Id="rId12" Type="http://schemas.openxmlformats.org/officeDocument/2006/relationships/tags" Target="../tags/tag102.xml"/><Relationship Id="rId11" Type="http://schemas.openxmlformats.org/officeDocument/2006/relationships/image" Target="../media/image24.jpeg"/><Relationship Id="rId10" Type="http://schemas.openxmlformats.org/officeDocument/2006/relationships/tags" Target="../tags/tag101.xml"/><Relationship Id="rId1" Type="http://schemas.openxmlformats.org/officeDocument/2006/relationships/tags" Target="../tags/tag96.xml"/></Relationships>
</file>

<file path=ppt/slides/_rels/slide12.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tags" Target="../tags/tag123.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5" Type="http://schemas.openxmlformats.org/officeDocument/2006/relationships/slideLayout" Target="../slideLayouts/slideLayout2.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tags" Target="../tags/tag122.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tags" Target="../tags/tag130.xml"/></Relationships>
</file>

<file path=ppt/slides/_rels/slide14.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4" Type="http://schemas.openxmlformats.org/officeDocument/2006/relationships/slideLayout" Target="../slideLayouts/slideLayout2.xml"/><Relationship Id="rId13" Type="http://schemas.openxmlformats.org/officeDocument/2006/relationships/tags" Target="../tags/tag139.xml"/><Relationship Id="rId12" Type="http://schemas.openxmlformats.org/officeDocument/2006/relationships/image" Target="../media/image39.jpeg"/><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33.xml"/></Relationships>
</file>

<file path=ppt/slides/_rels/slide15.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40.jpeg"/><Relationship Id="rId21" Type="http://schemas.openxmlformats.org/officeDocument/2006/relationships/slideLayout" Target="../slideLayouts/slideLayout2.xml"/><Relationship Id="rId20" Type="http://schemas.openxmlformats.org/officeDocument/2006/relationships/tags" Target="../tags/tag153.xml"/><Relationship Id="rId2" Type="http://schemas.openxmlformats.org/officeDocument/2006/relationships/tags" Target="../tags/tag141.xml"/><Relationship Id="rId19" Type="http://schemas.openxmlformats.org/officeDocument/2006/relationships/tags" Target="../tags/tag152.xml"/><Relationship Id="rId18" Type="http://schemas.openxmlformats.org/officeDocument/2006/relationships/image" Target="../media/image45.jpeg"/><Relationship Id="rId17" Type="http://schemas.openxmlformats.org/officeDocument/2006/relationships/tags" Target="../tags/tag151.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image" Target="../media/image44.jpeg"/><Relationship Id="rId13" Type="http://schemas.openxmlformats.org/officeDocument/2006/relationships/tags" Target="../tags/tag148.xml"/><Relationship Id="rId12" Type="http://schemas.openxmlformats.org/officeDocument/2006/relationships/image" Target="../media/image43.png"/><Relationship Id="rId11" Type="http://schemas.openxmlformats.org/officeDocument/2006/relationships/image" Target="../media/image42.png"/><Relationship Id="rId10" Type="http://schemas.openxmlformats.org/officeDocument/2006/relationships/tags" Target="../tags/tag147.xml"/><Relationship Id="rId1" Type="http://schemas.openxmlformats.org/officeDocument/2006/relationships/tags" Target="../tags/tag140.xml"/></Relationships>
</file>

<file path=ppt/slides/_rels/slide16.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image" Target="../media/image47.jpeg"/><Relationship Id="rId21" Type="http://schemas.openxmlformats.org/officeDocument/2006/relationships/slideLayout" Target="../slideLayouts/slideLayout2.xml"/><Relationship Id="rId20" Type="http://schemas.openxmlformats.org/officeDocument/2006/relationships/tags" Target="../tags/tag168.xml"/><Relationship Id="rId2" Type="http://schemas.openxmlformats.org/officeDocument/2006/relationships/image" Target="../media/image46.jpeg"/><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image" Target="../media/image50.jpeg"/><Relationship Id="rId12" Type="http://schemas.openxmlformats.org/officeDocument/2006/relationships/tags" Target="../tags/tag161.xml"/><Relationship Id="rId11" Type="http://schemas.openxmlformats.org/officeDocument/2006/relationships/image" Target="../media/image49.jpeg"/><Relationship Id="rId10" Type="http://schemas.openxmlformats.org/officeDocument/2006/relationships/tags" Target="../tags/tag160.xml"/><Relationship Id="rId1" Type="http://schemas.openxmlformats.org/officeDocument/2006/relationships/tags" Target="../tags/tag154.xml"/></Relationships>
</file>

<file path=ppt/slides/_rels/slide17.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tags" Target="../tags/tag170.xml"/><Relationship Id="rId2" Type="http://schemas.openxmlformats.org/officeDocument/2006/relationships/image" Target="../media/image51.jpeg"/><Relationship Id="rId19" Type="http://schemas.openxmlformats.org/officeDocument/2006/relationships/slideLayout" Target="../slideLayouts/slideLayout2.xml"/><Relationship Id="rId18" Type="http://schemas.openxmlformats.org/officeDocument/2006/relationships/tags" Target="../tags/tag180.xml"/><Relationship Id="rId17" Type="http://schemas.openxmlformats.org/officeDocument/2006/relationships/tags" Target="../tags/tag179.xml"/><Relationship Id="rId16" Type="http://schemas.openxmlformats.org/officeDocument/2006/relationships/tags" Target="../tags/tag178.xml"/><Relationship Id="rId15" Type="http://schemas.openxmlformats.org/officeDocument/2006/relationships/tags" Target="../tags/tag177.xml"/><Relationship Id="rId14" Type="http://schemas.openxmlformats.org/officeDocument/2006/relationships/image" Target="../media/image56.jpeg"/><Relationship Id="rId13" Type="http://schemas.openxmlformats.org/officeDocument/2006/relationships/image" Target="../media/image55.jpeg"/><Relationship Id="rId12" Type="http://schemas.openxmlformats.org/officeDocument/2006/relationships/image" Target="../media/image54.jpeg"/><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9.xml"/></Relationships>
</file>

<file path=ppt/slides/_rels/slide1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0" Type="http://schemas.openxmlformats.org/officeDocument/2006/relationships/slideLayout" Target="../slideLayouts/slideLayout2.xml"/><Relationship Id="rId1" Type="http://schemas.openxmlformats.org/officeDocument/2006/relationships/tags" Target="../tags/tag181.xml"/></Relationships>
</file>

<file path=ppt/slides/_rels/slide19.xml.rels><?xml version="1.0" encoding="UTF-8" standalone="yes"?>
<Relationships xmlns="http://schemas.openxmlformats.org/package/2006/relationships"><Relationship Id="rId9" Type="http://schemas.openxmlformats.org/officeDocument/2006/relationships/tags" Target="../tags/tag19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1" Type="http://schemas.openxmlformats.org/officeDocument/2006/relationships/slideLayout" Target="../slideLayouts/slideLayout2.xml"/><Relationship Id="rId10" Type="http://schemas.openxmlformats.org/officeDocument/2006/relationships/tags" Target="../tags/tag192.xml"/><Relationship Id="rId1" Type="http://schemas.openxmlformats.org/officeDocument/2006/relationships/tags" Target="../tags/tag1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4" Type="http://schemas.openxmlformats.org/officeDocument/2006/relationships/slideLayout" Target="../slideLayouts/slideLayout2.xml"/><Relationship Id="rId13" Type="http://schemas.openxmlformats.org/officeDocument/2006/relationships/image" Target="../media/image69.png"/><Relationship Id="rId12" Type="http://schemas.openxmlformats.org/officeDocument/2006/relationships/image" Target="../media/image68.png"/><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image" Target="../media/image64.jpeg"/></Relationships>
</file>

<file path=ppt/slides/_rels/slide21.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2" Type="http://schemas.openxmlformats.org/officeDocument/2006/relationships/slideLayout" Target="../slideLayouts/slideLayout2.xml"/><Relationship Id="rId11" Type="http://schemas.openxmlformats.org/officeDocument/2006/relationships/image" Target="../media/image74.jpeg"/><Relationship Id="rId10" Type="http://schemas.openxmlformats.org/officeDocument/2006/relationships/tags" Target="../tags/tag205.xml"/><Relationship Id="rId1" Type="http://schemas.openxmlformats.org/officeDocument/2006/relationships/image" Target="../media/image70.jpeg"/></Relationships>
</file>

<file path=ppt/slides/_rels/slide22.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image" Target="../media/image74.jpeg"/><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image" Target="../media/image76.jpeg"/><Relationship Id="rId2" Type="http://schemas.openxmlformats.org/officeDocument/2006/relationships/image" Target="../media/image75.jpeg"/><Relationship Id="rId11" Type="http://schemas.openxmlformats.org/officeDocument/2006/relationships/slideLayout" Target="../slideLayouts/slideLayout2.xml"/><Relationship Id="rId10" Type="http://schemas.openxmlformats.org/officeDocument/2006/relationships/tags" Target="../tags/tag210.xml"/><Relationship Id="rId1" Type="http://schemas.openxmlformats.org/officeDocument/2006/relationships/tags" Target="../tags/tag206.xml"/></Relationships>
</file>

<file path=ppt/slides/_rels/slide23.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4" Type="http://schemas.openxmlformats.org/officeDocument/2006/relationships/slideLayout" Target="../slideLayouts/slideLayout2.xml"/><Relationship Id="rId13" Type="http://schemas.openxmlformats.org/officeDocument/2006/relationships/tags" Target="../tags/tag217.xml"/><Relationship Id="rId12" Type="http://schemas.openxmlformats.org/officeDocument/2006/relationships/tags" Target="../tags/tag216.xml"/><Relationship Id="rId11" Type="http://schemas.openxmlformats.org/officeDocument/2006/relationships/image" Target="../media/image84.jpeg"/><Relationship Id="rId10" Type="http://schemas.openxmlformats.org/officeDocument/2006/relationships/image" Target="../media/image83.jpeg"/><Relationship Id="rId1" Type="http://schemas.openxmlformats.org/officeDocument/2006/relationships/image" Target="../media/image79.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image" Target="../media/image88.jpe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25.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1" Type="http://schemas.openxmlformats.org/officeDocument/2006/relationships/slideLayout" Target="../slideLayouts/slideLayout2.xml"/><Relationship Id="rId10" Type="http://schemas.openxmlformats.org/officeDocument/2006/relationships/tags" Target="../tags/tag226.xml"/><Relationship Id="rId1" Type="http://schemas.openxmlformats.org/officeDocument/2006/relationships/image" Target="../media/image89.png"/></Relationships>
</file>

<file path=ppt/slides/_rels/slide26.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0" Type="http://schemas.openxmlformats.org/officeDocument/2006/relationships/slideLayout" Target="../slideLayouts/slideLayout2.xml"/><Relationship Id="rId1" Type="http://schemas.openxmlformats.org/officeDocument/2006/relationships/image" Target="../media/image94.png"/></Relationships>
</file>

<file path=ppt/slides/_rels/slide27.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2" Type="http://schemas.openxmlformats.org/officeDocument/2006/relationships/slideLayout" Target="../slideLayouts/slideLayout2.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tags" Target="../tags/tag232.xml"/></Relationships>
</file>

<file path=ppt/slides/_rels/slide28.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image" Target="../media/image106.jpeg"/><Relationship Id="rId3" Type="http://schemas.openxmlformats.org/officeDocument/2006/relationships/image" Target="../media/image105.jpeg"/><Relationship Id="rId2" Type="http://schemas.openxmlformats.org/officeDocument/2006/relationships/image" Target="../media/image104.jpeg"/><Relationship Id="rId11" Type="http://schemas.openxmlformats.org/officeDocument/2006/relationships/slideLayout" Target="../slideLayouts/slideLayout2.xml"/><Relationship Id="rId10" Type="http://schemas.openxmlformats.org/officeDocument/2006/relationships/image" Target="../media/image107.png"/><Relationship Id="rId1" Type="http://schemas.openxmlformats.org/officeDocument/2006/relationships/image" Target="../media/image103.png"/></Relationships>
</file>

<file path=ppt/slides/_rels/slide29.xml.rels><?xml version="1.0" encoding="UTF-8" standalone="yes"?>
<Relationships xmlns="http://schemas.openxmlformats.org/package/2006/relationships"><Relationship Id="rId9" Type="http://schemas.openxmlformats.org/officeDocument/2006/relationships/image" Target="../media/image111.jpeg"/><Relationship Id="rId8" Type="http://schemas.openxmlformats.org/officeDocument/2006/relationships/tags" Target="../tags/tag247.xml"/><Relationship Id="rId7" Type="http://schemas.openxmlformats.org/officeDocument/2006/relationships/image" Target="../media/image110.jpeg"/><Relationship Id="rId6" Type="http://schemas.openxmlformats.org/officeDocument/2006/relationships/tags" Target="../tags/tag246.xml"/><Relationship Id="rId5" Type="http://schemas.openxmlformats.org/officeDocument/2006/relationships/image" Target="../media/image109.jpeg"/><Relationship Id="rId4" Type="http://schemas.openxmlformats.org/officeDocument/2006/relationships/tags" Target="../tags/tag245.xml"/><Relationship Id="rId3" Type="http://schemas.openxmlformats.org/officeDocument/2006/relationships/image" Target="../media/image108.jpeg"/><Relationship Id="rId25" Type="http://schemas.openxmlformats.org/officeDocument/2006/relationships/slideLayout" Target="../slideLayouts/slideLayout2.xml"/><Relationship Id="rId24" Type="http://schemas.openxmlformats.org/officeDocument/2006/relationships/tags" Target="../tags/tag261.xml"/><Relationship Id="rId23" Type="http://schemas.openxmlformats.org/officeDocument/2006/relationships/tags" Target="../tags/tag260.xml"/><Relationship Id="rId22" Type="http://schemas.openxmlformats.org/officeDocument/2006/relationships/tags" Target="../tags/tag259.xml"/><Relationship Id="rId21" Type="http://schemas.openxmlformats.org/officeDocument/2006/relationships/tags" Target="../tags/tag258.xml"/><Relationship Id="rId20" Type="http://schemas.openxmlformats.org/officeDocument/2006/relationships/tags" Target="../tags/tag257.xml"/><Relationship Id="rId2" Type="http://schemas.openxmlformats.org/officeDocument/2006/relationships/tags" Target="../tags/tag244.xml"/><Relationship Id="rId19" Type="http://schemas.openxmlformats.org/officeDocument/2006/relationships/tags" Target="../tags/tag256.xml"/><Relationship Id="rId18" Type="http://schemas.openxmlformats.org/officeDocument/2006/relationships/tags" Target="../tags/tag255.xml"/><Relationship Id="rId17" Type="http://schemas.openxmlformats.org/officeDocument/2006/relationships/tags" Target="../tags/tag254.xml"/><Relationship Id="rId16" Type="http://schemas.openxmlformats.org/officeDocument/2006/relationships/tags" Target="../tags/tag253.xml"/><Relationship Id="rId15" Type="http://schemas.openxmlformats.org/officeDocument/2006/relationships/tags" Target="../tags/tag252.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image" Target="../media/image112.jpeg"/><Relationship Id="rId10" Type="http://schemas.openxmlformats.org/officeDocument/2006/relationships/tags" Target="../tags/tag248.xml"/><Relationship Id="rId1" Type="http://schemas.openxmlformats.org/officeDocument/2006/relationships/tags" Target="../tags/tag24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 Id="rId3" Type="http://schemas.openxmlformats.org/officeDocument/2006/relationships/image" Target="../media/image115.jpeg"/><Relationship Id="rId2" Type="http://schemas.openxmlformats.org/officeDocument/2006/relationships/image" Target="../media/image114.jpeg"/><Relationship Id="rId14" Type="http://schemas.openxmlformats.org/officeDocument/2006/relationships/slideLayout" Target="../slideLayouts/slideLayout2.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image" Target="../media/image113.jpeg"/></Relationships>
</file>

<file path=ppt/slides/_rels/slide31.xml.rels><?xml version="1.0" encoding="UTF-8" standalone="yes"?>
<Relationships xmlns="http://schemas.openxmlformats.org/package/2006/relationships"><Relationship Id="rId9" Type="http://schemas.openxmlformats.org/officeDocument/2006/relationships/image" Target="../media/image124.png"/><Relationship Id="rId8" Type="http://schemas.openxmlformats.org/officeDocument/2006/relationships/image" Target="../media/image123.jpeg"/><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image" Target="../media/image122.png"/><Relationship Id="rId4" Type="http://schemas.openxmlformats.org/officeDocument/2006/relationships/image" Target="../media/image121.jpeg"/><Relationship Id="rId3" Type="http://schemas.openxmlformats.org/officeDocument/2006/relationships/image" Target="../media/image120.jpeg"/><Relationship Id="rId2" Type="http://schemas.openxmlformats.org/officeDocument/2006/relationships/image" Target="../media/image119.jpeg"/><Relationship Id="rId14" Type="http://schemas.openxmlformats.org/officeDocument/2006/relationships/slideLayout" Target="../slideLayouts/slideLayout2.xml"/><Relationship Id="rId13" Type="http://schemas.openxmlformats.org/officeDocument/2006/relationships/tags" Target="../tags/tag275.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tags" Target="../tags/tag272.xml"/><Relationship Id="rId1" Type="http://schemas.openxmlformats.org/officeDocument/2006/relationships/tags" Target="../tags/tag269.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image" Target="../media/image121.jpeg"/><Relationship Id="rId2" Type="http://schemas.openxmlformats.org/officeDocument/2006/relationships/image" Target="../media/image125.png"/><Relationship Id="rId1" Type="http://schemas.openxmlformats.org/officeDocument/2006/relationships/tags" Target="../tags/tag276.xml"/></Relationships>
</file>

<file path=ppt/slides/_rels/slide33.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tags" Target="../tags/tag281.xml"/><Relationship Id="rId7" Type="http://schemas.openxmlformats.org/officeDocument/2006/relationships/image" Target="../media/image131.jpeg"/><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3" Type="http://schemas.openxmlformats.org/officeDocument/2006/relationships/image" Target="../media/image127.jpeg"/><Relationship Id="rId2" Type="http://schemas.openxmlformats.org/officeDocument/2006/relationships/image" Target="../media/image126.jpeg"/><Relationship Id="rId14" Type="http://schemas.openxmlformats.org/officeDocument/2006/relationships/slideLayout" Target="../slideLayouts/slideLayout2.xml"/><Relationship Id="rId13" Type="http://schemas.openxmlformats.org/officeDocument/2006/relationships/tags" Target="../tags/tag286.xml"/><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tags" Target="../tags/tag280.xml"/></Relationships>
</file>

<file path=ppt/slides/_rels/slide34.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3" Type="http://schemas.openxmlformats.org/officeDocument/2006/relationships/image" Target="../media/image134.jpeg"/><Relationship Id="rId2" Type="http://schemas.openxmlformats.org/officeDocument/2006/relationships/image" Target="../media/image133.jpeg"/><Relationship Id="rId14" Type="http://schemas.openxmlformats.org/officeDocument/2006/relationships/slideLayout" Target="../slideLayouts/slideLayout2.xml"/><Relationship Id="rId13" Type="http://schemas.openxmlformats.org/officeDocument/2006/relationships/tags" Target="../tags/tag293.xml"/><Relationship Id="rId12" Type="http://schemas.openxmlformats.org/officeDocument/2006/relationships/tags" Target="../tags/tag292.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image" Target="../media/image132.jpeg"/></Relationships>
</file>

<file path=ppt/slides/_rels/slide35.xml.rels><?xml version="1.0" encoding="UTF-8" standalone="yes"?>
<Relationships xmlns="http://schemas.openxmlformats.org/package/2006/relationships"><Relationship Id="rId9" Type="http://schemas.openxmlformats.org/officeDocument/2006/relationships/tags" Target="../tags/tag296.xml"/><Relationship Id="rId8" Type="http://schemas.openxmlformats.org/officeDocument/2006/relationships/tags" Target="../tags/tag295.xml"/><Relationship Id="rId7" Type="http://schemas.openxmlformats.org/officeDocument/2006/relationships/tags" Target="../tags/tag294.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3" Type="http://schemas.openxmlformats.org/officeDocument/2006/relationships/image" Target="../media/image140.jpeg"/><Relationship Id="rId2" Type="http://schemas.openxmlformats.org/officeDocument/2006/relationships/image" Target="../media/image139.jpeg"/><Relationship Id="rId14" Type="http://schemas.openxmlformats.org/officeDocument/2006/relationships/slideLayout" Target="../slideLayouts/slideLayout2.xml"/><Relationship Id="rId13" Type="http://schemas.openxmlformats.org/officeDocument/2006/relationships/tags" Target="../tags/tag300.xml"/><Relationship Id="rId12" Type="http://schemas.openxmlformats.org/officeDocument/2006/relationships/tags" Target="../tags/tag299.xml"/><Relationship Id="rId11" Type="http://schemas.openxmlformats.org/officeDocument/2006/relationships/tags" Target="../tags/tag298.xml"/><Relationship Id="rId10" Type="http://schemas.openxmlformats.org/officeDocument/2006/relationships/tags" Target="../tags/tag297.xml"/><Relationship Id="rId1" Type="http://schemas.openxmlformats.org/officeDocument/2006/relationships/image" Target="../media/image138.jpeg"/></Relationships>
</file>

<file path=ppt/slides/_rels/slide36.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 Id="rId3" Type="http://schemas.openxmlformats.org/officeDocument/2006/relationships/image" Target="../media/image146.png"/><Relationship Id="rId2" Type="http://schemas.openxmlformats.org/officeDocument/2006/relationships/image" Target="../media/image145.png"/><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tags" Target="../tags/tag30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image" Target="../media/image144.jpe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image" Target="../media/image150.png"/><Relationship Id="rId2" Type="http://schemas.openxmlformats.org/officeDocument/2006/relationships/tags" Target="../tags/tag308.xml"/><Relationship Id="rId1" Type="http://schemas.openxmlformats.org/officeDocument/2006/relationships/image" Target="../media/image149.jpe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31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image" Target="../media/image151.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tags" Target="../tags/tag313.xml"/><Relationship Id="rId2" Type="http://schemas.openxmlformats.org/officeDocument/2006/relationships/image" Target="../media/image158.jpeg"/><Relationship Id="rId1" Type="http://schemas.openxmlformats.org/officeDocument/2006/relationships/image" Target="../media/image15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314.xml"/><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159.jpeg"/></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tags" Target="../tags/tag315.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2" Type="http://schemas.openxmlformats.org/officeDocument/2006/relationships/slideLayout" Target="../slideLayouts/slideLayout2.xml"/><Relationship Id="rId21" Type="http://schemas.openxmlformats.org/officeDocument/2006/relationships/tags" Target="../tags/tag82.xml"/><Relationship Id="rId20" Type="http://schemas.openxmlformats.org/officeDocument/2006/relationships/tags" Target="../tags/tag81.xml"/><Relationship Id="rId2" Type="http://schemas.openxmlformats.org/officeDocument/2006/relationships/tags" Target="../tags/tag63.xml"/><Relationship Id="rId19" Type="http://schemas.openxmlformats.org/officeDocument/2006/relationships/tags" Target="../tags/tag80.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287145" y="1149350"/>
            <a:ext cx="9389745" cy="706755"/>
          </a:xfrm>
          <a:prstGeom prst="rect">
            <a:avLst/>
          </a:prstGeom>
          <a:noFill/>
        </p:spPr>
        <p:txBody>
          <a:bodyPr wrap="square" rtlCol="0">
            <a:spAutoFit/>
          </a:bodyPr>
          <a:p>
            <a:pPr algn="ctr"/>
            <a:r>
              <a:rPr lang="en-US" altLang="zh-CN" sz="4000" b="1">
                <a:latin typeface="+mj-ea"/>
                <a:ea typeface="+mj-ea"/>
                <a:cs typeface="+mj-ea"/>
              </a:rPr>
              <a:t>EC-6701B-Service Manual</a:t>
            </a:r>
            <a:endParaRPr lang="en-US" altLang="zh-CN" sz="4000" b="1">
              <a:latin typeface="+mj-ea"/>
              <a:ea typeface="+mj-ea"/>
              <a:cs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sp>
        <p:nvSpPr>
          <p:cNvPr id="6" name="文本框 5"/>
          <p:cNvSpPr txBox="1"/>
          <p:nvPr>
            <p:custDataLst>
              <p:tags r:id="rId1"/>
            </p:custDataLst>
          </p:nvPr>
        </p:nvSpPr>
        <p:spPr>
          <a:xfrm>
            <a:off x="118745" y="589280"/>
            <a:ext cx="4967605" cy="368300"/>
          </a:xfrm>
          <a:prstGeom prst="rect">
            <a:avLst/>
          </a:prstGeom>
          <a:noFill/>
        </p:spPr>
        <p:txBody>
          <a:bodyPr wrap="square" rtlCol="0">
            <a:spAutoFit/>
          </a:bodyPr>
          <a:p>
            <a:r>
              <a:rPr lang="en-US" altLang="zh-CN" b="1"/>
              <a:t>1</a:t>
            </a:r>
            <a:r>
              <a:rPr lang="zh-CN" altLang="en-US" b="1"/>
              <a:t>、</a:t>
            </a:r>
            <a:r>
              <a:rPr lang="en-US" altLang="zh-CN" b="1"/>
              <a:t>disassembly of the pillow</a:t>
            </a:r>
            <a:r>
              <a:rPr lang="zh-CN" altLang="en-US" b="1"/>
              <a:t>：</a:t>
            </a:r>
            <a:endParaRPr lang="zh-CN" altLang="en-US" b="1"/>
          </a:p>
        </p:txBody>
      </p:sp>
      <p:pic>
        <p:nvPicPr>
          <p:cNvPr id="2" name="图片 1"/>
          <p:cNvPicPr>
            <a:picLocks noChangeAspect="1"/>
          </p:cNvPicPr>
          <p:nvPr>
            <p:custDataLst>
              <p:tags r:id="rId2"/>
            </p:custDataLst>
          </p:nvPr>
        </p:nvPicPr>
        <p:blipFill>
          <a:blip r:embed="rId3"/>
          <a:stretch>
            <a:fillRect/>
          </a:stretch>
        </p:blipFill>
        <p:spPr>
          <a:xfrm>
            <a:off x="917575" y="1155700"/>
            <a:ext cx="3201670" cy="240284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7027545" y="1050925"/>
            <a:ext cx="3435985" cy="2507615"/>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903605" y="3999230"/>
            <a:ext cx="3215640" cy="224472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400290" y="3999865"/>
            <a:ext cx="2691130" cy="2244090"/>
          </a:xfrm>
          <a:prstGeom prst="rect">
            <a:avLst/>
          </a:prstGeom>
        </p:spPr>
      </p:pic>
      <p:sp>
        <p:nvSpPr>
          <p:cNvPr id="10" name="文本框 9"/>
          <p:cNvSpPr txBox="1"/>
          <p:nvPr>
            <p:custDataLst>
              <p:tags r:id="rId10"/>
            </p:custDataLst>
          </p:nvPr>
        </p:nvSpPr>
        <p:spPr>
          <a:xfrm>
            <a:off x="1428115" y="3558540"/>
            <a:ext cx="2179320" cy="368300"/>
          </a:xfrm>
          <a:prstGeom prst="rect">
            <a:avLst/>
          </a:prstGeom>
          <a:noFill/>
        </p:spPr>
        <p:txBody>
          <a:bodyPr wrap="square" rtlCol="0">
            <a:spAutoFit/>
          </a:bodyPr>
          <a:p>
            <a:pPr algn="ctr"/>
            <a:r>
              <a:rPr lang="en-US" altLang="zh-CN"/>
              <a:t>1.unzip the zipper</a:t>
            </a:r>
            <a:endParaRPr lang="en-US" altLang="zh-CN"/>
          </a:p>
        </p:txBody>
      </p:sp>
      <p:sp>
        <p:nvSpPr>
          <p:cNvPr id="13" name="文本框 12"/>
          <p:cNvSpPr txBox="1"/>
          <p:nvPr>
            <p:custDataLst>
              <p:tags r:id="rId11"/>
            </p:custDataLst>
          </p:nvPr>
        </p:nvSpPr>
        <p:spPr>
          <a:xfrm>
            <a:off x="7400290" y="3594735"/>
            <a:ext cx="2483485" cy="368300"/>
          </a:xfrm>
          <a:prstGeom prst="rect">
            <a:avLst/>
          </a:prstGeom>
          <a:noFill/>
        </p:spPr>
        <p:txBody>
          <a:bodyPr wrap="square" rtlCol="0">
            <a:spAutoFit/>
          </a:bodyPr>
          <a:p>
            <a:pPr algn="ctr"/>
            <a:r>
              <a:rPr lang="en-US" altLang="zh-CN"/>
              <a:t>2.remove the pillow</a:t>
            </a:r>
            <a:endParaRPr lang="en-US" altLang="zh-CN"/>
          </a:p>
        </p:txBody>
      </p:sp>
      <p:sp>
        <p:nvSpPr>
          <p:cNvPr id="15" name="文本框 14"/>
          <p:cNvSpPr txBox="1"/>
          <p:nvPr>
            <p:custDataLst>
              <p:tags r:id="rId12"/>
            </p:custDataLst>
          </p:nvPr>
        </p:nvSpPr>
        <p:spPr>
          <a:xfrm>
            <a:off x="1428115" y="6316980"/>
            <a:ext cx="1995170" cy="368300"/>
          </a:xfrm>
          <a:prstGeom prst="rect">
            <a:avLst/>
          </a:prstGeom>
          <a:noFill/>
        </p:spPr>
        <p:txBody>
          <a:bodyPr wrap="square" rtlCol="0">
            <a:spAutoFit/>
          </a:bodyPr>
          <a:p>
            <a:pPr algn="ctr"/>
            <a:r>
              <a:rPr lang="en-US" altLang="zh-CN"/>
              <a:t>3.</a:t>
            </a:r>
            <a:r>
              <a:rPr lang="en-US" altLang="zh-CN">
                <a:sym typeface="+mn-ea"/>
              </a:rPr>
              <a:t>unzip the zipper</a:t>
            </a:r>
            <a:endParaRPr lang="zh-CN" altLang="en-US"/>
          </a:p>
        </p:txBody>
      </p:sp>
      <p:sp>
        <p:nvSpPr>
          <p:cNvPr id="16" name="文本框 15"/>
          <p:cNvSpPr txBox="1"/>
          <p:nvPr>
            <p:custDataLst>
              <p:tags r:id="rId13"/>
            </p:custDataLst>
          </p:nvPr>
        </p:nvSpPr>
        <p:spPr>
          <a:xfrm>
            <a:off x="7400925" y="6280785"/>
            <a:ext cx="2691130" cy="368300"/>
          </a:xfrm>
          <a:prstGeom prst="rect">
            <a:avLst/>
          </a:prstGeom>
          <a:noFill/>
        </p:spPr>
        <p:txBody>
          <a:bodyPr wrap="square" rtlCol="0">
            <a:spAutoFit/>
          </a:bodyPr>
          <a:p>
            <a:pPr algn="ctr"/>
            <a:r>
              <a:rPr lang="en-US" altLang="zh-CN"/>
              <a:t>4.</a:t>
            </a:r>
            <a:r>
              <a:rPr lang="en-US" altLang="zh-CN">
                <a:sym typeface="+mn-ea"/>
              </a:rPr>
              <a:t>remove the big pillow</a:t>
            </a:r>
            <a:endParaRPr lang="zh-CN" altLang="en-US"/>
          </a:p>
        </p:txBody>
      </p:sp>
      <p:sp>
        <p:nvSpPr>
          <p:cNvPr id="17" name="椭圆 16"/>
          <p:cNvSpPr/>
          <p:nvPr>
            <p:custDataLst>
              <p:tags r:id="rId14"/>
            </p:custDataLst>
          </p:nvPr>
        </p:nvSpPr>
        <p:spPr>
          <a:xfrm>
            <a:off x="2177415" y="1746885"/>
            <a:ext cx="524510" cy="5130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8" name="直接箭头连接符 17"/>
          <p:cNvCxnSpPr/>
          <p:nvPr>
            <p:custDataLst>
              <p:tags r:id="rId15"/>
            </p:custDataLst>
          </p:nvPr>
        </p:nvCxnSpPr>
        <p:spPr>
          <a:xfrm flipV="1">
            <a:off x="2756535" y="2009140"/>
            <a:ext cx="1037590" cy="12001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椭圆 18"/>
          <p:cNvSpPr/>
          <p:nvPr>
            <p:custDataLst>
              <p:tags r:id="rId16"/>
            </p:custDataLst>
          </p:nvPr>
        </p:nvSpPr>
        <p:spPr>
          <a:xfrm>
            <a:off x="1340485" y="4865370"/>
            <a:ext cx="524510" cy="5130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箭头连接符 19"/>
          <p:cNvCxnSpPr/>
          <p:nvPr>
            <p:custDataLst>
              <p:tags r:id="rId17"/>
            </p:custDataLst>
          </p:nvPr>
        </p:nvCxnSpPr>
        <p:spPr>
          <a:xfrm flipV="1">
            <a:off x="1864995" y="5252085"/>
            <a:ext cx="1852295" cy="9715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568960" y="11430"/>
            <a:ext cx="11776075" cy="598170"/>
          </a:xfrm>
          <a:prstGeom prst="rect">
            <a:avLst/>
          </a:prstGeom>
          <a:noFill/>
        </p:spPr>
        <p:txBody>
          <a:bodyPr wrap="square" rtlCol="0" anchor="t">
            <a:noAutofit/>
          </a:bodyPr>
          <a:p>
            <a:pPr algn="l"/>
            <a:r>
              <a:rPr lang="zh-CN" altLang="en-US" sz="2800" b="1">
                <a:solidFill>
                  <a:schemeClr val="accent1">
                    <a:lumMod val="75000"/>
                  </a:schemeClr>
                </a:solidFill>
                <a:latin typeface="+mn-ea"/>
                <a:cs typeface="+mn-ea"/>
                <a:sym typeface="+mn-ea"/>
              </a:rPr>
              <a:t>三、</a:t>
            </a:r>
            <a:r>
              <a:rPr lang="zh-CN" altLang="en-US" sz="2800" b="1">
                <a:solidFill>
                  <a:schemeClr val="accent1">
                    <a:lumMod val="75000"/>
                  </a:schemeClr>
                </a:solidFill>
                <a:latin typeface="+mn-ea"/>
                <a:cs typeface="+mn-ea"/>
                <a:sym typeface="+mn-ea"/>
              </a:rPr>
              <a:t>Internal structure and disassembly</a:t>
            </a:r>
            <a:r>
              <a:rPr lang="en-US" altLang="zh-CN" sz="2800" b="1">
                <a:solidFill>
                  <a:schemeClr val="accent1">
                    <a:lumMod val="75000"/>
                  </a:schemeClr>
                </a:solidFill>
                <a:latin typeface="+mn-ea"/>
                <a:cs typeface="+mn-ea"/>
                <a:sym typeface="+mn-ea"/>
              </a:rPr>
              <a:t> </a:t>
            </a:r>
            <a:r>
              <a:rPr lang="zh-CN" altLang="en-US" sz="2800" b="1">
                <a:solidFill>
                  <a:schemeClr val="accent1">
                    <a:lumMod val="75000"/>
                  </a:schemeClr>
                </a:solidFill>
                <a:latin typeface="+mn-ea"/>
                <a:cs typeface="+mn-ea"/>
                <a:sym typeface="+mn-ea"/>
              </a:rPr>
              <a:t>of massage chair</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sp>
        <p:nvSpPr>
          <p:cNvPr id="6" name="文本框 5"/>
          <p:cNvSpPr txBox="1"/>
          <p:nvPr>
            <p:custDataLst>
              <p:tags r:id="rId1"/>
            </p:custDataLst>
          </p:nvPr>
        </p:nvSpPr>
        <p:spPr>
          <a:xfrm>
            <a:off x="118745" y="589280"/>
            <a:ext cx="8080375" cy="368300"/>
          </a:xfrm>
          <a:prstGeom prst="rect">
            <a:avLst/>
          </a:prstGeom>
          <a:noFill/>
        </p:spPr>
        <p:txBody>
          <a:bodyPr wrap="square" rtlCol="0">
            <a:spAutoFit/>
          </a:bodyPr>
          <a:p>
            <a:r>
              <a:rPr lang="en-US" altLang="zh-CN" b="1"/>
              <a:t>2</a:t>
            </a:r>
            <a:r>
              <a:rPr lang="zh-CN" altLang="en-US" b="1"/>
              <a:t>、</a:t>
            </a:r>
            <a:r>
              <a:rPr lang="en-US" altLang="zh-CN" b="1">
                <a:sym typeface="+mn-ea"/>
              </a:rPr>
              <a:t>disassembly of the backrest pad</a:t>
            </a:r>
            <a:endParaRPr lang="zh-CN" altLang="en-US" b="1"/>
          </a:p>
        </p:txBody>
      </p:sp>
      <p:pic>
        <p:nvPicPr>
          <p:cNvPr id="2" name="图片 1"/>
          <p:cNvPicPr>
            <a:picLocks noChangeAspect="1"/>
          </p:cNvPicPr>
          <p:nvPr>
            <p:custDataLst>
              <p:tags r:id="rId2"/>
            </p:custDataLst>
          </p:nvPr>
        </p:nvPicPr>
        <p:blipFill>
          <a:blip r:embed="rId3"/>
          <a:stretch>
            <a:fillRect/>
          </a:stretch>
        </p:blipFill>
        <p:spPr>
          <a:xfrm>
            <a:off x="499745" y="957580"/>
            <a:ext cx="3307080" cy="247142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4323715" y="956945"/>
            <a:ext cx="3272155" cy="2471420"/>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8112760" y="957580"/>
            <a:ext cx="3909060" cy="2470785"/>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499745" y="3827780"/>
            <a:ext cx="3307080" cy="2460625"/>
          </a:xfrm>
          <a:prstGeom prst="rect">
            <a:avLst/>
          </a:prstGeom>
        </p:spPr>
      </p:pic>
      <p:pic>
        <p:nvPicPr>
          <p:cNvPr id="9" name="图片 8"/>
          <p:cNvPicPr>
            <a:picLocks noChangeAspect="1"/>
          </p:cNvPicPr>
          <p:nvPr>
            <p:custDataLst>
              <p:tags r:id="rId10"/>
            </p:custDataLst>
          </p:nvPr>
        </p:nvPicPr>
        <p:blipFill>
          <a:blip r:embed="rId11"/>
          <a:stretch>
            <a:fillRect/>
          </a:stretch>
        </p:blipFill>
        <p:spPr>
          <a:xfrm>
            <a:off x="4420235" y="3832225"/>
            <a:ext cx="3330575" cy="2472055"/>
          </a:xfrm>
          <a:prstGeom prst="rect">
            <a:avLst/>
          </a:prstGeom>
        </p:spPr>
      </p:pic>
      <p:pic>
        <p:nvPicPr>
          <p:cNvPr id="10" name="图片 9"/>
          <p:cNvPicPr>
            <a:picLocks noChangeAspect="1"/>
          </p:cNvPicPr>
          <p:nvPr>
            <p:custDataLst>
              <p:tags r:id="rId12"/>
            </p:custDataLst>
          </p:nvPr>
        </p:nvPicPr>
        <p:blipFill>
          <a:blip r:embed="rId13"/>
          <a:stretch>
            <a:fillRect/>
          </a:stretch>
        </p:blipFill>
        <p:spPr>
          <a:xfrm>
            <a:off x="8364220" y="3922395"/>
            <a:ext cx="3303270" cy="2292350"/>
          </a:xfrm>
          <a:prstGeom prst="rect">
            <a:avLst/>
          </a:prstGeom>
        </p:spPr>
      </p:pic>
      <p:sp>
        <p:nvSpPr>
          <p:cNvPr id="11" name="文本框 10"/>
          <p:cNvSpPr txBox="1"/>
          <p:nvPr>
            <p:custDataLst>
              <p:tags r:id="rId14"/>
            </p:custDataLst>
          </p:nvPr>
        </p:nvSpPr>
        <p:spPr>
          <a:xfrm>
            <a:off x="730885" y="3428365"/>
            <a:ext cx="2331720" cy="368300"/>
          </a:xfrm>
          <a:prstGeom prst="rect">
            <a:avLst/>
          </a:prstGeom>
          <a:noFill/>
        </p:spPr>
        <p:txBody>
          <a:bodyPr wrap="square" rtlCol="0">
            <a:spAutoFit/>
          </a:bodyPr>
          <a:p>
            <a:pPr algn="ctr"/>
            <a:r>
              <a:rPr lang="en-US" altLang="zh-CN"/>
              <a:t>1.unzip the zipper</a:t>
            </a:r>
            <a:endParaRPr lang="en-US" altLang="zh-CN"/>
          </a:p>
        </p:txBody>
      </p:sp>
      <p:sp>
        <p:nvSpPr>
          <p:cNvPr id="12" name="文本框 11"/>
          <p:cNvSpPr txBox="1"/>
          <p:nvPr>
            <p:custDataLst>
              <p:tags r:id="rId15"/>
            </p:custDataLst>
          </p:nvPr>
        </p:nvSpPr>
        <p:spPr>
          <a:xfrm>
            <a:off x="4853940" y="3446145"/>
            <a:ext cx="2353310" cy="368300"/>
          </a:xfrm>
          <a:prstGeom prst="rect">
            <a:avLst/>
          </a:prstGeom>
          <a:noFill/>
        </p:spPr>
        <p:txBody>
          <a:bodyPr wrap="square" rtlCol="0">
            <a:spAutoFit/>
          </a:bodyPr>
          <a:p>
            <a:pPr algn="ctr"/>
            <a:r>
              <a:rPr lang="en-US" altLang="zh-CN"/>
              <a:t>2.</a:t>
            </a:r>
            <a:r>
              <a:rPr lang="en-US" altLang="zh-CN">
                <a:sym typeface="+mn-ea"/>
              </a:rPr>
              <a:t>unzip the zipper</a:t>
            </a:r>
            <a:endParaRPr lang="zh-CN" altLang="en-US"/>
          </a:p>
        </p:txBody>
      </p:sp>
      <p:sp>
        <p:nvSpPr>
          <p:cNvPr id="13" name="文本框 12"/>
          <p:cNvSpPr txBox="1"/>
          <p:nvPr>
            <p:custDataLst>
              <p:tags r:id="rId16"/>
            </p:custDataLst>
          </p:nvPr>
        </p:nvSpPr>
        <p:spPr>
          <a:xfrm>
            <a:off x="8998585" y="3463925"/>
            <a:ext cx="2353310" cy="368300"/>
          </a:xfrm>
          <a:prstGeom prst="rect">
            <a:avLst/>
          </a:prstGeom>
          <a:noFill/>
        </p:spPr>
        <p:txBody>
          <a:bodyPr wrap="square" rtlCol="0">
            <a:spAutoFit/>
          </a:bodyPr>
          <a:p>
            <a:pPr algn="ctr"/>
            <a:r>
              <a:rPr lang="en-US" altLang="zh-CN"/>
              <a:t>3.</a:t>
            </a:r>
            <a:r>
              <a:rPr lang="en-US" altLang="zh-CN">
                <a:sym typeface="+mn-ea"/>
              </a:rPr>
              <a:t>unzip the zipper</a:t>
            </a:r>
            <a:endParaRPr lang="zh-CN" altLang="en-US"/>
          </a:p>
        </p:txBody>
      </p:sp>
      <p:sp>
        <p:nvSpPr>
          <p:cNvPr id="15" name="文本框 14"/>
          <p:cNvSpPr txBox="1"/>
          <p:nvPr>
            <p:custDataLst>
              <p:tags r:id="rId17"/>
            </p:custDataLst>
          </p:nvPr>
        </p:nvSpPr>
        <p:spPr>
          <a:xfrm>
            <a:off x="819150" y="6267450"/>
            <a:ext cx="2353310" cy="368300"/>
          </a:xfrm>
          <a:prstGeom prst="rect">
            <a:avLst/>
          </a:prstGeom>
          <a:noFill/>
        </p:spPr>
        <p:txBody>
          <a:bodyPr wrap="square" rtlCol="0">
            <a:spAutoFit/>
          </a:bodyPr>
          <a:p>
            <a:pPr algn="ctr"/>
            <a:r>
              <a:rPr lang="en-US" altLang="zh-CN"/>
              <a:t>4.</a:t>
            </a:r>
            <a:r>
              <a:rPr lang="en-US" altLang="zh-CN">
                <a:sym typeface="+mn-ea"/>
              </a:rPr>
              <a:t>unzip the zipper</a:t>
            </a:r>
            <a:endParaRPr lang="zh-CN" altLang="en-US"/>
          </a:p>
        </p:txBody>
      </p:sp>
      <p:sp>
        <p:nvSpPr>
          <p:cNvPr id="16" name="文本框 15"/>
          <p:cNvSpPr txBox="1"/>
          <p:nvPr>
            <p:custDataLst>
              <p:tags r:id="rId18"/>
            </p:custDataLst>
          </p:nvPr>
        </p:nvSpPr>
        <p:spPr>
          <a:xfrm>
            <a:off x="4587240" y="6322060"/>
            <a:ext cx="2901950" cy="368300"/>
          </a:xfrm>
          <a:prstGeom prst="rect">
            <a:avLst/>
          </a:prstGeom>
          <a:noFill/>
        </p:spPr>
        <p:txBody>
          <a:bodyPr wrap="square" rtlCol="0">
            <a:spAutoFit/>
          </a:bodyPr>
          <a:p>
            <a:pPr algn="ctr"/>
            <a:r>
              <a:rPr lang="en-US" altLang="zh-CN"/>
              <a:t>5.disconnect the terminal</a:t>
            </a:r>
            <a:endParaRPr lang="en-US" altLang="zh-CN"/>
          </a:p>
        </p:txBody>
      </p:sp>
      <p:sp>
        <p:nvSpPr>
          <p:cNvPr id="17" name="文本框 16"/>
          <p:cNvSpPr txBox="1"/>
          <p:nvPr>
            <p:custDataLst>
              <p:tags r:id="rId19"/>
            </p:custDataLst>
          </p:nvPr>
        </p:nvSpPr>
        <p:spPr>
          <a:xfrm>
            <a:off x="8606790" y="6274435"/>
            <a:ext cx="2637155" cy="368300"/>
          </a:xfrm>
          <a:prstGeom prst="rect">
            <a:avLst/>
          </a:prstGeom>
          <a:noFill/>
        </p:spPr>
        <p:txBody>
          <a:bodyPr wrap="square" rtlCol="0">
            <a:spAutoFit/>
          </a:bodyPr>
          <a:p>
            <a:pPr algn="ctr"/>
            <a:r>
              <a:rPr lang="en-US" altLang="zh-CN"/>
              <a:t>6.remove backrest pad</a:t>
            </a:r>
            <a:endParaRPr lang="en-US" altLang="zh-CN"/>
          </a:p>
        </p:txBody>
      </p:sp>
      <p:sp>
        <p:nvSpPr>
          <p:cNvPr id="18" name="椭圆 17"/>
          <p:cNvSpPr/>
          <p:nvPr>
            <p:custDataLst>
              <p:tags r:id="rId20"/>
            </p:custDataLst>
          </p:nvPr>
        </p:nvSpPr>
        <p:spPr>
          <a:xfrm>
            <a:off x="1129030" y="2136140"/>
            <a:ext cx="524510" cy="5130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箭头连接符 19"/>
          <p:cNvCxnSpPr/>
          <p:nvPr>
            <p:custDataLst>
              <p:tags r:id="rId21"/>
            </p:custDataLst>
          </p:nvPr>
        </p:nvCxnSpPr>
        <p:spPr>
          <a:xfrm flipV="1">
            <a:off x="1653540" y="2533015"/>
            <a:ext cx="1692910" cy="11620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椭圆 18"/>
          <p:cNvSpPr/>
          <p:nvPr>
            <p:custDataLst>
              <p:tags r:id="rId22"/>
            </p:custDataLst>
          </p:nvPr>
        </p:nvSpPr>
        <p:spPr>
          <a:xfrm>
            <a:off x="6753225" y="2962275"/>
            <a:ext cx="361950" cy="2844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custDataLst>
              <p:tags r:id="rId23"/>
            </p:custDataLst>
          </p:nvPr>
        </p:nvSpPr>
        <p:spPr>
          <a:xfrm>
            <a:off x="5266055" y="2838450"/>
            <a:ext cx="361950" cy="2844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2" name="直接箭头连接符 21"/>
          <p:cNvCxnSpPr/>
          <p:nvPr>
            <p:custDataLst>
              <p:tags r:id="rId24"/>
            </p:custDataLst>
          </p:nvPr>
        </p:nvCxnSpPr>
        <p:spPr>
          <a:xfrm flipV="1">
            <a:off x="5346065" y="1777365"/>
            <a:ext cx="59690" cy="106108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custDataLst>
              <p:tags r:id="rId25"/>
            </p:custDataLst>
          </p:nvPr>
        </p:nvCxnSpPr>
        <p:spPr>
          <a:xfrm flipH="1" flipV="1">
            <a:off x="6929755" y="1828165"/>
            <a:ext cx="15240" cy="113411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4" name="椭圆 23"/>
          <p:cNvSpPr/>
          <p:nvPr>
            <p:custDataLst>
              <p:tags r:id="rId26"/>
            </p:custDataLst>
          </p:nvPr>
        </p:nvSpPr>
        <p:spPr>
          <a:xfrm>
            <a:off x="9098280" y="1777365"/>
            <a:ext cx="361950" cy="2844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5" name="直接箭头连接符 24"/>
          <p:cNvCxnSpPr/>
          <p:nvPr>
            <p:custDataLst>
              <p:tags r:id="rId27"/>
            </p:custDataLst>
          </p:nvPr>
        </p:nvCxnSpPr>
        <p:spPr>
          <a:xfrm flipV="1">
            <a:off x="9328785" y="1945640"/>
            <a:ext cx="1692910" cy="11620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6" name="椭圆 25"/>
          <p:cNvSpPr/>
          <p:nvPr>
            <p:custDataLst>
              <p:tags r:id="rId28"/>
            </p:custDataLst>
          </p:nvPr>
        </p:nvSpPr>
        <p:spPr>
          <a:xfrm>
            <a:off x="1200785" y="4512945"/>
            <a:ext cx="295910" cy="3568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custDataLst>
              <p:tags r:id="rId29"/>
            </p:custDataLst>
          </p:nvPr>
        </p:nvSpPr>
        <p:spPr>
          <a:xfrm>
            <a:off x="2997835" y="4512945"/>
            <a:ext cx="295910" cy="3568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8" name="直接箭头连接符 27"/>
          <p:cNvCxnSpPr/>
          <p:nvPr>
            <p:custDataLst>
              <p:tags r:id="rId30"/>
            </p:custDataLst>
          </p:nvPr>
        </p:nvCxnSpPr>
        <p:spPr>
          <a:xfrm flipH="1">
            <a:off x="1244600" y="4906645"/>
            <a:ext cx="60325" cy="109474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custDataLst>
              <p:tags r:id="rId31"/>
            </p:custDataLst>
          </p:nvPr>
        </p:nvCxnSpPr>
        <p:spPr>
          <a:xfrm flipH="1">
            <a:off x="3157855" y="4906645"/>
            <a:ext cx="60325" cy="109474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1" name="矩形 30"/>
          <p:cNvSpPr/>
          <p:nvPr>
            <p:custDataLst>
              <p:tags r:id="rId32"/>
            </p:custDataLst>
          </p:nvPr>
        </p:nvSpPr>
        <p:spPr>
          <a:xfrm>
            <a:off x="6045200" y="5222240"/>
            <a:ext cx="448310" cy="42354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sp>
        <p:nvSpPr>
          <p:cNvPr id="6" name="文本框 5"/>
          <p:cNvSpPr txBox="1"/>
          <p:nvPr>
            <p:custDataLst>
              <p:tags r:id="rId1"/>
            </p:custDataLst>
          </p:nvPr>
        </p:nvSpPr>
        <p:spPr>
          <a:xfrm>
            <a:off x="118745" y="589280"/>
            <a:ext cx="7785100" cy="368300"/>
          </a:xfrm>
          <a:prstGeom prst="rect">
            <a:avLst/>
          </a:prstGeom>
          <a:noFill/>
        </p:spPr>
        <p:txBody>
          <a:bodyPr wrap="square" rtlCol="0">
            <a:spAutoFit/>
          </a:bodyPr>
          <a:p>
            <a:r>
              <a:rPr lang="en-US" altLang="zh-CN" b="1"/>
              <a:t>3</a:t>
            </a:r>
            <a:r>
              <a:rPr lang="zh-CN" altLang="en-US" b="1"/>
              <a:t>、</a:t>
            </a:r>
            <a:r>
              <a:rPr lang="en-US" altLang="zh-CN" b="1"/>
              <a:t>disassembly of the legrest</a:t>
            </a:r>
            <a:r>
              <a:rPr lang="zh-CN" altLang="en-US" b="1"/>
              <a:t>：</a:t>
            </a:r>
            <a:endParaRPr lang="zh-CN" altLang="en-US" b="1"/>
          </a:p>
        </p:txBody>
      </p:sp>
      <p:pic>
        <p:nvPicPr>
          <p:cNvPr id="2" name="图片 1"/>
          <p:cNvPicPr>
            <a:picLocks noChangeAspect="1"/>
          </p:cNvPicPr>
          <p:nvPr/>
        </p:nvPicPr>
        <p:blipFill>
          <a:blip r:embed="rId2"/>
          <a:stretch>
            <a:fillRect/>
          </a:stretch>
        </p:blipFill>
        <p:spPr>
          <a:xfrm>
            <a:off x="423545" y="957580"/>
            <a:ext cx="3034665" cy="2276475"/>
          </a:xfrm>
          <a:prstGeom prst="rect">
            <a:avLst/>
          </a:prstGeom>
        </p:spPr>
      </p:pic>
      <p:pic>
        <p:nvPicPr>
          <p:cNvPr id="3" name="图片 2"/>
          <p:cNvPicPr>
            <a:picLocks noChangeAspect="1"/>
          </p:cNvPicPr>
          <p:nvPr/>
        </p:nvPicPr>
        <p:blipFill>
          <a:blip r:embed="rId3"/>
          <a:stretch>
            <a:fillRect/>
          </a:stretch>
        </p:blipFill>
        <p:spPr>
          <a:xfrm>
            <a:off x="4272915" y="957580"/>
            <a:ext cx="3054350" cy="2277110"/>
          </a:xfrm>
          <a:prstGeom prst="rect">
            <a:avLst/>
          </a:prstGeom>
        </p:spPr>
      </p:pic>
      <p:pic>
        <p:nvPicPr>
          <p:cNvPr id="4" name="图片 3"/>
          <p:cNvPicPr>
            <a:picLocks noChangeAspect="1"/>
          </p:cNvPicPr>
          <p:nvPr/>
        </p:nvPicPr>
        <p:blipFill>
          <a:blip r:embed="rId4"/>
          <a:stretch>
            <a:fillRect/>
          </a:stretch>
        </p:blipFill>
        <p:spPr>
          <a:xfrm>
            <a:off x="8509635" y="957580"/>
            <a:ext cx="2832735" cy="2295525"/>
          </a:xfrm>
          <a:prstGeom prst="rect">
            <a:avLst/>
          </a:prstGeom>
        </p:spPr>
      </p:pic>
      <p:sp>
        <p:nvSpPr>
          <p:cNvPr id="7" name="文本框 6"/>
          <p:cNvSpPr txBox="1"/>
          <p:nvPr>
            <p:custDataLst>
              <p:tags r:id="rId5"/>
            </p:custDataLst>
          </p:nvPr>
        </p:nvSpPr>
        <p:spPr>
          <a:xfrm>
            <a:off x="283845" y="3900805"/>
            <a:ext cx="4300855" cy="368300"/>
          </a:xfrm>
          <a:prstGeom prst="rect">
            <a:avLst/>
          </a:prstGeom>
          <a:noFill/>
        </p:spPr>
        <p:txBody>
          <a:bodyPr wrap="square" rtlCol="0">
            <a:spAutoFit/>
          </a:bodyPr>
          <a:p>
            <a:r>
              <a:rPr lang="en-US" altLang="zh-CN" b="1"/>
              <a:t>4</a:t>
            </a:r>
            <a:r>
              <a:rPr lang="zh-CN" altLang="en-US" b="1"/>
              <a:t>、</a:t>
            </a:r>
            <a:r>
              <a:rPr lang="en-US" altLang="zh-CN" b="1"/>
              <a:t>disassembly of main PCB</a:t>
            </a:r>
            <a:r>
              <a:rPr lang="zh-CN" altLang="en-US" b="1"/>
              <a:t>：</a:t>
            </a:r>
            <a:endParaRPr lang="zh-CN" altLang="en-US" b="1"/>
          </a:p>
        </p:txBody>
      </p:sp>
      <p:pic>
        <p:nvPicPr>
          <p:cNvPr id="8" name="图片 7"/>
          <p:cNvPicPr>
            <a:picLocks noChangeAspect="1"/>
          </p:cNvPicPr>
          <p:nvPr/>
        </p:nvPicPr>
        <p:blipFill>
          <a:blip r:embed="rId6"/>
          <a:stretch>
            <a:fillRect/>
          </a:stretch>
        </p:blipFill>
        <p:spPr>
          <a:xfrm>
            <a:off x="423545" y="4291330"/>
            <a:ext cx="3122295" cy="2029460"/>
          </a:xfrm>
          <a:prstGeom prst="rect">
            <a:avLst/>
          </a:prstGeom>
        </p:spPr>
      </p:pic>
      <p:pic>
        <p:nvPicPr>
          <p:cNvPr id="9" name="图片 8"/>
          <p:cNvPicPr>
            <a:picLocks noChangeAspect="1"/>
          </p:cNvPicPr>
          <p:nvPr/>
        </p:nvPicPr>
        <p:blipFill>
          <a:blip r:embed="rId7"/>
          <a:stretch>
            <a:fillRect/>
          </a:stretch>
        </p:blipFill>
        <p:spPr>
          <a:xfrm>
            <a:off x="4826635" y="4050665"/>
            <a:ext cx="2865755" cy="2270125"/>
          </a:xfrm>
          <a:prstGeom prst="rect">
            <a:avLst/>
          </a:prstGeom>
        </p:spPr>
      </p:pic>
      <p:pic>
        <p:nvPicPr>
          <p:cNvPr id="10" name="图片 9"/>
          <p:cNvPicPr>
            <a:picLocks noChangeAspect="1"/>
          </p:cNvPicPr>
          <p:nvPr/>
        </p:nvPicPr>
        <p:blipFill>
          <a:blip r:embed="rId8"/>
          <a:stretch>
            <a:fillRect/>
          </a:stretch>
        </p:blipFill>
        <p:spPr>
          <a:xfrm>
            <a:off x="8717280" y="4057650"/>
            <a:ext cx="2701925" cy="2176145"/>
          </a:xfrm>
          <a:prstGeom prst="rect">
            <a:avLst/>
          </a:prstGeom>
        </p:spPr>
      </p:pic>
      <p:sp>
        <p:nvSpPr>
          <p:cNvPr id="15" name="文本框 14"/>
          <p:cNvSpPr txBox="1"/>
          <p:nvPr>
            <p:custDataLst>
              <p:tags r:id="rId9"/>
            </p:custDataLst>
          </p:nvPr>
        </p:nvSpPr>
        <p:spPr>
          <a:xfrm>
            <a:off x="0" y="3234055"/>
            <a:ext cx="4171315" cy="670560"/>
          </a:xfrm>
          <a:prstGeom prst="rect">
            <a:avLst/>
          </a:prstGeom>
          <a:noFill/>
        </p:spPr>
        <p:txBody>
          <a:bodyPr wrap="square" rtlCol="0">
            <a:noAutofit/>
          </a:bodyPr>
          <a:p>
            <a:pPr algn="ctr"/>
            <a:r>
              <a:rPr lang="en-US" altLang="zh-CN"/>
              <a:t>1.Remove the DK gear card on both sides and move the calf to the right</a:t>
            </a:r>
            <a:endParaRPr lang="en-US" altLang="zh-CN"/>
          </a:p>
          <a:p>
            <a:pPr algn="ctr"/>
            <a:endParaRPr lang="en-US" altLang="zh-CN"/>
          </a:p>
        </p:txBody>
      </p:sp>
      <p:sp>
        <p:nvSpPr>
          <p:cNvPr id="11" name="文本框 10"/>
          <p:cNvSpPr txBox="1"/>
          <p:nvPr>
            <p:custDataLst>
              <p:tags r:id="rId10"/>
            </p:custDataLst>
          </p:nvPr>
        </p:nvSpPr>
        <p:spPr>
          <a:xfrm>
            <a:off x="4272915" y="3282950"/>
            <a:ext cx="3418840" cy="411480"/>
          </a:xfrm>
          <a:prstGeom prst="rect">
            <a:avLst/>
          </a:prstGeom>
          <a:noFill/>
        </p:spPr>
        <p:txBody>
          <a:bodyPr wrap="square" rtlCol="0">
            <a:noAutofit/>
          </a:bodyPr>
          <a:p>
            <a:pPr algn="ctr"/>
            <a:r>
              <a:rPr lang="en-US" altLang="zh-CN"/>
              <a:t>2.disconnect the terminal and air hose</a:t>
            </a:r>
            <a:endParaRPr lang="en-US" altLang="zh-CN"/>
          </a:p>
        </p:txBody>
      </p:sp>
      <p:sp>
        <p:nvSpPr>
          <p:cNvPr id="12" name="文本框 11"/>
          <p:cNvSpPr txBox="1"/>
          <p:nvPr>
            <p:custDataLst>
              <p:tags r:id="rId11"/>
            </p:custDataLst>
          </p:nvPr>
        </p:nvSpPr>
        <p:spPr>
          <a:xfrm>
            <a:off x="8423910" y="3350895"/>
            <a:ext cx="2918460" cy="368300"/>
          </a:xfrm>
          <a:prstGeom prst="rect">
            <a:avLst/>
          </a:prstGeom>
          <a:noFill/>
        </p:spPr>
        <p:txBody>
          <a:bodyPr wrap="square" rtlCol="0">
            <a:spAutoFit/>
          </a:bodyPr>
          <a:p>
            <a:pPr algn="ctr"/>
            <a:r>
              <a:rPr lang="en-US" altLang="zh-CN"/>
              <a:t>3.remove legrest</a:t>
            </a:r>
            <a:endParaRPr lang="en-US" altLang="zh-CN"/>
          </a:p>
        </p:txBody>
      </p:sp>
      <p:sp>
        <p:nvSpPr>
          <p:cNvPr id="13" name="文本框 12"/>
          <p:cNvSpPr txBox="1"/>
          <p:nvPr>
            <p:custDataLst>
              <p:tags r:id="rId12"/>
            </p:custDataLst>
          </p:nvPr>
        </p:nvSpPr>
        <p:spPr>
          <a:xfrm>
            <a:off x="627380" y="6343015"/>
            <a:ext cx="2918460" cy="368300"/>
          </a:xfrm>
          <a:prstGeom prst="rect">
            <a:avLst/>
          </a:prstGeom>
          <a:noFill/>
        </p:spPr>
        <p:txBody>
          <a:bodyPr wrap="square" rtlCol="0">
            <a:spAutoFit/>
          </a:bodyPr>
          <a:p>
            <a:pPr algn="ctr"/>
            <a:r>
              <a:rPr lang="en-US" altLang="zh-CN"/>
              <a:t>1.</a:t>
            </a:r>
            <a:r>
              <a:rPr lang="en-US"/>
              <a:t>remove 4 screws</a:t>
            </a:r>
            <a:endParaRPr lang="en-US"/>
          </a:p>
        </p:txBody>
      </p:sp>
      <p:sp>
        <p:nvSpPr>
          <p:cNvPr id="16" name="文本框 15"/>
          <p:cNvSpPr txBox="1"/>
          <p:nvPr>
            <p:custDataLst>
              <p:tags r:id="rId13"/>
            </p:custDataLst>
          </p:nvPr>
        </p:nvSpPr>
        <p:spPr>
          <a:xfrm>
            <a:off x="4826635" y="6220460"/>
            <a:ext cx="2918460" cy="645160"/>
          </a:xfrm>
          <a:prstGeom prst="rect">
            <a:avLst/>
          </a:prstGeom>
          <a:noFill/>
        </p:spPr>
        <p:txBody>
          <a:bodyPr wrap="square" rtlCol="0">
            <a:spAutoFit/>
          </a:bodyPr>
          <a:p>
            <a:pPr algn="ctr"/>
            <a:r>
              <a:rPr lang="en-US" altLang="zh-CN"/>
              <a:t>2</a:t>
            </a:r>
            <a:r>
              <a:rPr lang="en-US"/>
              <a:t>remove 2 screws</a:t>
            </a:r>
            <a:r>
              <a:rPr lang="zh-CN" altLang="en-US"/>
              <a:t>，</a:t>
            </a:r>
            <a:r>
              <a:rPr lang="en-US" altLang="zh-CN"/>
              <a:t>disconnect the terminals</a:t>
            </a:r>
            <a:endParaRPr lang="en-US" altLang="zh-CN"/>
          </a:p>
        </p:txBody>
      </p:sp>
      <p:sp>
        <p:nvSpPr>
          <p:cNvPr id="17" name="文本框 16"/>
          <p:cNvSpPr txBox="1"/>
          <p:nvPr>
            <p:custDataLst>
              <p:tags r:id="rId14"/>
            </p:custDataLst>
          </p:nvPr>
        </p:nvSpPr>
        <p:spPr>
          <a:xfrm>
            <a:off x="8608695" y="6343015"/>
            <a:ext cx="2918460" cy="368300"/>
          </a:xfrm>
          <a:prstGeom prst="rect">
            <a:avLst/>
          </a:prstGeom>
          <a:noFill/>
        </p:spPr>
        <p:txBody>
          <a:bodyPr wrap="square" rtlCol="0">
            <a:spAutoFit/>
          </a:bodyPr>
          <a:p>
            <a:pPr algn="ctr"/>
            <a:r>
              <a:rPr lang="en-US" altLang="zh-CN"/>
              <a:t>3.remove main PCB</a:t>
            </a:r>
            <a:endParaRPr lang="en-US" altLang="zh-CN"/>
          </a:p>
        </p:txBody>
      </p:sp>
      <p:sp>
        <p:nvSpPr>
          <p:cNvPr id="18" name="椭圆 17"/>
          <p:cNvSpPr/>
          <p:nvPr/>
        </p:nvSpPr>
        <p:spPr>
          <a:xfrm>
            <a:off x="1249680" y="1306830"/>
            <a:ext cx="3822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2652395" y="1306830"/>
            <a:ext cx="3822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右箭头 19"/>
          <p:cNvSpPr/>
          <p:nvPr/>
        </p:nvSpPr>
        <p:spPr>
          <a:xfrm>
            <a:off x="1417955" y="1869440"/>
            <a:ext cx="1337310" cy="64452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矩形 20"/>
          <p:cNvSpPr/>
          <p:nvPr/>
        </p:nvSpPr>
        <p:spPr>
          <a:xfrm>
            <a:off x="6063615" y="1562735"/>
            <a:ext cx="407035" cy="2444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1108710" y="5184775"/>
            <a:ext cx="327660" cy="2470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207135" y="5489575"/>
            <a:ext cx="327660" cy="2470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1647190" y="5508625"/>
            <a:ext cx="327660" cy="2470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690370" y="5191760"/>
            <a:ext cx="327660" cy="2470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6942455" y="4364990"/>
            <a:ext cx="327660" cy="2470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椭圆 27"/>
          <p:cNvSpPr/>
          <p:nvPr/>
        </p:nvSpPr>
        <p:spPr>
          <a:xfrm>
            <a:off x="5193030" y="5571490"/>
            <a:ext cx="327660" cy="2470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8745" y="589280"/>
            <a:ext cx="6790690" cy="368300"/>
          </a:xfrm>
          <a:prstGeom prst="rect">
            <a:avLst/>
          </a:prstGeom>
          <a:noFill/>
        </p:spPr>
        <p:txBody>
          <a:bodyPr wrap="square" rtlCol="0">
            <a:spAutoFit/>
          </a:bodyPr>
          <a:p>
            <a:r>
              <a:rPr lang="en-US" altLang="zh-CN" b="1"/>
              <a:t>5</a:t>
            </a:r>
            <a:r>
              <a:rPr lang="zh-CN" altLang="en-US" b="1"/>
              <a:t>、</a:t>
            </a:r>
            <a:r>
              <a:rPr lang="en-US" altLang="zh-CN" b="1"/>
              <a:t>disassembly of the tablet</a:t>
            </a:r>
            <a:r>
              <a:rPr lang="zh-CN" altLang="en-US" b="1"/>
              <a:t>：</a:t>
            </a:r>
            <a:endParaRPr lang="zh-CN" altLang="en-US" b="1"/>
          </a:p>
        </p:txBody>
      </p:sp>
      <p:pic>
        <p:nvPicPr>
          <p:cNvPr id="2" name="图片 1"/>
          <p:cNvPicPr>
            <a:picLocks noChangeAspect="1"/>
          </p:cNvPicPr>
          <p:nvPr/>
        </p:nvPicPr>
        <p:blipFill>
          <a:blip r:embed="rId2"/>
          <a:stretch>
            <a:fillRect/>
          </a:stretch>
        </p:blipFill>
        <p:spPr>
          <a:xfrm>
            <a:off x="1146810" y="1055370"/>
            <a:ext cx="3773170" cy="2562860"/>
          </a:xfrm>
          <a:prstGeom prst="rect">
            <a:avLst/>
          </a:prstGeom>
        </p:spPr>
      </p:pic>
      <p:pic>
        <p:nvPicPr>
          <p:cNvPr id="3" name="图片 2"/>
          <p:cNvPicPr>
            <a:picLocks noChangeAspect="1"/>
          </p:cNvPicPr>
          <p:nvPr/>
        </p:nvPicPr>
        <p:blipFill>
          <a:blip r:embed="rId3"/>
          <a:stretch>
            <a:fillRect/>
          </a:stretch>
        </p:blipFill>
        <p:spPr>
          <a:xfrm>
            <a:off x="7538085" y="1059180"/>
            <a:ext cx="3159760" cy="2559050"/>
          </a:xfrm>
          <a:prstGeom prst="rect">
            <a:avLst/>
          </a:prstGeom>
        </p:spPr>
      </p:pic>
      <p:sp>
        <p:nvSpPr>
          <p:cNvPr id="11" name="文本框 10"/>
          <p:cNvSpPr txBox="1"/>
          <p:nvPr>
            <p:custDataLst>
              <p:tags r:id="rId4"/>
            </p:custDataLst>
          </p:nvPr>
        </p:nvSpPr>
        <p:spPr>
          <a:xfrm>
            <a:off x="984885" y="3716020"/>
            <a:ext cx="3935095" cy="922020"/>
          </a:xfrm>
          <a:prstGeom prst="rect">
            <a:avLst/>
          </a:prstGeom>
          <a:noFill/>
        </p:spPr>
        <p:txBody>
          <a:bodyPr wrap="square" rtlCol="0">
            <a:spAutoFit/>
          </a:bodyPr>
          <a:p>
            <a:pPr algn="ctr"/>
            <a:r>
              <a:rPr lang="en-US" altLang="zh-CN"/>
              <a:t>1.Cut off the cable tie and disconnect the controller terminal</a:t>
            </a:r>
            <a:endParaRPr lang="en-US" altLang="zh-CN"/>
          </a:p>
          <a:p>
            <a:pPr algn="ctr"/>
            <a:endParaRPr lang="en-US" altLang="zh-CN"/>
          </a:p>
        </p:txBody>
      </p:sp>
      <p:sp>
        <p:nvSpPr>
          <p:cNvPr id="4" name="文本框 3"/>
          <p:cNvSpPr txBox="1"/>
          <p:nvPr>
            <p:custDataLst>
              <p:tags r:id="rId5"/>
            </p:custDataLst>
          </p:nvPr>
        </p:nvSpPr>
        <p:spPr>
          <a:xfrm>
            <a:off x="7412990" y="3716020"/>
            <a:ext cx="3409315" cy="368300"/>
          </a:xfrm>
          <a:prstGeom prst="rect">
            <a:avLst/>
          </a:prstGeom>
          <a:noFill/>
        </p:spPr>
        <p:txBody>
          <a:bodyPr wrap="square" rtlCol="0">
            <a:spAutoFit/>
          </a:bodyPr>
          <a:p>
            <a:pPr algn="ctr"/>
            <a:r>
              <a:rPr lang="en-US" altLang="zh-CN"/>
              <a:t>2.remove the tablet</a:t>
            </a:r>
            <a:endParaRPr lang="en-US" altLang="zh-CN"/>
          </a:p>
        </p:txBody>
      </p:sp>
      <p:sp>
        <p:nvSpPr>
          <p:cNvPr id="7" name="椭圆 6"/>
          <p:cNvSpPr/>
          <p:nvPr/>
        </p:nvSpPr>
        <p:spPr>
          <a:xfrm>
            <a:off x="3639820" y="1840230"/>
            <a:ext cx="539115" cy="8083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8745" y="589280"/>
            <a:ext cx="7862570" cy="368300"/>
          </a:xfrm>
          <a:prstGeom prst="rect">
            <a:avLst/>
          </a:prstGeom>
          <a:noFill/>
        </p:spPr>
        <p:txBody>
          <a:bodyPr wrap="square" rtlCol="0">
            <a:spAutoFit/>
          </a:bodyPr>
          <a:p>
            <a:r>
              <a:rPr lang="en-US" altLang="zh-CN" b="1"/>
              <a:t>6</a:t>
            </a:r>
            <a:r>
              <a:rPr lang="zh-CN" altLang="en-US" b="1"/>
              <a:t>、</a:t>
            </a:r>
            <a:r>
              <a:rPr lang="en-US" altLang="zh-CN" b="1">
                <a:sym typeface="+mn-ea"/>
              </a:rPr>
              <a:t>disassembly of the side panel</a:t>
            </a:r>
            <a:r>
              <a:rPr lang="zh-CN" altLang="en-US" b="1">
                <a:sym typeface="+mn-ea"/>
              </a:rPr>
              <a:t>：</a:t>
            </a:r>
            <a:endParaRPr lang="zh-CN" altLang="en-US" b="1"/>
          </a:p>
        </p:txBody>
      </p:sp>
      <p:pic>
        <p:nvPicPr>
          <p:cNvPr id="2" name="图片 1"/>
          <p:cNvPicPr>
            <a:picLocks noChangeAspect="1"/>
          </p:cNvPicPr>
          <p:nvPr/>
        </p:nvPicPr>
        <p:blipFill>
          <a:blip r:embed="rId2"/>
          <a:stretch>
            <a:fillRect/>
          </a:stretch>
        </p:blipFill>
        <p:spPr>
          <a:xfrm>
            <a:off x="331470" y="957580"/>
            <a:ext cx="3176905" cy="2327910"/>
          </a:xfrm>
          <a:prstGeom prst="rect">
            <a:avLst/>
          </a:prstGeom>
        </p:spPr>
      </p:pic>
      <p:pic>
        <p:nvPicPr>
          <p:cNvPr id="3" name="图片 2"/>
          <p:cNvPicPr>
            <a:picLocks noChangeAspect="1"/>
          </p:cNvPicPr>
          <p:nvPr/>
        </p:nvPicPr>
        <p:blipFill>
          <a:blip r:embed="rId3"/>
          <a:stretch>
            <a:fillRect/>
          </a:stretch>
        </p:blipFill>
        <p:spPr>
          <a:xfrm>
            <a:off x="4536440" y="957580"/>
            <a:ext cx="3321050" cy="2327910"/>
          </a:xfrm>
          <a:prstGeom prst="rect">
            <a:avLst/>
          </a:prstGeom>
        </p:spPr>
      </p:pic>
      <p:pic>
        <p:nvPicPr>
          <p:cNvPr id="4" name="图片 3"/>
          <p:cNvPicPr>
            <a:picLocks noChangeAspect="1"/>
          </p:cNvPicPr>
          <p:nvPr/>
        </p:nvPicPr>
        <p:blipFill>
          <a:blip r:embed="rId4"/>
          <a:stretch>
            <a:fillRect/>
          </a:stretch>
        </p:blipFill>
        <p:spPr>
          <a:xfrm>
            <a:off x="8722360" y="957580"/>
            <a:ext cx="3045460" cy="2327910"/>
          </a:xfrm>
          <a:prstGeom prst="rect">
            <a:avLst/>
          </a:prstGeom>
        </p:spPr>
      </p:pic>
      <p:pic>
        <p:nvPicPr>
          <p:cNvPr id="7" name="图片 6"/>
          <p:cNvPicPr>
            <a:picLocks noChangeAspect="1"/>
          </p:cNvPicPr>
          <p:nvPr/>
        </p:nvPicPr>
        <p:blipFill>
          <a:blip r:embed="rId5"/>
          <a:stretch>
            <a:fillRect/>
          </a:stretch>
        </p:blipFill>
        <p:spPr>
          <a:xfrm>
            <a:off x="340360" y="3842385"/>
            <a:ext cx="3168015" cy="2429510"/>
          </a:xfrm>
          <a:prstGeom prst="rect">
            <a:avLst/>
          </a:prstGeom>
        </p:spPr>
      </p:pic>
      <p:pic>
        <p:nvPicPr>
          <p:cNvPr id="8" name="图片 7"/>
          <p:cNvPicPr>
            <a:picLocks noChangeAspect="1"/>
          </p:cNvPicPr>
          <p:nvPr/>
        </p:nvPicPr>
        <p:blipFill>
          <a:blip r:embed="rId6"/>
          <a:stretch>
            <a:fillRect/>
          </a:stretch>
        </p:blipFill>
        <p:spPr>
          <a:xfrm>
            <a:off x="4659630" y="3828415"/>
            <a:ext cx="3197860" cy="2414905"/>
          </a:xfrm>
          <a:prstGeom prst="rect">
            <a:avLst/>
          </a:prstGeom>
        </p:spPr>
      </p:pic>
      <p:sp>
        <p:nvSpPr>
          <p:cNvPr id="11" name="文本框 10"/>
          <p:cNvSpPr txBox="1"/>
          <p:nvPr>
            <p:custDataLst>
              <p:tags r:id="rId7"/>
            </p:custDataLst>
          </p:nvPr>
        </p:nvSpPr>
        <p:spPr>
          <a:xfrm>
            <a:off x="118745" y="3347720"/>
            <a:ext cx="3409315" cy="368300"/>
          </a:xfrm>
          <a:prstGeom prst="rect">
            <a:avLst/>
          </a:prstGeom>
          <a:noFill/>
        </p:spPr>
        <p:txBody>
          <a:bodyPr wrap="square" rtlCol="0">
            <a:spAutoFit/>
          </a:bodyPr>
          <a:p>
            <a:pPr algn="ctr"/>
            <a:r>
              <a:rPr lang="en-US" altLang="zh-CN"/>
              <a:t>1.unzip the zipper</a:t>
            </a:r>
            <a:endParaRPr lang="en-US" altLang="zh-CN"/>
          </a:p>
        </p:txBody>
      </p:sp>
      <p:sp>
        <p:nvSpPr>
          <p:cNvPr id="9" name="文本框 8"/>
          <p:cNvSpPr txBox="1"/>
          <p:nvPr>
            <p:custDataLst>
              <p:tags r:id="rId8"/>
            </p:custDataLst>
          </p:nvPr>
        </p:nvSpPr>
        <p:spPr>
          <a:xfrm>
            <a:off x="4404360" y="3190875"/>
            <a:ext cx="3761105" cy="922020"/>
          </a:xfrm>
          <a:prstGeom prst="rect">
            <a:avLst/>
          </a:prstGeom>
          <a:noFill/>
        </p:spPr>
        <p:txBody>
          <a:bodyPr wrap="square" rtlCol="0">
            <a:spAutoFit/>
          </a:bodyPr>
          <a:p>
            <a:pPr algn="ctr"/>
            <a:r>
              <a:rPr lang="en-US" altLang="zh-CN"/>
              <a:t>2.Remove 2 screws and lift up the middle head cover</a:t>
            </a:r>
            <a:endParaRPr lang="en-US" altLang="zh-CN"/>
          </a:p>
          <a:p>
            <a:pPr algn="ctr"/>
            <a:endParaRPr lang="en-US" altLang="zh-CN"/>
          </a:p>
        </p:txBody>
      </p:sp>
      <p:sp>
        <p:nvSpPr>
          <p:cNvPr id="10" name="文本框 9"/>
          <p:cNvSpPr txBox="1"/>
          <p:nvPr>
            <p:custDataLst>
              <p:tags r:id="rId9"/>
            </p:custDataLst>
          </p:nvPr>
        </p:nvSpPr>
        <p:spPr>
          <a:xfrm>
            <a:off x="8456930" y="3285490"/>
            <a:ext cx="3576320" cy="368300"/>
          </a:xfrm>
          <a:prstGeom prst="rect">
            <a:avLst/>
          </a:prstGeom>
          <a:noFill/>
        </p:spPr>
        <p:txBody>
          <a:bodyPr wrap="square" rtlCol="0">
            <a:spAutoFit/>
          </a:bodyPr>
          <a:p>
            <a:pPr algn="ctr"/>
            <a:r>
              <a:rPr lang="en-US" altLang="zh-CN"/>
              <a:t>3.</a:t>
            </a:r>
            <a:r>
              <a:rPr lang="en-US" altLang="zh-CN">
                <a:sym typeface="+mn-ea"/>
              </a:rPr>
              <a:t>middle head cover unit</a:t>
            </a:r>
            <a:endParaRPr lang="zh-CN"/>
          </a:p>
        </p:txBody>
      </p:sp>
      <p:sp>
        <p:nvSpPr>
          <p:cNvPr id="12" name="文本框 11"/>
          <p:cNvSpPr txBox="1"/>
          <p:nvPr>
            <p:custDataLst>
              <p:tags r:id="rId10"/>
            </p:custDataLst>
          </p:nvPr>
        </p:nvSpPr>
        <p:spPr>
          <a:xfrm>
            <a:off x="331470" y="6271895"/>
            <a:ext cx="3576320" cy="368300"/>
          </a:xfrm>
          <a:prstGeom prst="rect">
            <a:avLst/>
          </a:prstGeom>
          <a:noFill/>
        </p:spPr>
        <p:txBody>
          <a:bodyPr wrap="square" rtlCol="0">
            <a:spAutoFit/>
          </a:bodyPr>
          <a:p>
            <a:pPr algn="ctr"/>
            <a:r>
              <a:rPr lang="en-US" altLang="zh-CN"/>
              <a:t>4.remove 4 screws</a:t>
            </a:r>
            <a:endParaRPr lang="zh-CN"/>
          </a:p>
        </p:txBody>
      </p:sp>
      <p:sp>
        <p:nvSpPr>
          <p:cNvPr id="13" name="文本框 12"/>
          <p:cNvSpPr txBox="1"/>
          <p:nvPr>
            <p:custDataLst>
              <p:tags r:id="rId11"/>
            </p:custDataLst>
          </p:nvPr>
        </p:nvSpPr>
        <p:spPr>
          <a:xfrm>
            <a:off x="4404360" y="6243320"/>
            <a:ext cx="3576320" cy="368300"/>
          </a:xfrm>
          <a:prstGeom prst="rect">
            <a:avLst/>
          </a:prstGeom>
          <a:noFill/>
        </p:spPr>
        <p:txBody>
          <a:bodyPr wrap="square" rtlCol="0">
            <a:spAutoFit/>
          </a:bodyPr>
          <a:p>
            <a:pPr algn="ctr"/>
            <a:r>
              <a:rPr lang="en-US" altLang="zh-CN"/>
              <a:t>5.remove the rear cover</a:t>
            </a:r>
            <a:endParaRPr lang="en-US" altLang="zh-CN"/>
          </a:p>
        </p:txBody>
      </p:sp>
      <p:pic>
        <p:nvPicPr>
          <p:cNvPr id="15" name="图片 14"/>
          <p:cNvPicPr>
            <a:picLocks noChangeAspect="1"/>
          </p:cNvPicPr>
          <p:nvPr/>
        </p:nvPicPr>
        <p:blipFill>
          <a:blip r:embed="rId12"/>
          <a:stretch>
            <a:fillRect/>
          </a:stretch>
        </p:blipFill>
        <p:spPr>
          <a:xfrm>
            <a:off x="8629015" y="3828415"/>
            <a:ext cx="3404235" cy="2400300"/>
          </a:xfrm>
          <a:prstGeom prst="rect">
            <a:avLst/>
          </a:prstGeom>
        </p:spPr>
      </p:pic>
      <p:sp>
        <p:nvSpPr>
          <p:cNvPr id="16" name="文本框 15"/>
          <p:cNvSpPr txBox="1"/>
          <p:nvPr>
            <p:custDataLst>
              <p:tags r:id="rId13"/>
            </p:custDataLst>
          </p:nvPr>
        </p:nvSpPr>
        <p:spPr>
          <a:xfrm>
            <a:off x="8322310" y="6228715"/>
            <a:ext cx="3576320" cy="645160"/>
          </a:xfrm>
          <a:prstGeom prst="rect">
            <a:avLst/>
          </a:prstGeom>
          <a:noFill/>
        </p:spPr>
        <p:txBody>
          <a:bodyPr wrap="square" rtlCol="0">
            <a:spAutoFit/>
          </a:bodyPr>
          <a:p>
            <a:pPr algn="ctr"/>
            <a:r>
              <a:rPr lang="en-US" altLang="zh-CN"/>
              <a:t>6.Dismantle two crossbeams</a:t>
            </a:r>
            <a:endParaRPr lang="en-US" altLang="zh-CN"/>
          </a:p>
          <a:p>
            <a:pPr algn="ctr"/>
            <a:endParaRPr lang="en-US" altLang="zh-CN"/>
          </a:p>
        </p:txBody>
      </p:sp>
      <p:sp>
        <p:nvSpPr>
          <p:cNvPr id="17" name="椭圆 16"/>
          <p:cNvSpPr/>
          <p:nvPr/>
        </p:nvSpPr>
        <p:spPr>
          <a:xfrm>
            <a:off x="5622290" y="1532890"/>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6461125" y="1532890"/>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上箭头 18"/>
          <p:cNvSpPr/>
          <p:nvPr/>
        </p:nvSpPr>
        <p:spPr>
          <a:xfrm>
            <a:off x="6054725" y="1965325"/>
            <a:ext cx="394970" cy="500380"/>
          </a:xfrm>
          <a:prstGeom prst="up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140460" y="4189730"/>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2087245" y="5349875"/>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1394460" y="5349875"/>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2437130" y="4265295"/>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8846820" y="4112895"/>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1600815" y="4189730"/>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11335385" y="5120640"/>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椭圆 27"/>
          <p:cNvSpPr/>
          <p:nvPr/>
        </p:nvSpPr>
        <p:spPr>
          <a:xfrm>
            <a:off x="8978265" y="5052695"/>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708025" y="1397635"/>
            <a:ext cx="432435" cy="4324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8745" y="95250"/>
            <a:ext cx="6082030" cy="368300"/>
          </a:xfrm>
          <a:prstGeom prst="rect">
            <a:avLst/>
          </a:prstGeom>
          <a:noFill/>
        </p:spPr>
        <p:txBody>
          <a:bodyPr wrap="square" rtlCol="0">
            <a:spAutoFit/>
          </a:bodyPr>
          <a:p>
            <a:r>
              <a:rPr lang="en-US" altLang="zh-CN" b="1"/>
              <a:t>6</a:t>
            </a:r>
            <a:r>
              <a:rPr lang="zh-CN" altLang="en-US" b="1"/>
              <a:t>、</a:t>
            </a:r>
            <a:r>
              <a:rPr lang="en-US" altLang="zh-CN" b="1">
                <a:sym typeface="+mn-ea"/>
              </a:rPr>
              <a:t>disassembly of the side panel</a:t>
            </a:r>
            <a:r>
              <a:rPr lang="zh-CN" altLang="en-US" b="1">
                <a:sym typeface="+mn-ea"/>
              </a:rPr>
              <a:t>：</a:t>
            </a:r>
            <a:endParaRPr lang="zh-CN" altLang="en-US" b="1"/>
          </a:p>
        </p:txBody>
      </p:sp>
      <p:pic>
        <p:nvPicPr>
          <p:cNvPr id="15" name="图片 14"/>
          <p:cNvPicPr>
            <a:picLocks noChangeAspect="1"/>
          </p:cNvPicPr>
          <p:nvPr>
            <p:custDataLst>
              <p:tags r:id="rId2"/>
            </p:custDataLst>
          </p:nvPr>
        </p:nvPicPr>
        <p:blipFill>
          <a:blip r:embed="rId3"/>
          <a:stretch>
            <a:fillRect/>
          </a:stretch>
        </p:blipFill>
        <p:spPr>
          <a:xfrm>
            <a:off x="419100" y="463550"/>
            <a:ext cx="3069590" cy="2370455"/>
          </a:xfrm>
          <a:prstGeom prst="rect">
            <a:avLst/>
          </a:prstGeom>
        </p:spPr>
      </p:pic>
      <p:sp>
        <p:nvSpPr>
          <p:cNvPr id="21" name="椭圆 20"/>
          <p:cNvSpPr/>
          <p:nvPr>
            <p:custDataLst>
              <p:tags r:id="rId4"/>
            </p:custDataLst>
          </p:nvPr>
        </p:nvSpPr>
        <p:spPr>
          <a:xfrm>
            <a:off x="2834005" y="1090295"/>
            <a:ext cx="263525" cy="2571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custDataLst>
              <p:tags r:id="rId5"/>
            </p:custDataLst>
          </p:nvPr>
        </p:nvSpPr>
        <p:spPr>
          <a:xfrm>
            <a:off x="779780" y="1090295"/>
            <a:ext cx="263525" cy="2571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custDataLst>
              <p:tags r:id="rId6"/>
            </p:custDataLst>
          </p:nvPr>
        </p:nvSpPr>
        <p:spPr>
          <a:xfrm>
            <a:off x="118745" y="2962275"/>
            <a:ext cx="3576320" cy="337185"/>
          </a:xfrm>
          <a:prstGeom prst="rect">
            <a:avLst/>
          </a:prstGeom>
          <a:noFill/>
        </p:spPr>
        <p:txBody>
          <a:bodyPr wrap="square" rtlCol="0">
            <a:spAutoFit/>
          </a:bodyPr>
          <a:p>
            <a:pPr algn="ctr"/>
            <a:r>
              <a:rPr lang="en-US" altLang="zh-CN" sz="1600"/>
              <a:t>7.remove the screw both side</a:t>
            </a:r>
            <a:endParaRPr lang="en-US" altLang="zh-CN" sz="1600"/>
          </a:p>
        </p:txBody>
      </p:sp>
      <p:sp>
        <p:nvSpPr>
          <p:cNvPr id="24" name="文本框 23"/>
          <p:cNvSpPr txBox="1"/>
          <p:nvPr>
            <p:custDataLst>
              <p:tags r:id="rId7"/>
            </p:custDataLst>
          </p:nvPr>
        </p:nvSpPr>
        <p:spPr>
          <a:xfrm>
            <a:off x="7977505" y="2938145"/>
            <a:ext cx="3576320" cy="337185"/>
          </a:xfrm>
          <a:prstGeom prst="rect">
            <a:avLst/>
          </a:prstGeom>
          <a:noFill/>
        </p:spPr>
        <p:txBody>
          <a:bodyPr wrap="square" rtlCol="0">
            <a:spAutoFit/>
          </a:bodyPr>
          <a:p>
            <a:pPr algn="ctr"/>
            <a:r>
              <a:rPr lang="en-US" altLang="zh-CN" sz="1600"/>
              <a:t>9.Disconnect the mating terminal</a:t>
            </a:r>
            <a:endParaRPr lang="en-US" altLang="zh-CN" sz="1600"/>
          </a:p>
        </p:txBody>
      </p:sp>
      <p:sp>
        <p:nvSpPr>
          <p:cNvPr id="27" name="文本框 26"/>
          <p:cNvSpPr txBox="1"/>
          <p:nvPr>
            <p:custDataLst>
              <p:tags r:id="rId8"/>
            </p:custDataLst>
          </p:nvPr>
        </p:nvSpPr>
        <p:spPr>
          <a:xfrm>
            <a:off x="303530" y="6393180"/>
            <a:ext cx="3576320" cy="337185"/>
          </a:xfrm>
          <a:prstGeom prst="rect">
            <a:avLst/>
          </a:prstGeom>
          <a:noFill/>
        </p:spPr>
        <p:txBody>
          <a:bodyPr wrap="square" rtlCol="0">
            <a:spAutoFit/>
          </a:bodyPr>
          <a:p>
            <a:pPr algn="ctr"/>
            <a:r>
              <a:rPr lang="en-US" altLang="zh-CN" sz="1600"/>
              <a:t>10.</a:t>
            </a:r>
            <a:r>
              <a:rPr lang="en-US" altLang="zh-CN" sz="1600">
                <a:sym typeface="+mn-ea"/>
              </a:rPr>
              <a:t>Disconnect the mating terminal</a:t>
            </a:r>
            <a:endParaRPr lang="en-US" sz="1600"/>
          </a:p>
        </p:txBody>
      </p:sp>
      <p:pic>
        <p:nvPicPr>
          <p:cNvPr id="2" name="图片 1"/>
          <p:cNvPicPr>
            <a:picLocks noChangeAspect="1"/>
          </p:cNvPicPr>
          <p:nvPr/>
        </p:nvPicPr>
        <p:blipFill>
          <a:blip r:embed="rId9"/>
          <a:stretch>
            <a:fillRect/>
          </a:stretch>
        </p:blipFill>
        <p:spPr>
          <a:xfrm>
            <a:off x="4318000" y="464820"/>
            <a:ext cx="3253105" cy="2359025"/>
          </a:xfrm>
          <a:prstGeom prst="rect">
            <a:avLst/>
          </a:prstGeom>
        </p:spPr>
      </p:pic>
      <p:sp>
        <p:nvSpPr>
          <p:cNvPr id="3" name="文本框 2"/>
          <p:cNvSpPr txBox="1"/>
          <p:nvPr>
            <p:custDataLst>
              <p:tags r:id="rId10"/>
            </p:custDataLst>
          </p:nvPr>
        </p:nvSpPr>
        <p:spPr>
          <a:xfrm>
            <a:off x="4217670" y="2876550"/>
            <a:ext cx="3576320" cy="583565"/>
          </a:xfrm>
          <a:prstGeom prst="rect">
            <a:avLst/>
          </a:prstGeom>
          <a:noFill/>
        </p:spPr>
        <p:txBody>
          <a:bodyPr wrap="square" rtlCol="0">
            <a:spAutoFit/>
          </a:bodyPr>
          <a:p>
            <a:pPr algn="ctr"/>
            <a:r>
              <a:rPr lang="en-US" altLang="zh-CN" sz="1600"/>
              <a:t>8.Disconnect the trachea and cut off the straps</a:t>
            </a:r>
            <a:endParaRPr lang="en-US" altLang="zh-CN" sz="1600"/>
          </a:p>
        </p:txBody>
      </p:sp>
      <p:pic>
        <p:nvPicPr>
          <p:cNvPr id="5" name="图片 4"/>
          <p:cNvPicPr>
            <a:picLocks noChangeAspect="1"/>
          </p:cNvPicPr>
          <p:nvPr/>
        </p:nvPicPr>
        <p:blipFill>
          <a:blip r:embed="rId11"/>
          <a:stretch>
            <a:fillRect/>
          </a:stretch>
        </p:blipFill>
        <p:spPr>
          <a:xfrm>
            <a:off x="7882890" y="463550"/>
            <a:ext cx="3445510" cy="2378075"/>
          </a:xfrm>
          <a:prstGeom prst="rect">
            <a:avLst/>
          </a:prstGeom>
        </p:spPr>
      </p:pic>
      <p:pic>
        <p:nvPicPr>
          <p:cNvPr id="7" name="图片 6"/>
          <p:cNvPicPr>
            <a:picLocks noChangeAspect="1"/>
          </p:cNvPicPr>
          <p:nvPr/>
        </p:nvPicPr>
        <p:blipFill>
          <a:blip r:embed="rId12"/>
          <a:stretch>
            <a:fillRect/>
          </a:stretch>
        </p:blipFill>
        <p:spPr>
          <a:xfrm>
            <a:off x="303530" y="3454400"/>
            <a:ext cx="4178935" cy="2783840"/>
          </a:xfrm>
          <a:prstGeom prst="rect">
            <a:avLst/>
          </a:prstGeom>
        </p:spPr>
      </p:pic>
      <p:pic>
        <p:nvPicPr>
          <p:cNvPr id="8" name="图片 7"/>
          <p:cNvPicPr>
            <a:picLocks noChangeAspect="1"/>
          </p:cNvPicPr>
          <p:nvPr>
            <p:custDataLst>
              <p:tags r:id="rId13"/>
            </p:custDataLst>
          </p:nvPr>
        </p:nvPicPr>
        <p:blipFill>
          <a:blip r:embed="rId14"/>
          <a:stretch>
            <a:fillRect/>
          </a:stretch>
        </p:blipFill>
        <p:spPr>
          <a:xfrm>
            <a:off x="4732655" y="3468370"/>
            <a:ext cx="3910330" cy="2742565"/>
          </a:xfrm>
          <a:prstGeom prst="rect">
            <a:avLst/>
          </a:prstGeom>
        </p:spPr>
      </p:pic>
      <p:sp>
        <p:nvSpPr>
          <p:cNvPr id="9" name="文本框 8"/>
          <p:cNvSpPr txBox="1"/>
          <p:nvPr>
            <p:custDataLst>
              <p:tags r:id="rId15"/>
            </p:custDataLst>
          </p:nvPr>
        </p:nvSpPr>
        <p:spPr>
          <a:xfrm>
            <a:off x="4899660" y="6238240"/>
            <a:ext cx="3576320" cy="583565"/>
          </a:xfrm>
          <a:prstGeom prst="rect">
            <a:avLst/>
          </a:prstGeom>
          <a:noFill/>
        </p:spPr>
        <p:txBody>
          <a:bodyPr wrap="square" rtlCol="0">
            <a:spAutoFit/>
          </a:bodyPr>
          <a:p>
            <a:pPr algn="ctr"/>
            <a:r>
              <a:rPr lang="en-US" altLang="zh-CN" sz="1600"/>
              <a:t>11.Pry open the left side panel decorative strip</a:t>
            </a:r>
            <a:endParaRPr lang="en-US" altLang="zh-CN" sz="1600"/>
          </a:p>
        </p:txBody>
      </p:sp>
      <p:sp>
        <p:nvSpPr>
          <p:cNvPr id="10" name="左弧形箭头 9"/>
          <p:cNvSpPr/>
          <p:nvPr>
            <p:custDataLst>
              <p:tags r:id="rId16"/>
            </p:custDataLst>
          </p:nvPr>
        </p:nvSpPr>
        <p:spPr>
          <a:xfrm>
            <a:off x="7076440" y="5361940"/>
            <a:ext cx="317500" cy="481330"/>
          </a:xfrm>
          <a:prstGeom prst="curv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pic>
        <p:nvPicPr>
          <p:cNvPr id="11" name="图片 10"/>
          <p:cNvPicPr>
            <a:picLocks noChangeAspect="1"/>
          </p:cNvPicPr>
          <p:nvPr>
            <p:custDataLst>
              <p:tags r:id="rId17"/>
            </p:custDataLst>
          </p:nvPr>
        </p:nvPicPr>
        <p:blipFill>
          <a:blip r:embed="rId18"/>
          <a:stretch>
            <a:fillRect/>
          </a:stretch>
        </p:blipFill>
        <p:spPr>
          <a:xfrm>
            <a:off x="8893175" y="3661410"/>
            <a:ext cx="3096895" cy="2369820"/>
          </a:xfrm>
          <a:prstGeom prst="rect">
            <a:avLst/>
          </a:prstGeom>
        </p:spPr>
      </p:pic>
      <p:sp>
        <p:nvSpPr>
          <p:cNvPr id="12" name="文本框 11"/>
          <p:cNvSpPr txBox="1"/>
          <p:nvPr>
            <p:custDataLst>
              <p:tags r:id="rId19"/>
            </p:custDataLst>
          </p:nvPr>
        </p:nvSpPr>
        <p:spPr>
          <a:xfrm>
            <a:off x="8735695" y="6199505"/>
            <a:ext cx="2818130" cy="337185"/>
          </a:xfrm>
          <a:prstGeom prst="rect">
            <a:avLst/>
          </a:prstGeom>
          <a:noFill/>
        </p:spPr>
        <p:txBody>
          <a:bodyPr wrap="square" rtlCol="0">
            <a:spAutoFit/>
          </a:bodyPr>
          <a:p>
            <a:pPr algn="ctr"/>
            <a:r>
              <a:rPr lang="en-US" altLang="zh-CN" sz="1600"/>
              <a:t>12.</a:t>
            </a:r>
            <a:r>
              <a:rPr lang="en-US" sz="1600"/>
              <a:t>remove 2 screws</a:t>
            </a:r>
            <a:endParaRPr lang="en-US" sz="1600"/>
          </a:p>
        </p:txBody>
      </p:sp>
      <p:sp>
        <p:nvSpPr>
          <p:cNvPr id="13" name="椭圆 12"/>
          <p:cNvSpPr/>
          <p:nvPr>
            <p:custDataLst>
              <p:tags r:id="rId20"/>
            </p:custDataLst>
          </p:nvPr>
        </p:nvSpPr>
        <p:spPr>
          <a:xfrm>
            <a:off x="11290300" y="4571365"/>
            <a:ext cx="335915" cy="4502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8745" y="95250"/>
            <a:ext cx="6082030" cy="368300"/>
          </a:xfrm>
          <a:prstGeom prst="rect">
            <a:avLst/>
          </a:prstGeom>
          <a:noFill/>
        </p:spPr>
        <p:txBody>
          <a:bodyPr wrap="square" rtlCol="0">
            <a:spAutoFit/>
          </a:bodyPr>
          <a:p>
            <a:r>
              <a:rPr lang="en-US" altLang="zh-CN" b="1"/>
              <a:t>6</a:t>
            </a:r>
            <a:r>
              <a:rPr lang="zh-CN" altLang="en-US" b="1"/>
              <a:t>、</a:t>
            </a:r>
            <a:r>
              <a:rPr lang="en-US" altLang="zh-CN" b="1">
                <a:sym typeface="+mn-ea"/>
              </a:rPr>
              <a:t>disassembly of the side panel</a:t>
            </a:r>
            <a:r>
              <a:rPr lang="zh-CN" altLang="en-US" b="1">
                <a:sym typeface="+mn-ea"/>
              </a:rPr>
              <a:t>：</a:t>
            </a:r>
            <a:endParaRPr lang="zh-CN" altLang="en-US" b="1"/>
          </a:p>
        </p:txBody>
      </p:sp>
      <p:pic>
        <p:nvPicPr>
          <p:cNvPr id="36" name="图片 35"/>
          <p:cNvPicPr>
            <a:picLocks noChangeAspect="1"/>
          </p:cNvPicPr>
          <p:nvPr/>
        </p:nvPicPr>
        <p:blipFill>
          <a:blip r:embed="rId2"/>
          <a:stretch>
            <a:fillRect/>
          </a:stretch>
        </p:blipFill>
        <p:spPr>
          <a:xfrm>
            <a:off x="2108835" y="629285"/>
            <a:ext cx="3143885" cy="2294255"/>
          </a:xfrm>
          <a:prstGeom prst="rect">
            <a:avLst/>
          </a:prstGeom>
        </p:spPr>
      </p:pic>
      <p:pic>
        <p:nvPicPr>
          <p:cNvPr id="37" name="图片 36"/>
          <p:cNvPicPr>
            <a:picLocks noChangeAspect="1"/>
          </p:cNvPicPr>
          <p:nvPr/>
        </p:nvPicPr>
        <p:blipFill>
          <a:blip r:embed="rId3"/>
          <a:stretch>
            <a:fillRect/>
          </a:stretch>
        </p:blipFill>
        <p:spPr>
          <a:xfrm>
            <a:off x="5763895" y="790575"/>
            <a:ext cx="3051175" cy="2294890"/>
          </a:xfrm>
          <a:prstGeom prst="rect">
            <a:avLst/>
          </a:prstGeom>
        </p:spPr>
      </p:pic>
      <p:sp>
        <p:nvSpPr>
          <p:cNvPr id="38" name="左弧形箭头 37"/>
          <p:cNvSpPr/>
          <p:nvPr>
            <p:custDataLst>
              <p:tags r:id="rId4"/>
            </p:custDataLst>
          </p:nvPr>
        </p:nvSpPr>
        <p:spPr>
          <a:xfrm>
            <a:off x="3027045" y="1920875"/>
            <a:ext cx="317500" cy="481330"/>
          </a:xfrm>
          <a:prstGeom prst="curv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9" name="椭圆 38"/>
          <p:cNvSpPr/>
          <p:nvPr>
            <p:custDataLst>
              <p:tags r:id="rId5"/>
            </p:custDataLst>
          </p:nvPr>
        </p:nvSpPr>
        <p:spPr>
          <a:xfrm>
            <a:off x="6134100" y="1701800"/>
            <a:ext cx="335915" cy="36449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文本框 39"/>
          <p:cNvSpPr txBox="1"/>
          <p:nvPr>
            <p:custDataLst>
              <p:tags r:id="rId6"/>
            </p:custDataLst>
          </p:nvPr>
        </p:nvSpPr>
        <p:spPr>
          <a:xfrm>
            <a:off x="5535930" y="3211830"/>
            <a:ext cx="3576320" cy="368300"/>
          </a:xfrm>
          <a:prstGeom prst="rect">
            <a:avLst/>
          </a:prstGeom>
          <a:noFill/>
        </p:spPr>
        <p:txBody>
          <a:bodyPr wrap="square" rtlCol="0">
            <a:spAutoFit/>
          </a:bodyPr>
          <a:p>
            <a:pPr algn="ctr"/>
            <a:r>
              <a:rPr lang="en-US" altLang="zh-CN"/>
              <a:t>14.</a:t>
            </a:r>
            <a:r>
              <a:rPr lang="en-US"/>
              <a:t>remove 2 screws</a:t>
            </a:r>
            <a:endParaRPr lang="en-US"/>
          </a:p>
        </p:txBody>
      </p:sp>
      <p:sp>
        <p:nvSpPr>
          <p:cNvPr id="41" name="文本框 40"/>
          <p:cNvSpPr txBox="1"/>
          <p:nvPr>
            <p:custDataLst>
              <p:tags r:id="rId7"/>
            </p:custDataLst>
          </p:nvPr>
        </p:nvSpPr>
        <p:spPr>
          <a:xfrm>
            <a:off x="1959610" y="3119120"/>
            <a:ext cx="3576320" cy="645160"/>
          </a:xfrm>
          <a:prstGeom prst="rect">
            <a:avLst/>
          </a:prstGeom>
          <a:noFill/>
        </p:spPr>
        <p:txBody>
          <a:bodyPr wrap="square" rtlCol="0">
            <a:spAutoFit/>
          </a:bodyPr>
          <a:p>
            <a:pPr algn="ctr"/>
            <a:r>
              <a:rPr lang="en-US" altLang="zh-CN"/>
              <a:t>13.</a:t>
            </a:r>
            <a:r>
              <a:rPr lang="en-US" altLang="zh-CN">
                <a:sym typeface="+mn-ea"/>
              </a:rPr>
              <a:t>Pry open the right side panel decorative strip</a:t>
            </a:r>
            <a:endParaRPr lang="zh-CN" altLang="en-US"/>
          </a:p>
        </p:txBody>
      </p:sp>
      <p:pic>
        <p:nvPicPr>
          <p:cNvPr id="18" name="图片 17"/>
          <p:cNvPicPr>
            <a:picLocks noChangeAspect="1"/>
          </p:cNvPicPr>
          <p:nvPr>
            <p:custDataLst>
              <p:tags r:id="rId8"/>
            </p:custDataLst>
          </p:nvPr>
        </p:nvPicPr>
        <p:blipFill>
          <a:blip r:embed="rId9"/>
          <a:stretch>
            <a:fillRect/>
          </a:stretch>
        </p:blipFill>
        <p:spPr>
          <a:xfrm>
            <a:off x="4197350" y="3984625"/>
            <a:ext cx="2728595" cy="2138045"/>
          </a:xfrm>
          <a:prstGeom prst="rect">
            <a:avLst/>
          </a:prstGeom>
        </p:spPr>
      </p:pic>
      <p:pic>
        <p:nvPicPr>
          <p:cNvPr id="19" name="图片 18"/>
          <p:cNvPicPr>
            <a:picLocks noChangeAspect="1"/>
          </p:cNvPicPr>
          <p:nvPr>
            <p:custDataLst>
              <p:tags r:id="rId10"/>
            </p:custDataLst>
          </p:nvPr>
        </p:nvPicPr>
        <p:blipFill>
          <a:blip r:embed="rId11"/>
          <a:stretch>
            <a:fillRect/>
          </a:stretch>
        </p:blipFill>
        <p:spPr>
          <a:xfrm>
            <a:off x="339725" y="3982085"/>
            <a:ext cx="3069590" cy="2140585"/>
          </a:xfrm>
          <a:prstGeom prst="rect">
            <a:avLst/>
          </a:prstGeom>
        </p:spPr>
      </p:pic>
      <p:pic>
        <p:nvPicPr>
          <p:cNvPr id="20" name="图片 19"/>
          <p:cNvPicPr>
            <a:picLocks noChangeAspect="1"/>
          </p:cNvPicPr>
          <p:nvPr>
            <p:custDataLst>
              <p:tags r:id="rId12"/>
            </p:custDataLst>
          </p:nvPr>
        </p:nvPicPr>
        <p:blipFill>
          <a:blip r:embed="rId13"/>
          <a:stretch>
            <a:fillRect/>
          </a:stretch>
        </p:blipFill>
        <p:spPr>
          <a:xfrm>
            <a:off x="7971155" y="3984625"/>
            <a:ext cx="2837815" cy="2138045"/>
          </a:xfrm>
          <a:prstGeom prst="rect">
            <a:avLst/>
          </a:prstGeom>
        </p:spPr>
      </p:pic>
      <p:sp>
        <p:nvSpPr>
          <p:cNvPr id="29" name="文本框 28"/>
          <p:cNvSpPr txBox="1"/>
          <p:nvPr>
            <p:custDataLst>
              <p:tags r:id="rId14"/>
            </p:custDataLst>
          </p:nvPr>
        </p:nvSpPr>
        <p:spPr>
          <a:xfrm>
            <a:off x="3848100" y="6122670"/>
            <a:ext cx="3576320" cy="368300"/>
          </a:xfrm>
          <a:prstGeom prst="rect">
            <a:avLst/>
          </a:prstGeom>
          <a:noFill/>
        </p:spPr>
        <p:txBody>
          <a:bodyPr wrap="square" rtlCol="0">
            <a:spAutoFit/>
          </a:bodyPr>
          <a:p>
            <a:pPr algn="ctr"/>
            <a:r>
              <a:rPr lang="en-US" altLang="zh-CN"/>
              <a:t>15.</a:t>
            </a:r>
            <a:r>
              <a:rPr lang="en-US"/>
              <a:t>remove 2 screws both side</a:t>
            </a:r>
            <a:endParaRPr lang="en-US"/>
          </a:p>
        </p:txBody>
      </p:sp>
      <p:sp>
        <p:nvSpPr>
          <p:cNvPr id="30" name="椭圆 29"/>
          <p:cNvSpPr/>
          <p:nvPr>
            <p:custDataLst>
              <p:tags r:id="rId15"/>
            </p:custDataLst>
          </p:nvPr>
        </p:nvSpPr>
        <p:spPr>
          <a:xfrm>
            <a:off x="1292225" y="4397375"/>
            <a:ext cx="263525" cy="2571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custDataLst>
              <p:tags r:id="rId16"/>
            </p:custDataLst>
          </p:nvPr>
        </p:nvSpPr>
        <p:spPr>
          <a:xfrm>
            <a:off x="1325880" y="5188585"/>
            <a:ext cx="263525" cy="2571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custDataLst>
              <p:tags r:id="rId17"/>
            </p:custDataLst>
          </p:nvPr>
        </p:nvSpPr>
        <p:spPr>
          <a:xfrm>
            <a:off x="9682480" y="4574540"/>
            <a:ext cx="263525" cy="2571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custDataLst>
              <p:tags r:id="rId18"/>
            </p:custDataLst>
          </p:nvPr>
        </p:nvSpPr>
        <p:spPr>
          <a:xfrm>
            <a:off x="9597390" y="5260340"/>
            <a:ext cx="263525" cy="2571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4" name="直接箭头连接符 33"/>
          <p:cNvCxnSpPr/>
          <p:nvPr>
            <p:custDataLst>
              <p:tags r:id="rId19"/>
            </p:custDataLst>
          </p:nvPr>
        </p:nvCxnSpPr>
        <p:spPr>
          <a:xfrm flipH="1" flipV="1">
            <a:off x="1838960" y="4862830"/>
            <a:ext cx="2809240" cy="2794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5" name="直接箭头连接符 34"/>
          <p:cNvCxnSpPr/>
          <p:nvPr>
            <p:custDataLst>
              <p:tags r:id="rId20"/>
            </p:custDataLst>
          </p:nvPr>
        </p:nvCxnSpPr>
        <p:spPr>
          <a:xfrm flipV="1">
            <a:off x="6314440" y="5017135"/>
            <a:ext cx="3269615" cy="17145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96595" y="568325"/>
            <a:ext cx="3075305" cy="229108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512310" y="582930"/>
            <a:ext cx="2999740" cy="2276475"/>
          </a:xfrm>
          <a:prstGeom prst="rect">
            <a:avLst/>
          </a:prstGeom>
        </p:spPr>
      </p:pic>
      <p:pic>
        <p:nvPicPr>
          <p:cNvPr id="4" name="图片 3"/>
          <p:cNvPicPr>
            <a:picLocks noChangeAspect="1"/>
          </p:cNvPicPr>
          <p:nvPr/>
        </p:nvPicPr>
        <p:blipFill>
          <a:blip r:embed="rId5"/>
          <a:stretch>
            <a:fillRect/>
          </a:stretch>
        </p:blipFill>
        <p:spPr>
          <a:xfrm>
            <a:off x="8034655" y="714375"/>
            <a:ext cx="3423920" cy="2061845"/>
          </a:xfrm>
          <a:prstGeom prst="rect">
            <a:avLst/>
          </a:prstGeom>
        </p:spPr>
      </p:pic>
      <p:sp>
        <p:nvSpPr>
          <p:cNvPr id="8" name="文本框 7"/>
          <p:cNvSpPr txBox="1"/>
          <p:nvPr>
            <p:custDataLst>
              <p:tags r:id="rId6"/>
            </p:custDataLst>
          </p:nvPr>
        </p:nvSpPr>
        <p:spPr>
          <a:xfrm>
            <a:off x="358775" y="2859405"/>
            <a:ext cx="3846195" cy="445135"/>
          </a:xfrm>
          <a:prstGeom prst="rect">
            <a:avLst/>
          </a:prstGeom>
          <a:noFill/>
        </p:spPr>
        <p:txBody>
          <a:bodyPr wrap="square" rtlCol="0">
            <a:noAutofit/>
          </a:bodyPr>
          <a:p>
            <a:pPr algn="ctr"/>
            <a:r>
              <a:rPr lang="en-US" altLang="zh-CN"/>
              <a:t>16.Lift up the left side panel</a:t>
            </a:r>
            <a:endParaRPr lang="en-US" altLang="zh-CN"/>
          </a:p>
          <a:p>
            <a:pPr algn="ctr"/>
            <a:endParaRPr lang="en-US" altLang="zh-CN"/>
          </a:p>
          <a:p>
            <a:pPr algn="ctr"/>
            <a:endParaRPr lang="en-US" altLang="zh-CN"/>
          </a:p>
          <a:p>
            <a:pPr algn="ctr"/>
            <a:endParaRPr lang="en-US" altLang="zh-CN"/>
          </a:p>
        </p:txBody>
      </p:sp>
      <p:sp>
        <p:nvSpPr>
          <p:cNvPr id="9" name="文本框 8"/>
          <p:cNvSpPr txBox="1"/>
          <p:nvPr>
            <p:custDataLst>
              <p:tags r:id="rId7"/>
            </p:custDataLst>
          </p:nvPr>
        </p:nvSpPr>
        <p:spPr>
          <a:xfrm>
            <a:off x="4204970" y="2888615"/>
            <a:ext cx="3576320" cy="645160"/>
          </a:xfrm>
          <a:prstGeom prst="rect">
            <a:avLst/>
          </a:prstGeom>
          <a:noFill/>
        </p:spPr>
        <p:txBody>
          <a:bodyPr wrap="square" rtlCol="0">
            <a:spAutoFit/>
          </a:bodyPr>
          <a:p>
            <a:pPr algn="ctr"/>
            <a:r>
              <a:rPr lang="en-US" altLang="zh-CN"/>
              <a:t>17.disconnect the air hose and terminals</a:t>
            </a:r>
            <a:endParaRPr lang="zh-CN" altLang="en-US"/>
          </a:p>
        </p:txBody>
      </p:sp>
      <p:sp>
        <p:nvSpPr>
          <p:cNvPr id="10" name="文本框 9"/>
          <p:cNvSpPr txBox="1"/>
          <p:nvPr>
            <p:custDataLst>
              <p:tags r:id="rId8"/>
            </p:custDataLst>
          </p:nvPr>
        </p:nvSpPr>
        <p:spPr>
          <a:xfrm>
            <a:off x="8051165" y="2888615"/>
            <a:ext cx="3576320" cy="368300"/>
          </a:xfrm>
          <a:prstGeom prst="rect">
            <a:avLst/>
          </a:prstGeom>
          <a:noFill/>
        </p:spPr>
        <p:txBody>
          <a:bodyPr wrap="square" rtlCol="0">
            <a:spAutoFit/>
          </a:bodyPr>
          <a:p>
            <a:pPr algn="ctr"/>
            <a:r>
              <a:rPr lang="en-US" altLang="zh-CN"/>
              <a:t>18.remove left side pane</a:t>
            </a:r>
            <a:endParaRPr lang="en-US" altLang="zh-CN"/>
          </a:p>
        </p:txBody>
      </p:sp>
      <p:sp>
        <p:nvSpPr>
          <p:cNvPr id="11" name="上箭头 10"/>
          <p:cNvSpPr/>
          <p:nvPr>
            <p:custDataLst>
              <p:tags r:id="rId9"/>
            </p:custDataLst>
          </p:nvPr>
        </p:nvSpPr>
        <p:spPr>
          <a:xfrm>
            <a:off x="1494155" y="1348740"/>
            <a:ext cx="711835" cy="981075"/>
          </a:xfrm>
          <a:prstGeom prst="up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custDataLst>
              <p:tags r:id="rId10"/>
            </p:custDataLst>
          </p:nvPr>
        </p:nvSpPr>
        <p:spPr>
          <a:xfrm>
            <a:off x="5244465" y="1831340"/>
            <a:ext cx="888365" cy="6229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11"/>
            </p:custDataLst>
          </p:nvPr>
        </p:nvSpPr>
        <p:spPr>
          <a:xfrm>
            <a:off x="118745" y="71120"/>
            <a:ext cx="6082030" cy="368300"/>
          </a:xfrm>
          <a:prstGeom prst="rect">
            <a:avLst/>
          </a:prstGeom>
          <a:noFill/>
        </p:spPr>
        <p:txBody>
          <a:bodyPr wrap="square" rtlCol="0">
            <a:spAutoFit/>
          </a:bodyPr>
          <a:p>
            <a:r>
              <a:rPr lang="en-US" altLang="zh-CN" b="1"/>
              <a:t>6</a:t>
            </a:r>
            <a:r>
              <a:rPr lang="zh-CN" altLang="en-US" b="1"/>
              <a:t>、</a:t>
            </a:r>
            <a:r>
              <a:rPr lang="en-US" altLang="zh-CN" b="1">
                <a:sym typeface="+mn-ea"/>
              </a:rPr>
              <a:t>disassembly of the side panel</a:t>
            </a:r>
            <a:r>
              <a:rPr lang="zh-CN" altLang="en-US" b="1">
                <a:sym typeface="+mn-ea"/>
              </a:rPr>
              <a:t>：</a:t>
            </a:r>
            <a:endParaRPr lang="zh-CN" altLang="en-US" b="1"/>
          </a:p>
        </p:txBody>
      </p:sp>
      <p:pic>
        <p:nvPicPr>
          <p:cNvPr id="37" name="图片 36"/>
          <p:cNvPicPr>
            <a:picLocks noChangeAspect="1"/>
          </p:cNvPicPr>
          <p:nvPr/>
        </p:nvPicPr>
        <p:blipFill>
          <a:blip r:embed="rId12"/>
          <a:stretch>
            <a:fillRect/>
          </a:stretch>
        </p:blipFill>
        <p:spPr>
          <a:xfrm>
            <a:off x="393700" y="3968115"/>
            <a:ext cx="3136265" cy="2359025"/>
          </a:xfrm>
          <a:prstGeom prst="rect">
            <a:avLst/>
          </a:prstGeom>
        </p:spPr>
      </p:pic>
      <p:pic>
        <p:nvPicPr>
          <p:cNvPr id="5" name="图片 4"/>
          <p:cNvPicPr>
            <a:picLocks noChangeAspect="1"/>
          </p:cNvPicPr>
          <p:nvPr/>
        </p:nvPicPr>
        <p:blipFill>
          <a:blip r:embed="rId13"/>
          <a:stretch>
            <a:fillRect/>
          </a:stretch>
        </p:blipFill>
        <p:spPr>
          <a:xfrm>
            <a:off x="4575175" y="3968115"/>
            <a:ext cx="2936875" cy="2353310"/>
          </a:xfrm>
          <a:prstGeom prst="rect">
            <a:avLst/>
          </a:prstGeom>
        </p:spPr>
      </p:pic>
      <p:pic>
        <p:nvPicPr>
          <p:cNvPr id="6" name="图片 5"/>
          <p:cNvPicPr>
            <a:picLocks noChangeAspect="1"/>
          </p:cNvPicPr>
          <p:nvPr/>
        </p:nvPicPr>
        <p:blipFill>
          <a:blip r:embed="rId14"/>
          <a:stretch>
            <a:fillRect/>
          </a:stretch>
        </p:blipFill>
        <p:spPr>
          <a:xfrm>
            <a:off x="8385810" y="4114165"/>
            <a:ext cx="3072765" cy="2066925"/>
          </a:xfrm>
          <a:prstGeom prst="rect">
            <a:avLst/>
          </a:prstGeom>
        </p:spPr>
      </p:pic>
      <p:sp>
        <p:nvSpPr>
          <p:cNvPr id="13" name="文本框 12"/>
          <p:cNvSpPr txBox="1"/>
          <p:nvPr>
            <p:custDataLst>
              <p:tags r:id="rId15"/>
            </p:custDataLst>
          </p:nvPr>
        </p:nvSpPr>
        <p:spPr>
          <a:xfrm>
            <a:off x="173355" y="6327140"/>
            <a:ext cx="3576320" cy="443865"/>
          </a:xfrm>
          <a:prstGeom prst="rect">
            <a:avLst/>
          </a:prstGeom>
          <a:noFill/>
        </p:spPr>
        <p:txBody>
          <a:bodyPr wrap="square" rtlCol="0">
            <a:noAutofit/>
          </a:bodyPr>
          <a:p>
            <a:pPr algn="ctr"/>
            <a:r>
              <a:rPr lang="en-US" altLang="zh-CN"/>
              <a:t>19.Lift up the right side panel</a:t>
            </a: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p:txBody>
      </p:sp>
      <p:sp>
        <p:nvSpPr>
          <p:cNvPr id="14" name="文本框 13"/>
          <p:cNvSpPr txBox="1"/>
          <p:nvPr>
            <p:custDataLst>
              <p:tags r:id="rId16"/>
            </p:custDataLst>
          </p:nvPr>
        </p:nvSpPr>
        <p:spPr>
          <a:xfrm>
            <a:off x="3865245" y="6327140"/>
            <a:ext cx="4257675" cy="368300"/>
          </a:xfrm>
          <a:prstGeom prst="rect">
            <a:avLst/>
          </a:prstGeom>
          <a:noFill/>
        </p:spPr>
        <p:txBody>
          <a:bodyPr wrap="square" rtlCol="0">
            <a:spAutoFit/>
          </a:bodyPr>
          <a:p>
            <a:pPr algn="ctr"/>
            <a:r>
              <a:rPr lang="en-US" altLang="zh-CN"/>
              <a:t>20.disconnect the air hose and terminal</a:t>
            </a:r>
            <a:endParaRPr lang="en-US" altLang="zh-CN"/>
          </a:p>
        </p:txBody>
      </p:sp>
      <p:sp>
        <p:nvSpPr>
          <p:cNvPr id="15" name="文本框 14"/>
          <p:cNvSpPr txBox="1"/>
          <p:nvPr>
            <p:custDataLst>
              <p:tags r:id="rId17"/>
            </p:custDataLst>
          </p:nvPr>
        </p:nvSpPr>
        <p:spPr>
          <a:xfrm>
            <a:off x="8220710" y="6327140"/>
            <a:ext cx="3576320" cy="443865"/>
          </a:xfrm>
          <a:prstGeom prst="rect">
            <a:avLst/>
          </a:prstGeom>
          <a:noFill/>
        </p:spPr>
        <p:txBody>
          <a:bodyPr wrap="square" rtlCol="0">
            <a:noAutofit/>
          </a:bodyPr>
          <a:p>
            <a:pPr algn="ctr"/>
            <a:r>
              <a:rPr lang="en-US" altLang="zh-CN"/>
              <a:t>21.Remove the right side panel</a:t>
            </a: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p:txBody>
      </p:sp>
      <p:sp>
        <p:nvSpPr>
          <p:cNvPr id="16" name="上箭头 15"/>
          <p:cNvSpPr/>
          <p:nvPr/>
        </p:nvSpPr>
        <p:spPr>
          <a:xfrm>
            <a:off x="1741170" y="4264025"/>
            <a:ext cx="711835" cy="981075"/>
          </a:xfrm>
          <a:prstGeom prst="up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custDataLst>
              <p:tags r:id="rId18"/>
            </p:custDataLst>
          </p:nvPr>
        </p:nvSpPr>
        <p:spPr>
          <a:xfrm>
            <a:off x="5837555" y="4900930"/>
            <a:ext cx="888365" cy="6229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18745" y="218440"/>
            <a:ext cx="5447665" cy="368300"/>
          </a:xfrm>
          <a:prstGeom prst="rect">
            <a:avLst/>
          </a:prstGeom>
          <a:noFill/>
        </p:spPr>
        <p:txBody>
          <a:bodyPr wrap="square" rtlCol="0">
            <a:spAutoFit/>
          </a:bodyPr>
          <a:p>
            <a:r>
              <a:rPr lang="en-US" altLang="zh-CN" b="1"/>
              <a:t>7</a:t>
            </a:r>
            <a:r>
              <a:rPr lang="zh-CN" altLang="en-US" b="1"/>
              <a:t>、</a:t>
            </a:r>
            <a:r>
              <a:rPr lang="en-US" altLang="zh-CN" b="1">
                <a:sym typeface="+mn-ea"/>
              </a:rPr>
              <a:t>disassembly of the side seat</a:t>
            </a:r>
            <a:r>
              <a:rPr lang="zh-CN" altLang="en-US" b="1"/>
              <a:t>：</a:t>
            </a:r>
            <a:endParaRPr lang="zh-CN" altLang="en-US" b="1"/>
          </a:p>
        </p:txBody>
      </p:sp>
      <p:pic>
        <p:nvPicPr>
          <p:cNvPr id="13" name="图片 12"/>
          <p:cNvPicPr>
            <a:picLocks noChangeAspect="1"/>
          </p:cNvPicPr>
          <p:nvPr/>
        </p:nvPicPr>
        <p:blipFill>
          <a:blip r:embed="rId2"/>
          <a:stretch>
            <a:fillRect/>
          </a:stretch>
        </p:blipFill>
        <p:spPr>
          <a:xfrm>
            <a:off x="781050" y="811530"/>
            <a:ext cx="3133725" cy="2424430"/>
          </a:xfrm>
          <a:prstGeom prst="rect">
            <a:avLst/>
          </a:prstGeom>
        </p:spPr>
      </p:pic>
      <p:pic>
        <p:nvPicPr>
          <p:cNvPr id="15" name="图片 14"/>
          <p:cNvPicPr>
            <a:picLocks noChangeAspect="1"/>
          </p:cNvPicPr>
          <p:nvPr/>
        </p:nvPicPr>
        <p:blipFill>
          <a:blip r:embed="rId3"/>
          <a:stretch>
            <a:fillRect/>
          </a:stretch>
        </p:blipFill>
        <p:spPr>
          <a:xfrm>
            <a:off x="5093335" y="734060"/>
            <a:ext cx="2934970" cy="2425065"/>
          </a:xfrm>
          <a:prstGeom prst="rect">
            <a:avLst/>
          </a:prstGeom>
        </p:spPr>
      </p:pic>
      <p:pic>
        <p:nvPicPr>
          <p:cNvPr id="16" name="图片 15"/>
          <p:cNvPicPr>
            <a:picLocks noChangeAspect="1"/>
          </p:cNvPicPr>
          <p:nvPr/>
        </p:nvPicPr>
        <p:blipFill>
          <a:blip r:embed="rId4"/>
          <a:stretch>
            <a:fillRect/>
          </a:stretch>
        </p:blipFill>
        <p:spPr>
          <a:xfrm>
            <a:off x="8510270" y="795020"/>
            <a:ext cx="3333115" cy="2160270"/>
          </a:xfrm>
          <a:prstGeom prst="rect">
            <a:avLst/>
          </a:prstGeom>
        </p:spPr>
      </p:pic>
      <p:sp>
        <p:nvSpPr>
          <p:cNvPr id="17" name="文本框 16"/>
          <p:cNvSpPr txBox="1"/>
          <p:nvPr>
            <p:custDataLst>
              <p:tags r:id="rId5"/>
            </p:custDataLst>
          </p:nvPr>
        </p:nvSpPr>
        <p:spPr>
          <a:xfrm>
            <a:off x="236220" y="3209290"/>
            <a:ext cx="4610100" cy="368300"/>
          </a:xfrm>
          <a:prstGeom prst="rect">
            <a:avLst/>
          </a:prstGeom>
          <a:noFill/>
        </p:spPr>
        <p:txBody>
          <a:bodyPr wrap="square" rtlCol="0">
            <a:spAutoFit/>
          </a:bodyPr>
          <a:p>
            <a:pPr algn="ctr"/>
            <a:r>
              <a:rPr lang="en-US" altLang="zh-CN"/>
              <a:t>1.</a:t>
            </a:r>
            <a:r>
              <a:rPr lang="en-US"/>
              <a:t>remove 2 screws</a:t>
            </a:r>
            <a:r>
              <a:rPr lang="zh-CN" altLang="en-US"/>
              <a:t>，</a:t>
            </a:r>
            <a:r>
              <a:rPr lang="en-US" altLang="zh-CN"/>
              <a:t>disconnect air hose</a:t>
            </a:r>
            <a:endParaRPr lang="en-US" altLang="zh-CN"/>
          </a:p>
        </p:txBody>
      </p:sp>
      <p:sp>
        <p:nvSpPr>
          <p:cNvPr id="18" name="文本框 17"/>
          <p:cNvSpPr txBox="1"/>
          <p:nvPr>
            <p:custDataLst>
              <p:tags r:id="rId6"/>
            </p:custDataLst>
          </p:nvPr>
        </p:nvSpPr>
        <p:spPr>
          <a:xfrm>
            <a:off x="4544060" y="3209290"/>
            <a:ext cx="3576320" cy="368300"/>
          </a:xfrm>
          <a:prstGeom prst="rect">
            <a:avLst/>
          </a:prstGeom>
          <a:noFill/>
        </p:spPr>
        <p:txBody>
          <a:bodyPr wrap="square" rtlCol="0">
            <a:spAutoFit/>
          </a:bodyPr>
          <a:p>
            <a:pPr algn="ctr"/>
            <a:r>
              <a:rPr lang="en-US" altLang="zh-CN"/>
              <a:t>2.remove side seat</a:t>
            </a:r>
            <a:endParaRPr lang="en-US" altLang="zh-CN"/>
          </a:p>
        </p:txBody>
      </p:sp>
      <p:sp>
        <p:nvSpPr>
          <p:cNvPr id="19" name="文本框 18"/>
          <p:cNvSpPr txBox="1"/>
          <p:nvPr>
            <p:custDataLst>
              <p:tags r:id="rId7"/>
            </p:custDataLst>
          </p:nvPr>
        </p:nvSpPr>
        <p:spPr>
          <a:xfrm>
            <a:off x="8267065" y="3134360"/>
            <a:ext cx="3576320" cy="335280"/>
          </a:xfrm>
          <a:prstGeom prst="rect">
            <a:avLst/>
          </a:prstGeom>
          <a:noFill/>
        </p:spPr>
        <p:txBody>
          <a:bodyPr wrap="square" rtlCol="0">
            <a:noAutofit/>
          </a:bodyPr>
          <a:p>
            <a:pPr algn="ctr"/>
            <a:r>
              <a:rPr lang="en-US" altLang="zh-CN"/>
              <a:t>3.Remove the cover and airbag</a:t>
            </a: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a:p>
            <a:pPr algn="ctr"/>
            <a:endParaRPr lang="en-US" altLang="zh-CN"/>
          </a:p>
        </p:txBody>
      </p:sp>
      <p:sp>
        <p:nvSpPr>
          <p:cNvPr id="20" name="椭圆 19"/>
          <p:cNvSpPr/>
          <p:nvPr>
            <p:custDataLst>
              <p:tags r:id="rId8"/>
            </p:custDataLst>
          </p:nvPr>
        </p:nvSpPr>
        <p:spPr>
          <a:xfrm>
            <a:off x="1506855" y="2331085"/>
            <a:ext cx="300990" cy="26352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custDataLst>
              <p:tags r:id="rId9"/>
            </p:custDataLst>
          </p:nvPr>
        </p:nvSpPr>
        <p:spPr>
          <a:xfrm>
            <a:off x="2185035" y="2331085"/>
            <a:ext cx="326390" cy="3060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8745" y="234950"/>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pic>
        <p:nvPicPr>
          <p:cNvPr id="2" name="图片 1"/>
          <p:cNvPicPr>
            <a:picLocks noChangeAspect="1"/>
          </p:cNvPicPr>
          <p:nvPr/>
        </p:nvPicPr>
        <p:blipFill>
          <a:blip r:embed="rId2"/>
          <a:stretch>
            <a:fillRect/>
          </a:stretch>
        </p:blipFill>
        <p:spPr>
          <a:xfrm>
            <a:off x="118745" y="917575"/>
            <a:ext cx="3420110" cy="2193290"/>
          </a:xfrm>
          <a:prstGeom prst="rect">
            <a:avLst/>
          </a:prstGeom>
        </p:spPr>
      </p:pic>
      <p:pic>
        <p:nvPicPr>
          <p:cNvPr id="3" name="图片 2"/>
          <p:cNvPicPr>
            <a:picLocks noChangeAspect="1"/>
          </p:cNvPicPr>
          <p:nvPr/>
        </p:nvPicPr>
        <p:blipFill>
          <a:blip r:embed="rId3"/>
          <a:stretch>
            <a:fillRect/>
          </a:stretch>
        </p:blipFill>
        <p:spPr>
          <a:xfrm>
            <a:off x="3937635" y="917575"/>
            <a:ext cx="3916680" cy="2193290"/>
          </a:xfrm>
          <a:prstGeom prst="rect">
            <a:avLst/>
          </a:prstGeom>
        </p:spPr>
      </p:pic>
      <p:pic>
        <p:nvPicPr>
          <p:cNvPr id="4" name="图片 3"/>
          <p:cNvPicPr>
            <a:picLocks noChangeAspect="1"/>
          </p:cNvPicPr>
          <p:nvPr/>
        </p:nvPicPr>
        <p:blipFill>
          <a:blip r:embed="rId4"/>
          <a:stretch>
            <a:fillRect/>
          </a:stretch>
        </p:blipFill>
        <p:spPr>
          <a:xfrm>
            <a:off x="8253095" y="961390"/>
            <a:ext cx="3646805" cy="2149475"/>
          </a:xfrm>
          <a:prstGeom prst="rect">
            <a:avLst/>
          </a:prstGeom>
        </p:spPr>
      </p:pic>
      <p:pic>
        <p:nvPicPr>
          <p:cNvPr id="7" name="图片 6"/>
          <p:cNvPicPr>
            <a:picLocks noChangeAspect="1"/>
          </p:cNvPicPr>
          <p:nvPr/>
        </p:nvPicPr>
        <p:blipFill>
          <a:blip r:embed="rId5"/>
          <a:stretch>
            <a:fillRect/>
          </a:stretch>
        </p:blipFill>
        <p:spPr>
          <a:xfrm>
            <a:off x="118745" y="3891915"/>
            <a:ext cx="3420745" cy="2338705"/>
          </a:xfrm>
          <a:prstGeom prst="rect">
            <a:avLst/>
          </a:prstGeom>
        </p:spPr>
      </p:pic>
      <p:sp>
        <p:nvSpPr>
          <p:cNvPr id="23" name="文本框 22"/>
          <p:cNvSpPr txBox="1"/>
          <p:nvPr>
            <p:custDataLst>
              <p:tags r:id="rId6"/>
            </p:custDataLst>
          </p:nvPr>
        </p:nvSpPr>
        <p:spPr>
          <a:xfrm>
            <a:off x="0" y="3110865"/>
            <a:ext cx="3937635" cy="922020"/>
          </a:xfrm>
          <a:prstGeom prst="rect">
            <a:avLst/>
          </a:prstGeom>
          <a:noFill/>
        </p:spPr>
        <p:txBody>
          <a:bodyPr wrap="square" rtlCol="0">
            <a:spAutoFit/>
          </a:bodyPr>
          <a:p>
            <a:pPr algn="ctr"/>
            <a:r>
              <a:rPr lang="en-US" altLang="zh-CN"/>
              <a:t>1.Remove 3 screws and pry open the side panel decorative strip</a:t>
            </a:r>
            <a:endParaRPr lang="en-US" altLang="zh-CN"/>
          </a:p>
          <a:p>
            <a:pPr algn="ctr"/>
            <a:endParaRPr lang="en-US" altLang="zh-CN"/>
          </a:p>
        </p:txBody>
      </p:sp>
      <p:sp>
        <p:nvSpPr>
          <p:cNvPr id="8" name="文本框 7"/>
          <p:cNvSpPr txBox="1"/>
          <p:nvPr>
            <p:custDataLst>
              <p:tags r:id="rId7"/>
            </p:custDataLst>
          </p:nvPr>
        </p:nvSpPr>
        <p:spPr>
          <a:xfrm>
            <a:off x="3937635" y="3220720"/>
            <a:ext cx="3576320" cy="368300"/>
          </a:xfrm>
          <a:prstGeom prst="rect">
            <a:avLst/>
          </a:prstGeom>
          <a:noFill/>
        </p:spPr>
        <p:txBody>
          <a:bodyPr wrap="square" rtlCol="0">
            <a:spAutoFit/>
          </a:bodyPr>
          <a:p>
            <a:pPr algn="ctr"/>
            <a:r>
              <a:rPr lang="en-US" altLang="zh-CN"/>
              <a:t>2.</a:t>
            </a:r>
            <a:r>
              <a:rPr lang="en-US" altLang="zh-CN">
                <a:sym typeface="+mn-ea"/>
              </a:rPr>
              <a:t>side panel decorative strip</a:t>
            </a:r>
            <a:endParaRPr lang="zh-CN" altLang="en-US"/>
          </a:p>
        </p:txBody>
      </p:sp>
      <p:sp>
        <p:nvSpPr>
          <p:cNvPr id="9" name="文本框 8"/>
          <p:cNvSpPr txBox="1"/>
          <p:nvPr>
            <p:custDataLst>
              <p:tags r:id="rId8"/>
            </p:custDataLst>
          </p:nvPr>
        </p:nvSpPr>
        <p:spPr>
          <a:xfrm>
            <a:off x="8129270" y="3413760"/>
            <a:ext cx="3576320" cy="922020"/>
          </a:xfrm>
          <a:prstGeom prst="rect">
            <a:avLst/>
          </a:prstGeom>
          <a:noFill/>
        </p:spPr>
        <p:txBody>
          <a:bodyPr wrap="square" rtlCol="0">
            <a:spAutoFit/>
          </a:bodyPr>
          <a:p>
            <a:pPr algn="ctr"/>
            <a:r>
              <a:rPr lang="en-US" altLang="zh-CN"/>
              <a:t>3.Remove 3 screws and disassemble the side panel</a:t>
            </a:r>
            <a:endParaRPr lang="en-US" altLang="zh-CN"/>
          </a:p>
          <a:p>
            <a:pPr algn="ctr"/>
            <a:endParaRPr lang="en-US" altLang="zh-CN"/>
          </a:p>
        </p:txBody>
      </p:sp>
      <p:sp>
        <p:nvSpPr>
          <p:cNvPr id="10" name="文本框 9"/>
          <p:cNvSpPr txBox="1"/>
          <p:nvPr>
            <p:custDataLst>
              <p:tags r:id="rId9"/>
            </p:custDataLst>
          </p:nvPr>
        </p:nvSpPr>
        <p:spPr>
          <a:xfrm>
            <a:off x="118745" y="6238240"/>
            <a:ext cx="3576320" cy="645160"/>
          </a:xfrm>
          <a:prstGeom prst="rect">
            <a:avLst/>
          </a:prstGeom>
          <a:noFill/>
        </p:spPr>
        <p:txBody>
          <a:bodyPr wrap="square" rtlCol="0">
            <a:spAutoFit/>
          </a:bodyPr>
          <a:p>
            <a:pPr algn="ctr"/>
            <a:r>
              <a:rPr lang="en-US" altLang="zh-CN"/>
              <a:t>4.Side panel separation</a:t>
            </a:r>
            <a:endParaRPr lang="en-US" altLang="zh-CN"/>
          </a:p>
          <a:p>
            <a:pPr algn="ctr"/>
            <a:endParaRPr lang="en-US" altLang="zh-CN"/>
          </a:p>
        </p:txBody>
      </p:sp>
      <p:sp>
        <p:nvSpPr>
          <p:cNvPr id="11" name="椭圆 10"/>
          <p:cNvSpPr/>
          <p:nvPr/>
        </p:nvSpPr>
        <p:spPr>
          <a:xfrm>
            <a:off x="1211580" y="2654935"/>
            <a:ext cx="161925" cy="12065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1443355" y="1975485"/>
            <a:ext cx="161925" cy="12065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1530350" y="1675130"/>
            <a:ext cx="161925" cy="12065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左弧形箭头 37"/>
          <p:cNvSpPr/>
          <p:nvPr>
            <p:custDataLst>
              <p:tags r:id="rId10"/>
            </p:custDataLst>
          </p:nvPr>
        </p:nvSpPr>
        <p:spPr>
          <a:xfrm>
            <a:off x="2095500" y="1400175"/>
            <a:ext cx="317500" cy="481330"/>
          </a:xfrm>
          <a:prstGeom prst="curv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16" name="椭圆 15"/>
          <p:cNvSpPr/>
          <p:nvPr/>
        </p:nvSpPr>
        <p:spPr>
          <a:xfrm>
            <a:off x="10315575" y="2540000"/>
            <a:ext cx="132080" cy="1511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48030" y="609600"/>
            <a:ext cx="11271250" cy="3969385"/>
          </a:xfrm>
          <a:prstGeom prst="rect">
            <a:avLst/>
          </a:prstGeom>
          <a:noFill/>
        </p:spPr>
        <p:txBody>
          <a:bodyPr wrap="square" rtlCol="0" anchor="t">
            <a:spAutoFit/>
          </a:bodyPr>
          <a:p>
            <a:pPr algn="ctr"/>
            <a:r>
              <a:rPr lang="zh-CN" altLang="en-US" sz="2800" b="1">
                <a:solidFill>
                  <a:schemeClr val="accent1">
                    <a:lumMod val="75000"/>
                  </a:schemeClr>
                </a:solidFill>
                <a:latin typeface="+mn-ea"/>
                <a:cs typeface="+mn-ea"/>
              </a:rPr>
              <a:t>Table of contents</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一、</a:t>
            </a:r>
            <a:r>
              <a:rPr lang="zh-CN" altLang="en-US" sz="2800" b="1">
                <a:solidFill>
                  <a:schemeClr val="accent1">
                    <a:lumMod val="75000"/>
                  </a:schemeClr>
                </a:solidFill>
                <a:latin typeface="+mn-ea"/>
                <a:cs typeface="+mn-ea"/>
                <a:sym typeface="+mn-ea"/>
              </a:rPr>
              <a:t>Massage chair tools and use</a:t>
            </a:r>
            <a:endParaRPr lang="zh-CN" altLang="en-US" sz="2800" b="1">
              <a:solidFill>
                <a:schemeClr val="accent1">
                  <a:lumMod val="75000"/>
                </a:schemeClr>
              </a:solidFill>
              <a:latin typeface="+mn-ea"/>
              <a:cs typeface="+mn-ea"/>
              <a:sym typeface="+mn-ea"/>
            </a:endParaRPr>
          </a:p>
          <a:p>
            <a:pPr algn="l"/>
            <a:endParaRPr lang="zh-CN" altLang="en-US" sz="2800" b="1">
              <a:solidFill>
                <a:schemeClr val="accent1">
                  <a:lumMod val="75000"/>
                </a:schemeClr>
              </a:solidFill>
              <a:latin typeface="+mn-ea"/>
              <a:cs typeface="+mn-ea"/>
              <a:sym typeface="+mn-ea"/>
            </a:endParaRPr>
          </a:p>
          <a:p>
            <a:pPr algn="l"/>
            <a:r>
              <a:rPr lang="zh-CN" altLang="en-US" sz="2800" b="1">
                <a:solidFill>
                  <a:schemeClr val="accent1">
                    <a:lumMod val="75000"/>
                  </a:schemeClr>
                </a:solidFill>
                <a:latin typeface="+mn-ea"/>
                <a:cs typeface="+mn-ea"/>
              </a:rPr>
              <a:t>二、</a:t>
            </a:r>
            <a:r>
              <a:rPr lang="zh-CN" altLang="en-US" sz="2800" b="1">
                <a:solidFill>
                  <a:schemeClr val="accent1">
                    <a:lumMod val="75000"/>
                  </a:schemeClr>
                </a:solidFill>
                <a:latin typeface="+mn-ea"/>
                <a:cs typeface="+mn-ea"/>
                <a:sym typeface="+mn-ea"/>
              </a:rPr>
              <a:t>Working principle of product circuit</a:t>
            </a:r>
            <a:endParaRPr lang="zh-CN" altLang="en-US" sz="2800" b="1">
              <a:solidFill>
                <a:schemeClr val="accent1">
                  <a:lumMod val="75000"/>
                </a:schemeClr>
              </a:solidFill>
              <a:latin typeface="+mn-ea"/>
              <a:cs typeface="+mn-ea"/>
              <a:sym typeface="+mn-ea"/>
            </a:endParaRPr>
          </a:p>
          <a:p>
            <a:pPr algn="l"/>
            <a:endParaRPr lang="zh-CN" altLang="en-US" sz="2800" b="1">
              <a:solidFill>
                <a:schemeClr val="accent1">
                  <a:lumMod val="75000"/>
                </a:schemeClr>
              </a:solidFill>
              <a:latin typeface="+mn-ea"/>
              <a:cs typeface="+mn-ea"/>
              <a:sym typeface="+mn-ea"/>
            </a:endParaRPr>
          </a:p>
          <a:p>
            <a:pPr algn="l"/>
            <a:r>
              <a:rPr lang="zh-CN" altLang="en-US" sz="2800" b="1">
                <a:solidFill>
                  <a:schemeClr val="accent1">
                    <a:lumMod val="75000"/>
                  </a:schemeClr>
                </a:solidFill>
                <a:latin typeface="+mn-ea"/>
                <a:cs typeface="+mn-ea"/>
              </a:rPr>
              <a:t>三、Internal structure and disassembly</a:t>
            </a:r>
            <a:r>
              <a:rPr lang="en-US" altLang="zh-CN" sz="2800" b="1">
                <a:solidFill>
                  <a:schemeClr val="accent1">
                    <a:lumMod val="75000"/>
                  </a:schemeClr>
                </a:solidFill>
                <a:latin typeface="+mn-ea"/>
                <a:cs typeface="+mn-ea"/>
              </a:rPr>
              <a:t> </a:t>
            </a:r>
            <a:r>
              <a:rPr lang="zh-CN" altLang="en-US" sz="2800" b="1">
                <a:solidFill>
                  <a:schemeClr val="accent1">
                    <a:lumMod val="75000"/>
                  </a:schemeClr>
                </a:solidFill>
                <a:latin typeface="+mn-ea"/>
                <a:cs typeface="+mn-ea"/>
              </a:rPr>
              <a:t>of massage chair</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sym typeface="+mn-ea"/>
              </a:rPr>
              <a:t>四、Massage chair failure code</a:t>
            </a:r>
            <a:endParaRPr lang="zh-CN" altLang="en-US" sz="2800" b="1">
              <a:solidFill>
                <a:schemeClr val="accent1">
                  <a:lumMod val="75000"/>
                </a:schemeClr>
              </a:solidFill>
              <a:latin typeface="+mn-ea"/>
              <a:cs typeface="+mn-ea"/>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262890" y="560705"/>
            <a:ext cx="3221990" cy="2675255"/>
          </a:xfrm>
          <a:prstGeom prst="rect">
            <a:avLst/>
          </a:prstGeom>
        </p:spPr>
      </p:pic>
      <p:pic>
        <p:nvPicPr>
          <p:cNvPr id="12" name="图片 11"/>
          <p:cNvPicPr>
            <a:picLocks noChangeAspect="1"/>
          </p:cNvPicPr>
          <p:nvPr/>
        </p:nvPicPr>
        <p:blipFill>
          <a:blip r:embed="rId2"/>
          <a:stretch>
            <a:fillRect/>
          </a:stretch>
        </p:blipFill>
        <p:spPr>
          <a:xfrm>
            <a:off x="262890" y="3942080"/>
            <a:ext cx="2975610" cy="2177415"/>
          </a:xfrm>
          <a:prstGeom prst="rect">
            <a:avLst/>
          </a:prstGeom>
        </p:spPr>
      </p:pic>
      <p:pic>
        <p:nvPicPr>
          <p:cNvPr id="13" name="图片 12"/>
          <p:cNvPicPr>
            <a:picLocks noChangeAspect="1"/>
          </p:cNvPicPr>
          <p:nvPr/>
        </p:nvPicPr>
        <p:blipFill>
          <a:blip r:embed="rId3"/>
          <a:stretch>
            <a:fillRect/>
          </a:stretch>
        </p:blipFill>
        <p:spPr>
          <a:xfrm>
            <a:off x="4755515" y="3942080"/>
            <a:ext cx="2874010" cy="2177415"/>
          </a:xfrm>
          <a:prstGeom prst="rect">
            <a:avLst/>
          </a:prstGeom>
        </p:spPr>
      </p:pic>
      <p:pic>
        <p:nvPicPr>
          <p:cNvPr id="15" name="图片 14"/>
          <p:cNvPicPr>
            <a:picLocks noChangeAspect="1"/>
          </p:cNvPicPr>
          <p:nvPr/>
        </p:nvPicPr>
        <p:blipFill>
          <a:blip r:embed="rId4"/>
          <a:stretch>
            <a:fillRect/>
          </a:stretch>
        </p:blipFill>
        <p:spPr>
          <a:xfrm>
            <a:off x="9113520" y="3916680"/>
            <a:ext cx="2880360" cy="2143760"/>
          </a:xfrm>
          <a:prstGeom prst="rect">
            <a:avLst/>
          </a:prstGeom>
        </p:spPr>
      </p:pic>
      <p:sp>
        <p:nvSpPr>
          <p:cNvPr id="16" name="文本框 15"/>
          <p:cNvSpPr txBox="1"/>
          <p:nvPr>
            <p:custDataLst>
              <p:tags r:id="rId5"/>
            </p:custDataLst>
          </p:nvPr>
        </p:nvSpPr>
        <p:spPr>
          <a:xfrm>
            <a:off x="-86360" y="3352800"/>
            <a:ext cx="3937000" cy="922020"/>
          </a:xfrm>
          <a:prstGeom prst="rect">
            <a:avLst/>
          </a:prstGeom>
          <a:noFill/>
        </p:spPr>
        <p:txBody>
          <a:bodyPr wrap="square" rtlCol="0">
            <a:spAutoFit/>
          </a:bodyPr>
          <a:p>
            <a:pPr algn="ctr"/>
            <a:r>
              <a:rPr lang="en-US" altLang="zh-CN"/>
              <a:t>1.Remove 2 screws and pry open the horn mesh cover</a:t>
            </a:r>
            <a:endParaRPr lang="en-US" altLang="zh-CN"/>
          </a:p>
          <a:p>
            <a:pPr algn="ctr"/>
            <a:endParaRPr lang="en-US" altLang="zh-CN"/>
          </a:p>
        </p:txBody>
      </p:sp>
      <p:sp>
        <p:nvSpPr>
          <p:cNvPr id="17" name="椭圆 16"/>
          <p:cNvSpPr/>
          <p:nvPr/>
        </p:nvSpPr>
        <p:spPr>
          <a:xfrm>
            <a:off x="1367790" y="1543685"/>
            <a:ext cx="403860" cy="2292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963930" y="2026920"/>
            <a:ext cx="403860" cy="22923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6"/>
            </p:custDataLst>
          </p:nvPr>
        </p:nvSpPr>
        <p:spPr>
          <a:xfrm>
            <a:off x="3917315" y="3428365"/>
            <a:ext cx="4776470" cy="645160"/>
          </a:xfrm>
          <a:prstGeom prst="rect">
            <a:avLst/>
          </a:prstGeom>
          <a:noFill/>
        </p:spPr>
        <p:txBody>
          <a:bodyPr wrap="square" rtlCol="0">
            <a:spAutoFit/>
          </a:bodyPr>
          <a:p>
            <a:pPr algn="ctr"/>
            <a:r>
              <a:rPr lang="en-US" altLang="zh-CN"/>
              <a:t>2.Remove 3 screws and dismantle the horn</a:t>
            </a:r>
            <a:endParaRPr lang="en-US" altLang="zh-CN"/>
          </a:p>
          <a:p>
            <a:pPr algn="ctr"/>
            <a:endParaRPr lang="en-US" altLang="zh-CN"/>
          </a:p>
        </p:txBody>
      </p:sp>
      <p:sp>
        <p:nvSpPr>
          <p:cNvPr id="20" name="文本框 19"/>
          <p:cNvSpPr txBox="1"/>
          <p:nvPr>
            <p:custDataLst>
              <p:tags r:id="rId7"/>
            </p:custDataLst>
          </p:nvPr>
        </p:nvSpPr>
        <p:spPr>
          <a:xfrm>
            <a:off x="8534400" y="3428365"/>
            <a:ext cx="3576320" cy="368300"/>
          </a:xfrm>
          <a:prstGeom prst="rect">
            <a:avLst/>
          </a:prstGeom>
          <a:noFill/>
        </p:spPr>
        <p:txBody>
          <a:bodyPr wrap="square" rtlCol="0">
            <a:spAutoFit/>
          </a:bodyPr>
          <a:p>
            <a:pPr algn="ctr"/>
            <a:r>
              <a:rPr lang="en-US" altLang="zh-CN"/>
              <a:t>3.</a:t>
            </a:r>
            <a:r>
              <a:rPr lang="en-US" altLang="zh-CN">
                <a:sym typeface="+mn-ea"/>
              </a:rPr>
              <a:t>the horn</a:t>
            </a:r>
            <a:endParaRPr lang="zh-CN" altLang="en-US"/>
          </a:p>
        </p:txBody>
      </p:sp>
      <p:sp>
        <p:nvSpPr>
          <p:cNvPr id="21" name="文本框 20"/>
          <p:cNvSpPr txBox="1"/>
          <p:nvPr>
            <p:custDataLst>
              <p:tags r:id="rId8"/>
            </p:custDataLst>
          </p:nvPr>
        </p:nvSpPr>
        <p:spPr>
          <a:xfrm>
            <a:off x="0" y="6119495"/>
            <a:ext cx="3892550" cy="645160"/>
          </a:xfrm>
          <a:prstGeom prst="rect">
            <a:avLst/>
          </a:prstGeom>
          <a:noFill/>
        </p:spPr>
        <p:txBody>
          <a:bodyPr wrap="square" rtlCol="0">
            <a:spAutoFit/>
          </a:bodyPr>
          <a:p>
            <a:pPr algn="ctr"/>
            <a:r>
              <a:rPr lang="en-US" altLang="zh-CN"/>
              <a:t>4.Disassemble the horn mesh cover</a:t>
            </a:r>
            <a:endParaRPr lang="en-US" altLang="zh-CN"/>
          </a:p>
          <a:p>
            <a:pPr algn="ctr"/>
            <a:endParaRPr lang="en-US" altLang="zh-CN"/>
          </a:p>
        </p:txBody>
      </p:sp>
      <p:sp>
        <p:nvSpPr>
          <p:cNvPr id="22" name="文本框 21"/>
          <p:cNvSpPr txBox="1"/>
          <p:nvPr>
            <p:custDataLst>
              <p:tags r:id="rId9"/>
            </p:custDataLst>
          </p:nvPr>
        </p:nvSpPr>
        <p:spPr>
          <a:xfrm>
            <a:off x="4386580" y="6119495"/>
            <a:ext cx="3576320" cy="922020"/>
          </a:xfrm>
          <a:prstGeom prst="rect">
            <a:avLst/>
          </a:prstGeom>
          <a:noFill/>
        </p:spPr>
        <p:txBody>
          <a:bodyPr wrap="square" rtlCol="0">
            <a:spAutoFit/>
          </a:bodyPr>
          <a:p>
            <a:pPr algn="ctr"/>
            <a:r>
              <a:rPr lang="en-US" altLang="zh-CN"/>
              <a:t>5.Open the shoulder zipper and remove 2 screws</a:t>
            </a:r>
            <a:endParaRPr lang="en-US" altLang="zh-CN"/>
          </a:p>
          <a:p>
            <a:pPr algn="ctr"/>
            <a:endParaRPr lang="en-US" altLang="zh-CN"/>
          </a:p>
        </p:txBody>
      </p:sp>
      <p:sp>
        <p:nvSpPr>
          <p:cNvPr id="23" name="文本框 22"/>
          <p:cNvSpPr txBox="1"/>
          <p:nvPr>
            <p:custDataLst>
              <p:tags r:id="rId10"/>
            </p:custDataLst>
          </p:nvPr>
        </p:nvSpPr>
        <p:spPr>
          <a:xfrm>
            <a:off x="8534400" y="6060440"/>
            <a:ext cx="3576320" cy="645160"/>
          </a:xfrm>
          <a:prstGeom prst="rect">
            <a:avLst/>
          </a:prstGeom>
          <a:noFill/>
        </p:spPr>
        <p:txBody>
          <a:bodyPr wrap="square" rtlCol="0">
            <a:spAutoFit/>
          </a:bodyPr>
          <a:p>
            <a:pPr algn="ctr"/>
            <a:r>
              <a:rPr lang="en-US" altLang="zh-CN"/>
              <a:t>6.Remove the shoulder airbag</a:t>
            </a:r>
            <a:endParaRPr lang="en-US" altLang="zh-CN"/>
          </a:p>
          <a:p>
            <a:pPr algn="ctr"/>
            <a:endParaRPr lang="en-US" altLang="zh-CN"/>
          </a:p>
        </p:txBody>
      </p:sp>
      <p:sp>
        <p:nvSpPr>
          <p:cNvPr id="28" name="椭圆 27"/>
          <p:cNvSpPr/>
          <p:nvPr/>
        </p:nvSpPr>
        <p:spPr>
          <a:xfrm>
            <a:off x="6581775" y="4387850"/>
            <a:ext cx="403860" cy="2952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11"/>
            </p:custDataLst>
          </p:nvPr>
        </p:nvSpPr>
        <p:spPr>
          <a:xfrm>
            <a:off x="118745" y="7556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pic>
        <p:nvPicPr>
          <p:cNvPr id="4" name="图片 3"/>
          <p:cNvPicPr>
            <a:picLocks noChangeAspect="1"/>
          </p:cNvPicPr>
          <p:nvPr/>
        </p:nvPicPr>
        <p:blipFill>
          <a:blip r:embed="rId12"/>
          <a:stretch>
            <a:fillRect/>
          </a:stretch>
        </p:blipFill>
        <p:spPr>
          <a:xfrm>
            <a:off x="4386580" y="560705"/>
            <a:ext cx="3471545" cy="2674620"/>
          </a:xfrm>
          <a:prstGeom prst="rect">
            <a:avLst/>
          </a:prstGeom>
        </p:spPr>
      </p:pic>
      <p:pic>
        <p:nvPicPr>
          <p:cNvPr id="5" name="图片 4"/>
          <p:cNvPicPr>
            <a:picLocks noChangeAspect="1"/>
          </p:cNvPicPr>
          <p:nvPr/>
        </p:nvPicPr>
        <p:blipFill>
          <a:blip r:embed="rId13"/>
          <a:stretch>
            <a:fillRect/>
          </a:stretch>
        </p:blipFill>
        <p:spPr>
          <a:xfrm>
            <a:off x="8890000" y="560705"/>
            <a:ext cx="3111500" cy="26746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353695" y="606425"/>
            <a:ext cx="3463290" cy="2647950"/>
          </a:xfrm>
          <a:prstGeom prst="rect">
            <a:avLst/>
          </a:prstGeom>
        </p:spPr>
      </p:pic>
      <p:sp>
        <p:nvSpPr>
          <p:cNvPr id="16" name="文本框 15"/>
          <p:cNvSpPr txBox="1"/>
          <p:nvPr>
            <p:custDataLst>
              <p:tags r:id="rId2"/>
            </p:custDataLst>
          </p:nvPr>
        </p:nvSpPr>
        <p:spPr>
          <a:xfrm>
            <a:off x="81280" y="3375025"/>
            <a:ext cx="3576320" cy="337185"/>
          </a:xfrm>
          <a:prstGeom prst="rect">
            <a:avLst/>
          </a:prstGeom>
          <a:noFill/>
        </p:spPr>
        <p:txBody>
          <a:bodyPr wrap="square" rtlCol="0">
            <a:spAutoFit/>
          </a:bodyPr>
          <a:p>
            <a:pPr algn="ctr"/>
            <a:r>
              <a:rPr lang="en-US" altLang="zh-CN" sz="1600"/>
              <a:t>7.</a:t>
            </a:r>
            <a:r>
              <a:rPr lang="en-US" sz="1600"/>
              <a:t>remove 5 screws</a:t>
            </a:r>
            <a:endParaRPr lang="en-US" sz="1600"/>
          </a:p>
        </p:txBody>
      </p:sp>
      <p:sp>
        <p:nvSpPr>
          <p:cNvPr id="15" name="椭圆 14"/>
          <p:cNvSpPr/>
          <p:nvPr/>
        </p:nvSpPr>
        <p:spPr>
          <a:xfrm>
            <a:off x="892175" y="1926590"/>
            <a:ext cx="130175" cy="1397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1893570" y="2672715"/>
            <a:ext cx="130175" cy="1397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18" name="椭圆 17"/>
          <p:cNvSpPr/>
          <p:nvPr/>
        </p:nvSpPr>
        <p:spPr>
          <a:xfrm>
            <a:off x="1276350" y="2586990"/>
            <a:ext cx="130175" cy="1397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19" name="椭圆 18"/>
          <p:cNvSpPr/>
          <p:nvPr/>
        </p:nvSpPr>
        <p:spPr>
          <a:xfrm>
            <a:off x="711200" y="2552065"/>
            <a:ext cx="130175" cy="1397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978025" y="1971040"/>
            <a:ext cx="130175" cy="1397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3"/>
            </p:custDataLst>
          </p:nvPr>
        </p:nvSpPr>
        <p:spPr>
          <a:xfrm>
            <a:off x="4536440" y="3332480"/>
            <a:ext cx="3576320" cy="583565"/>
          </a:xfrm>
          <a:prstGeom prst="rect">
            <a:avLst/>
          </a:prstGeom>
          <a:noFill/>
        </p:spPr>
        <p:txBody>
          <a:bodyPr wrap="square" rtlCol="0">
            <a:spAutoFit/>
          </a:bodyPr>
          <a:p>
            <a:pPr algn="ctr"/>
            <a:r>
              <a:rPr lang="en-US" altLang="zh-CN" sz="1600"/>
              <a:t>8.remove 4 screws</a:t>
            </a:r>
            <a:r>
              <a:rPr lang="zh-CN" altLang="en-US" sz="1600"/>
              <a:t>，</a:t>
            </a:r>
            <a:r>
              <a:rPr lang="en-US" altLang="zh-CN" sz="1600"/>
              <a:t>disconnect the terminals</a:t>
            </a:r>
            <a:endParaRPr lang="en-US" altLang="zh-CN" sz="1600"/>
          </a:p>
        </p:txBody>
      </p:sp>
      <p:sp>
        <p:nvSpPr>
          <p:cNvPr id="22" name="文本框 21"/>
          <p:cNvSpPr txBox="1"/>
          <p:nvPr>
            <p:custDataLst>
              <p:tags r:id="rId4"/>
            </p:custDataLst>
          </p:nvPr>
        </p:nvSpPr>
        <p:spPr>
          <a:xfrm>
            <a:off x="8239760" y="3332480"/>
            <a:ext cx="3576320" cy="337185"/>
          </a:xfrm>
          <a:prstGeom prst="rect">
            <a:avLst/>
          </a:prstGeom>
          <a:noFill/>
        </p:spPr>
        <p:txBody>
          <a:bodyPr wrap="square" rtlCol="0">
            <a:spAutoFit/>
          </a:bodyPr>
          <a:p>
            <a:pPr algn="ctr"/>
            <a:r>
              <a:rPr lang="en-US" altLang="zh-CN" sz="1600"/>
              <a:t>9.remove Bluetooth PCB</a:t>
            </a:r>
            <a:endParaRPr lang="en-US" altLang="zh-CN" sz="1600"/>
          </a:p>
        </p:txBody>
      </p:sp>
      <p:sp>
        <p:nvSpPr>
          <p:cNvPr id="23" name="文本框 22"/>
          <p:cNvSpPr txBox="1"/>
          <p:nvPr>
            <p:custDataLst>
              <p:tags r:id="rId5"/>
            </p:custDataLst>
          </p:nvPr>
        </p:nvSpPr>
        <p:spPr>
          <a:xfrm>
            <a:off x="6440805" y="6360795"/>
            <a:ext cx="3061970" cy="337185"/>
          </a:xfrm>
          <a:prstGeom prst="rect">
            <a:avLst/>
          </a:prstGeom>
          <a:noFill/>
        </p:spPr>
        <p:txBody>
          <a:bodyPr wrap="square" rtlCol="0">
            <a:spAutoFit/>
          </a:bodyPr>
          <a:p>
            <a:pPr algn="ctr"/>
            <a:r>
              <a:rPr lang="en-US" altLang="zh-CN" sz="1600"/>
              <a:t>11.triple valve</a:t>
            </a:r>
            <a:endParaRPr lang="en-US" altLang="zh-CN" sz="1600"/>
          </a:p>
        </p:txBody>
      </p:sp>
      <p:sp>
        <p:nvSpPr>
          <p:cNvPr id="2" name="文本框 1"/>
          <p:cNvSpPr txBox="1"/>
          <p:nvPr>
            <p:custDataLst>
              <p:tags r:id="rId6"/>
            </p:custDataLst>
          </p:nvPr>
        </p:nvSpPr>
        <p:spPr>
          <a:xfrm>
            <a:off x="118745" y="18605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pic>
        <p:nvPicPr>
          <p:cNvPr id="3" name="图片 2"/>
          <p:cNvPicPr>
            <a:picLocks noChangeAspect="1"/>
          </p:cNvPicPr>
          <p:nvPr/>
        </p:nvPicPr>
        <p:blipFill>
          <a:blip r:embed="rId7"/>
          <a:stretch>
            <a:fillRect/>
          </a:stretch>
        </p:blipFill>
        <p:spPr>
          <a:xfrm>
            <a:off x="4642485" y="606425"/>
            <a:ext cx="3692525" cy="2673985"/>
          </a:xfrm>
          <a:prstGeom prst="rect">
            <a:avLst/>
          </a:prstGeom>
        </p:spPr>
      </p:pic>
      <p:pic>
        <p:nvPicPr>
          <p:cNvPr id="4" name="图片 3"/>
          <p:cNvPicPr>
            <a:picLocks noChangeAspect="1"/>
          </p:cNvPicPr>
          <p:nvPr/>
        </p:nvPicPr>
        <p:blipFill>
          <a:blip r:embed="rId8"/>
          <a:stretch>
            <a:fillRect/>
          </a:stretch>
        </p:blipFill>
        <p:spPr>
          <a:xfrm rot="5400000">
            <a:off x="9044940" y="201930"/>
            <a:ext cx="2465705" cy="3378835"/>
          </a:xfrm>
          <a:prstGeom prst="rect">
            <a:avLst/>
          </a:prstGeom>
        </p:spPr>
      </p:pic>
      <p:pic>
        <p:nvPicPr>
          <p:cNvPr id="5" name="图片 4"/>
          <p:cNvPicPr>
            <a:picLocks noChangeAspect="1"/>
          </p:cNvPicPr>
          <p:nvPr/>
        </p:nvPicPr>
        <p:blipFill>
          <a:blip r:embed="rId9"/>
          <a:stretch>
            <a:fillRect/>
          </a:stretch>
        </p:blipFill>
        <p:spPr>
          <a:xfrm>
            <a:off x="892175" y="3872230"/>
            <a:ext cx="3695065" cy="2496820"/>
          </a:xfrm>
          <a:prstGeom prst="rect">
            <a:avLst/>
          </a:prstGeom>
        </p:spPr>
      </p:pic>
      <p:sp>
        <p:nvSpPr>
          <p:cNvPr id="6" name="文本框 5"/>
          <p:cNvSpPr txBox="1"/>
          <p:nvPr>
            <p:custDataLst>
              <p:tags r:id="rId10"/>
            </p:custDataLst>
          </p:nvPr>
        </p:nvSpPr>
        <p:spPr>
          <a:xfrm>
            <a:off x="132080" y="6369050"/>
            <a:ext cx="5380355" cy="337185"/>
          </a:xfrm>
          <a:prstGeom prst="rect">
            <a:avLst/>
          </a:prstGeom>
          <a:noFill/>
        </p:spPr>
        <p:txBody>
          <a:bodyPr wrap="square" rtlCol="0">
            <a:spAutoFit/>
          </a:bodyPr>
          <a:p>
            <a:pPr algn="ctr"/>
            <a:r>
              <a:rPr lang="en-US" altLang="zh-CN" sz="1600"/>
              <a:t>10.Disconnect the air pipe and remove the 4 screws</a:t>
            </a:r>
            <a:endParaRPr lang="en-US" altLang="zh-CN" sz="1600"/>
          </a:p>
        </p:txBody>
      </p:sp>
      <p:pic>
        <p:nvPicPr>
          <p:cNvPr id="11" name="图片 10"/>
          <p:cNvPicPr>
            <a:picLocks noChangeAspect="1"/>
          </p:cNvPicPr>
          <p:nvPr/>
        </p:nvPicPr>
        <p:blipFill>
          <a:blip r:embed="rId11"/>
          <a:stretch>
            <a:fillRect/>
          </a:stretch>
        </p:blipFill>
        <p:spPr>
          <a:xfrm>
            <a:off x="6611620" y="3909060"/>
            <a:ext cx="2402205" cy="2374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文本框 23"/>
          <p:cNvSpPr txBox="1"/>
          <p:nvPr>
            <p:custDataLst>
              <p:tags r:id="rId1"/>
            </p:custDataLst>
          </p:nvPr>
        </p:nvSpPr>
        <p:spPr>
          <a:xfrm>
            <a:off x="5081270" y="3178175"/>
            <a:ext cx="3997960" cy="337185"/>
          </a:xfrm>
          <a:prstGeom prst="rect">
            <a:avLst/>
          </a:prstGeom>
          <a:noFill/>
        </p:spPr>
        <p:txBody>
          <a:bodyPr wrap="square" rtlCol="0">
            <a:spAutoFit/>
          </a:bodyPr>
          <a:p>
            <a:pPr algn="ctr"/>
            <a:r>
              <a:rPr lang="en-US" altLang="zh-CN" sz="1600"/>
              <a:t>1.remove 2 screws</a:t>
            </a:r>
            <a:r>
              <a:rPr lang="zh-CN" altLang="en-US" sz="1600"/>
              <a:t>（</a:t>
            </a:r>
            <a:r>
              <a:rPr lang="en-US" altLang="zh-CN" sz="1600"/>
              <a:t>left side panel</a:t>
            </a:r>
            <a:r>
              <a:rPr lang="zh-CN" altLang="en-US" sz="1600"/>
              <a:t>）</a:t>
            </a:r>
            <a:endParaRPr lang="zh-CN" altLang="en-US" sz="1600"/>
          </a:p>
        </p:txBody>
      </p:sp>
      <p:pic>
        <p:nvPicPr>
          <p:cNvPr id="25" name="图片 24"/>
          <p:cNvPicPr>
            <a:picLocks noChangeAspect="1"/>
          </p:cNvPicPr>
          <p:nvPr/>
        </p:nvPicPr>
        <p:blipFill>
          <a:blip r:embed="rId2"/>
          <a:stretch>
            <a:fillRect/>
          </a:stretch>
        </p:blipFill>
        <p:spPr>
          <a:xfrm>
            <a:off x="5698490" y="641350"/>
            <a:ext cx="2762885" cy="2449830"/>
          </a:xfrm>
          <a:prstGeom prst="rect">
            <a:avLst/>
          </a:prstGeom>
        </p:spPr>
      </p:pic>
      <p:sp>
        <p:nvSpPr>
          <p:cNvPr id="26" name="椭圆 25"/>
          <p:cNvSpPr/>
          <p:nvPr/>
        </p:nvSpPr>
        <p:spPr>
          <a:xfrm>
            <a:off x="6770370" y="1521460"/>
            <a:ext cx="184150" cy="16954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7316470" y="1648460"/>
            <a:ext cx="248920" cy="159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3" name="图片 32"/>
          <p:cNvPicPr>
            <a:picLocks noChangeAspect="1"/>
          </p:cNvPicPr>
          <p:nvPr/>
        </p:nvPicPr>
        <p:blipFill>
          <a:blip r:embed="rId3"/>
          <a:stretch>
            <a:fillRect/>
          </a:stretch>
        </p:blipFill>
        <p:spPr>
          <a:xfrm>
            <a:off x="8933815" y="1007110"/>
            <a:ext cx="2978785" cy="1452245"/>
          </a:xfrm>
          <a:prstGeom prst="rect">
            <a:avLst/>
          </a:prstGeom>
        </p:spPr>
      </p:pic>
      <p:sp>
        <p:nvSpPr>
          <p:cNvPr id="34" name="文本框 33"/>
          <p:cNvSpPr txBox="1"/>
          <p:nvPr>
            <p:custDataLst>
              <p:tags r:id="rId4"/>
            </p:custDataLst>
          </p:nvPr>
        </p:nvSpPr>
        <p:spPr>
          <a:xfrm>
            <a:off x="8615680" y="2722880"/>
            <a:ext cx="3576320" cy="337185"/>
          </a:xfrm>
          <a:prstGeom prst="rect">
            <a:avLst/>
          </a:prstGeom>
          <a:noFill/>
        </p:spPr>
        <p:txBody>
          <a:bodyPr wrap="square" rtlCol="0">
            <a:spAutoFit/>
          </a:bodyPr>
          <a:p>
            <a:pPr algn="ctr"/>
            <a:r>
              <a:rPr lang="en-US" altLang="zh-CN" sz="1600"/>
              <a:t>2.</a:t>
            </a:r>
            <a:r>
              <a:rPr lang="en-US" sz="1600"/>
              <a:t>remove USB </a:t>
            </a:r>
            <a:r>
              <a:rPr lang="en-US" altLang="zh-CN" sz="1600"/>
              <a:t>charging  </a:t>
            </a:r>
            <a:r>
              <a:rPr lang="en-US" sz="1600"/>
              <a:t>pcb</a:t>
            </a:r>
            <a:endParaRPr lang="en-US" sz="1600"/>
          </a:p>
        </p:txBody>
      </p:sp>
      <p:sp>
        <p:nvSpPr>
          <p:cNvPr id="2" name="文本框 1"/>
          <p:cNvSpPr txBox="1"/>
          <p:nvPr>
            <p:custDataLst>
              <p:tags r:id="rId5"/>
            </p:custDataLst>
          </p:nvPr>
        </p:nvSpPr>
        <p:spPr>
          <a:xfrm>
            <a:off x="118745" y="18605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pic>
        <p:nvPicPr>
          <p:cNvPr id="5" name="图片 4"/>
          <p:cNvPicPr>
            <a:picLocks noChangeAspect="1"/>
          </p:cNvPicPr>
          <p:nvPr/>
        </p:nvPicPr>
        <p:blipFill>
          <a:blip r:embed="rId6"/>
          <a:stretch>
            <a:fillRect/>
          </a:stretch>
        </p:blipFill>
        <p:spPr>
          <a:xfrm>
            <a:off x="219710" y="641350"/>
            <a:ext cx="5210175" cy="2449830"/>
          </a:xfrm>
          <a:prstGeom prst="rect">
            <a:avLst/>
          </a:prstGeom>
        </p:spPr>
      </p:pic>
      <p:pic>
        <p:nvPicPr>
          <p:cNvPr id="6" name="图片 5"/>
          <p:cNvPicPr>
            <a:picLocks noChangeAspect="1"/>
          </p:cNvPicPr>
          <p:nvPr/>
        </p:nvPicPr>
        <p:blipFill>
          <a:blip r:embed="rId7"/>
          <a:stretch>
            <a:fillRect/>
          </a:stretch>
        </p:blipFill>
        <p:spPr>
          <a:xfrm>
            <a:off x="1433830" y="3633470"/>
            <a:ext cx="3851910" cy="2631440"/>
          </a:xfrm>
          <a:prstGeom prst="rect">
            <a:avLst/>
          </a:prstGeom>
        </p:spPr>
      </p:pic>
      <p:pic>
        <p:nvPicPr>
          <p:cNvPr id="7" name="图片 6"/>
          <p:cNvPicPr>
            <a:picLocks noChangeAspect="1"/>
          </p:cNvPicPr>
          <p:nvPr/>
        </p:nvPicPr>
        <p:blipFill>
          <a:blip r:embed="rId8"/>
          <a:stretch>
            <a:fillRect/>
          </a:stretch>
        </p:blipFill>
        <p:spPr>
          <a:xfrm>
            <a:off x="6695440" y="3633470"/>
            <a:ext cx="2661285" cy="2632075"/>
          </a:xfrm>
          <a:prstGeom prst="rect">
            <a:avLst/>
          </a:prstGeom>
        </p:spPr>
      </p:pic>
      <p:sp>
        <p:nvSpPr>
          <p:cNvPr id="9" name="文本框 8"/>
          <p:cNvSpPr txBox="1"/>
          <p:nvPr>
            <p:custDataLst>
              <p:tags r:id="rId9"/>
            </p:custDataLst>
          </p:nvPr>
        </p:nvSpPr>
        <p:spPr>
          <a:xfrm>
            <a:off x="6440805" y="6360795"/>
            <a:ext cx="3061970" cy="337185"/>
          </a:xfrm>
          <a:prstGeom prst="rect">
            <a:avLst/>
          </a:prstGeom>
          <a:noFill/>
        </p:spPr>
        <p:txBody>
          <a:bodyPr wrap="square" rtlCol="0">
            <a:spAutoFit/>
          </a:bodyPr>
          <a:p>
            <a:pPr algn="ctr"/>
            <a:r>
              <a:rPr lang="en-US" altLang="zh-CN" sz="1600"/>
              <a:t>4.triple valve</a:t>
            </a:r>
            <a:endParaRPr lang="en-US" altLang="zh-CN" sz="1600"/>
          </a:p>
        </p:txBody>
      </p:sp>
      <p:sp>
        <p:nvSpPr>
          <p:cNvPr id="10" name="文本框 9"/>
          <p:cNvSpPr txBox="1"/>
          <p:nvPr>
            <p:custDataLst>
              <p:tags r:id="rId10"/>
            </p:custDataLst>
          </p:nvPr>
        </p:nvSpPr>
        <p:spPr>
          <a:xfrm>
            <a:off x="572135" y="6358255"/>
            <a:ext cx="5380355" cy="337185"/>
          </a:xfrm>
          <a:prstGeom prst="rect">
            <a:avLst/>
          </a:prstGeom>
          <a:noFill/>
        </p:spPr>
        <p:txBody>
          <a:bodyPr wrap="square" rtlCol="0">
            <a:spAutoFit/>
          </a:bodyPr>
          <a:p>
            <a:pPr algn="ctr"/>
            <a:r>
              <a:rPr lang="en-US" altLang="zh-CN" sz="1600"/>
              <a:t>3.Disconnect the air pipe and remove the 4 screws</a:t>
            </a:r>
            <a:endParaRPr lang="en-US" altLang="zh-CN"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18745" y="957580"/>
            <a:ext cx="3064510" cy="2296160"/>
          </a:xfrm>
          <a:prstGeom prst="rect">
            <a:avLst/>
          </a:prstGeom>
        </p:spPr>
      </p:pic>
      <p:pic>
        <p:nvPicPr>
          <p:cNvPr id="4" name="图片 3"/>
          <p:cNvPicPr>
            <a:picLocks noChangeAspect="1"/>
          </p:cNvPicPr>
          <p:nvPr/>
        </p:nvPicPr>
        <p:blipFill>
          <a:blip r:embed="rId2"/>
          <a:stretch>
            <a:fillRect/>
          </a:stretch>
        </p:blipFill>
        <p:spPr>
          <a:xfrm>
            <a:off x="4057650" y="957580"/>
            <a:ext cx="3124835" cy="2296795"/>
          </a:xfrm>
          <a:prstGeom prst="rect">
            <a:avLst/>
          </a:prstGeom>
        </p:spPr>
      </p:pic>
      <p:pic>
        <p:nvPicPr>
          <p:cNvPr id="8" name="图片 7"/>
          <p:cNvPicPr>
            <a:picLocks noChangeAspect="1"/>
          </p:cNvPicPr>
          <p:nvPr/>
        </p:nvPicPr>
        <p:blipFill>
          <a:blip r:embed="rId3"/>
          <a:stretch>
            <a:fillRect/>
          </a:stretch>
        </p:blipFill>
        <p:spPr>
          <a:xfrm>
            <a:off x="8004810" y="957580"/>
            <a:ext cx="3213735" cy="2296795"/>
          </a:xfrm>
          <a:prstGeom prst="rect">
            <a:avLst/>
          </a:prstGeom>
        </p:spPr>
      </p:pic>
      <p:pic>
        <p:nvPicPr>
          <p:cNvPr id="9" name="图片 8"/>
          <p:cNvPicPr>
            <a:picLocks noChangeAspect="1"/>
          </p:cNvPicPr>
          <p:nvPr/>
        </p:nvPicPr>
        <p:blipFill>
          <a:blip r:embed="rId4"/>
          <a:stretch>
            <a:fillRect/>
          </a:stretch>
        </p:blipFill>
        <p:spPr>
          <a:xfrm>
            <a:off x="118745" y="3738245"/>
            <a:ext cx="3064510" cy="2620645"/>
          </a:xfrm>
          <a:prstGeom prst="rect">
            <a:avLst/>
          </a:prstGeom>
        </p:spPr>
      </p:pic>
      <p:sp>
        <p:nvSpPr>
          <p:cNvPr id="23" name="文本框 22"/>
          <p:cNvSpPr txBox="1"/>
          <p:nvPr>
            <p:custDataLst>
              <p:tags r:id="rId5"/>
            </p:custDataLst>
          </p:nvPr>
        </p:nvSpPr>
        <p:spPr>
          <a:xfrm>
            <a:off x="0" y="3253740"/>
            <a:ext cx="3576320" cy="368300"/>
          </a:xfrm>
          <a:prstGeom prst="rect">
            <a:avLst/>
          </a:prstGeom>
          <a:noFill/>
        </p:spPr>
        <p:txBody>
          <a:bodyPr wrap="square" rtlCol="0">
            <a:spAutoFit/>
          </a:bodyPr>
          <a:p>
            <a:pPr algn="ctr"/>
            <a:r>
              <a:rPr lang="en-US" altLang="zh-CN"/>
              <a:t>1.unzip the zipper</a:t>
            </a:r>
            <a:endParaRPr lang="en-US" altLang="zh-CN"/>
          </a:p>
        </p:txBody>
      </p:sp>
      <p:sp>
        <p:nvSpPr>
          <p:cNvPr id="10" name="文本框 9"/>
          <p:cNvSpPr txBox="1"/>
          <p:nvPr>
            <p:custDataLst>
              <p:tags r:id="rId6"/>
            </p:custDataLst>
          </p:nvPr>
        </p:nvSpPr>
        <p:spPr>
          <a:xfrm>
            <a:off x="3766185" y="3254375"/>
            <a:ext cx="3576320" cy="368300"/>
          </a:xfrm>
          <a:prstGeom prst="rect">
            <a:avLst/>
          </a:prstGeom>
          <a:noFill/>
        </p:spPr>
        <p:txBody>
          <a:bodyPr wrap="square" rtlCol="0">
            <a:spAutoFit/>
          </a:bodyPr>
          <a:p>
            <a:pPr algn="ctr"/>
            <a:r>
              <a:rPr lang="en-US" altLang="zh-CN"/>
              <a:t>2.remove arm cover</a:t>
            </a:r>
            <a:endParaRPr lang="en-US" altLang="zh-CN"/>
          </a:p>
        </p:txBody>
      </p:sp>
      <p:sp>
        <p:nvSpPr>
          <p:cNvPr id="11" name="文本框 10"/>
          <p:cNvSpPr txBox="1"/>
          <p:nvPr>
            <p:custDataLst>
              <p:tags r:id="rId7"/>
            </p:custDataLst>
          </p:nvPr>
        </p:nvSpPr>
        <p:spPr>
          <a:xfrm>
            <a:off x="7861935" y="3253740"/>
            <a:ext cx="3576320" cy="645160"/>
          </a:xfrm>
          <a:prstGeom prst="rect">
            <a:avLst/>
          </a:prstGeom>
          <a:noFill/>
        </p:spPr>
        <p:txBody>
          <a:bodyPr wrap="square" rtlCol="0">
            <a:spAutoFit/>
          </a:bodyPr>
          <a:p>
            <a:pPr algn="ctr"/>
            <a:r>
              <a:rPr lang="en-US" altLang="zh-CN"/>
              <a:t>3.</a:t>
            </a:r>
            <a:r>
              <a:rPr lang="en-US"/>
              <a:t>remove 2 screws</a:t>
            </a:r>
            <a:r>
              <a:rPr lang="zh-CN" altLang="en-US"/>
              <a:t>，</a:t>
            </a:r>
            <a:r>
              <a:rPr lang="en-US" altLang="zh-CN"/>
              <a:t>disconnect the air hose</a:t>
            </a:r>
            <a:endParaRPr lang="en-US" altLang="zh-CN"/>
          </a:p>
        </p:txBody>
      </p:sp>
      <p:sp>
        <p:nvSpPr>
          <p:cNvPr id="12" name="文本框 11"/>
          <p:cNvSpPr txBox="1"/>
          <p:nvPr>
            <p:custDataLst>
              <p:tags r:id="rId8"/>
            </p:custDataLst>
          </p:nvPr>
        </p:nvSpPr>
        <p:spPr>
          <a:xfrm>
            <a:off x="0" y="6358890"/>
            <a:ext cx="3576320" cy="368300"/>
          </a:xfrm>
          <a:prstGeom prst="rect">
            <a:avLst/>
          </a:prstGeom>
          <a:noFill/>
        </p:spPr>
        <p:txBody>
          <a:bodyPr wrap="square" rtlCol="0">
            <a:spAutoFit/>
          </a:bodyPr>
          <a:p>
            <a:pPr algn="ctr"/>
            <a:r>
              <a:rPr lang="en-US" altLang="zh-CN"/>
              <a:t>4.remove air bag</a:t>
            </a:r>
            <a:endParaRPr lang="en-US" altLang="zh-CN"/>
          </a:p>
        </p:txBody>
      </p:sp>
      <p:sp>
        <p:nvSpPr>
          <p:cNvPr id="13" name="文本框 12"/>
          <p:cNvSpPr txBox="1"/>
          <p:nvPr>
            <p:custDataLst>
              <p:tags r:id="rId9"/>
            </p:custDataLst>
          </p:nvPr>
        </p:nvSpPr>
        <p:spPr>
          <a:xfrm>
            <a:off x="3904615" y="6358255"/>
            <a:ext cx="3576320" cy="368300"/>
          </a:xfrm>
          <a:prstGeom prst="rect">
            <a:avLst/>
          </a:prstGeom>
          <a:noFill/>
        </p:spPr>
        <p:txBody>
          <a:bodyPr wrap="square" rtlCol="0">
            <a:spAutoFit/>
          </a:bodyPr>
          <a:p>
            <a:pPr algn="ctr"/>
            <a:r>
              <a:rPr lang="en-US" altLang="zh-CN"/>
              <a:t>5.remove the screw</a:t>
            </a:r>
            <a:endParaRPr lang="en-US" altLang="zh-CN"/>
          </a:p>
        </p:txBody>
      </p:sp>
      <p:pic>
        <p:nvPicPr>
          <p:cNvPr id="15" name="图片 14"/>
          <p:cNvPicPr>
            <a:picLocks noChangeAspect="1"/>
          </p:cNvPicPr>
          <p:nvPr/>
        </p:nvPicPr>
        <p:blipFill>
          <a:blip r:embed="rId10"/>
          <a:stretch>
            <a:fillRect/>
          </a:stretch>
        </p:blipFill>
        <p:spPr>
          <a:xfrm>
            <a:off x="3797935" y="3782060"/>
            <a:ext cx="3606165" cy="2416810"/>
          </a:xfrm>
          <a:prstGeom prst="rect">
            <a:avLst/>
          </a:prstGeom>
        </p:spPr>
      </p:pic>
      <p:pic>
        <p:nvPicPr>
          <p:cNvPr id="16" name="图片 15"/>
          <p:cNvPicPr>
            <a:picLocks noChangeAspect="1"/>
          </p:cNvPicPr>
          <p:nvPr/>
        </p:nvPicPr>
        <p:blipFill>
          <a:blip r:embed="rId11"/>
          <a:stretch>
            <a:fillRect/>
          </a:stretch>
        </p:blipFill>
        <p:spPr>
          <a:xfrm>
            <a:off x="8390255" y="3794760"/>
            <a:ext cx="2442845" cy="2404110"/>
          </a:xfrm>
          <a:prstGeom prst="rect">
            <a:avLst/>
          </a:prstGeom>
        </p:spPr>
      </p:pic>
      <p:sp>
        <p:nvSpPr>
          <p:cNvPr id="17" name="文本框 16"/>
          <p:cNvSpPr txBox="1"/>
          <p:nvPr>
            <p:custDataLst>
              <p:tags r:id="rId12"/>
            </p:custDataLst>
          </p:nvPr>
        </p:nvSpPr>
        <p:spPr>
          <a:xfrm>
            <a:off x="7809230" y="6212205"/>
            <a:ext cx="3576320" cy="368300"/>
          </a:xfrm>
          <a:prstGeom prst="rect">
            <a:avLst/>
          </a:prstGeom>
          <a:noFill/>
        </p:spPr>
        <p:txBody>
          <a:bodyPr wrap="square" rtlCol="0">
            <a:spAutoFit/>
          </a:bodyPr>
          <a:p>
            <a:pPr algn="ctr"/>
            <a:r>
              <a:rPr lang="en-US" altLang="zh-CN"/>
              <a:t>6.remove remote control holder</a:t>
            </a:r>
            <a:endParaRPr lang="en-US" altLang="zh-CN"/>
          </a:p>
        </p:txBody>
      </p:sp>
      <p:sp>
        <p:nvSpPr>
          <p:cNvPr id="18" name="椭圆 17"/>
          <p:cNvSpPr/>
          <p:nvPr/>
        </p:nvSpPr>
        <p:spPr>
          <a:xfrm>
            <a:off x="5539105" y="5288280"/>
            <a:ext cx="614045" cy="3949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10005060" y="1689100"/>
            <a:ext cx="274320" cy="2527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0558780" y="1689100"/>
            <a:ext cx="274320" cy="2527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1342390" y="2320925"/>
            <a:ext cx="274320" cy="2527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13"/>
            </p:custDataLst>
          </p:nvPr>
        </p:nvSpPr>
        <p:spPr>
          <a:xfrm>
            <a:off x="118745" y="33845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542155" y="854710"/>
            <a:ext cx="4215130" cy="2575560"/>
          </a:xfrm>
          <a:prstGeom prst="rect">
            <a:avLst/>
          </a:prstGeom>
        </p:spPr>
      </p:pic>
      <p:pic>
        <p:nvPicPr>
          <p:cNvPr id="4" name="图片 3"/>
          <p:cNvPicPr>
            <a:picLocks noChangeAspect="1"/>
          </p:cNvPicPr>
          <p:nvPr/>
        </p:nvPicPr>
        <p:blipFill>
          <a:blip r:embed="rId2"/>
          <a:stretch>
            <a:fillRect/>
          </a:stretch>
        </p:blipFill>
        <p:spPr>
          <a:xfrm>
            <a:off x="9230995" y="831850"/>
            <a:ext cx="2606675" cy="2580640"/>
          </a:xfrm>
          <a:prstGeom prst="rect">
            <a:avLst/>
          </a:prstGeom>
        </p:spPr>
      </p:pic>
      <p:pic>
        <p:nvPicPr>
          <p:cNvPr id="2" name="图片 1"/>
          <p:cNvPicPr>
            <a:picLocks noChangeAspect="1"/>
          </p:cNvPicPr>
          <p:nvPr/>
        </p:nvPicPr>
        <p:blipFill>
          <a:blip r:embed="rId3"/>
          <a:stretch>
            <a:fillRect/>
          </a:stretch>
        </p:blipFill>
        <p:spPr>
          <a:xfrm>
            <a:off x="577850" y="3881755"/>
            <a:ext cx="3571875" cy="2574925"/>
          </a:xfrm>
          <a:prstGeom prst="rect">
            <a:avLst/>
          </a:prstGeom>
        </p:spPr>
      </p:pic>
      <p:pic>
        <p:nvPicPr>
          <p:cNvPr id="8" name="图片 7"/>
          <p:cNvPicPr>
            <a:picLocks noChangeAspect="1"/>
          </p:cNvPicPr>
          <p:nvPr/>
        </p:nvPicPr>
        <p:blipFill>
          <a:blip r:embed="rId4"/>
          <a:stretch>
            <a:fillRect/>
          </a:stretch>
        </p:blipFill>
        <p:spPr>
          <a:xfrm>
            <a:off x="454660" y="957580"/>
            <a:ext cx="3817620" cy="2209800"/>
          </a:xfrm>
          <a:prstGeom prst="rect">
            <a:avLst/>
          </a:prstGeom>
        </p:spPr>
      </p:pic>
      <p:sp>
        <p:nvSpPr>
          <p:cNvPr id="21" name="椭圆 20"/>
          <p:cNvSpPr/>
          <p:nvPr/>
        </p:nvSpPr>
        <p:spPr>
          <a:xfrm>
            <a:off x="577850" y="1558925"/>
            <a:ext cx="406400" cy="3594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3265170" y="2000885"/>
            <a:ext cx="406400" cy="3594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2244090" y="1696085"/>
            <a:ext cx="406400" cy="3594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2208530" y="2055495"/>
            <a:ext cx="406400" cy="3594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5"/>
            </p:custDataLst>
          </p:nvPr>
        </p:nvSpPr>
        <p:spPr>
          <a:xfrm>
            <a:off x="573405" y="3474085"/>
            <a:ext cx="3576320" cy="368300"/>
          </a:xfrm>
          <a:prstGeom prst="rect">
            <a:avLst/>
          </a:prstGeom>
          <a:noFill/>
        </p:spPr>
        <p:txBody>
          <a:bodyPr wrap="square" rtlCol="0">
            <a:spAutoFit/>
          </a:bodyPr>
          <a:p>
            <a:pPr algn="ctr"/>
            <a:r>
              <a:rPr lang="en-US" altLang="zh-CN"/>
              <a:t>1.</a:t>
            </a:r>
            <a:r>
              <a:rPr lang="en-US"/>
              <a:t>remove 4 screws</a:t>
            </a:r>
            <a:endParaRPr lang="en-US"/>
          </a:p>
        </p:txBody>
      </p:sp>
      <p:sp>
        <p:nvSpPr>
          <p:cNvPr id="13" name="文本框 12"/>
          <p:cNvSpPr txBox="1"/>
          <p:nvPr>
            <p:custDataLst>
              <p:tags r:id="rId6"/>
            </p:custDataLst>
          </p:nvPr>
        </p:nvSpPr>
        <p:spPr>
          <a:xfrm>
            <a:off x="4650740" y="3474085"/>
            <a:ext cx="3576320" cy="368300"/>
          </a:xfrm>
          <a:prstGeom prst="rect">
            <a:avLst/>
          </a:prstGeom>
          <a:noFill/>
        </p:spPr>
        <p:txBody>
          <a:bodyPr wrap="square" rtlCol="0">
            <a:spAutoFit/>
          </a:bodyPr>
          <a:p>
            <a:pPr algn="ctr"/>
            <a:r>
              <a:rPr lang="en-US" altLang="zh-CN"/>
              <a:t>2.remove the cover</a:t>
            </a:r>
            <a:endParaRPr lang="en-US" altLang="zh-CN"/>
          </a:p>
        </p:txBody>
      </p:sp>
      <p:sp>
        <p:nvSpPr>
          <p:cNvPr id="15" name="文本框 14"/>
          <p:cNvSpPr txBox="1"/>
          <p:nvPr>
            <p:custDataLst>
              <p:tags r:id="rId7"/>
            </p:custDataLst>
          </p:nvPr>
        </p:nvSpPr>
        <p:spPr>
          <a:xfrm>
            <a:off x="8534400" y="3430270"/>
            <a:ext cx="3576320" cy="922020"/>
          </a:xfrm>
          <a:prstGeom prst="rect">
            <a:avLst/>
          </a:prstGeom>
          <a:noFill/>
        </p:spPr>
        <p:txBody>
          <a:bodyPr wrap="square" rtlCol="0">
            <a:spAutoFit/>
          </a:bodyPr>
          <a:p>
            <a:pPr algn="ctr"/>
            <a:r>
              <a:rPr lang="en-US" altLang="zh-CN"/>
              <a:t>3.Remove the USB socket decoration</a:t>
            </a:r>
            <a:endParaRPr lang="en-US" altLang="zh-CN"/>
          </a:p>
          <a:p>
            <a:pPr algn="ctr"/>
            <a:endParaRPr lang="en-US" altLang="zh-CN"/>
          </a:p>
        </p:txBody>
      </p:sp>
      <p:sp>
        <p:nvSpPr>
          <p:cNvPr id="6" name="文本框 5"/>
          <p:cNvSpPr txBox="1"/>
          <p:nvPr>
            <p:custDataLst>
              <p:tags r:id="rId8"/>
            </p:custDataLst>
          </p:nvPr>
        </p:nvSpPr>
        <p:spPr>
          <a:xfrm>
            <a:off x="118745" y="33845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50570" y="561975"/>
            <a:ext cx="4839970" cy="2806700"/>
          </a:xfrm>
          <a:prstGeom prst="rect">
            <a:avLst/>
          </a:prstGeom>
        </p:spPr>
      </p:pic>
      <p:pic>
        <p:nvPicPr>
          <p:cNvPr id="3" name="图片 2"/>
          <p:cNvPicPr>
            <a:picLocks noChangeAspect="1"/>
          </p:cNvPicPr>
          <p:nvPr/>
        </p:nvPicPr>
        <p:blipFill>
          <a:blip r:embed="rId2"/>
          <a:stretch>
            <a:fillRect/>
          </a:stretch>
        </p:blipFill>
        <p:spPr>
          <a:xfrm>
            <a:off x="6202045" y="561975"/>
            <a:ext cx="5089525" cy="2806700"/>
          </a:xfrm>
          <a:prstGeom prst="rect">
            <a:avLst/>
          </a:prstGeom>
        </p:spPr>
      </p:pic>
      <p:pic>
        <p:nvPicPr>
          <p:cNvPr id="8" name="图片 7"/>
          <p:cNvPicPr>
            <a:picLocks noChangeAspect="1"/>
          </p:cNvPicPr>
          <p:nvPr/>
        </p:nvPicPr>
        <p:blipFill>
          <a:blip r:embed="rId3"/>
          <a:stretch>
            <a:fillRect/>
          </a:stretch>
        </p:blipFill>
        <p:spPr>
          <a:xfrm>
            <a:off x="503555" y="3878580"/>
            <a:ext cx="3365500" cy="2487295"/>
          </a:xfrm>
          <a:prstGeom prst="rect">
            <a:avLst/>
          </a:prstGeom>
        </p:spPr>
      </p:pic>
      <p:pic>
        <p:nvPicPr>
          <p:cNvPr id="9" name="图片 8"/>
          <p:cNvPicPr>
            <a:picLocks noChangeAspect="1"/>
          </p:cNvPicPr>
          <p:nvPr/>
        </p:nvPicPr>
        <p:blipFill>
          <a:blip r:embed="rId4"/>
          <a:stretch>
            <a:fillRect/>
          </a:stretch>
        </p:blipFill>
        <p:spPr>
          <a:xfrm>
            <a:off x="4126865" y="3865880"/>
            <a:ext cx="3589020" cy="2499995"/>
          </a:xfrm>
          <a:prstGeom prst="rect">
            <a:avLst/>
          </a:prstGeom>
        </p:spPr>
      </p:pic>
      <p:pic>
        <p:nvPicPr>
          <p:cNvPr id="11" name="图片 10"/>
          <p:cNvPicPr>
            <a:picLocks noChangeAspect="1"/>
          </p:cNvPicPr>
          <p:nvPr/>
        </p:nvPicPr>
        <p:blipFill>
          <a:blip r:embed="rId5"/>
          <a:stretch>
            <a:fillRect/>
          </a:stretch>
        </p:blipFill>
        <p:spPr>
          <a:xfrm>
            <a:off x="8117205" y="3878580"/>
            <a:ext cx="3603625" cy="2486660"/>
          </a:xfrm>
          <a:prstGeom prst="rect">
            <a:avLst/>
          </a:prstGeom>
        </p:spPr>
      </p:pic>
      <p:sp>
        <p:nvSpPr>
          <p:cNvPr id="15" name="文本框 14"/>
          <p:cNvSpPr txBox="1"/>
          <p:nvPr>
            <p:custDataLst>
              <p:tags r:id="rId6"/>
            </p:custDataLst>
          </p:nvPr>
        </p:nvSpPr>
        <p:spPr>
          <a:xfrm>
            <a:off x="1045210" y="3432810"/>
            <a:ext cx="3576320" cy="368300"/>
          </a:xfrm>
          <a:prstGeom prst="rect">
            <a:avLst/>
          </a:prstGeom>
          <a:noFill/>
        </p:spPr>
        <p:txBody>
          <a:bodyPr wrap="square" rtlCol="0">
            <a:spAutoFit/>
          </a:bodyPr>
          <a:p>
            <a:pPr algn="ctr"/>
            <a:r>
              <a:rPr lang="en-US" altLang="zh-CN"/>
              <a:t>4.</a:t>
            </a:r>
            <a:r>
              <a:rPr lang="en-US"/>
              <a:t>remove 7 screws</a:t>
            </a:r>
            <a:endParaRPr lang="en-US"/>
          </a:p>
        </p:txBody>
      </p:sp>
      <p:sp>
        <p:nvSpPr>
          <p:cNvPr id="16" name="文本框 15"/>
          <p:cNvSpPr txBox="1"/>
          <p:nvPr>
            <p:custDataLst>
              <p:tags r:id="rId7"/>
            </p:custDataLst>
          </p:nvPr>
        </p:nvSpPr>
        <p:spPr>
          <a:xfrm>
            <a:off x="7185660" y="3433445"/>
            <a:ext cx="3576320" cy="645160"/>
          </a:xfrm>
          <a:prstGeom prst="rect">
            <a:avLst/>
          </a:prstGeom>
          <a:noFill/>
        </p:spPr>
        <p:txBody>
          <a:bodyPr wrap="square" rtlCol="0">
            <a:spAutoFit/>
          </a:bodyPr>
          <a:p>
            <a:pPr algn="ctr"/>
            <a:r>
              <a:rPr lang="en-US" altLang="zh-CN"/>
              <a:t>5.Pry open the armrest cover</a:t>
            </a:r>
            <a:endParaRPr lang="en-US" altLang="zh-CN"/>
          </a:p>
          <a:p>
            <a:pPr algn="ctr"/>
            <a:endParaRPr lang="en-US" altLang="zh-CN"/>
          </a:p>
        </p:txBody>
      </p:sp>
      <p:sp>
        <p:nvSpPr>
          <p:cNvPr id="17" name="文本框 16"/>
          <p:cNvSpPr txBox="1"/>
          <p:nvPr>
            <p:custDataLst>
              <p:tags r:id="rId8"/>
            </p:custDataLst>
          </p:nvPr>
        </p:nvSpPr>
        <p:spPr>
          <a:xfrm>
            <a:off x="118110" y="6379845"/>
            <a:ext cx="4009390" cy="368300"/>
          </a:xfrm>
          <a:prstGeom prst="rect">
            <a:avLst/>
          </a:prstGeom>
          <a:noFill/>
        </p:spPr>
        <p:txBody>
          <a:bodyPr wrap="square" rtlCol="0">
            <a:spAutoFit/>
          </a:bodyPr>
          <a:p>
            <a:pPr algn="ctr"/>
            <a:r>
              <a:rPr lang="en-US" altLang="zh-CN"/>
              <a:t>6.Remove the wireless charging unit</a:t>
            </a:r>
            <a:endParaRPr lang="en-US" altLang="zh-CN"/>
          </a:p>
        </p:txBody>
      </p:sp>
      <p:sp>
        <p:nvSpPr>
          <p:cNvPr id="18" name="文本框 17"/>
          <p:cNvSpPr txBox="1"/>
          <p:nvPr>
            <p:custDataLst>
              <p:tags r:id="rId9"/>
            </p:custDataLst>
          </p:nvPr>
        </p:nvSpPr>
        <p:spPr>
          <a:xfrm>
            <a:off x="4127500" y="6430645"/>
            <a:ext cx="4177030" cy="645160"/>
          </a:xfrm>
          <a:prstGeom prst="rect">
            <a:avLst/>
          </a:prstGeom>
          <a:noFill/>
        </p:spPr>
        <p:txBody>
          <a:bodyPr wrap="square" rtlCol="0">
            <a:spAutoFit/>
          </a:bodyPr>
          <a:p>
            <a:pPr algn="ctr"/>
            <a:r>
              <a:rPr lang="en-US" altLang="zh-CN"/>
              <a:t>7.Remove the USB socket assembly</a:t>
            </a:r>
            <a:endParaRPr lang="en-US" altLang="zh-CN"/>
          </a:p>
          <a:p>
            <a:pPr algn="ctr"/>
            <a:endParaRPr lang="en-US" altLang="zh-CN"/>
          </a:p>
        </p:txBody>
      </p:sp>
      <p:sp>
        <p:nvSpPr>
          <p:cNvPr id="6" name="文本框 5"/>
          <p:cNvSpPr txBox="1"/>
          <p:nvPr>
            <p:custDataLst>
              <p:tags r:id="rId10"/>
            </p:custDataLst>
          </p:nvPr>
        </p:nvSpPr>
        <p:spPr>
          <a:xfrm>
            <a:off x="118745" y="19367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03885" y="899795"/>
            <a:ext cx="5842000" cy="1326515"/>
          </a:xfrm>
          <a:prstGeom prst="rect">
            <a:avLst/>
          </a:prstGeom>
        </p:spPr>
      </p:pic>
      <p:pic>
        <p:nvPicPr>
          <p:cNvPr id="7" name="图片 6"/>
          <p:cNvPicPr>
            <a:picLocks noChangeAspect="1"/>
          </p:cNvPicPr>
          <p:nvPr/>
        </p:nvPicPr>
        <p:blipFill>
          <a:blip r:embed="rId2"/>
          <a:stretch>
            <a:fillRect/>
          </a:stretch>
        </p:blipFill>
        <p:spPr>
          <a:xfrm>
            <a:off x="7096760" y="899795"/>
            <a:ext cx="3940810" cy="1560830"/>
          </a:xfrm>
          <a:prstGeom prst="rect">
            <a:avLst/>
          </a:prstGeom>
        </p:spPr>
      </p:pic>
      <p:pic>
        <p:nvPicPr>
          <p:cNvPr id="8" name="图片 7"/>
          <p:cNvPicPr>
            <a:picLocks noChangeAspect="1"/>
          </p:cNvPicPr>
          <p:nvPr/>
        </p:nvPicPr>
        <p:blipFill>
          <a:blip r:embed="rId3"/>
          <a:stretch>
            <a:fillRect/>
          </a:stretch>
        </p:blipFill>
        <p:spPr>
          <a:xfrm>
            <a:off x="470535" y="3533775"/>
            <a:ext cx="5975350" cy="1733550"/>
          </a:xfrm>
          <a:prstGeom prst="rect">
            <a:avLst/>
          </a:prstGeom>
        </p:spPr>
      </p:pic>
      <p:pic>
        <p:nvPicPr>
          <p:cNvPr id="9" name="图片 8"/>
          <p:cNvPicPr>
            <a:picLocks noChangeAspect="1"/>
          </p:cNvPicPr>
          <p:nvPr/>
        </p:nvPicPr>
        <p:blipFill>
          <a:blip r:embed="rId4"/>
          <a:stretch>
            <a:fillRect/>
          </a:stretch>
        </p:blipFill>
        <p:spPr>
          <a:xfrm>
            <a:off x="6967220" y="3533775"/>
            <a:ext cx="4199890" cy="1941830"/>
          </a:xfrm>
          <a:prstGeom prst="rect">
            <a:avLst/>
          </a:prstGeom>
        </p:spPr>
      </p:pic>
      <p:sp>
        <p:nvSpPr>
          <p:cNvPr id="17" name="文本框 16"/>
          <p:cNvSpPr txBox="1"/>
          <p:nvPr>
            <p:custDataLst>
              <p:tags r:id="rId5"/>
            </p:custDataLst>
          </p:nvPr>
        </p:nvSpPr>
        <p:spPr>
          <a:xfrm>
            <a:off x="1433830" y="2466975"/>
            <a:ext cx="3576320" cy="922020"/>
          </a:xfrm>
          <a:prstGeom prst="rect">
            <a:avLst/>
          </a:prstGeom>
          <a:noFill/>
        </p:spPr>
        <p:txBody>
          <a:bodyPr wrap="square" rtlCol="0">
            <a:spAutoFit/>
          </a:bodyPr>
          <a:p>
            <a:pPr algn="ctr"/>
            <a:r>
              <a:rPr lang="en-US" altLang="zh-CN"/>
              <a:t>1.Side panel controller with upper cover component</a:t>
            </a:r>
            <a:endParaRPr lang="en-US" altLang="zh-CN"/>
          </a:p>
          <a:p>
            <a:pPr algn="ctr"/>
            <a:endParaRPr lang="en-US" altLang="zh-CN"/>
          </a:p>
        </p:txBody>
      </p:sp>
      <p:sp>
        <p:nvSpPr>
          <p:cNvPr id="4" name="文本框 3"/>
          <p:cNvSpPr txBox="1"/>
          <p:nvPr>
            <p:custDataLst>
              <p:tags r:id="rId6"/>
            </p:custDataLst>
          </p:nvPr>
        </p:nvSpPr>
        <p:spPr>
          <a:xfrm>
            <a:off x="7279005" y="2466975"/>
            <a:ext cx="3576320" cy="922020"/>
          </a:xfrm>
          <a:prstGeom prst="rect">
            <a:avLst/>
          </a:prstGeom>
          <a:noFill/>
        </p:spPr>
        <p:txBody>
          <a:bodyPr wrap="square" rtlCol="0">
            <a:spAutoFit/>
          </a:bodyPr>
          <a:p>
            <a:pPr algn="ctr"/>
            <a:r>
              <a:rPr lang="en-US" altLang="zh-CN"/>
              <a:t>2.Remove 3 screws and pry open the upper cover</a:t>
            </a:r>
            <a:endParaRPr lang="en-US" altLang="zh-CN"/>
          </a:p>
          <a:p>
            <a:pPr algn="ctr"/>
            <a:endParaRPr lang="en-US" altLang="zh-CN"/>
          </a:p>
        </p:txBody>
      </p:sp>
      <p:sp>
        <p:nvSpPr>
          <p:cNvPr id="6" name="文本框 5"/>
          <p:cNvSpPr txBox="1"/>
          <p:nvPr>
            <p:custDataLst>
              <p:tags r:id="rId7"/>
            </p:custDataLst>
          </p:nvPr>
        </p:nvSpPr>
        <p:spPr>
          <a:xfrm>
            <a:off x="1736725" y="5546090"/>
            <a:ext cx="3576320" cy="645160"/>
          </a:xfrm>
          <a:prstGeom prst="rect">
            <a:avLst/>
          </a:prstGeom>
          <a:noFill/>
        </p:spPr>
        <p:txBody>
          <a:bodyPr wrap="square" rtlCol="0">
            <a:spAutoFit/>
          </a:bodyPr>
          <a:p>
            <a:pPr algn="ctr"/>
            <a:r>
              <a:rPr lang="en-US" altLang="zh-CN"/>
              <a:t>3.Remove 5 screws</a:t>
            </a:r>
            <a:endParaRPr lang="en-US" altLang="zh-CN"/>
          </a:p>
          <a:p>
            <a:pPr algn="ctr"/>
            <a:endParaRPr lang="en-US" altLang="zh-CN"/>
          </a:p>
        </p:txBody>
      </p:sp>
      <p:sp>
        <p:nvSpPr>
          <p:cNvPr id="10" name="文本框 9"/>
          <p:cNvSpPr txBox="1"/>
          <p:nvPr>
            <p:custDataLst>
              <p:tags r:id="rId8"/>
            </p:custDataLst>
          </p:nvPr>
        </p:nvSpPr>
        <p:spPr>
          <a:xfrm>
            <a:off x="7174865" y="5546090"/>
            <a:ext cx="3576320" cy="922020"/>
          </a:xfrm>
          <a:prstGeom prst="rect">
            <a:avLst/>
          </a:prstGeom>
          <a:noFill/>
        </p:spPr>
        <p:txBody>
          <a:bodyPr wrap="square" rtlCol="0">
            <a:spAutoFit/>
          </a:bodyPr>
          <a:p>
            <a:pPr algn="ctr"/>
            <a:r>
              <a:rPr lang="en-US" altLang="zh-CN"/>
              <a:t>4.Side panel controller and armrest cover</a:t>
            </a:r>
            <a:endParaRPr lang="en-US" altLang="zh-CN"/>
          </a:p>
          <a:p>
            <a:pPr algn="ctr"/>
            <a:endParaRPr lang="en-US" altLang="zh-CN"/>
          </a:p>
        </p:txBody>
      </p:sp>
      <p:sp>
        <p:nvSpPr>
          <p:cNvPr id="2" name="文本框 1"/>
          <p:cNvSpPr txBox="1"/>
          <p:nvPr>
            <p:custDataLst>
              <p:tags r:id="rId9"/>
            </p:custDataLst>
          </p:nvPr>
        </p:nvSpPr>
        <p:spPr>
          <a:xfrm>
            <a:off x="118745" y="193675"/>
            <a:ext cx="7736205" cy="368300"/>
          </a:xfrm>
          <a:prstGeom prst="rect">
            <a:avLst/>
          </a:prstGeom>
          <a:noFill/>
        </p:spPr>
        <p:txBody>
          <a:bodyPr wrap="square" rtlCol="0">
            <a:spAutoFit/>
          </a:bodyPr>
          <a:p>
            <a:r>
              <a:rPr lang="en-US" altLang="zh-CN" b="1"/>
              <a:t>8</a:t>
            </a:r>
            <a:r>
              <a:rPr lang="zh-CN" altLang="en-US" b="1"/>
              <a:t>、</a:t>
            </a:r>
            <a:r>
              <a:rPr lang="en-US" altLang="zh-CN" b="1">
                <a:sym typeface="+mn-ea"/>
              </a:rPr>
              <a:t>disassembly of the inner side panel</a:t>
            </a:r>
            <a:r>
              <a:rPr lang="zh-CN" altLang="en-US" b="1">
                <a:sym typeface="+mn-ea"/>
              </a:rPr>
              <a:t>：</a:t>
            </a:r>
            <a:endParaRPr lang="zh-CN" altLang="en-US"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118745" y="120015"/>
            <a:ext cx="9008110" cy="368300"/>
          </a:xfrm>
          <a:prstGeom prst="rect">
            <a:avLst/>
          </a:prstGeom>
          <a:noFill/>
        </p:spPr>
        <p:txBody>
          <a:bodyPr wrap="square" rtlCol="0">
            <a:spAutoFit/>
          </a:bodyPr>
          <a:p>
            <a:r>
              <a:rPr lang="en-US" altLang="zh-CN" b="1"/>
              <a:t>9</a:t>
            </a:r>
            <a:r>
              <a:rPr lang="zh-CN" altLang="en-US" b="1"/>
              <a:t>、</a:t>
            </a:r>
            <a:r>
              <a:rPr lang="en-US" altLang="zh-CN" b="1">
                <a:sym typeface="+mn-ea"/>
              </a:rPr>
              <a:t>Removal of movement connecting cord</a:t>
            </a:r>
            <a:r>
              <a:rPr lang="zh-CN" altLang="en-US" b="1">
                <a:sym typeface="+mn-ea"/>
              </a:rPr>
              <a:t>：</a:t>
            </a:r>
            <a:endParaRPr lang="zh-CN" altLang="en-US" b="1"/>
          </a:p>
        </p:txBody>
      </p:sp>
      <p:pic>
        <p:nvPicPr>
          <p:cNvPr id="2" name="图片 1"/>
          <p:cNvPicPr>
            <a:picLocks noChangeAspect="1"/>
          </p:cNvPicPr>
          <p:nvPr/>
        </p:nvPicPr>
        <p:blipFill>
          <a:blip r:embed="rId2"/>
          <a:stretch>
            <a:fillRect/>
          </a:stretch>
        </p:blipFill>
        <p:spPr>
          <a:xfrm>
            <a:off x="118745" y="488315"/>
            <a:ext cx="2982595" cy="2200275"/>
          </a:xfrm>
          <a:prstGeom prst="rect">
            <a:avLst/>
          </a:prstGeom>
        </p:spPr>
      </p:pic>
      <p:pic>
        <p:nvPicPr>
          <p:cNvPr id="11" name="图片 10"/>
          <p:cNvPicPr>
            <a:picLocks noChangeAspect="1"/>
          </p:cNvPicPr>
          <p:nvPr/>
        </p:nvPicPr>
        <p:blipFill>
          <a:blip r:embed="rId3"/>
          <a:stretch>
            <a:fillRect/>
          </a:stretch>
        </p:blipFill>
        <p:spPr>
          <a:xfrm>
            <a:off x="4653915" y="603885"/>
            <a:ext cx="2884170" cy="2209800"/>
          </a:xfrm>
          <a:prstGeom prst="rect">
            <a:avLst/>
          </a:prstGeom>
        </p:spPr>
      </p:pic>
      <p:pic>
        <p:nvPicPr>
          <p:cNvPr id="12" name="图片 11"/>
          <p:cNvPicPr>
            <a:picLocks noChangeAspect="1"/>
          </p:cNvPicPr>
          <p:nvPr/>
        </p:nvPicPr>
        <p:blipFill>
          <a:blip r:embed="rId4"/>
          <a:stretch>
            <a:fillRect/>
          </a:stretch>
        </p:blipFill>
        <p:spPr>
          <a:xfrm>
            <a:off x="9410700" y="488315"/>
            <a:ext cx="2315210" cy="2325370"/>
          </a:xfrm>
          <a:prstGeom prst="rect">
            <a:avLst/>
          </a:prstGeom>
        </p:spPr>
      </p:pic>
      <p:pic>
        <p:nvPicPr>
          <p:cNvPr id="13" name="图片 12"/>
          <p:cNvPicPr>
            <a:picLocks noChangeAspect="1"/>
          </p:cNvPicPr>
          <p:nvPr/>
        </p:nvPicPr>
        <p:blipFill>
          <a:blip r:embed="rId5"/>
          <a:stretch>
            <a:fillRect/>
          </a:stretch>
        </p:blipFill>
        <p:spPr>
          <a:xfrm>
            <a:off x="419735" y="3054985"/>
            <a:ext cx="2381250" cy="2785745"/>
          </a:xfrm>
          <a:prstGeom prst="rect">
            <a:avLst/>
          </a:prstGeom>
        </p:spPr>
      </p:pic>
      <p:pic>
        <p:nvPicPr>
          <p:cNvPr id="15" name="图片 14"/>
          <p:cNvPicPr>
            <a:picLocks noChangeAspect="1"/>
          </p:cNvPicPr>
          <p:nvPr/>
        </p:nvPicPr>
        <p:blipFill>
          <a:blip r:embed="rId6"/>
          <a:stretch>
            <a:fillRect/>
          </a:stretch>
        </p:blipFill>
        <p:spPr>
          <a:xfrm>
            <a:off x="4609465" y="3496945"/>
            <a:ext cx="2928620" cy="1901825"/>
          </a:xfrm>
          <a:prstGeom prst="rect">
            <a:avLst/>
          </a:prstGeom>
        </p:spPr>
      </p:pic>
      <p:sp>
        <p:nvSpPr>
          <p:cNvPr id="17" name="文本框 16"/>
          <p:cNvSpPr txBox="1"/>
          <p:nvPr>
            <p:custDataLst>
              <p:tags r:id="rId7"/>
            </p:custDataLst>
          </p:nvPr>
        </p:nvSpPr>
        <p:spPr>
          <a:xfrm>
            <a:off x="0" y="2686685"/>
            <a:ext cx="3576320" cy="368300"/>
          </a:xfrm>
          <a:prstGeom prst="rect">
            <a:avLst/>
          </a:prstGeom>
          <a:noFill/>
        </p:spPr>
        <p:txBody>
          <a:bodyPr wrap="square" rtlCol="0">
            <a:spAutoFit/>
          </a:bodyPr>
          <a:p>
            <a:pPr algn="ctr"/>
            <a:r>
              <a:rPr lang="en-US" altLang="zh-CN"/>
              <a:t>1.</a:t>
            </a:r>
            <a:r>
              <a:rPr lang="en-US">
                <a:sym typeface="+mn-ea"/>
              </a:rPr>
              <a:t>remove 4 screws</a:t>
            </a:r>
            <a:r>
              <a:rPr lang="zh-CN" altLang="en-US">
                <a:sym typeface="+mn-ea"/>
              </a:rPr>
              <a:t>，</a:t>
            </a:r>
            <a:r>
              <a:rPr lang="en-US" altLang="zh-CN">
                <a:sym typeface="+mn-ea"/>
              </a:rPr>
              <a:t>cut cable tie</a:t>
            </a:r>
            <a:endParaRPr lang="en-US" altLang="zh-CN">
              <a:sym typeface="+mn-ea"/>
            </a:endParaRPr>
          </a:p>
        </p:txBody>
      </p:sp>
      <p:sp>
        <p:nvSpPr>
          <p:cNvPr id="3" name="文本框 2"/>
          <p:cNvSpPr txBox="1"/>
          <p:nvPr>
            <p:custDataLst>
              <p:tags r:id="rId8"/>
            </p:custDataLst>
          </p:nvPr>
        </p:nvSpPr>
        <p:spPr>
          <a:xfrm>
            <a:off x="4167505" y="2813685"/>
            <a:ext cx="3576320" cy="922020"/>
          </a:xfrm>
          <a:prstGeom prst="rect">
            <a:avLst/>
          </a:prstGeom>
          <a:noFill/>
        </p:spPr>
        <p:txBody>
          <a:bodyPr wrap="square" rtlCol="0">
            <a:spAutoFit/>
          </a:bodyPr>
          <a:p>
            <a:pPr algn="ctr"/>
            <a:r>
              <a:rPr lang="en-US" altLang="zh-CN"/>
              <a:t>2.</a:t>
            </a:r>
            <a:r>
              <a:rPr lang="en-US" altLang="zh-CN">
                <a:sym typeface="+mn-ea"/>
              </a:rPr>
              <a:t>Remove the ground screw and unplug the terminals</a:t>
            </a:r>
            <a:endParaRPr lang="en-US" altLang="zh-CN">
              <a:sym typeface="+mn-ea"/>
            </a:endParaRPr>
          </a:p>
          <a:p>
            <a:pPr algn="ctr"/>
            <a:endParaRPr lang="en-US" altLang="zh-CN">
              <a:sym typeface="+mn-ea"/>
            </a:endParaRPr>
          </a:p>
        </p:txBody>
      </p:sp>
      <p:sp>
        <p:nvSpPr>
          <p:cNvPr id="4" name="文本框 3"/>
          <p:cNvSpPr txBox="1"/>
          <p:nvPr>
            <p:custDataLst>
              <p:tags r:id="rId9"/>
            </p:custDataLst>
          </p:nvPr>
        </p:nvSpPr>
        <p:spPr>
          <a:xfrm>
            <a:off x="8684260" y="2813685"/>
            <a:ext cx="3576320" cy="645160"/>
          </a:xfrm>
          <a:prstGeom prst="rect">
            <a:avLst/>
          </a:prstGeom>
          <a:noFill/>
        </p:spPr>
        <p:txBody>
          <a:bodyPr wrap="square" rtlCol="0">
            <a:spAutoFit/>
          </a:bodyPr>
          <a:p>
            <a:pPr algn="ctr"/>
            <a:r>
              <a:rPr lang="en-US" altLang="zh-CN"/>
              <a:t>3.</a:t>
            </a:r>
            <a:r>
              <a:rPr lang="en-US" altLang="zh-CN">
                <a:sym typeface="+mn-ea"/>
              </a:rPr>
              <a:t>Remove the screws that fixing backrest cable</a:t>
            </a:r>
            <a:endParaRPr lang="en-US" altLang="zh-CN">
              <a:sym typeface="+mn-ea"/>
            </a:endParaRPr>
          </a:p>
        </p:txBody>
      </p:sp>
      <p:sp>
        <p:nvSpPr>
          <p:cNvPr id="6" name="文本框 5"/>
          <p:cNvSpPr txBox="1"/>
          <p:nvPr>
            <p:custDataLst>
              <p:tags r:id="rId10"/>
            </p:custDataLst>
          </p:nvPr>
        </p:nvSpPr>
        <p:spPr>
          <a:xfrm>
            <a:off x="-78105" y="5840730"/>
            <a:ext cx="3576320" cy="645160"/>
          </a:xfrm>
          <a:prstGeom prst="rect">
            <a:avLst/>
          </a:prstGeom>
          <a:noFill/>
        </p:spPr>
        <p:txBody>
          <a:bodyPr wrap="square" rtlCol="0">
            <a:spAutoFit/>
          </a:bodyPr>
          <a:p>
            <a:pPr algn="ctr"/>
            <a:r>
              <a:rPr lang="en-US" altLang="zh-CN"/>
              <a:t>4.cut the cable tie</a:t>
            </a:r>
            <a:r>
              <a:rPr lang="zh-CN" altLang="en-US"/>
              <a:t>，</a:t>
            </a:r>
            <a:r>
              <a:rPr lang="en-US" altLang="zh-CN"/>
              <a:t>disconnect the terminals</a:t>
            </a:r>
            <a:endParaRPr lang="en-US" altLang="zh-CN">
              <a:sym typeface="+mn-ea"/>
            </a:endParaRPr>
          </a:p>
        </p:txBody>
      </p:sp>
      <p:sp>
        <p:nvSpPr>
          <p:cNvPr id="7" name="文本框 6"/>
          <p:cNvSpPr txBox="1"/>
          <p:nvPr>
            <p:custDataLst>
              <p:tags r:id="rId11"/>
            </p:custDataLst>
          </p:nvPr>
        </p:nvSpPr>
        <p:spPr>
          <a:xfrm>
            <a:off x="4167505" y="5840730"/>
            <a:ext cx="3576320" cy="368300"/>
          </a:xfrm>
          <a:prstGeom prst="rect">
            <a:avLst/>
          </a:prstGeom>
          <a:noFill/>
        </p:spPr>
        <p:txBody>
          <a:bodyPr wrap="square" rtlCol="0">
            <a:spAutoFit/>
          </a:bodyPr>
          <a:p>
            <a:pPr algn="ctr"/>
            <a:r>
              <a:rPr lang="en-US" altLang="zh-CN"/>
              <a:t>5.remove backrest cable</a:t>
            </a:r>
            <a:endParaRPr lang="en-US" altLang="zh-CN">
              <a:sym typeface="+mn-ea"/>
            </a:endParaRPr>
          </a:p>
        </p:txBody>
      </p:sp>
      <p:sp>
        <p:nvSpPr>
          <p:cNvPr id="8" name="椭圆 7"/>
          <p:cNvSpPr/>
          <p:nvPr/>
        </p:nvSpPr>
        <p:spPr>
          <a:xfrm>
            <a:off x="1198245" y="906145"/>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768350" y="2059305"/>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1922145" y="1990090"/>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5460365" y="1116330"/>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6675120" y="1075690"/>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5311140" y="777875"/>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0001885" y="2014855"/>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817245" y="3797935"/>
            <a:ext cx="444500" cy="6127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629920" y="3054985"/>
            <a:ext cx="444500" cy="6127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839470" y="4410710"/>
            <a:ext cx="444500" cy="6127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nvSpPr>
        <p:spPr>
          <a:xfrm>
            <a:off x="1408430" y="5066030"/>
            <a:ext cx="476250" cy="3282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817245" y="1116330"/>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图片 31"/>
          <p:cNvPicPr>
            <a:picLocks noChangeAspect="1"/>
          </p:cNvPicPr>
          <p:nvPr/>
        </p:nvPicPr>
        <p:blipFill>
          <a:blip r:embed="rId1"/>
          <a:stretch>
            <a:fillRect/>
          </a:stretch>
        </p:blipFill>
        <p:spPr>
          <a:xfrm>
            <a:off x="4215130" y="3644265"/>
            <a:ext cx="3481705" cy="2601595"/>
          </a:xfrm>
          <a:prstGeom prst="rect">
            <a:avLst/>
          </a:prstGeom>
        </p:spPr>
      </p:pic>
      <p:pic>
        <p:nvPicPr>
          <p:cNvPr id="21" name="图片 20"/>
          <p:cNvPicPr>
            <a:picLocks noChangeAspect="1"/>
          </p:cNvPicPr>
          <p:nvPr/>
        </p:nvPicPr>
        <p:blipFill>
          <a:blip r:embed="rId1"/>
          <a:stretch>
            <a:fillRect/>
          </a:stretch>
        </p:blipFill>
        <p:spPr>
          <a:xfrm>
            <a:off x="8315960" y="488315"/>
            <a:ext cx="3199130" cy="2390775"/>
          </a:xfrm>
          <a:prstGeom prst="rect">
            <a:avLst/>
          </a:prstGeom>
        </p:spPr>
      </p:pic>
      <p:pic>
        <p:nvPicPr>
          <p:cNvPr id="2" name="图片 1"/>
          <p:cNvPicPr>
            <a:picLocks noChangeAspect="1"/>
          </p:cNvPicPr>
          <p:nvPr/>
        </p:nvPicPr>
        <p:blipFill>
          <a:blip r:embed="rId2"/>
          <a:stretch>
            <a:fillRect/>
          </a:stretch>
        </p:blipFill>
        <p:spPr>
          <a:xfrm>
            <a:off x="224790" y="488315"/>
            <a:ext cx="3191510" cy="2321560"/>
          </a:xfrm>
          <a:prstGeom prst="rect">
            <a:avLst/>
          </a:prstGeom>
        </p:spPr>
      </p:pic>
      <p:pic>
        <p:nvPicPr>
          <p:cNvPr id="4" name="图片 3"/>
          <p:cNvPicPr>
            <a:picLocks noChangeAspect="1"/>
          </p:cNvPicPr>
          <p:nvPr/>
        </p:nvPicPr>
        <p:blipFill>
          <a:blip r:embed="rId3"/>
          <a:stretch>
            <a:fillRect/>
          </a:stretch>
        </p:blipFill>
        <p:spPr>
          <a:xfrm>
            <a:off x="506095" y="3644265"/>
            <a:ext cx="3136900" cy="2389505"/>
          </a:xfrm>
          <a:prstGeom prst="rect">
            <a:avLst/>
          </a:prstGeom>
        </p:spPr>
      </p:pic>
      <p:pic>
        <p:nvPicPr>
          <p:cNvPr id="7" name="图片 6"/>
          <p:cNvPicPr>
            <a:picLocks noChangeAspect="1"/>
          </p:cNvPicPr>
          <p:nvPr/>
        </p:nvPicPr>
        <p:blipFill>
          <a:blip r:embed="rId4"/>
          <a:stretch>
            <a:fillRect/>
          </a:stretch>
        </p:blipFill>
        <p:spPr>
          <a:xfrm>
            <a:off x="8691880" y="3743960"/>
            <a:ext cx="3052445" cy="2289810"/>
          </a:xfrm>
          <a:prstGeom prst="rect">
            <a:avLst/>
          </a:prstGeom>
        </p:spPr>
      </p:pic>
      <p:sp>
        <p:nvSpPr>
          <p:cNvPr id="17" name="文本框 16"/>
          <p:cNvSpPr txBox="1"/>
          <p:nvPr>
            <p:custDataLst>
              <p:tags r:id="rId5"/>
            </p:custDataLst>
          </p:nvPr>
        </p:nvSpPr>
        <p:spPr>
          <a:xfrm>
            <a:off x="0" y="2907665"/>
            <a:ext cx="3562350" cy="337185"/>
          </a:xfrm>
          <a:prstGeom prst="rect">
            <a:avLst/>
          </a:prstGeom>
          <a:noFill/>
        </p:spPr>
        <p:txBody>
          <a:bodyPr wrap="square" rtlCol="0">
            <a:spAutoFit/>
          </a:bodyPr>
          <a:p>
            <a:pPr algn="ctr"/>
            <a:r>
              <a:rPr lang="en-US" altLang="zh-CN" sz="1600"/>
              <a:t>1.</a:t>
            </a:r>
            <a:r>
              <a:rPr lang="en-US" altLang="zh-CN" sz="1600">
                <a:sym typeface="+mn-ea"/>
              </a:rPr>
              <a:t>remove 2 screws</a:t>
            </a:r>
            <a:r>
              <a:rPr lang="zh-CN" altLang="en-US" sz="1600">
                <a:sym typeface="+mn-ea"/>
              </a:rPr>
              <a:t>，</a:t>
            </a:r>
            <a:r>
              <a:rPr lang="en-US" altLang="zh-CN" sz="1600">
                <a:sym typeface="+mn-ea"/>
              </a:rPr>
              <a:t>cut the cable tie</a:t>
            </a:r>
            <a:endParaRPr lang="en-US" altLang="zh-CN" sz="1600">
              <a:sym typeface="+mn-ea"/>
            </a:endParaRPr>
          </a:p>
        </p:txBody>
      </p:sp>
      <p:sp>
        <p:nvSpPr>
          <p:cNvPr id="26" name="椭圆 25"/>
          <p:cNvSpPr/>
          <p:nvPr/>
        </p:nvSpPr>
        <p:spPr>
          <a:xfrm>
            <a:off x="882650" y="1313180"/>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882650" y="2379345"/>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10" name="椭圆 9"/>
          <p:cNvSpPr/>
          <p:nvPr/>
        </p:nvSpPr>
        <p:spPr>
          <a:xfrm>
            <a:off x="2141220" y="2272665"/>
            <a:ext cx="306070" cy="338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11" name="文本框 10"/>
          <p:cNvSpPr txBox="1"/>
          <p:nvPr>
            <p:custDataLst>
              <p:tags r:id="rId6"/>
            </p:custDataLst>
          </p:nvPr>
        </p:nvSpPr>
        <p:spPr>
          <a:xfrm>
            <a:off x="3717925" y="2894965"/>
            <a:ext cx="4137660" cy="583565"/>
          </a:xfrm>
          <a:prstGeom prst="rect">
            <a:avLst/>
          </a:prstGeom>
          <a:noFill/>
        </p:spPr>
        <p:txBody>
          <a:bodyPr wrap="square" rtlCol="0">
            <a:spAutoFit/>
          </a:bodyPr>
          <a:p>
            <a:pPr algn="ctr"/>
            <a:r>
              <a:rPr lang="en-US" altLang="zh-CN" sz="1600"/>
              <a:t>2.</a:t>
            </a:r>
            <a:r>
              <a:rPr lang="en-US" altLang="zh-CN" sz="1600">
                <a:sym typeface="+mn-ea"/>
              </a:rPr>
              <a:t>Pull out the 2 terminals on the movement board and remove the ground wire screws</a:t>
            </a:r>
            <a:endParaRPr lang="en-US" altLang="zh-CN" sz="1600">
              <a:sym typeface="+mn-ea"/>
            </a:endParaRPr>
          </a:p>
        </p:txBody>
      </p:sp>
      <p:sp>
        <p:nvSpPr>
          <p:cNvPr id="22" name="文本框 21"/>
          <p:cNvSpPr txBox="1"/>
          <p:nvPr/>
        </p:nvSpPr>
        <p:spPr>
          <a:xfrm>
            <a:off x="583565" y="6169025"/>
            <a:ext cx="2700020" cy="583565"/>
          </a:xfrm>
          <a:prstGeom prst="rect">
            <a:avLst/>
          </a:prstGeom>
          <a:noFill/>
        </p:spPr>
        <p:txBody>
          <a:bodyPr wrap="square" rtlCol="0" anchor="t">
            <a:spAutoFit/>
          </a:bodyPr>
          <a:p>
            <a:pPr algn="ctr"/>
            <a:r>
              <a:rPr lang="en-US" altLang="zh-CN" sz="1600">
                <a:sym typeface="+mn-ea"/>
              </a:rPr>
              <a:t>4.Remove the baffles on both sides</a:t>
            </a:r>
            <a:endParaRPr lang="en-US" altLang="zh-CN" sz="1600">
              <a:sym typeface="+mn-ea"/>
            </a:endParaRPr>
          </a:p>
        </p:txBody>
      </p:sp>
      <p:sp>
        <p:nvSpPr>
          <p:cNvPr id="23" name="矩形 22"/>
          <p:cNvSpPr/>
          <p:nvPr/>
        </p:nvSpPr>
        <p:spPr>
          <a:xfrm>
            <a:off x="3116580" y="4167505"/>
            <a:ext cx="440055" cy="66421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24" name="矩形 23"/>
          <p:cNvSpPr/>
          <p:nvPr/>
        </p:nvSpPr>
        <p:spPr>
          <a:xfrm>
            <a:off x="607695" y="4157345"/>
            <a:ext cx="440055" cy="66421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27" name="文本框 26"/>
          <p:cNvSpPr txBox="1"/>
          <p:nvPr>
            <p:custDataLst>
              <p:tags r:id="rId7"/>
            </p:custDataLst>
          </p:nvPr>
        </p:nvSpPr>
        <p:spPr>
          <a:xfrm>
            <a:off x="4004945" y="6280150"/>
            <a:ext cx="4137660" cy="583565"/>
          </a:xfrm>
          <a:prstGeom prst="rect">
            <a:avLst/>
          </a:prstGeom>
          <a:noFill/>
        </p:spPr>
        <p:txBody>
          <a:bodyPr wrap="square" rtlCol="0">
            <a:spAutoFit/>
          </a:bodyPr>
          <a:p>
            <a:pPr algn="ctr"/>
            <a:r>
              <a:rPr lang="en-US" altLang="zh-CN" sz="1600"/>
              <a:t>4.</a:t>
            </a:r>
            <a:r>
              <a:rPr lang="en-US" altLang="zh-CN" sz="1600">
                <a:sym typeface="+mn-ea"/>
              </a:rPr>
              <a:t>screwdriver rotates the rolling motor, and the gear box moves upwards</a:t>
            </a:r>
            <a:endParaRPr lang="en-US" altLang="zh-CN" sz="1600">
              <a:sym typeface="+mn-ea"/>
            </a:endParaRPr>
          </a:p>
        </p:txBody>
      </p:sp>
      <p:sp>
        <p:nvSpPr>
          <p:cNvPr id="28" name="上箭头 27"/>
          <p:cNvSpPr/>
          <p:nvPr/>
        </p:nvSpPr>
        <p:spPr>
          <a:xfrm>
            <a:off x="4446905" y="4406900"/>
            <a:ext cx="431800" cy="863600"/>
          </a:xfrm>
          <a:prstGeom prst="up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29" name="文本框 28"/>
          <p:cNvSpPr txBox="1"/>
          <p:nvPr>
            <p:custDataLst>
              <p:tags r:id="rId8"/>
            </p:custDataLst>
          </p:nvPr>
        </p:nvSpPr>
        <p:spPr>
          <a:xfrm>
            <a:off x="8269605" y="6157595"/>
            <a:ext cx="3527425" cy="337185"/>
          </a:xfrm>
          <a:prstGeom prst="rect">
            <a:avLst/>
          </a:prstGeom>
          <a:noFill/>
        </p:spPr>
        <p:txBody>
          <a:bodyPr wrap="square" rtlCol="0">
            <a:spAutoFit/>
          </a:bodyPr>
          <a:p>
            <a:pPr algn="ctr"/>
            <a:r>
              <a:rPr lang="en-US" altLang="zh-CN" sz="1600"/>
              <a:t>5.remove upper gear box</a:t>
            </a:r>
            <a:endParaRPr lang="en-US" altLang="zh-CN" sz="1600">
              <a:sym typeface="+mn-ea"/>
            </a:endParaRPr>
          </a:p>
        </p:txBody>
      </p:sp>
      <p:sp>
        <p:nvSpPr>
          <p:cNvPr id="20" name="文本框 19"/>
          <p:cNvSpPr txBox="1"/>
          <p:nvPr>
            <p:custDataLst>
              <p:tags r:id="rId9"/>
            </p:custDataLst>
          </p:nvPr>
        </p:nvSpPr>
        <p:spPr>
          <a:xfrm>
            <a:off x="118745" y="36195"/>
            <a:ext cx="9008110" cy="368300"/>
          </a:xfrm>
          <a:prstGeom prst="rect">
            <a:avLst/>
          </a:prstGeom>
          <a:noFill/>
        </p:spPr>
        <p:txBody>
          <a:bodyPr wrap="square" rtlCol="0">
            <a:spAutoFit/>
          </a:bodyPr>
          <a:p>
            <a:r>
              <a:rPr lang="en-US" altLang="zh-CN" b="1"/>
              <a:t>10</a:t>
            </a:r>
            <a:r>
              <a:rPr lang="zh-CN" altLang="en-US" b="1"/>
              <a:t>、</a:t>
            </a:r>
            <a:r>
              <a:rPr lang="en-US" altLang="zh-CN" b="1">
                <a:sym typeface="+mn-ea"/>
              </a:rPr>
              <a:t>disassembly of the upper gear box</a:t>
            </a:r>
            <a:r>
              <a:rPr lang="zh-CN" altLang="en-US" b="1">
                <a:sym typeface="+mn-ea"/>
              </a:rPr>
              <a:t>：</a:t>
            </a:r>
            <a:endParaRPr lang="zh-CN" altLang="en-US" b="1"/>
          </a:p>
        </p:txBody>
      </p:sp>
      <p:sp>
        <p:nvSpPr>
          <p:cNvPr id="5" name="下箭头 4"/>
          <p:cNvSpPr/>
          <p:nvPr/>
        </p:nvSpPr>
        <p:spPr>
          <a:xfrm>
            <a:off x="8404860" y="1315085"/>
            <a:ext cx="488950" cy="742950"/>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p:cNvPicPr>
            <a:picLocks noChangeAspect="1"/>
          </p:cNvPicPr>
          <p:nvPr/>
        </p:nvPicPr>
        <p:blipFill>
          <a:blip r:embed="rId10"/>
          <a:stretch>
            <a:fillRect/>
          </a:stretch>
        </p:blipFill>
        <p:spPr>
          <a:xfrm>
            <a:off x="3909695" y="488315"/>
            <a:ext cx="3753485" cy="2384425"/>
          </a:xfrm>
          <a:prstGeom prst="rect">
            <a:avLst/>
          </a:prstGeom>
        </p:spPr>
      </p:pic>
      <p:sp>
        <p:nvSpPr>
          <p:cNvPr id="31" name="文本框 30"/>
          <p:cNvSpPr txBox="1"/>
          <p:nvPr/>
        </p:nvSpPr>
        <p:spPr>
          <a:xfrm>
            <a:off x="7818120" y="2927350"/>
            <a:ext cx="4291330" cy="829945"/>
          </a:xfrm>
          <a:prstGeom prst="rect">
            <a:avLst/>
          </a:prstGeom>
          <a:noFill/>
        </p:spPr>
        <p:txBody>
          <a:bodyPr wrap="square" rtlCol="0" anchor="t">
            <a:spAutoFit/>
          </a:bodyPr>
          <a:p>
            <a:pPr algn="ctr"/>
            <a:r>
              <a:rPr lang="en-US" altLang="zh-CN" sz="1600">
                <a:sym typeface="+mn-ea"/>
              </a:rPr>
              <a:t>3.The walking motor has a slot, turn clockwise, and the movement moves down to the seat where the screws can be removed</a:t>
            </a:r>
            <a:endParaRPr lang="en-US" altLang="zh-CN" sz="160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118745" y="120015"/>
            <a:ext cx="8122920" cy="368300"/>
          </a:xfrm>
          <a:prstGeom prst="rect">
            <a:avLst/>
          </a:prstGeom>
          <a:noFill/>
        </p:spPr>
        <p:txBody>
          <a:bodyPr wrap="square" rtlCol="0">
            <a:spAutoFit/>
          </a:bodyPr>
          <a:p>
            <a:r>
              <a:rPr lang="en-US" altLang="zh-CN" b="1"/>
              <a:t>11</a:t>
            </a:r>
            <a:r>
              <a:rPr lang="zh-CN" altLang="en-US" b="1"/>
              <a:t>、</a:t>
            </a:r>
            <a:r>
              <a:rPr lang="en-US" altLang="zh-CN" b="1">
                <a:sym typeface="+mn-ea"/>
              </a:rPr>
              <a:t>disassembly of the main PCB box</a:t>
            </a:r>
            <a:r>
              <a:rPr lang="zh-CN" altLang="en-US" b="1"/>
              <a:t>：</a:t>
            </a:r>
            <a:endParaRPr lang="zh-CN" altLang="en-US" b="1"/>
          </a:p>
        </p:txBody>
      </p:sp>
      <p:pic>
        <p:nvPicPr>
          <p:cNvPr id="2" name="图片 1"/>
          <p:cNvPicPr>
            <a:picLocks noChangeAspect="1"/>
          </p:cNvPicPr>
          <p:nvPr>
            <p:custDataLst>
              <p:tags r:id="rId2"/>
            </p:custDataLst>
          </p:nvPr>
        </p:nvPicPr>
        <p:blipFill>
          <a:blip r:embed="rId3"/>
          <a:stretch>
            <a:fillRect/>
          </a:stretch>
        </p:blipFill>
        <p:spPr>
          <a:xfrm>
            <a:off x="4568825" y="488315"/>
            <a:ext cx="3253740" cy="220662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324485" y="488315"/>
            <a:ext cx="3093720" cy="2219960"/>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8973820" y="488315"/>
            <a:ext cx="2974975" cy="2219960"/>
          </a:xfrm>
          <a:prstGeom prst="rect">
            <a:avLst/>
          </a:prstGeom>
        </p:spPr>
      </p:pic>
      <p:pic>
        <p:nvPicPr>
          <p:cNvPr id="6" name="图片 5"/>
          <p:cNvPicPr>
            <a:picLocks noChangeAspect="1"/>
          </p:cNvPicPr>
          <p:nvPr>
            <p:custDataLst>
              <p:tags r:id="rId8"/>
            </p:custDataLst>
          </p:nvPr>
        </p:nvPicPr>
        <p:blipFill>
          <a:blip r:embed="rId9"/>
          <a:stretch>
            <a:fillRect/>
          </a:stretch>
        </p:blipFill>
        <p:spPr>
          <a:xfrm>
            <a:off x="324485" y="3776980"/>
            <a:ext cx="3093720" cy="2279015"/>
          </a:xfrm>
          <a:prstGeom prst="rect">
            <a:avLst/>
          </a:prstGeom>
        </p:spPr>
      </p:pic>
      <p:pic>
        <p:nvPicPr>
          <p:cNvPr id="7" name="图片 6"/>
          <p:cNvPicPr>
            <a:picLocks noChangeAspect="1"/>
          </p:cNvPicPr>
          <p:nvPr>
            <p:custDataLst>
              <p:tags r:id="rId10"/>
            </p:custDataLst>
          </p:nvPr>
        </p:nvPicPr>
        <p:blipFill>
          <a:blip r:embed="rId11"/>
          <a:stretch>
            <a:fillRect/>
          </a:stretch>
        </p:blipFill>
        <p:spPr>
          <a:xfrm>
            <a:off x="4568825" y="3776980"/>
            <a:ext cx="3217545" cy="2279015"/>
          </a:xfrm>
          <a:prstGeom prst="rect">
            <a:avLst/>
          </a:prstGeom>
        </p:spPr>
      </p:pic>
      <p:sp>
        <p:nvSpPr>
          <p:cNvPr id="17" name="文本框 16"/>
          <p:cNvSpPr txBox="1"/>
          <p:nvPr>
            <p:custDataLst>
              <p:tags r:id="rId12"/>
            </p:custDataLst>
          </p:nvPr>
        </p:nvSpPr>
        <p:spPr>
          <a:xfrm>
            <a:off x="118745" y="2787015"/>
            <a:ext cx="3576320" cy="922020"/>
          </a:xfrm>
          <a:prstGeom prst="rect">
            <a:avLst/>
          </a:prstGeom>
          <a:noFill/>
        </p:spPr>
        <p:txBody>
          <a:bodyPr wrap="square" rtlCol="0">
            <a:spAutoFit/>
          </a:bodyPr>
          <a:p>
            <a:pPr algn="ctr"/>
            <a:r>
              <a:rPr lang="en-US" altLang="zh-CN"/>
              <a:t>1.</a:t>
            </a:r>
            <a:r>
              <a:rPr lang="en-US" altLang="zh-CN">
                <a:sym typeface="+mn-ea"/>
              </a:rPr>
              <a:t>Remove the cloth cover pin from the center box</a:t>
            </a:r>
            <a:endParaRPr lang="en-US" altLang="zh-CN">
              <a:sym typeface="+mn-ea"/>
            </a:endParaRPr>
          </a:p>
          <a:p>
            <a:pPr algn="ctr"/>
            <a:endParaRPr lang="en-US" altLang="zh-CN">
              <a:sym typeface="+mn-ea"/>
            </a:endParaRPr>
          </a:p>
        </p:txBody>
      </p:sp>
      <p:sp>
        <p:nvSpPr>
          <p:cNvPr id="9" name="文本框 8"/>
          <p:cNvSpPr txBox="1"/>
          <p:nvPr>
            <p:custDataLst>
              <p:tags r:id="rId13"/>
            </p:custDataLst>
          </p:nvPr>
        </p:nvSpPr>
        <p:spPr>
          <a:xfrm>
            <a:off x="4407535" y="2787015"/>
            <a:ext cx="3576320" cy="368300"/>
          </a:xfrm>
          <a:prstGeom prst="rect">
            <a:avLst/>
          </a:prstGeom>
          <a:noFill/>
        </p:spPr>
        <p:txBody>
          <a:bodyPr wrap="square" rtlCol="0">
            <a:spAutoFit/>
          </a:bodyPr>
          <a:p>
            <a:pPr algn="ctr"/>
            <a:r>
              <a:rPr lang="en-US" altLang="zh-CN"/>
              <a:t>2.</a:t>
            </a:r>
            <a:r>
              <a:rPr lang="en-US"/>
              <a:t>remove 3 screws</a:t>
            </a:r>
            <a:endParaRPr lang="en-US">
              <a:sym typeface="+mn-ea"/>
            </a:endParaRPr>
          </a:p>
        </p:txBody>
      </p:sp>
      <p:sp>
        <p:nvSpPr>
          <p:cNvPr id="10" name="文本框 9"/>
          <p:cNvSpPr txBox="1"/>
          <p:nvPr>
            <p:custDataLst>
              <p:tags r:id="rId14"/>
            </p:custDataLst>
          </p:nvPr>
        </p:nvSpPr>
        <p:spPr>
          <a:xfrm>
            <a:off x="8534400" y="2787015"/>
            <a:ext cx="3576320" cy="368300"/>
          </a:xfrm>
          <a:prstGeom prst="rect">
            <a:avLst/>
          </a:prstGeom>
          <a:noFill/>
        </p:spPr>
        <p:txBody>
          <a:bodyPr wrap="square" rtlCol="0">
            <a:spAutoFit/>
          </a:bodyPr>
          <a:p>
            <a:pPr algn="ctr"/>
            <a:r>
              <a:rPr lang="en-US" altLang="zh-CN"/>
              <a:t>3.disconnect the terminal</a:t>
            </a:r>
            <a:endParaRPr lang="en-US" altLang="zh-CN">
              <a:sym typeface="+mn-ea"/>
            </a:endParaRPr>
          </a:p>
        </p:txBody>
      </p:sp>
      <p:sp>
        <p:nvSpPr>
          <p:cNvPr id="11" name="文本框 10"/>
          <p:cNvSpPr txBox="1"/>
          <p:nvPr>
            <p:custDataLst>
              <p:tags r:id="rId15"/>
            </p:custDataLst>
          </p:nvPr>
        </p:nvSpPr>
        <p:spPr>
          <a:xfrm>
            <a:off x="118745" y="6055995"/>
            <a:ext cx="3925570" cy="368300"/>
          </a:xfrm>
          <a:prstGeom prst="rect">
            <a:avLst/>
          </a:prstGeom>
          <a:noFill/>
        </p:spPr>
        <p:txBody>
          <a:bodyPr wrap="square" rtlCol="0">
            <a:spAutoFit/>
          </a:bodyPr>
          <a:p>
            <a:pPr algn="ctr"/>
            <a:r>
              <a:rPr lang="en-US" altLang="zh-CN"/>
              <a:t>4.remove the main PCB box cover</a:t>
            </a:r>
            <a:endParaRPr lang="en-US" altLang="zh-CN">
              <a:sym typeface="+mn-ea"/>
            </a:endParaRPr>
          </a:p>
        </p:txBody>
      </p:sp>
      <p:sp>
        <p:nvSpPr>
          <p:cNvPr id="13" name="椭圆 12"/>
          <p:cNvSpPr/>
          <p:nvPr>
            <p:custDataLst>
              <p:tags r:id="rId16"/>
            </p:custDataLst>
          </p:nvPr>
        </p:nvSpPr>
        <p:spPr>
          <a:xfrm>
            <a:off x="1075055" y="1037590"/>
            <a:ext cx="185420" cy="17399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custDataLst>
              <p:tags r:id="rId17"/>
            </p:custDataLst>
          </p:nvPr>
        </p:nvSpPr>
        <p:spPr>
          <a:xfrm>
            <a:off x="1409700" y="1118870"/>
            <a:ext cx="191770" cy="16319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custDataLst>
              <p:tags r:id="rId18"/>
            </p:custDataLst>
          </p:nvPr>
        </p:nvSpPr>
        <p:spPr>
          <a:xfrm>
            <a:off x="2279650" y="1146175"/>
            <a:ext cx="191770" cy="16319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custDataLst>
              <p:tags r:id="rId19"/>
            </p:custDataLst>
          </p:nvPr>
        </p:nvSpPr>
        <p:spPr>
          <a:xfrm>
            <a:off x="1811020" y="1165225"/>
            <a:ext cx="191770" cy="16319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custDataLst>
              <p:tags r:id="rId20"/>
            </p:custDataLst>
          </p:nvPr>
        </p:nvSpPr>
        <p:spPr>
          <a:xfrm>
            <a:off x="2713355" y="1075055"/>
            <a:ext cx="191770" cy="16319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custDataLst>
              <p:tags r:id="rId21"/>
            </p:custDataLst>
          </p:nvPr>
        </p:nvSpPr>
        <p:spPr>
          <a:xfrm>
            <a:off x="6000115" y="1751965"/>
            <a:ext cx="267970" cy="2978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custDataLst>
              <p:tags r:id="rId22"/>
            </p:custDataLst>
          </p:nvPr>
        </p:nvSpPr>
        <p:spPr>
          <a:xfrm>
            <a:off x="7298055" y="1843405"/>
            <a:ext cx="267970" cy="2978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custDataLst>
              <p:tags r:id="rId23"/>
            </p:custDataLst>
          </p:nvPr>
        </p:nvSpPr>
        <p:spPr>
          <a:xfrm>
            <a:off x="4702175" y="1867535"/>
            <a:ext cx="267970" cy="2978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custDataLst>
              <p:tags r:id="rId24"/>
            </p:custDataLst>
          </p:nvPr>
        </p:nvSpPr>
        <p:spPr>
          <a:xfrm>
            <a:off x="11238865" y="1282065"/>
            <a:ext cx="267970" cy="2978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24580" y="365760"/>
            <a:ext cx="511746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Massage chair tools and use</a:t>
            </a:r>
            <a:endParaRPr lang="en-US" altLang="zh-CN" sz="2400" b="1">
              <a:solidFill>
                <a:schemeClr val="accent1">
                  <a:lumMod val="75000"/>
                </a:schemeClr>
              </a:solidFill>
              <a:latin typeface="+mn-ea"/>
              <a:cs typeface="+mn-ea"/>
              <a:sym typeface="+mn-ea"/>
            </a:endParaRPr>
          </a:p>
        </p:txBody>
      </p:sp>
      <p:sp>
        <p:nvSpPr>
          <p:cNvPr id="3" name="文本框 2"/>
          <p:cNvSpPr txBox="1"/>
          <p:nvPr/>
        </p:nvSpPr>
        <p:spPr>
          <a:xfrm>
            <a:off x="354965" y="662940"/>
            <a:ext cx="1453515" cy="368300"/>
          </a:xfrm>
          <a:prstGeom prst="rect">
            <a:avLst/>
          </a:prstGeom>
          <a:noFill/>
        </p:spPr>
        <p:txBody>
          <a:bodyPr wrap="square" rtlCol="0">
            <a:spAutoFit/>
          </a:bodyPr>
          <a:p>
            <a:r>
              <a:rPr lang="en-US" altLang="zh-CN" b="1"/>
              <a:t>1.</a:t>
            </a:r>
            <a:r>
              <a:rPr lang="en-US" altLang="zh-CN" b="1">
                <a:sym typeface="+mn-ea"/>
              </a:rPr>
              <a:t>tools</a:t>
            </a:r>
            <a:endParaRPr lang="zh-CN" altLang="en-US" b="1"/>
          </a:p>
        </p:txBody>
      </p:sp>
      <p:pic>
        <p:nvPicPr>
          <p:cNvPr id="6" name="图片 5"/>
          <p:cNvPicPr>
            <a:picLocks noChangeAspect="1"/>
          </p:cNvPicPr>
          <p:nvPr/>
        </p:nvPicPr>
        <p:blipFill>
          <a:blip r:embed="rId1"/>
          <a:stretch>
            <a:fillRect/>
          </a:stretch>
        </p:blipFill>
        <p:spPr>
          <a:xfrm>
            <a:off x="1367790" y="1301750"/>
            <a:ext cx="9434195" cy="48641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158615" y="504190"/>
            <a:ext cx="3541395" cy="2606675"/>
          </a:xfrm>
          <a:prstGeom prst="rect">
            <a:avLst/>
          </a:prstGeom>
        </p:spPr>
      </p:pic>
      <p:pic>
        <p:nvPicPr>
          <p:cNvPr id="8" name="图片 7"/>
          <p:cNvPicPr>
            <a:picLocks noChangeAspect="1"/>
          </p:cNvPicPr>
          <p:nvPr/>
        </p:nvPicPr>
        <p:blipFill>
          <a:blip r:embed="rId2"/>
          <a:stretch>
            <a:fillRect/>
          </a:stretch>
        </p:blipFill>
        <p:spPr>
          <a:xfrm>
            <a:off x="380365" y="488315"/>
            <a:ext cx="2499360" cy="2739390"/>
          </a:xfrm>
          <a:prstGeom prst="rect">
            <a:avLst/>
          </a:prstGeom>
        </p:spPr>
      </p:pic>
      <p:pic>
        <p:nvPicPr>
          <p:cNvPr id="4" name="图片 3"/>
          <p:cNvPicPr>
            <a:picLocks noChangeAspect="1"/>
          </p:cNvPicPr>
          <p:nvPr/>
        </p:nvPicPr>
        <p:blipFill>
          <a:blip r:embed="rId3"/>
          <a:stretch>
            <a:fillRect/>
          </a:stretch>
        </p:blipFill>
        <p:spPr>
          <a:xfrm>
            <a:off x="380365" y="3877945"/>
            <a:ext cx="3002915" cy="2197735"/>
          </a:xfrm>
          <a:prstGeom prst="rect">
            <a:avLst/>
          </a:prstGeom>
        </p:spPr>
      </p:pic>
      <p:pic>
        <p:nvPicPr>
          <p:cNvPr id="6" name="图片 5"/>
          <p:cNvPicPr>
            <a:picLocks noChangeAspect="1"/>
          </p:cNvPicPr>
          <p:nvPr/>
        </p:nvPicPr>
        <p:blipFill>
          <a:blip r:embed="rId4"/>
          <a:stretch>
            <a:fillRect/>
          </a:stretch>
        </p:blipFill>
        <p:spPr>
          <a:xfrm>
            <a:off x="4438015" y="3877945"/>
            <a:ext cx="2983230" cy="2174240"/>
          </a:xfrm>
          <a:prstGeom prst="rect">
            <a:avLst/>
          </a:prstGeom>
        </p:spPr>
      </p:pic>
      <p:pic>
        <p:nvPicPr>
          <p:cNvPr id="36" name="图片 35" descr="IMG20241227095002"/>
          <p:cNvPicPr>
            <a:picLocks noChangeAspect="1"/>
          </p:cNvPicPr>
          <p:nvPr/>
        </p:nvPicPr>
        <p:blipFill>
          <a:blip r:embed="rId5"/>
          <a:stretch>
            <a:fillRect/>
          </a:stretch>
        </p:blipFill>
        <p:spPr>
          <a:xfrm>
            <a:off x="8355330" y="973455"/>
            <a:ext cx="3014345" cy="1848485"/>
          </a:xfrm>
          <a:prstGeom prst="rect">
            <a:avLst/>
          </a:prstGeom>
        </p:spPr>
      </p:pic>
      <p:pic>
        <p:nvPicPr>
          <p:cNvPr id="18" name="图片 17"/>
          <p:cNvPicPr>
            <a:picLocks noChangeAspect="1"/>
          </p:cNvPicPr>
          <p:nvPr/>
        </p:nvPicPr>
        <p:blipFill>
          <a:blip r:embed="rId6"/>
          <a:stretch>
            <a:fillRect/>
          </a:stretch>
        </p:blipFill>
        <p:spPr>
          <a:xfrm>
            <a:off x="8475980" y="3966845"/>
            <a:ext cx="3141980" cy="2093595"/>
          </a:xfrm>
          <a:prstGeom prst="rect">
            <a:avLst/>
          </a:prstGeom>
        </p:spPr>
      </p:pic>
      <p:sp>
        <p:nvSpPr>
          <p:cNvPr id="12" name="文本框 11"/>
          <p:cNvSpPr txBox="1"/>
          <p:nvPr>
            <p:custDataLst>
              <p:tags r:id="rId7"/>
            </p:custDataLst>
          </p:nvPr>
        </p:nvSpPr>
        <p:spPr>
          <a:xfrm>
            <a:off x="0" y="3244850"/>
            <a:ext cx="3576320" cy="645160"/>
          </a:xfrm>
          <a:prstGeom prst="rect">
            <a:avLst/>
          </a:prstGeom>
          <a:noFill/>
        </p:spPr>
        <p:txBody>
          <a:bodyPr wrap="square" rtlCol="0">
            <a:spAutoFit/>
          </a:bodyPr>
          <a:p>
            <a:pPr algn="ctr"/>
            <a:r>
              <a:rPr lang="en-US" altLang="zh-CN"/>
              <a:t>6.remove the screws fixing air pump box</a:t>
            </a:r>
            <a:endParaRPr lang="en-US" altLang="zh-CN">
              <a:sym typeface="+mn-ea"/>
            </a:endParaRPr>
          </a:p>
        </p:txBody>
      </p:sp>
      <p:sp>
        <p:nvSpPr>
          <p:cNvPr id="7" name="文本框 6"/>
          <p:cNvSpPr txBox="1"/>
          <p:nvPr>
            <p:custDataLst>
              <p:tags r:id="rId8"/>
            </p:custDataLst>
          </p:nvPr>
        </p:nvSpPr>
        <p:spPr>
          <a:xfrm>
            <a:off x="4123690" y="3110865"/>
            <a:ext cx="3576320" cy="645160"/>
          </a:xfrm>
          <a:prstGeom prst="rect">
            <a:avLst/>
          </a:prstGeom>
          <a:noFill/>
        </p:spPr>
        <p:txBody>
          <a:bodyPr wrap="square" rtlCol="0">
            <a:spAutoFit/>
          </a:bodyPr>
          <a:p>
            <a:pPr algn="ctr"/>
            <a:r>
              <a:rPr lang="en-US" altLang="zh-CN"/>
              <a:t>7.</a:t>
            </a:r>
            <a:r>
              <a:rPr lang="en-US"/>
              <a:t>remove 2 screws</a:t>
            </a:r>
            <a:r>
              <a:rPr lang="zh-CN" altLang="en-US"/>
              <a:t>，</a:t>
            </a:r>
            <a:r>
              <a:rPr lang="en-US" altLang="zh-CN"/>
              <a:t>disconnect the air hose and terminal</a:t>
            </a:r>
            <a:endParaRPr lang="en-US" altLang="zh-CN">
              <a:sym typeface="+mn-ea"/>
            </a:endParaRPr>
          </a:p>
        </p:txBody>
      </p:sp>
      <p:sp>
        <p:nvSpPr>
          <p:cNvPr id="10" name="文本框 9"/>
          <p:cNvSpPr txBox="1"/>
          <p:nvPr>
            <p:custDataLst>
              <p:tags r:id="rId9"/>
            </p:custDataLst>
          </p:nvPr>
        </p:nvSpPr>
        <p:spPr>
          <a:xfrm>
            <a:off x="8074660" y="3110865"/>
            <a:ext cx="3576320" cy="368300"/>
          </a:xfrm>
          <a:prstGeom prst="rect">
            <a:avLst/>
          </a:prstGeom>
          <a:noFill/>
        </p:spPr>
        <p:txBody>
          <a:bodyPr wrap="square" rtlCol="0">
            <a:spAutoFit/>
          </a:bodyPr>
          <a:p>
            <a:pPr algn="ctr"/>
            <a:r>
              <a:rPr lang="en-US" altLang="zh-CN"/>
              <a:t>8.air pump</a:t>
            </a:r>
            <a:endParaRPr lang="en-US" altLang="zh-CN">
              <a:sym typeface="+mn-ea"/>
            </a:endParaRPr>
          </a:p>
        </p:txBody>
      </p:sp>
      <p:sp>
        <p:nvSpPr>
          <p:cNvPr id="11" name="文本框 10"/>
          <p:cNvSpPr txBox="1"/>
          <p:nvPr>
            <p:custDataLst>
              <p:tags r:id="rId10"/>
            </p:custDataLst>
          </p:nvPr>
        </p:nvSpPr>
        <p:spPr>
          <a:xfrm>
            <a:off x="118745" y="6075680"/>
            <a:ext cx="3576320" cy="645160"/>
          </a:xfrm>
          <a:prstGeom prst="rect">
            <a:avLst/>
          </a:prstGeom>
          <a:noFill/>
        </p:spPr>
        <p:txBody>
          <a:bodyPr wrap="square" rtlCol="0">
            <a:spAutoFit/>
          </a:bodyPr>
          <a:p>
            <a:pPr algn="ctr"/>
            <a:r>
              <a:rPr lang="en-US" altLang="zh-CN"/>
              <a:t>9.remove the screws fixing power PCB box</a:t>
            </a:r>
            <a:endParaRPr lang="en-US" altLang="zh-CN">
              <a:sym typeface="+mn-ea"/>
            </a:endParaRPr>
          </a:p>
        </p:txBody>
      </p:sp>
      <p:sp>
        <p:nvSpPr>
          <p:cNvPr id="13" name="文本框 12"/>
          <p:cNvSpPr txBox="1"/>
          <p:nvPr>
            <p:custDataLst>
              <p:tags r:id="rId11"/>
            </p:custDataLst>
          </p:nvPr>
        </p:nvSpPr>
        <p:spPr>
          <a:xfrm>
            <a:off x="4246245" y="6180455"/>
            <a:ext cx="3576320" cy="645160"/>
          </a:xfrm>
          <a:prstGeom prst="rect">
            <a:avLst/>
          </a:prstGeom>
          <a:noFill/>
        </p:spPr>
        <p:txBody>
          <a:bodyPr wrap="square" rtlCol="0">
            <a:spAutoFit/>
          </a:bodyPr>
          <a:p>
            <a:pPr algn="ctr"/>
            <a:r>
              <a:rPr lang="en-US" altLang="zh-CN"/>
              <a:t>10.disconnect the terminal</a:t>
            </a:r>
            <a:r>
              <a:rPr lang="zh-CN" altLang="en-US"/>
              <a:t>，</a:t>
            </a:r>
            <a:r>
              <a:rPr lang="en-US"/>
              <a:t>remove 4 screws</a:t>
            </a:r>
            <a:endParaRPr lang="en-US">
              <a:sym typeface="+mn-ea"/>
            </a:endParaRPr>
          </a:p>
        </p:txBody>
      </p:sp>
      <p:sp>
        <p:nvSpPr>
          <p:cNvPr id="15" name="文本框 14"/>
          <p:cNvSpPr txBox="1"/>
          <p:nvPr>
            <p:custDataLst>
              <p:tags r:id="rId12"/>
            </p:custDataLst>
          </p:nvPr>
        </p:nvSpPr>
        <p:spPr>
          <a:xfrm>
            <a:off x="8355330" y="6180455"/>
            <a:ext cx="3576320" cy="368300"/>
          </a:xfrm>
          <a:prstGeom prst="rect">
            <a:avLst/>
          </a:prstGeom>
          <a:noFill/>
        </p:spPr>
        <p:txBody>
          <a:bodyPr wrap="square" rtlCol="0">
            <a:spAutoFit/>
          </a:bodyPr>
          <a:p>
            <a:pPr algn="ctr"/>
            <a:r>
              <a:rPr lang="en-US" altLang="zh-CN"/>
              <a:t>11.power PCB</a:t>
            </a:r>
            <a:endParaRPr lang="zh-CN" altLang="en-US">
              <a:sym typeface="+mn-ea"/>
            </a:endParaRPr>
          </a:p>
        </p:txBody>
      </p:sp>
      <p:sp>
        <p:nvSpPr>
          <p:cNvPr id="14" name="文本框 13"/>
          <p:cNvSpPr txBox="1"/>
          <p:nvPr>
            <p:custDataLst>
              <p:tags r:id="rId13"/>
            </p:custDataLst>
          </p:nvPr>
        </p:nvSpPr>
        <p:spPr>
          <a:xfrm>
            <a:off x="118745" y="120015"/>
            <a:ext cx="8122920" cy="368300"/>
          </a:xfrm>
          <a:prstGeom prst="rect">
            <a:avLst/>
          </a:prstGeom>
          <a:noFill/>
        </p:spPr>
        <p:txBody>
          <a:bodyPr wrap="square" rtlCol="0">
            <a:spAutoFit/>
          </a:bodyPr>
          <a:p>
            <a:r>
              <a:rPr lang="en-US" altLang="zh-CN" b="1"/>
              <a:t>11</a:t>
            </a:r>
            <a:r>
              <a:rPr lang="zh-CN" altLang="en-US" b="1"/>
              <a:t>、</a:t>
            </a:r>
            <a:r>
              <a:rPr lang="en-US" altLang="zh-CN" b="1">
                <a:sym typeface="+mn-ea"/>
              </a:rPr>
              <a:t>disassembly of the main PCB box</a:t>
            </a:r>
            <a:r>
              <a:rPr lang="zh-CN" altLang="en-US" b="1"/>
              <a:t>：</a:t>
            </a:r>
            <a:endParaRPr lang="zh-CN" altLang="en-US"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118745" y="120015"/>
            <a:ext cx="7097395" cy="368300"/>
          </a:xfrm>
          <a:prstGeom prst="rect">
            <a:avLst/>
          </a:prstGeom>
          <a:noFill/>
        </p:spPr>
        <p:txBody>
          <a:bodyPr wrap="square" rtlCol="0">
            <a:spAutoFit/>
          </a:bodyPr>
          <a:p>
            <a:r>
              <a:rPr lang="en-US" altLang="zh-CN" b="1"/>
              <a:t>12</a:t>
            </a:r>
            <a:r>
              <a:rPr lang="zh-CN" altLang="en-US" b="1"/>
              <a:t>、</a:t>
            </a:r>
            <a:r>
              <a:rPr lang="en-US" altLang="zh-CN" b="1">
                <a:sym typeface="+mn-ea"/>
              </a:rPr>
              <a:t>disassembly of the actuator</a:t>
            </a:r>
            <a:r>
              <a:rPr lang="zh-CN" altLang="en-US" b="1">
                <a:sym typeface="+mn-ea"/>
              </a:rPr>
              <a:t>：</a:t>
            </a:r>
            <a:endParaRPr lang="zh-CN" altLang="en-US" b="1"/>
          </a:p>
        </p:txBody>
      </p:sp>
      <p:pic>
        <p:nvPicPr>
          <p:cNvPr id="2" name="图片 1"/>
          <p:cNvPicPr>
            <a:picLocks noChangeAspect="1"/>
          </p:cNvPicPr>
          <p:nvPr/>
        </p:nvPicPr>
        <p:blipFill>
          <a:blip r:embed="rId2"/>
          <a:stretch>
            <a:fillRect/>
          </a:stretch>
        </p:blipFill>
        <p:spPr>
          <a:xfrm>
            <a:off x="271780" y="648970"/>
            <a:ext cx="3094990" cy="2446655"/>
          </a:xfrm>
          <a:prstGeom prst="rect">
            <a:avLst/>
          </a:prstGeom>
        </p:spPr>
      </p:pic>
      <p:pic>
        <p:nvPicPr>
          <p:cNvPr id="3" name="图片 2"/>
          <p:cNvPicPr>
            <a:picLocks noChangeAspect="1"/>
          </p:cNvPicPr>
          <p:nvPr/>
        </p:nvPicPr>
        <p:blipFill>
          <a:blip r:embed="rId3"/>
          <a:stretch>
            <a:fillRect/>
          </a:stretch>
        </p:blipFill>
        <p:spPr>
          <a:xfrm>
            <a:off x="4347845" y="648335"/>
            <a:ext cx="3200400" cy="2447290"/>
          </a:xfrm>
          <a:prstGeom prst="rect">
            <a:avLst/>
          </a:prstGeom>
        </p:spPr>
      </p:pic>
      <p:pic>
        <p:nvPicPr>
          <p:cNvPr id="4" name="图片 3"/>
          <p:cNvPicPr>
            <a:picLocks noChangeAspect="1"/>
          </p:cNvPicPr>
          <p:nvPr/>
        </p:nvPicPr>
        <p:blipFill>
          <a:blip r:embed="rId4"/>
          <a:stretch>
            <a:fillRect/>
          </a:stretch>
        </p:blipFill>
        <p:spPr>
          <a:xfrm>
            <a:off x="414020" y="3649345"/>
            <a:ext cx="3089275" cy="2428875"/>
          </a:xfrm>
          <a:prstGeom prst="rect">
            <a:avLst/>
          </a:prstGeom>
        </p:spPr>
      </p:pic>
      <p:pic>
        <p:nvPicPr>
          <p:cNvPr id="7" name="图片 6"/>
          <p:cNvPicPr>
            <a:picLocks noChangeAspect="1"/>
          </p:cNvPicPr>
          <p:nvPr/>
        </p:nvPicPr>
        <p:blipFill>
          <a:blip r:embed="rId5"/>
          <a:stretch>
            <a:fillRect/>
          </a:stretch>
        </p:blipFill>
        <p:spPr>
          <a:xfrm>
            <a:off x="8248650" y="648970"/>
            <a:ext cx="3311525" cy="2482215"/>
          </a:xfrm>
          <a:prstGeom prst="rect">
            <a:avLst/>
          </a:prstGeom>
        </p:spPr>
      </p:pic>
      <p:sp>
        <p:nvSpPr>
          <p:cNvPr id="12" name="文本框 11"/>
          <p:cNvSpPr txBox="1"/>
          <p:nvPr>
            <p:custDataLst>
              <p:tags r:id="rId6"/>
            </p:custDataLst>
          </p:nvPr>
        </p:nvSpPr>
        <p:spPr>
          <a:xfrm>
            <a:off x="0" y="3131185"/>
            <a:ext cx="3576320" cy="306705"/>
          </a:xfrm>
          <a:prstGeom prst="rect">
            <a:avLst/>
          </a:prstGeom>
          <a:noFill/>
        </p:spPr>
        <p:txBody>
          <a:bodyPr wrap="square" rtlCol="0">
            <a:spAutoFit/>
          </a:bodyPr>
          <a:p>
            <a:pPr algn="ctr"/>
            <a:r>
              <a:rPr lang="en-US" altLang="zh-CN" sz="1400"/>
              <a:t>1.</a:t>
            </a:r>
            <a:r>
              <a:rPr lang="en-US" altLang="zh-CN" sz="1400">
                <a:sym typeface="+mn-ea"/>
              </a:rPr>
              <a:t>Rollover massage chair</a:t>
            </a:r>
            <a:endParaRPr lang="en-US" altLang="zh-CN" sz="1400">
              <a:sym typeface="+mn-ea"/>
            </a:endParaRPr>
          </a:p>
        </p:txBody>
      </p:sp>
      <p:sp>
        <p:nvSpPr>
          <p:cNvPr id="8" name="文本框 7"/>
          <p:cNvSpPr txBox="1"/>
          <p:nvPr>
            <p:custDataLst>
              <p:tags r:id="rId7"/>
            </p:custDataLst>
          </p:nvPr>
        </p:nvSpPr>
        <p:spPr>
          <a:xfrm>
            <a:off x="4124325" y="3140710"/>
            <a:ext cx="3576320" cy="521970"/>
          </a:xfrm>
          <a:prstGeom prst="rect">
            <a:avLst/>
          </a:prstGeom>
          <a:noFill/>
        </p:spPr>
        <p:txBody>
          <a:bodyPr wrap="square" rtlCol="0">
            <a:spAutoFit/>
          </a:bodyPr>
          <a:p>
            <a:pPr algn="ctr"/>
            <a:r>
              <a:rPr lang="en-US" altLang="zh-CN" sz="1400"/>
              <a:t>2.</a:t>
            </a:r>
            <a:r>
              <a:rPr lang="en-US" altLang="zh-CN" sz="1400">
                <a:sym typeface="+mn-ea"/>
              </a:rPr>
              <a:t>Disconnect the terminals and pull out the pins at the front and rear ends</a:t>
            </a:r>
            <a:endParaRPr lang="en-US" altLang="zh-CN" sz="1400">
              <a:sym typeface="+mn-ea"/>
            </a:endParaRPr>
          </a:p>
        </p:txBody>
      </p:sp>
      <p:grpSp>
        <p:nvGrpSpPr>
          <p:cNvPr id="21" name="组合 20"/>
          <p:cNvGrpSpPr/>
          <p:nvPr/>
        </p:nvGrpSpPr>
        <p:grpSpPr>
          <a:xfrm>
            <a:off x="4347210" y="3662680"/>
            <a:ext cx="3201072" cy="2324735"/>
            <a:chOff x="587" y="5832"/>
            <a:chExt cx="4767" cy="3602"/>
          </a:xfrm>
        </p:grpSpPr>
        <p:pic>
          <p:nvPicPr>
            <p:cNvPr id="20" name="图片 19"/>
            <p:cNvPicPr>
              <a:picLocks noChangeAspect="1"/>
            </p:cNvPicPr>
            <p:nvPr/>
          </p:nvPicPr>
          <p:blipFill>
            <a:blip r:embed="rId8"/>
            <a:stretch>
              <a:fillRect/>
            </a:stretch>
          </p:blipFill>
          <p:spPr>
            <a:xfrm>
              <a:off x="587" y="5832"/>
              <a:ext cx="4767" cy="3602"/>
            </a:xfrm>
            <a:prstGeom prst="rect">
              <a:avLst/>
            </a:prstGeom>
          </p:spPr>
        </p:pic>
        <p:sp>
          <p:nvSpPr>
            <p:cNvPr id="36" name="椭圆 35"/>
            <p:cNvSpPr/>
            <p:nvPr/>
          </p:nvSpPr>
          <p:spPr>
            <a:xfrm>
              <a:off x="2620" y="6382"/>
              <a:ext cx="1529" cy="1323"/>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grpSp>
      <p:pic>
        <p:nvPicPr>
          <p:cNvPr id="13" name="图片 12"/>
          <p:cNvPicPr>
            <a:picLocks noChangeAspect="1"/>
          </p:cNvPicPr>
          <p:nvPr/>
        </p:nvPicPr>
        <p:blipFill>
          <a:blip r:embed="rId9"/>
          <a:stretch>
            <a:fillRect/>
          </a:stretch>
        </p:blipFill>
        <p:spPr>
          <a:xfrm>
            <a:off x="8248333" y="3662363"/>
            <a:ext cx="3222625" cy="2415540"/>
          </a:xfrm>
          <a:prstGeom prst="rect">
            <a:avLst/>
          </a:prstGeom>
        </p:spPr>
      </p:pic>
      <p:sp>
        <p:nvSpPr>
          <p:cNvPr id="16" name="文本框 15"/>
          <p:cNvSpPr txBox="1"/>
          <p:nvPr>
            <p:custDataLst>
              <p:tags r:id="rId10"/>
            </p:custDataLst>
          </p:nvPr>
        </p:nvSpPr>
        <p:spPr>
          <a:xfrm>
            <a:off x="8072120" y="3131185"/>
            <a:ext cx="3576320" cy="306705"/>
          </a:xfrm>
          <a:prstGeom prst="rect">
            <a:avLst/>
          </a:prstGeom>
          <a:noFill/>
        </p:spPr>
        <p:txBody>
          <a:bodyPr wrap="square" rtlCol="0">
            <a:spAutoFit/>
          </a:bodyPr>
          <a:p>
            <a:pPr algn="ctr"/>
            <a:r>
              <a:rPr lang="en-US" altLang="zh-CN" sz="1400"/>
              <a:t>3.</a:t>
            </a:r>
            <a:r>
              <a:rPr lang="en-US" altLang="zh-CN" sz="1400">
                <a:sym typeface="+mn-ea"/>
              </a:rPr>
              <a:t>Remove the inverted push rod</a:t>
            </a:r>
            <a:endParaRPr lang="en-US" altLang="zh-CN" sz="1400">
              <a:sym typeface="+mn-ea"/>
            </a:endParaRPr>
          </a:p>
        </p:txBody>
      </p:sp>
      <p:sp>
        <p:nvSpPr>
          <p:cNvPr id="17" name="文本框 16"/>
          <p:cNvSpPr txBox="1"/>
          <p:nvPr>
            <p:custDataLst>
              <p:tags r:id="rId11"/>
            </p:custDataLst>
          </p:nvPr>
        </p:nvSpPr>
        <p:spPr>
          <a:xfrm>
            <a:off x="118745" y="6101080"/>
            <a:ext cx="3576320" cy="521970"/>
          </a:xfrm>
          <a:prstGeom prst="rect">
            <a:avLst/>
          </a:prstGeom>
          <a:noFill/>
        </p:spPr>
        <p:txBody>
          <a:bodyPr wrap="square" rtlCol="0">
            <a:spAutoFit/>
          </a:bodyPr>
          <a:p>
            <a:pPr algn="ctr"/>
            <a:r>
              <a:rPr lang="en-US" altLang="zh-CN" sz="1400">
                <a:sym typeface="+mn-ea"/>
              </a:rPr>
              <a:t>4.Remove the pins and screws and disassemble the adapter box cover</a:t>
            </a:r>
            <a:endParaRPr lang="en-US" altLang="zh-CN" sz="1400">
              <a:sym typeface="+mn-ea"/>
            </a:endParaRPr>
          </a:p>
        </p:txBody>
      </p:sp>
      <p:sp>
        <p:nvSpPr>
          <p:cNvPr id="18" name="文本框 17"/>
          <p:cNvSpPr txBox="1"/>
          <p:nvPr>
            <p:custDataLst>
              <p:tags r:id="rId12"/>
            </p:custDataLst>
          </p:nvPr>
        </p:nvSpPr>
        <p:spPr>
          <a:xfrm>
            <a:off x="4159250" y="6113780"/>
            <a:ext cx="3576320" cy="306705"/>
          </a:xfrm>
          <a:prstGeom prst="rect">
            <a:avLst/>
          </a:prstGeom>
          <a:noFill/>
        </p:spPr>
        <p:txBody>
          <a:bodyPr wrap="square" rtlCol="0">
            <a:spAutoFit/>
          </a:bodyPr>
          <a:p>
            <a:pPr algn="ctr"/>
            <a:r>
              <a:rPr lang="en-US" altLang="zh-CN" sz="1400">
                <a:sym typeface="+mn-ea"/>
              </a:rPr>
              <a:t>5.Pull off the flat push rod terminal</a:t>
            </a:r>
            <a:endParaRPr lang="en-US" altLang="zh-CN" sz="1400">
              <a:sym typeface="+mn-ea"/>
            </a:endParaRPr>
          </a:p>
        </p:txBody>
      </p:sp>
      <p:sp>
        <p:nvSpPr>
          <p:cNvPr id="19" name="文本框 18"/>
          <p:cNvSpPr txBox="1"/>
          <p:nvPr>
            <p:custDataLst>
              <p:tags r:id="rId13"/>
            </p:custDataLst>
          </p:nvPr>
        </p:nvSpPr>
        <p:spPr>
          <a:xfrm>
            <a:off x="8072120" y="6129655"/>
            <a:ext cx="3576320" cy="306705"/>
          </a:xfrm>
          <a:prstGeom prst="rect">
            <a:avLst/>
          </a:prstGeom>
          <a:noFill/>
        </p:spPr>
        <p:txBody>
          <a:bodyPr wrap="square" rtlCol="0">
            <a:spAutoFit/>
          </a:bodyPr>
          <a:p>
            <a:pPr algn="ctr"/>
            <a:r>
              <a:rPr lang="en-US" altLang="zh-CN" sz="1400"/>
              <a:t>6.</a:t>
            </a:r>
            <a:r>
              <a:rPr lang="en-US" altLang="zh-CN" sz="1400">
                <a:sym typeface="+mn-ea"/>
              </a:rPr>
              <a:t>Remove the flat push rod</a:t>
            </a:r>
            <a:endParaRPr lang="en-US" altLang="zh-CN" sz="1400">
              <a:sym typeface="+mn-ea"/>
            </a:endParaRPr>
          </a:p>
        </p:txBody>
      </p:sp>
      <p:sp>
        <p:nvSpPr>
          <p:cNvPr id="22" name="矩形 21"/>
          <p:cNvSpPr/>
          <p:nvPr/>
        </p:nvSpPr>
        <p:spPr>
          <a:xfrm>
            <a:off x="4995545" y="1311275"/>
            <a:ext cx="234950" cy="2952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矩形 22"/>
          <p:cNvSpPr/>
          <p:nvPr/>
        </p:nvSpPr>
        <p:spPr>
          <a:xfrm>
            <a:off x="6167120" y="1438275"/>
            <a:ext cx="234950" cy="2952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6024880" y="2032000"/>
            <a:ext cx="714375" cy="50165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nvSpPr>
        <p:spPr>
          <a:xfrm>
            <a:off x="681990" y="4920615"/>
            <a:ext cx="169545" cy="3327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26" name="矩形 25"/>
          <p:cNvSpPr/>
          <p:nvPr/>
        </p:nvSpPr>
        <p:spPr>
          <a:xfrm>
            <a:off x="2434590" y="4799965"/>
            <a:ext cx="417195" cy="2063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27" name="矩形 26"/>
          <p:cNvSpPr/>
          <p:nvPr/>
        </p:nvSpPr>
        <p:spPr>
          <a:xfrm>
            <a:off x="2390775" y="5088255"/>
            <a:ext cx="417195" cy="2063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28" name="椭圆 27"/>
          <p:cNvSpPr/>
          <p:nvPr/>
        </p:nvSpPr>
        <p:spPr>
          <a:xfrm>
            <a:off x="2066290" y="5314315"/>
            <a:ext cx="687705" cy="66675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pic>
        <p:nvPicPr>
          <p:cNvPr id="10" name="图片 9" descr="IMG20241227090021"/>
          <p:cNvPicPr>
            <a:picLocks noChangeAspect="1"/>
          </p:cNvPicPr>
          <p:nvPr>
            <p:custDataLst>
              <p:tags r:id="rId1"/>
            </p:custDataLst>
          </p:nvPr>
        </p:nvPicPr>
        <p:blipFill>
          <a:blip r:embed="rId2"/>
          <a:stretch>
            <a:fillRect/>
          </a:stretch>
        </p:blipFill>
        <p:spPr>
          <a:xfrm>
            <a:off x="4231640" y="591185"/>
            <a:ext cx="3354705" cy="2428875"/>
          </a:xfrm>
          <a:prstGeom prst="rect">
            <a:avLst/>
          </a:prstGeom>
        </p:spPr>
      </p:pic>
      <p:pic>
        <p:nvPicPr>
          <p:cNvPr id="4" name="图片 3"/>
          <p:cNvPicPr>
            <a:picLocks noChangeAspect="1"/>
          </p:cNvPicPr>
          <p:nvPr/>
        </p:nvPicPr>
        <p:blipFill>
          <a:blip r:embed="rId3"/>
          <a:stretch>
            <a:fillRect/>
          </a:stretch>
        </p:blipFill>
        <p:spPr>
          <a:xfrm>
            <a:off x="414020" y="591185"/>
            <a:ext cx="3089275" cy="2428875"/>
          </a:xfrm>
          <a:prstGeom prst="rect">
            <a:avLst/>
          </a:prstGeom>
        </p:spPr>
      </p:pic>
      <p:sp>
        <p:nvSpPr>
          <p:cNvPr id="3" name="矩形 2"/>
          <p:cNvSpPr/>
          <p:nvPr/>
        </p:nvSpPr>
        <p:spPr>
          <a:xfrm>
            <a:off x="742950" y="1454785"/>
            <a:ext cx="192405" cy="28130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760855" y="1691640"/>
            <a:ext cx="192405" cy="28130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1358900" y="1361440"/>
            <a:ext cx="372110" cy="32385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4"/>
            </p:custDataLst>
          </p:nvPr>
        </p:nvSpPr>
        <p:spPr>
          <a:xfrm>
            <a:off x="118745" y="3020060"/>
            <a:ext cx="3576320" cy="645160"/>
          </a:xfrm>
          <a:prstGeom prst="rect">
            <a:avLst/>
          </a:prstGeom>
          <a:noFill/>
        </p:spPr>
        <p:txBody>
          <a:bodyPr wrap="square" rtlCol="0">
            <a:spAutoFit/>
          </a:bodyPr>
          <a:p>
            <a:pPr algn="ctr"/>
            <a:r>
              <a:rPr lang="en-US" altLang="zh-CN"/>
              <a:t>7.</a:t>
            </a:r>
            <a:r>
              <a:rPr lang="en-US" altLang="zh-CN">
                <a:sym typeface="+mn-ea"/>
              </a:rPr>
              <a:t>Remove the front and rear pins and disconnect the terminal</a:t>
            </a:r>
            <a:endParaRPr lang="en-US" altLang="zh-CN">
              <a:sym typeface="+mn-ea"/>
            </a:endParaRPr>
          </a:p>
        </p:txBody>
      </p:sp>
      <p:sp>
        <p:nvSpPr>
          <p:cNvPr id="9" name="文本框 8"/>
          <p:cNvSpPr txBox="1"/>
          <p:nvPr>
            <p:custDataLst>
              <p:tags r:id="rId5"/>
            </p:custDataLst>
          </p:nvPr>
        </p:nvSpPr>
        <p:spPr>
          <a:xfrm>
            <a:off x="4121150" y="3020060"/>
            <a:ext cx="3576320" cy="368300"/>
          </a:xfrm>
          <a:prstGeom prst="rect">
            <a:avLst/>
          </a:prstGeom>
          <a:noFill/>
        </p:spPr>
        <p:txBody>
          <a:bodyPr wrap="square" rtlCol="0">
            <a:spAutoFit/>
          </a:bodyPr>
          <a:p>
            <a:pPr algn="ctr"/>
            <a:r>
              <a:rPr lang="en-US" altLang="zh-CN"/>
              <a:t>8.</a:t>
            </a:r>
            <a:r>
              <a:rPr lang="en-US" altLang="zh-CN">
                <a:sym typeface="+mn-ea"/>
              </a:rPr>
              <a:t>Remove calf push rod</a:t>
            </a:r>
            <a:endParaRPr lang="en-US" altLang="zh-CN">
              <a:sym typeface="+mn-ea"/>
            </a:endParaRPr>
          </a:p>
        </p:txBody>
      </p:sp>
      <p:sp>
        <p:nvSpPr>
          <p:cNvPr id="14" name="文本框 13"/>
          <p:cNvSpPr txBox="1"/>
          <p:nvPr>
            <p:custDataLst>
              <p:tags r:id="rId6"/>
            </p:custDataLst>
          </p:nvPr>
        </p:nvSpPr>
        <p:spPr>
          <a:xfrm>
            <a:off x="118745" y="120015"/>
            <a:ext cx="7097395" cy="368300"/>
          </a:xfrm>
          <a:prstGeom prst="rect">
            <a:avLst/>
          </a:prstGeom>
          <a:noFill/>
        </p:spPr>
        <p:txBody>
          <a:bodyPr wrap="square" rtlCol="0">
            <a:spAutoFit/>
          </a:bodyPr>
          <a:p>
            <a:r>
              <a:rPr lang="en-US" altLang="zh-CN" b="1"/>
              <a:t>12</a:t>
            </a:r>
            <a:r>
              <a:rPr lang="zh-CN" altLang="en-US" b="1"/>
              <a:t>、</a:t>
            </a:r>
            <a:r>
              <a:rPr lang="en-US" altLang="zh-CN" b="1">
                <a:sym typeface="+mn-ea"/>
              </a:rPr>
              <a:t>disassembly of the actuator</a:t>
            </a:r>
            <a:r>
              <a:rPr lang="zh-CN" altLang="en-US" b="1">
                <a:sym typeface="+mn-ea"/>
              </a:rPr>
              <a:t>：</a:t>
            </a:r>
            <a:endParaRPr lang="zh-CN" altLang="en-US"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sp>
        <p:nvSpPr>
          <p:cNvPr id="2" name="文本框 1"/>
          <p:cNvSpPr txBox="1"/>
          <p:nvPr>
            <p:custDataLst>
              <p:tags r:id="rId1"/>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pic>
        <p:nvPicPr>
          <p:cNvPr id="8" name="图片 7"/>
          <p:cNvPicPr>
            <a:picLocks noChangeAspect="1"/>
          </p:cNvPicPr>
          <p:nvPr/>
        </p:nvPicPr>
        <p:blipFill>
          <a:blip r:embed="rId2"/>
          <a:stretch>
            <a:fillRect/>
          </a:stretch>
        </p:blipFill>
        <p:spPr>
          <a:xfrm>
            <a:off x="118745" y="488315"/>
            <a:ext cx="3187700" cy="2458720"/>
          </a:xfrm>
          <a:prstGeom prst="rect">
            <a:avLst/>
          </a:prstGeom>
        </p:spPr>
      </p:pic>
      <p:pic>
        <p:nvPicPr>
          <p:cNvPr id="11" name="图片 10"/>
          <p:cNvPicPr>
            <a:picLocks noChangeAspect="1"/>
          </p:cNvPicPr>
          <p:nvPr/>
        </p:nvPicPr>
        <p:blipFill>
          <a:blip r:embed="rId3"/>
          <a:stretch>
            <a:fillRect/>
          </a:stretch>
        </p:blipFill>
        <p:spPr>
          <a:xfrm>
            <a:off x="4202430" y="487680"/>
            <a:ext cx="3100070" cy="2459355"/>
          </a:xfrm>
          <a:prstGeom prst="rect">
            <a:avLst/>
          </a:prstGeom>
        </p:spPr>
      </p:pic>
      <p:pic>
        <p:nvPicPr>
          <p:cNvPr id="13" name="图片 12"/>
          <p:cNvPicPr>
            <a:picLocks noChangeAspect="1"/>
          </p:cNvPicPr>
          <p:nvPr/>
        </p:nvPicPr>
        <p:blipFill>
          <a:blip r:embed="rId4"/>
          <a:stretch>
            <a:fillRect/>
          </a:stretch>
        </p:blipFill>
        <p:spPr>
          <a:xfrm>
            <a:off x="118745" y="3601085"/>
            <a:ext cx="3288665" cy="2458085"/>
          </a:xfrm>
          <a:prstGeom prst="rect">
            <a:avLst/>
          </a:prstGeom>
        </p:spPr>
      </p:pic>
      <p:pic>
        <p:nvPicPr>
          <p:cNvPr id="14" name="图片 13"/>
          <p:cNvPicPr>
            <a:picLocks noChangeAspect="1"/>
          </p:cNvPicPr>
          <p:nvPr/>
        </p:nvPicPr>
        <p:blipFill>
          <a:blip r:embed="rId5"/>
          <a:stretch>
            <a:fillRect/>
          </a:stretch>
        </p:blipFill>
        <p:spPr>
          <a:xfrm>
            <a:off x="8601710" y="488950"/>
            <a:ext cx="3006725" cy="2458085"/>
          </a:xfrm>
          <a:prstGeom prst="rect">
            <a:avLst/>
          </a:prstGeom>
        </p:spPr>
      </p:pic>
      <p:pic>
        <p:nvPicPr>
          <p:cNvPr id="15" name="图片 14"/>
          <p:cNvPicPr>
            <a:picLocks noChangeAspect="1"/>
          </p:cNvPicPr>
          <p:nvPr/>
        </p:nvPicPr>
        <p:blipFill>
          <a:blip r:embed="rId6"/>
          <a:stretch>
            <a:fillRect/>
          </a:stretch>
        </p:blipFill>
        <p:spPr>
          <a:xfrm>
            <a:off x="4563745" y="3607435"/>
            <a:ext cx="2377440" cy="2451735"/>
          </a:xfrm>
          <a:prstGeom prst="rect">
            <a:avLst/>
          </a:prstGeom>
        </p:spPr>
      </p:pic>
      <p:pic>
        <p:nvPicPr>
          <p:cNvPr id="16" name="图片 15"/>
          <p:cNvPicPr>
            <a:picLocks noChangeAspect="1"/>
          </p:cNvPicPr>
          <p:nvPr/>
        </p:nvPicPr>
        <p:blipFill>
          <a:blip r:embed="rId7"/>
          <a:stretch>
            <a:fillRect/>
          </a:stretch>
        </p:blipFill>
        <p:spPr>
          <a:xfrm>
            <a:off x="8646160" y="3607435"/>
            <a:ext cx="2962275" cy="2451735"/>
          </a:xfrm>
          <a:prstGeom prst="rect">
            <a:avLst/>
          </a:prstGeom>
        </p:spPr>
      </p:pic>
      <p:sp>
        <p:nvSpPr>
          <p:cNvPr id="17" name="椭圆 16"/>
          <p:cNvSpPr/>
          <p:nvPr/>
        </p:nvSpPr>
        <p:spPr>
          <a:xfrm>
            <a:off x="704850" y="8820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723900" y="18218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2895600" y="8185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2978150" y="1704340"/>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1974850" y="20250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2070100" y="18599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866900" y="1869440"/>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2197100" y="8185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438275" y="8185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1800225" y="9074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椭圆 27"/>
          <p:cNvSpPr/>
          <p:nvPr/>
        </p:nvSpPr>
        <p:spPr>
          <a:xfrm>
            <a:off x="2003425" y="907415"/>
            <a:ext cx="203200" cy="155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custDataLst>
              <p:tags r:id="rId8"/>
            </p:custDataLst>
          </p:nvPr>
        </p:nvSpPr>
        <p:spPr>
          <a:xfrm>
            <a:off x="118745" y="3001010"/>
            <a:ext cx="3576320" cy="368300"/>
          </a:xfrm>
          <a:prstGeom prst="rect">
            <a:avLst/>
          </a:prstGeom>
          <a:noFill/>
        </p:spPr>
        <p:txBody>
          <a:bodyPr wrap="square" rtlCol="0">
            <a:spAutoFit/>
          </a:bodyPr>
          <a:p>
            <a:pPr algn="ctr"/>
            <a:r>
              <a:rPr lang="en-US" altLang="zh-CN"/>
              <a:t>1.</a:t>
            </a:r>
            <a:r>
              <a:rPr lang="en-US" altLang="zh-CN">
                <a:sym typeface="+mn-ea"/>
              </a:rPr>
              <a:t>Remove baffle</a:t>
            </a:r>
            <a:endParaRPr lang="en-US" altLang="zh-CN">
              <a:sym typeface="+mn-ea"/>
            </a:endParaRPr>
          </a:p>
        </p:txBody>
      </p:sp>
      <p:sp>
        <p:nvSpPr>
          <p:cNvPr id="30" name="文本框 29"/>
          <p:cNvSpPr txBox="1"/>
          <p:nvPr>
            <p:custDataLst>
              <p:tags r:id="rId9"/>
            </p:custDataLst>
          </p:nvPr>
        </p:nvSpPr>
        <p:spPr>
          <a:xfrm>
            <a:off x="3797935" y="3001010"/>
            <a:ext cx="3576320" cy="368300"/>
          </a:xfrm>
          <a:prstGeom prst="rect">
            <a:avLst/>
          </a:prstGeom>
          <a:noFill/>
        </p:spPr>
        <p:txBody>
          <a:bodyPr wrap="square" rtlCol="0">
            <a:spAutoFit/>
          </a:bodyPr>
          <a:p>
            <a:pPr algn="ctr"/>
            <a:r>
              <a:rPr lang="en-US" altLang="zh-CN"/>
              <a:t>2.</a:t>
            </a:r>
            <a:r>
              <a:rPr lang="en-US" altLang="zh-CN">
                <a:sym typeface="+mn-ea"/>
              </a:rPr>
              <a:t>The baffle was removed</a:t>
            </a:r>
            <a:endParaRPr lang="en-US" altLang="zh-CN">
              <a:sym typeface="+mn-ea"/>
            </a:endParaRPr>
          </a:p>
        </p:txBody>
      </p:sp>
      <p:sp>
        <p:nvSpPr>
          <p:cNvPr id="31" name="文本框 30"/>
          <p:cNvSpPr txBox="1"/>
          <p:nvPr>
            <p:custDataLst>
              <p:tags r:id="rId10"/>
            </p:custDataLst>
          </p:nvPr>
        </p:nvSpPr>
        <p:spPr>
          <a:xfrm>
            <a:off x="8406130" y="2947035"/>
            <a:ext cx="3576320" cy="645160"/>
          </a:xfrm>
          <a:prstGeom prst="rect">
            <a:avLst/>
          </a:prstGeom>
          <a:noFill/>
        </p:spPr>
        <p:txBody>
          <a:bodyPr wrap="square" rtlCol="0">
            <a:spAutoFit/>
          </a:bodyPr>
          <a:p>
            <a:pPr algn="ctr"/>
            <a:r>
              <a:rPr lang="en-US" altLang="zh-CN"/>
              <a:t>3.</a:t>
            </a:r>
            <a:r>
              <a:rPr lang="en-US" altLang="zh-CN">
                <a:sym typeface="+mn-ea"/>
              </a:rPr>
              <a:t>Unzip the zipper and remove the 3 screws</a:t>
            </a:r>
            <a:endParaRPr lang="en-US" altLang="zh-CN">
              <a:sym typeface="+mn-ea"/>
            </a:endParaRPr>
          </a:p>
        </p:txBody>
      </p:sp>
      <p:sp>
        <p:nvSpPr>
          <p:cNvPr id="32" name="文本框 31"/>
          <p:cNvSpPr txBox="1"/>
          <p:nvPr>
            <p:custDataLst>
              <p:tags r:id="rId11"/>
            </p:custDataLst>
          </p:nvPr>
        </p:nvSpPr>
        <p:spPr>
          <a:xfrm>
            <a:off x="0" y="6059170"/>
            <a:ext cx="3576320" cy="645160"/>
          </a:xfrm>
          <a:prstGeom prst="rect">
            <a:avLst/>
          </a:prstGeom>
          <a:noFill/>
        </p:spPr>
        <p:txBody>
          <a:bodyPr wrap="square" rtlCol="0">
            <a:spAutoFit/>
          </a:bodyPr>
          <a:p>
            <a:pPr algn="ctr"/>
            <a:r>
              <a:rPr lang="en-US" altLang="zh-CN"/>
              <a:t>4.</a:t>
            </a:r>
            <a:r>
              <a:rPr lang="en-US" altLang="zh-CN">
                <a:sym typeface="+mn-ea"/>
              </a:rPr>
              <a:t>Unzip the zipper and remove the 3 screws</a:t>
            </a:r>
            <a:endParaRPr lang="en-US" altLang="zh-CN">
              <a:sym typeface="+mn-ea"/>
            </a:endParaRPr>
          </a:p>
        </p:txBody>
      </p:sp>
      <p:sp>
        <p:nvSpPr>
          <p:cNvPr id="33" name="文本框 32"/>
          <p:cNvSpPr txBox="1"/>
          <p:nvPr>
            <p:custDataLst>
              <p:tags r:id="rId12"/>
            </p:custDataLst>
          </p:nvPr>
        </p:nvSpPr>
        <p:spPr>
          <a:xfrm>
            <a:off x="3797935" y="6059170"/>
            <a:ext cx="3922395" cy="645160"/>
          </a:xfrm>
          <a:prstGeom prst="rect">
            <a:avLst/>
          </a:prstGeom>
          <a:noFill/>
        </p:spPr>
        <p:txBody>
          <a:bodyPr wrap="square" rtlCol="0">
            <a:spAutoFit/>
          </a:bodyPr>
          <a:p>
            <a:pPr algn="ctr"/>
            <a:r>
              <a:rPr lang="en-US" altLang="zh-CN"/>
              <a:t>5.</a:t>
            </a:r>
            <a:r>
              <a:rPr lang="en-US" altLang="zh-CN">
                <a:sym typeface="+mn-ea"/>
              </a:rPr>
              <a:t>Break open the side plate shell and pull out the anti-pinch terminal</a:t>
            </a:r>
            <a:endParaRPr lang="en-US" altLang="zh-CN">
              <a:sym typeface="+mn-ea"/>
            </a:endParaRPr>
          </a:p>
        </p:txBody>
      </p:sp>
      <p:sp>
        <p:nvSpPr>
          <p:cNvPr id="34" name="文本框 33"/>
          <p:cNvSpPr txBox="1"/>
          <p:nvPr>
            <p:custDataLst>
              <p:tags r:id="rId13"/>
            </p:custDataLst>
          </p:nvPr>
        </p:nvSpPr>
        <p:spPr>
          <a:xfrm>
            <a:off x="8096885" y="6059170"/>
            <a:ext cx="3796030" cy="645160"/>
          </a:xfrm>
          <a:prstGeom prst="rect">
            <a:avLst/>
          </a:prstGeom>
          <a:noFill/>
        </p:spPr>
        <p:txBody>
          <a:bodyPr wrap="square" rtlCol="0">
            <a:spAutoFit/>
          </a:bodyPr>
          <a:p>
            <a:pPr algn="ctr"/>
            <a:r>
              <a:rPr lang="en-US" altLang="zh-CN"/>
              <a:t>6.</a:t>
            </a:r>
            <a:r>
              <a:rPr lang="en-US" altLang="zh-CN">
                <a:sym typeface="+mn-ea"/>
              </a:rPr>
              <a:t>Break open the side plate shell and pull out the anti-pinch terminal</a:t>
            </a:r>
            <a:endParaRPr lang="en-US" altLang="zh-CN">
              <a:sym typeface="+mn-ea"/>
            </a:endParaRPr>
          </a:p>
        </p:txBody>
      </p:sp>
      <p:sp>
        <p:nvSpPr>
          <p:cNvPr id="35" name="椭圆 34"/>
          <p:cNvSpPr/>
          <p:nvPr/>
        </p:nvSpPr>
        <p:spPr>
          <a:xfrm>
            <a:off x="9843135" y="2484755"/>
            <a:ext cx="148590" cy="1435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10119995" y="830580"/>
            <a:ext cx="148590" cy="1435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9694545" y="1428115"/>
            <a:ext cx="148590" cy="1435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2661285" y="4309110"/>
            <a:ext cx="148590" cy="1435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2178050" y="5231765"/>
            <a:ext cx="148590" cy="1435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2562860" y="3923665"/>
            <a:ext cx="157480" cy="1600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pic>
        <p:nvPicPr>
          <p:cNvPr id="3" name="图片 2"/>
          <p:cNvPicPr>
            <a:picLocks noChangeAspect="1"/>
          </p:cNvPicPr>
          <p:nvPr/>
        </p:nvPicPr>
        <p:blipFill>
          <a:blip r:embed="rId1"/>
          <a:stretch>
            <a:fillRect/>
          </a:stretch>
        </p:blipFill>
        <p:spPr>
          <a:xfrm>
            <a:off x="357505" y="488315"/>
            <a:ext cx="3302635" cy="2527300"/>
          </a:xfrm>
          <a:prstGeom prst="rect">
            <a:avLst/>
          </a:prstGeom>
        </p:spPr>
      </p:pic>
      <p:pic>
        <p:nvPicPr>
          <p:cNvPr id="4" name="图片 3"/>
          <p:cNvPicPr>
            <a:picLocks noChangeAspect="1"/>
          </p:cNvPicPr>
          <p:nvPr/>
        </p:nvPicPr>
        <p:blipFill>
          <a:blip r:embed="rId2"/>
          <a:stretch>
            <a:fillRect/>
          </a:stretch>
        </p:blipFill>
        <p:spPr>
          <a:xfrm>
            <a:off x="4692015" y="488315"/>
            <a:ext cx="3032125" cy="2527300"/>
          </a:xfrm>
          <a:prstGeom prst="rect">
            <a:avLst/>
          </a:prstGeom>
        </p:spPr>
      </p:pic>
      <p:pic>
        <p:nvPicPr>
          <p:cNvPr id="6" name="图片 5"/>
          <p:cNvPicPr>
            <a:picLocks noChangeAspect="1"/>
          </p:cNvPicPr>
          <p:nvPr/>
        </p:nvPicPr>
        <p:blipFill>
          <a:blip r:embed="rId3"/>
          <a:stretch>
            <a:fillRect/>
          </a:stretch>
        </p:blipFill>
        <p:spPr>
          <a:xfrm>
            <a:off x="8858250" y="487045"/>
            <a:ext cx="2784475" cy="2527935"/>
          </a:xfrm>
          <a:prstGeom prst="rect">
            <a:avLst/>
          </a:prstGeom>
        </p:spPr>
      </p:pic>
      <p:pic>
        <p:nvPicPr>
          <p:cNvPr id="7" name="图片 6"/>
          <p:cNvPicPr>
            <a:picLocks noChangeAspect="1"/>
          </p:cNvPicPr>
          <p:nvPr/>
        </p:nvPicPr>
        <p:blipFill>
          <a:blip r:embed="rId4"/>
          <a:stretch>
            <a:fillRect/>
          </a:stretch>
        </p:blipFill>
        <p:spPr>
          <a:xfrm>
            <a:off x="391160" y="3510915"/>
            <a:ext cx="3269615" cy="2708910"/>
          </a:xfrm>
          <a:prstGeom prst="rect">
            <a:avLst/>
          </a:prstGeom>
        </p:spPr>
      </p:pic>
      <p:pic>
        <p:nvPicPr>
          <p:cNvPr id="9" name="图片 8"/>
          <p:cNvPicPr>
            <a:picLocks noChangeAspect="1"/>
          </p:cNvPicPr>
          <p:nvPr/>
        </p:nvPicPr>
        <p:blipFill>
          <a:blip r:embed="rId5"/>
          <a:stretch>
            <a:fillRect/>
          </a:stretch>
        </p:blipFill>
        <p:spPr>
          <a:xfrm>
            <a:off x="4772025" y="3510915"/>
            <a:ext cx="2937510" cy="2708275"/>
          </a:xfrm>
          <a:prstGeom prst="rect">
            <a:avLst/>
          </a:prstGeom>
        </p:spPr>
      </p:pic>
      <p:pic>
        <p:nvPicPr>
          <p:cNvPr id="10" name="图片 9"/>
          <p:cNvPicPr>
            <a:picLocks noChangeAspect="1"/>
          </p:cNvPicPr>
          <p:nvPr/>
        </p:nvPicPr>
        <p:blipFill>
          <a:blip r:embed="rId6"/>
          <a:stretch>
            <a:fillRect/>
          </a:stretch>
        </p:blipFill>
        <p:spPr>
          <a:xfrm>
            <a:off x="8451850" y="3596640"/>
            <a:ext cx="3466465" cy="2538095"/>
          </a:xfrm>
          <a:prstGeom prst="rect">
            <a:avLst/>
          </a:prstGeom>
        </p:spPr>
      </p:pic>
      <p:sp>
        <p:nvSpPr>
          <p:cNvPr id="33" name="文本框 32"/>
          <p:cNvSpPr txBox="1"/>
          <p:nvPr>
            <p:custDataLst>
              <p:tags r:id="rId7"/>
            </p:custDataLst>
          </p:nvPr>
        </p:nvSpPr>
        <p:spPr>
          <a:xfrm>
            <a:off x="221615" y="3014980"/>
            <a:ext cx="3576320" cy="368300"/>
          </a:xfrm>
          <a:prstGeom prst="rect">
            <a:avLst/>
          </a:prstGeom>
          <a:noFill/>
        </p:spPr>
        <p:txBody>
          <a:bodyPr wrap="square" rtlCol="0">
            <a:spAutoFit/>
          </a:bodyPr>
          <a:p>
            <a:pPr algn="ctr"/>
            <a:r>
              <a:rPr lang="en-US" altLang="zh-CN"/>
              <a:t>7.</a:t>
            </a:r>
            <a:r>
              <a:rPr lang="en-US" altLang="zh-CN">
                <a:sym typeface="+mn-ea"/>
              </a:rPr>
              <a:t>Remove 4 screws</a:t>
            </a:r>
            <a:endParaRPr lang="en-US" altLang="zh-CN">
              <a:sym typeface="+mn-ea"/>
            </a:endParaRPr>
          </a:p>
        </p:txBody>
      </p:sp>
      <p:sp>
        <p:nvSpPr>
          <p:cNvPr id="12" name="文本框 11"/>
          <p:cNvSpPr txBox="1"/>
          <p:nvPr>
            <p:custDataLst>
              <p:tags r:id="rId8"/>
            </p:custDataLst>
          </p:nvPr>
        </p:nvSpPr>
        <p:spPr>
          <a:xfrm>
            <a:off x="4307840" y="3079115"/>
            <a:ext cx="3576320" cy="368300"/>
          </a:xfrm>
          <a:prstGeom prst="rect">
            <a:avLst/>
          </a:prstGeom>
          <a:noFill/>
        </p:spPr>
        <p:txBody>
          <a:bodyPr wrap="square" rtlCol="0">
            <a:spAutoFit/>
          </a:bodyPr>
          <a:p>
            <a:pPr algn="ctr"/>
            <a:r>
              <a:rPr lang="en-US" altLang="zh-CN"/>
              <a:t>8.</a:t>
            </a:r>
            <a:r>
              <a:rPr lang="en-US" altLang="zh-CN">
                <a:sym typeface="+mn-ea"/>
              </a:rPr>
              <a:t>Remove 4 screws</a:t>
            </a:r>
            <a:endParaRPr lang="en-US" altLang="zh-CN">
              <a:sym typeface="+mn-ea"/>
            </a:endParaRPr>
          </a:p>
        </p:txBody>
      </p:sp>
      <p:sp>
        <p:nvSpPr>
          <p:cNvPr id="17" name="文本框 16"/>
          <p:cNvSpPr txBox="1"/>
          <p:nvPr>
            <p:custDataLst>
              <p:tags r:id="rId9"/>
            </p:custDataLst>
          </p:nvPr>
        </p:nvSpPr>
        <p:spPr>
          <a:xfrm>
            <a:off x="8451850" y="3079115"/>
            <a:ext cx="3576320" cy="368300"/>
          </a:xfrm>
          <a:prstGeom prst="rect">
            <a:avLst/>
          </a:prstGeom>
          <a:noFill/>
        </p:spPr>
        <p:txBody>
          <a:bodyPr wrap="square" rtlCol="0">
            <a:spAutoFit/>
          </a:bodyPr>
          <a:p>
            <a:pPr algn="ctr"/>
            <a:r>
              <a:rPr lang="en-US" altLang="zh-CN"/>
              <a:t>9.</a:t>
            </a:r>
            <a:r>
              <a:rPr lang="en-US" altLang="zh-CN">
                <a:sym typeface="+mn-ea"/>
              </a:rPr>
              <a:t>Remove the calf drive plate</a:t>
            </a:r>
            <a:endParaRPr lang="en-US" altLang="zh-CN">
              <a:sym typeface="+mn-ea"/>
            </a:endParaRPr>
          </a:p>
        </p:txBody>
      </p:sp>
      <p:sp>
        <p:nvSpPr>
          <p:cNvPr id="18" name="文本框 17"/>
          <p:cNvSpPr txBox="1"/>
          <p:nvPr>
            <p:custDataLst>
              <p:tags r:id="rId10"/>
            </p:custDataLst>
          </p:nvPr>
        </p:nvSpPr>
        <p:spPr>
          <a:xfrm>
            <a:off x="221615" y="6219825"/>
            <a:ext cx="3576320" cy="645160"/>
          </a:xfrm>
          <a:prstGeom prst="rect">
            <a:avLst/>
          </a:prstGeom>
          <a:noFill/>
        </p:spPr>
        <p:txBody>
          <a:bodyPr wrap="square" rtlCol="0">
            <a:spAutoFit/>
          </a:bodyPr>
          <a:p>
            <a:pPr algn="ctr"/>
            <a:r>
              <a:rPr lang="en-US" altLang="zh-CN"/>
              <a:t>10.</a:t>
            </a:r>
            <a:r>
              <a:rPr lang="en-US" altLang="zh-CN">
                <a:sym typeface="+mn-ea"/>
              </a:rPr>
              <a:t>Remove the screws fixing the iron frame on the left</a:t>
            </a:r>
            <a:endParaRPr lang="en-US" altLang="zh-CN">
              <a:sym typeface="+mn-ea"/>
            </a:endParaRPr>
          </a:p>
        </p:txBody>
      </p:sp>
      <p:sp>
        <p:nvSpPr>
          <p:cNvPr id="19" name="文本框 18"/>
          <p:cNvSpPr txBox="1"/>
          <p:nvPr>
            <p:custDataLst>
              <p:tags r:id="rId11"/>
            </p:custDataLst>
          </p:nvPr>
        </p:nvSpPr>
        <p:spPr>
          <a:xfrm>
            <a:off x="4419600" y="6212840"/>
            <a:ext cx="3576320" cy="645160"/>
          </a:xfrm>
          <a:prstGeom prst="rect">
            <a:avLst/>
          </a:prstGeom>
          <a:noFill/>
        </p:spPr>
        <p:txBody>
          <a:bodyPr wrap="square" rtlCol="0">
            <a:spAutoFit/>
          </a:bodyPr>
          <a:p>
            <a:pPr algn="ctr"/>
            <a:r>
              <a:rPr lang="en-US" altLang="zh-CN"/>
              <a:t>10.</a:t>
            </a:r>
            <a:r>
              <a:rPr lang="en-US" altLang="zh-CN">
                <a:sym typeface="+mn-ea"/>
              </a:rPr>
              <a:t>Remove the screws fixing the iron frame on the right</a:t>
            </a:r>
            <a:endParaRPr lang="en-US" altLang="zh-CN">
              <a:sym typeface="+mn-ea"/>
            </a:endParaRPr>
          </a:p>
        </p:txBody>
      </p:sp>
      <p:sp>
        <p:nvSpPr>
          <p:cNvPr id="20" name="文本框 19"/>
          <p:cNvSpPr txBox="1"/>
          <p:nvPr>
            <p:custDataLst>
              <p:tags r:id="rId12"/>
            </p:custDataLst>
          </p:nvPr>
        </p:nvSpPr>
        <p:spPr>
          <a:xfrm>
            <a:off x="8341995" y="6160770"/>
            <a:ext cx="3576320" cy="645160"/>
          </a:xfrm>
          <a:prstGeom prst="rect">
            <a:avLst/>
          </a:prstGeom>
          <a:noFill/>
        </p:spPr>
        <p:txBody>
          <a:bodyPr wrap="square" rtlCol="0">
            <a:spAutoFit/>
          </a:bodyPr>
          <a:p>
            <a:pPr algn="ctr"/>
            <a:r>
              <a:rPr lang="en-US" altLang="zh-CN"/>
              <a:t>10.</a:t>
            </a:r>
            <a:r>
              <a:rPr lang="en-US" altLang="zh-CN">
                <a:sym typeface="+mn-ea"/>
              </a:rPr>
              <a:t>Remove the screws fixing the iron frame</a:t>
            </a:r>
            <a:endParaRPr lang="en-US" altLang="zh-CN">
              <a:sym typeface="+mn-ea"/>
            </a:endParaRPr>
          </a:p>
        </p:txBody>
      </p:sp>
      <p:sp>
        <p:nvSpPr>
          <p:cNvPr id="21" name="椭圆 20"/>
          <p:cNvSpPr/>
          <p:nvPr/>
        </p:nvSpPr>
        <p:spPr>
          <a:xfrm>
            <a:off x="1479550" y="184023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2338070" y="2804795"/>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2338070" y="184023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479550" y="280416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5619750" y="117983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5619750" y="234569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6860540" y="234569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椭圆 27"/>
          <p:cNvSpPr/>
          <p:nvPr/>
        </p:nvSpPr>
        <p:spPr>
          <a:xfrm>
            <a:off x="6860540" y="117983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nvSpPr>
        <p:spPr>
          <a:xfrm>
            <a:off x="1479550" y="3839845"/>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1479550" y="4050665"/>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nvSpPr>
        <p:spPr>
          <a:xfrm>
            <a:off x="1606550" y="3966845"/>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1421765" y="5611495"/>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6569710" y="3884295"/>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6616700" y="413385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6760210" y="5552440"/>
            <a:ext cx="243840" cy="21082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8565515" y="4045585"/>
            <a:ext cx="387350" cy="3333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11575415" y="4133850"/>
            <a:ext cx="387350" cy="3333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9448800" y="4095115"/>
            <a:ext cx="311150" cy="2495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10631170" y="4095115"/>
            <a:ext cx="311150" cy="2495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8996045" y="4628515"/>
            <a:ext cx="311150" cy="2495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11059795" y="4679315"/>
            <a:ext cx="311150" cy="2495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13"/>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a:xfrm>
            <a:off x="11098530" y="6548755"/>
            <a:ext cx="1012190" cy="316865"/>
          </a:xfrm>
        </p:spPr>
        <p:txBody>
          <a:bodyPr/>
          <a:p>
            <a:r>
              <a:rPr lang="zh-CN" altLang="en-US" smtClean="0"/>
              <a:t>第</a:t>
            </a:r>
            <a:fld id="{49AE70B2-8BF9-45C0-BB95-33D1B9D3A854}" type="slidenum">
              <a:rPr lang="zh-CN" altLang="en-US" smtClean="0"/>
            </a:fld>
            <a:r>
              <a:rPr lang="zh-CN" altLang="en-US" smtClean="0"/>
              <a:t>页</a:t>
            </a:r>
            <a:endParaRPr lang="zh-CN" altLang="en-US" smtClean="0"/>
          </a:p>
        </p:txBody>
      </p:sp>
      <p:pic>
        <p:nvPicPr>
          <p:cNvPr id="8" name="图片 7"/>
          <p:cNvPicPr>
            <a:picLocks noChangeAspect="1"/>
          </p:cNvPicPr>
          <p:nvPr/>
        </p:nvPicPr>
        <p:blipFill>
          <a:blip r:embed="rId1"/>
          <a:stretch>
            <a:fillRect/>
          </a:stretch>
        </p:blipFill>
        <p:spPr>
          <a:xfrm>
            <a:off x="257810" y="699135"/>
            <a:ext cx="3467735" cy="2437765"/>
          </a:xfrm>
          <a:prstGeom prst="rect">
            <a:avLst/>
          </a:prstGeom>
        </p:spPr>
      </p:pic>
      <p:pic>
        <p:nvPicPr>
          <p:cNvPr id="11" name="图片 10"/>
          <p:cNvPicPr>
            <a:picLocks noChangeAspect="1"/>
          </p:cNvPicPr>
          <p:nvPr/>
        </p:nvPicPr>
        <p:blipFill>
          <a:blip r:embed="rId2"/>
          <a:stretch>
            <a:fillRect/>
          </a:stretch>
        </p:blipFill>
        <p:spPr>
          <a:xfrm>
            <a:off x="4376420" y="699770"/>
            <a:ext cx="3242945" cy="2381885"/>
          </a:xfrm>
          <a:prstGeom prst="rect">
            <a:avLst/>
          </a:prstGeom>
        </p:spPr>
      </p:pic>
      <p:pic>
        <p:nvPicPr>
          <p:cNvPr id="12" name="图片 11"/>
          <p:cNvPicPr>
            <a:picLocks noChangeAspect="1"/>
          </p:cNvPicPr>
          <p:nvPr/>
        </p:nvPicPr>
        <p:blipFill>
          <a:blip r:embed="rId3"/>
          <a:stretch>
            <a:fillRect/>
          </a:stretch>
        </p:blipFill>
        <p:spPr>
          <a:xfrm>
            <a:off x="8663305" y="699770"/>
            <a:ext cx="3155950" cy="2381250"/>
          </a:xfrm>
          <a:prstGeom prst="rect">
            <a:avLst/>
          </a:prstGeom>
        </p:spPr>
      </p:pic>
      <p:pic>
        <p:nvPicPr>
          <p:cNvPr id="13" name="图片 12"/>
          <p:cNvPicPr>
            <a:picLocks noChangeAspect="1"/>
          </p:cNvPicPr>
          <p:nvPr/>
        </p:nvPicPr>
        <p:blipFill>
          <a:blip r:embed="rId4"/>
          <a:stretch>
            <a:fillRect/>
          </a:stretch>
        </p:blipFill>
        <p:spPr>
          <a:xfrm>
            <a:off x="257810" y="3668395"/>
            <a:ext cx="3467100" cy="2546350"/>
          </a:xfrm>
          <a:prstGeom prst="rect">
            <a:avLst/>
          </a:prstGeom>
        </p:spPr>
      </p:pic>
      <p:pic>
        <p:nvPicPr>
          <p:cNvPr id="14" name="图片 13"/>
          <p:cNvPicPr>
            <a:picLocks noChangeAspect="1"/>
          </p:cNvPicPr>
          <p:nvPr/>
        </p:nvPicPr>
        <p:blipFill>
          <a:blip r:embed="rId5"/>
          <a:stretch>
            <a:fillRect/>
          </a:stretch>
        </p:blipFill>
        <p:spPr>
          <a:xfrm>
            <a:off x="4704080" y="3559175"/>
            <a:ext cx="2783840" cy="2623185"/>
          </a:xfrm>
          <a:prstGeom prst="rect">
            <a:avLst/>
          </a:prstGeom>
        </p:spPr>
      </p:pic>
      <p:pic>
        <p:nvPicPr>
          <p:cNvPr id="15" name="图片 14"/>
          <p:cNvPicPr>
            <a:picLocks noChangeAspect="1"/>
          </p:cNvPicPr>
          <p:nvPr/>
        </p:nvPicPr>
        <p:blipFill>
          <a:blip r:embed="rId6"/>
          <a:stretch>
            <a:fillRect/>
          </a:stretch>
        </p:blipFill>
        <p:spPr>
          <a:xfrm>
            <a:off x="8760460" y="3615055"/>
            <a:ext cx="3058795" cy="2399665"/>
          </a:xfrm>
          <a:prstGeom prst="rect">
            <a:avLst/>
          </a:prstGeom>
        </p:spPr>
      </p:pic>
      <p:sp>
        <p:nvSpPr>
          <p:cNvPr id="16" name="椭圆 15"/>
          <p:cNvSpPr/>
          <p:nvPr/>
        </p:nvSpPr>
        <p:spPr>
          <a:xfrm>
            <a:off x="1654810" y="1608455"/>
            <a:ext cx="288290" cy="25019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2433955" y="2527300"/>
            <a:ext cx="288290" cy="25019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33" name="文本框 32"/>
          <p:cNvSpPr txBox="1"/>
          <p:nvPr>
            <p:custDataLst>
              <p:tags r:id="rId7"/>
            </p:custDataLst>
          </p:nvPr>
        </p:nvSpPr>
        <p:spPr>
          <a:xfrm>
            <a:off x="221615" y="3081655"/>
            <a:ext cx="3576320" cy="521970"/>
          </a:xfrm>
          <a:prstGeom prst="rect">
            <a:avLst/>
          </a:prstGeom>
          <a:noFill/>
        </p:spPr>
        <p:txBody>
          <a:bodyPr wrap="square" rtlCol="0">
            <a:spAutoFit/>
          </a:bodyPr>
          <a:p>
            <a:pPr algn="ctr"/>
            <a:r>
              <a:rPr lang="en-US" altLang="zh-CN" sz="1400"/>
              <a:t>11.</a:t>
            </a:r>
            <a:r>
              <a:rPr lang="en-US" altLang="zh-CN" sz="1400">
                <a:sym typeface="+mn-ea"/>
              </a:rPr>
              <a:t>Remove the air valve and kneading machine terminals</a:t>
            </a:r>
            <a:endParaRPr lang="en-US" altLang="zh-CN" sz="1400">
              <a:sym typeface="+mn-ea"/>
            </a:endParaRPr>
          </a:p>
        </p:txBody>
      </p:sp>
      <p:sp>
        <p:nvSpPr>
          <p:cNvPr id="18" name="文本框 17"/>
          <p:cNvSpPr txBox="1"/>
          <p:nvPr>
            <p:custDataLst>
              <p:tags r:id="rId8"/>
            </p:custDataLst>
          </p:nvPr>
        </p:nvSpPr>
        <p:spPr>
          <a:xfrm>
            <a:off x="4209415" y="3136265"/>
            <a:ext cx="3576320" cy="306705"/>
          </a:xfrm>
          <a:prstGeom prst="rect">
            <a:avLst/>
          </a:prstGeom>
          <a:noFill/>
        </p:spPr>
        <p:txBody>
          <a:bodyPr wrap="square" rtlCol="0">
            <a:spAutoFit/>
          </a:bodyPr>
          <a:p>
            <a:pPr algn="ctr"/>
            <a:r>
              <a:rPr lang="en-US" altLang="zh-CN" sz="1400"/>
              <a:t>12.</a:t>
            </a:r>
            <a:r>
              <a:rPr lang="en-US" altLang="zh-CN" sz="1400">
                <a:sym typeface="+mn-ea"/>
              </a:rPr>
              <a:t>Pull out the trachea</a:t>
            </a:r>
            <a:endParaRPr lang="en-US" altLang="zh-CN" sz="1400">
              <a:sym typeface="+mn-ea"/>
            </a:endParaRPr>
          </a:p>
        </p:txBody>
      </p:sp>
      <p:sp>
        <p:nvSpPr>
          <p:cNvPr id="19" name="文本框 18"/>
          <p:cNvSpPr txBox="1"/>
          <p:nvPr>
            <p:custDataLst>
              <p:tags r:id="rId9"/>
            </p:custDataLst>
          </p:nvPr>
        </p:nvSpPr>
        <p:spPr>
          <a:xfrm>
            <a:off x="8197215" y="3081020"/>
            <a:ext cx="3576320" cy="521970"/>
          </a:xfrm>
          <a:prstGeom prst="rect">
            <a:avLst/>
          </a:prstGeom>
          <a:noFill/>
        </p:spPr>
        <p:txBody>
          <a:bodyPr wrap="square" rtlCol="0">
            <a:spAutoFit/>
          </a:bodyPr>
          <a:p>
            <a:pPr algn="ctr"/>
            <a:r>
              <a:rPr lang="en-US" altLang="zh-CN" sz="1400"/>
              <a:t>13.</a:t>
            </a:r>
            <a:r>
              <a:rPr lang="en-US" altLang="zh-CN" sz="1400">
                <a:sym typeface="+mn-ea"/>
              </a:rPr>
              <a:t>Remove the screws holding the kneading machine</a:t>
            </a:r>
            <a:endParaRPr lang="en-US" altLang="zh-CN" sz="1400">
              <a:sym typeface="+mn-ea"/>
            </a:endParaRPr>
          </a:p>
        </p:txBody>
      </p:sp>
      <p:sp>
        <p:nvSpPr>
          <p:cNvPr id="20" name="文本框 19"/>
          <p:cNvSpPr txBox="1"/>
          <p:nvPr>
            <p:custDataLst>
              <p:tags r:id="rId10"/>
            </p:custDataLst>
          </p:nvPr>
        </p:nvSpPr>
        <p:spPr>
          <a:xfrm>
            <a:off x="118745" y="6214745"/>
            <a:ext cx="3576320" cy="521970"/>
          </a:xfrm>
          <a:prstGeom prst="rect">
            <a:avLst/>
          </a:prstGeom>
          <a:noFill/>
        </p:spPr>
        <p:txBody>
          <a:bodyPr wrap="square" rtlCol="0">
            <a:spAutoFit/>
          </a:bodyPr>
          <a:p>
            <a:pPr algn="ctr"/>
            <a:r>
              <a:rPr lang="en-US" altLang="zh-CN" sz="1400"/>
              <a:t>14.</a:t>
            </a:r>
            <a:r>
              <a:rPr lang="en-US" altLang="zh-CN" sz="1400">
                <a:sym typeface="+mn-ea"/>
              </a:rPr>
              <a:t>Remove the screws that secure the trachea</a:t>
            </a:r>
            <a:endParaRPr lang="en-US" altLang="zh-CN" sz="1400">
              <a:sym typeface="+mn-ea"/>
            </a:endParaRPr>
          </a:p>
        </p:txBody>
      </p:sp>
      <p:sp>
        <p:nvSpPr>
          <p:cNvPr id="21" name="文本框 20"/>
          <p:cNvSpPr txBox="1"/>
          <p:nvPr>
            <p:custDataLst>
              <p:tags r:id="rId11"/>
            </p:custDataLst>
          </p:nvPr>
        </p:nvSpPr>
        <p:spPr>
          <a:xfrm>
            <a:off x="4376420" y="6180455"/>
            <a:ext cx="3576320" cy="306705"/>
          </a:xfrm>
          <a:prstGeom prst="rect">
            <a:avLst/>
          </a:prstGeom>
          <a:noFill/>
        </p:spPr>
        <p:txBody>
          <a:bodyPr wrap="square" rtlCol="0">
            <a:spAutoFit/>
          </a:bodyPr>
          <a:p>
            <a:pPr algn="ctr"/>
            <a:r>
              <a:rPr lang="en-US" altLang="zh-CN" sz="1400"/>
              <a:t>15.</a:t>
            </a:r>
            <a:r>
              <a:rPr lang="en-US" altLang="zh-CN" sz="1400">
                <a:sym typeface="+mn-ea"/>
              </a:rPr>
              <a:t>Separating kneading machine</a:t>
            </a:r>
            <a:endParaRPr lang="en-US" altLang="zh-CN" sz="1400">
              <a:sym typeface="+mn-ea"/>
            </a:endParaRPr>
          </a:p>
        </p:txBody>
      </p:sp>
      <p:sp>
        <p:nvSpPr>
          <p:cNvPr id="22" name="文本框 21"/>
          <p:cNvSpPr txBox="1"/>
          <p:nvPr>
            <p:custDataLst>
              <p:tags r:id="rId12"/>
            </p:custDataLst>
          </p:nvPr>
        </p:nvSpPr>
        <p:spPr>
          <a:xfrm>
            <a:off x="8197215" y="6232525"/>
            <a:ext cx="3576320" cy="306705"/>
          </a:xfrm>
          <a:prstGeom prst="rect">
            <a:avLst/>
          </a:prstGeom>
          <a:noFill/>
        </p:spPr>
        <p:txBody>
          <a:bodyPr wrap="square" rtlCol="0">
            <a:spAutoFit/>
          </a:bodyPr>
          <a:p>
            <a:pPr algn="ctr"/>
            <a:r>
              <a:rPr lang="en-US" altLang="zh-CN" sz="1400"/>
              <a:t>15.</a:t>
            </a:r>
            <a:r>
              <a:rPr lang="en-US" altLang="zh-CN" sz="1400">
                <a:sym typeface="+mn-ea"/>
              </a:rPr>
              <a:t>Detach upper calf assembly</a:t>
            </a:r>
            <a:endParaRPr lang="en-US" altLang="zh-CN" sz="1400">
              <a:sym typeface="+mn-ea"/>
            </a:endParaRPr>
          </a:p>
        </p:txBody>
      </p:sp>
      <p:sp>
        <p:nvSpPr>
          <p:cNvPr id="23" name="椭圆 22"/>
          <p:cNvSpPr/>
          <p:nvPr/>
        </p:nvSpPr>
        <p:spPr>
          <a:xfrm>
            <a:off x="5731510" y="2023110"/>
            <a:ext cx="361315" cy="40449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0584180" y="1196975"/>
            <a:ext cx="294640" cy="27622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10713085" y="1681480"/>
            <a:ext cx="231140" cy="34099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257300" y="5042535"/>
            <a:ext cx="193040" cy="211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27" name="椭圆 26"/>
          <p:cNvSpPr/>
          <p:nvPr/>
        </p:nvSpPr>
        <p:spPr>
          <a:xfrm>
            <a:off x="1504950" y="5080635"/>
            <a:ext cx="193040" cy="21145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3" name="文本框 2"/>
          <p:cNvSpPr txBox="1"/>
          <p:nvPr>
            <p:custDataLst>
              <p:tags r:id="rId13"/>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317500" y="3675380"/>
            <a:ext cx="3130550" cy="2292350"/>
          </a:xfrm>
          <a:prstGeom prst="rect">
            <a:avLst/>
          </a:prstGeom>
        </p:spPr>
      </p:pic>
      <p:pic>
        <p:nvPicPr>
          <p:cNvPr id="10" name="图片 9"/>
          <p:cNvPicPr>
            <a:picLocks noChangeAspect="1"/>
          </p:cNvPicPr>
          <p:nvPr/>
        </p:nvPicPr>
        <p:blipFill>
          <a:blip r:embed="rId2"/>
          <a:stretch>
            <a:fillRect/>
          </a:stretch>
        </p:blipFill>
        <p:spPr>
          <a:xfrm>
            <a:off x="262255" y="550545"/>
            <a:ext cx="2724150" cy="2417445"/>
          </a:xfrm>
          <a:prstGeom prst="rect">
            <a:avLst/>
          </a:prstGeom>
        </p:spPr>
      </p:pic>
      <p:pic>
        <p:nvPicPr>
          <p:cNvPr id="17" name="图片 16"/>
          <p:cNvPicPr>
            <a:picLocks noChangeAspect="1"/>
          </p:cNvPicPr>
          <p:nvPr/>
        </p:nvPicPr>
        <p:blipFill>
          <a:blip r:embed="rId3"/>
          <a:stretch>
            <a:fillRect/>
          </a:stretch>
        </p:blipFill>
        <p:spPr>
          <a:xfrm>
            <a:off x="4214495" y="488315"/>
            <a:ext cx="2592705" cy="2242185"/>
          </a:xfrm>
          <a:prstGeom prst="rect">
            <a:avLst/>
          </a:prstGeom>
        </p:spPr>
      </p:pic>
      <p:pic>
        <p:nvPicPr>
          <p:cNvPr id="18" name="图片 17"/>
          <p:cNvPicPr>
            <a:picLocks noChangeAspect="1"/>
          </p:cNvPicPr>
          <p:nvPr/>
        </p:nvPicPr>
        <p:blipFill>
          <a:blip r:embed="rId4"/>
          <a:stretch>
            <a:fillRect/>
          </a:stretch>
        </p:blipFill>
        <p:spPr>
          <a:xfrm>
            <a:off x="4214178" y="3673793"/>
            <a:ext cx="2710815" cy="2307590"/>
          </a:xfrm>
          <a:prstGeom prst="rect">
            <a:avLst/>
          </a:prstGeom>
        </p:spPr>
      </p:pic>
      <p:pic>
        <p:nvPicPr>
          <p:cNvPr id="22" name="图片 21"/>
          <p:cNvPicPr>
            <a:picLocks noChangeAspect="1"/>
          </p:cNvPicPr>
          <p:nvPr/>
        </p:nvPicPr>
        <p:blipFill>
          <a:blip r:embed="rId5"/>
          <a:stretch>
            <a:fillRect/>
          </a:stretch>
        </p:blipFill>
        <p:spPr>
          <a:xfrm>
            <a:off x="7884160" y="782320"/>
            <a:ext cx="2854960" cy="2272030"/>
          </a:xfrm>
          <a:prstGeom prst="rect">
            <a:avLst/>
          </a:prstGeom>
        </p:spPr>
      </p:pic>
      <p:sp>
        <p:nvSpPr>
          <p:cNvPr id="23" name="椭圆 22"/>
          <p:cNvSpPr/>
          <p:nvPr/>
        </p:nvSpPr>
        <p:spPr>
          <a:xfrm>
            <a:off x="5252085" y="1449070"/>
            <a:ext cx="362585" cy="3625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4484370" y="128524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5614670" y="188341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47" name="椭圆 46"/>
          <p:cNvSpPr/>
          <p:nvPr/>
        </p:nvSpPr>
        <p:spPr>
          <a:xfrm>
            <a:off x="5339715" y="188341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48" name="椭圆 47"/>
          <p:cNvSpPr/>
          <p:nvPr/>
        </p:nvSpPr>
        <p:spPr>
          <a:xfrm>
            <a:off x="6259195" y="132207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椭圆 48"/>
          <p:cNvSpPr/>
          <p:nvPr/>
        </p:nvSpPr>
        <p:spPr>
          <a:xfrm>
            <a:off x="1978660" y="4088765"/>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0" name="椭圆 49"/>
          <p:cNvSpPr/>
          <p:nvPr/>
        </p:nvSpPr>
        <p:spPr>
          <a:xfrm>
            <a:off x="672465" y="5462905"/>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1" name="椭圆 50"/>
          <p:cNvSpPr/>
          <p:nvPr/>
        </p:nvSpPr>
        <p:spPr>
          <a:xfrm>
            <a:off x="2634615" y="528320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2" name="椭圆 51"/>
          <p:cNvSpPr/>
          <p:nvPr/>
        </p:nvSpPr>
        <p:spPr>
          <a:xfrm>
            <a:off x="2774950" y="455676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3" name="椭圆 52"/>
          <p:cNvSpPr/>
          <p:nvPr/>
        </p:nvSpPr>
        <p:spPr>
          <a:xfrm>
            <a:off x="1229360" y="550037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4" name="椭圆 53"/>
          <p:cNvSpPr/>
          <p:nvPr/>
        </p:nvSpPr>
        <p:spPr>
          <a:xfrm>
            <a:off x="2211705" y="5462905"/>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5" name="椭圆 54"/>
          <p:cNvSpPr/>
          <p:nvPr/>
        </p:nvSpPr>
        <p:spPr>
          <a:xfrm>
            <a:off x="2634615" y="387350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6" name="椭圆 55"/>
          <p:cNvSpPr/>
          <p:nvPr/>
        </p:nvSpPr>
        <p:spPr>
          <a:xfrm>
            <a:off x="1229360" y="4125595"/>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7" name="椭圆 56"/>
          <p:cNvSpPr/>
          <p:nvPr/>
        </p:nvSpPr>
        <p:spPr>
          <a:xfrm>
            <a:off x="397510" y="3871595"/>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8" name="椭圆 57"/>
          <p:cNvSpPr/>
          <p:nvPr/>
        </p:nvSpPr>
        <p:spPr>
          <a:xfrm>
            <a:off x="510540" y="4667250"/>
            <a:ext cx="274955"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59" name="椭圆 58"/>
          <p:cNvSpPr/>
          <p:nvPr/>
        </p:nvSpPr>
        <p:spPr>
          <a:xfrm>
            <a:off x="1673225" y="5680075"/>
            <a:ext cx="115570" cy="144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0" name="椭圆 59"/>
          <p:cNvSpPr/>
          <p:nvPr/>
        </p:nvSpPr>
        <p:spPr>
          <a:xfrm>
            <a:off x="1788795" y="5679440"/>
            <a:ext cx="200025" cy="1562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pic>
        <p:nvPicPr>
          <p:cNvPr id="61" name="图片 60"/>
          <p:cNvPicPr>
            <a:picLocks noChangeAspect="1"/>
          </p:cNvPicPr>
          <p:nvPr/>
        </p:nvPicPr>
        <p:blipFill>
          <a:blip r:embed="rId6"/>
          <a:stretch>
            <a:fillRect/>
          </a:stretch>
        </p:blipFill>
        <p:spPr>
          <a:xfrm>
            <a:off x="7884160" y="3609340"/>
            <a:ext cx="3008630" cy="2372360"/>
          </a:xfrm>
          <a:prstGeom prst="rect">
            <a:avLst/>
          </a:prstGeom>
        </p:spPr>
      </p:pic>
      <p:sp>
        <p:nvSpPr>
          <p:cNvPr id="63" name="椭圆 62"/>
          <p:cNvSpPr/>
          <p:nvPr/>
        </p:nvSpPr>
        <p:spPr>
          <a:xfrm>
            <a:off x="8400415" y="5466080"/>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4" name="椭圆 63"/>
          <p:cNvSpPr/>
          <p:nvPr/>
        </p:nvSpPr>
        <p:spPr>
          <a:xfrm>
            <a:off x="8745220" y="5466080"/>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5" name="椭圆 64"/>
          <p:cNvSpPr/>
          <p:nvPr/>
        </p:nvSpPr>
        <p:spPr>
          <a:xfrm>
            <a:off x="8919210" y="4151630"/>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6" name="椭圆 65"/>
          <p:cNvSpPr/>
          <p:nvPr/>
        </p:nvSpPr>
        <p:spPr>
          <a:xfrm>
            <a:off x="8607425" y="4151630"/>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7" name="椭圆 66"/>
          <p:cNvSpPr/>
          <p:nvPr/>
        </p:nvSpPr>
        <p:spPr>
          <a:xfrm>
            <a:off x="9765030" y="4125595"/>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8" name="椭圆 67"/>
          <p:cNvSpPr/>
          <p:nvPr/>
        </p:nvSpPr>
        <p:spPr>
          <a:xfrm>
            <a:off x="9565005" y="5462270"/>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69" name="椭圆 68"/>
          <p:cNvSpPr/>
          <p:nvPr/>
        </p:nvSpPr>
        <p:spPr>
          <a:xfrm>
            <a:off x="10049510" y="5462270"/>
            <a:ext cx="173990" cy="217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8" name="文本框 7"/>
          <p:cNvSpPr txBox="1"/>
          <p:nvPr>
            <p:custDataLst>
              <p:tags r:id="rId7"/>
            </p:custDataLst>
          </p:nvPr>
        </p:nvSpPr>
        <p:spPr>
          <a:xfrm>
            <a:off x="90170" y="3039110"/>
            <a:ext cx="3357880" cy="583565"/>
          </a:xfrm>
          <a:prstGeom prst="rect">
            <a:avLst/>
          </a:prstGeom>
          <a:noFill/>
        </p:spPr>
        <p:txBody>
          <a:bodyPr wrap="square" rtlCol="0">
            <a:spAutoFit/>
          </a:bodyPr>
          <a:p>
            <a:pPr algn="ctr"/>
            <a:r>
              <a:rPr lang="en-US" altLang="zh-CN" sz="1600"/>
              <a:t>16.</a:t>
            </a:r>
            <a:r>
              <a:rPr lang="en-US" altLang="zh-CN" sz="1600">
                <a:sym typeface="+mn-ea"/>
              </a:rPr>
              <a:t>Lower calf includes upper calf iron frame</a:t>
            </a:r>
            <a:endParaRPr lang="en-US" altLang="zh-CN" sz="1600">
              <a:sym typeface="+mn-ea"/>
            </a:endParaRPr>
          </a:p>
        </p:txBody>
      </p:sp>
      <p:sp>
        <p:nvSpPr>
          <p:cNvPr id="11" name="文本框 10"/>
          <p:cNvSpPr txBox="1"/>
          <p:nvPr>
            <p:custDataLst>
              <p:tags r:id="rId8"/>
            </p:custDataLst>
          </p:nvPr>
        </p:nvSpPr>
        <p:spPr>
          <a:xfrm>
            <a:off x="3756025" y="2843530"/>
            <a:ext cx="3357880" cy="829945"/>
          </a:xfrm>
          <a:prstGeom prst="rect">
            <a:avLst/>
          </a:prstGeom>
          <a:noFill/>
        </p:spPr>
        <p:txBody>
          <a:bodyPr wrap="square" rtlCol="0">
            <a:spAutoFit/>
          </a:bodyPr>
          <a:p>
            <a:pPr algn="ctr"/>
            <a:r>
              <a:rPr lang="en-US" altLang="zh-CN" sz="1600"/>
              <a:t>17.</a:t>
            </a:r>
            <a:r>
              <a:rPr lang="en-US" altLang="zh-CN" sz="1600">
                <a:sym typeface="+mn-ea"/>
              </a:rPr>
              <a:t>Cut off the tie buckle and remove 6 screws to remove the upper calf iron frame</a:t>
            </a:r>
            <a:endParaRPr lang="en-US" altLang="zh-CN" sz="1600">
              <a:sym typeface="+mn-ea"/>
            </a:endParaRPr>
          </a:p>
        </p:txBody>
      </p:sp>
      <p:sp>
        <p:nvSpPr>
          <p:cNvPr id="12" name="文本框 11"/>
          <p:cNvSpPr txBox="1"/>
          <p:nvPr>
            <p:custDataLst>
              <p:tags r:id="rId9"/>
            </p:custDataLst>
          </p:nvPr>
        </p:nvSpPr>
        <p:spPr>
          <a:xfrm>
            <a:off x="7632700" y="3119120"/>
            <a:ext cx="3357880" cy="337185"/>
          </a:xfrm>
          <a:prstGeom prst="rect">
            <a:avLst/>
          </a:prstGeom>
          <a:noFill/>
        </p:spPr>
        <p:txBody>
          <a:bodyPr wrap="square" rtlCol="0">
            <a:spAutoFit/>
          </a:bodyPr>
          <a:p>
            <a:pPr algn="ctr"/>
            <a:r>
              <a:rPr lang="en-US" altLang="zh-CN" sz="1600"/>
              <a:t>18.</a:t>
            </a:r>
            <a:r>
              <a:rPr lang="en-US" altLang="zh-CN" sz="1600">
                <a:sym typeface="+mn-ea"/>
              </a:rPr>
              <a:t>Iron frame in lower calf</a:t>
            </a:r>
            <a:endParaRPr lang="en-US" altLang="zh-CN" sz="1600">
              <a:sym typeface="+mn-ea"/>
            </a:endParaRPr>
          </a:p>
        </p:txBody>
      </p:sp>
      <p:sp>
        <p:nvSpPr>
          <p:cNvPr id="14" name="文本框 13"/>
          <p:cNvSpPr txBox="1"/>
          <p:nvPr>
            <p:custDataLst>
              <p:tags r:id="rId10"/>
            </p:custDataLst>
          </p:nvPr>
        </p:nvSpPr>
        <p:spPr>
          <a:xfrm>
            <a:off x="135890" y="5923280"/>
            <a:ext cx="3357880" cy="337185"/>
          </a:xfrm>
          <a:prstGeom prst="rect">
            <a:avLst/>
          </a:prstGeom>
          <a:noFill/>
        </p:spPr>
        <p:txBody>
          <a:bodyPr wrap="square" rtlCol="0">
            <a:spAutoFit/>
          </a:bodyPr>
          <a:p>
            <a:pPr algn="ctr"/>
            <a:r>
              <a:rPr lang="en-US" altLang="zh-CN" sz="1600"/>
              <a:t>19.</a:t>
            </a:r>
            <a:r>
              <a:rPr lang="en-US" altLang="zh-CN" sz="1600">
                <a:sym typeface="+mn-ea"/>
              </a:rPr>
              <a:t>Remove 12 screws</a:t>
            </a:r>
            <a:endParaRPr lang="en-US" altLang="zh-CN" sz="1600">
              <a:sym typeface="+mn-ea"/>
            </a:endParaRPr>
          </a:p>
        </p:txBody>
      </p:sp>
      <p:sp>
        <p:nvSpPr>
          <p:cNvPr id="16" name="文本框 15"/>
          <p:cNvSpPr txBox="1"/>
          <p:nvPr>
            <p:custDataLst>
              <p:tags r:id="rId11"/>
            </p:custDataLst>
          </p:nvPr>
        </p:nvSpPr>
        <p:spPr>
          <a:xfrm>
            <a:off x="3797935" y="5982335"/>
            <a:ext cx="3357880" cy="337185"/>
          </a:xfrm>
          <a:prstGeom prst="rect">
            <a:avLst/>
          </a:prstGeom>
          <a:noFill/>
        </p:spPr>
        <p:txBody>
          <a:bodyPr wrap="square" rtlCol="0">
            <a:spAutoFit/>
          </a:bodyPr>
          <a:p>
            <a:pPr algn="ctr"/>
            <a:r>
              <a:rPr lang="en-US" altLang="zh-CN" sz="1600"/>
              <a:t>20.</a:t>
            </a:r>
            <a:r>
              <a:rPr lang="en-US" altLang="zh-CN" sz="1600">
                <a:sym typeface="+mn-ea"/>
              </a:rPr>
              <a:t>Lower leg bottom cover</a:t>
            </a:r>
            <a:endParaRPr lang="en-US" altLang="zh-CN" sz="1600">
              <a:sym typeface="+mn-ea"/>
            </a:endParaRPr>
          </a:p>
        </p:txBody>
      </p:sp>
      <p:sp>
        <p:nvSpPr>
          <p:cNvPr id="19" name="文本框 18"/>
          <p:cNvSpPr txBox="1"/>
          <p:nvPr>
            <p:custDataLst>
              <p:tags r:id="rId12"/>
            </p:custDataLst>
          </p:nvPr>
        </p:nvSpPr>
        <p:spPr>
          <a:xfrm>
            <a:off x="7632700" y="5982335"/>
            <a:ext cx="3357880" cy="583565"/>
          </a:xfrm>
          <a:prstGeom prst="rect">
            <a:avLst/>
          </a:prstGeom>
          <a:noFill/>
        </p:spPr>
        <p:txBody>
          <a:bodyPr wrap="square" rtlCol="0">
            <a:spAutoFit/>
          </a:bodyPr>
          <a:p>
            <a:pPr algn="ctr"/>
            <a:r>
              <a:rPr lang="en-US" altLang="zh-CN" sz="1600"/>
              <a:t>21.</a:t>
            </a:r>
            <a:r>
              <a:rPr lang="en-US" altLang="zh-CN" sz="1600">
                <a:sym typeface="+mn-ea"/>
              </a:rPr>
              <a:t>Cut off the tie buckle and remove 8 screws</a:t>
            </a:r>
            <a:endParaRPr lang="en-US" altLang="zh-CN" sz="1600">
              <a:sym typeface="+mn-ea"/>
            </a:endParaRPr>
          </a:p>
        </p:txBody>
      </p:sp>
      <p:sp>
        <p:nvSpPr>
          <p:cNvPr id="2" name="文本框 1"/>
          <p:cNvSpPr txBox="1"/>
          <p:nvPr>
            <p:custDataLst>
              <p:tags r:id="rId13"/>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
        <p:nvSpPr>
          <p:cNvPr id="6" name="灯片编号占位符 4"/>
          <p:cNvSpPr>
            <a:spLocks noGrp="1"/>
          </p:cNvSpPr>
          <p:nvPr/>
        </p:nvSpPr>
        <p:spPr>
          <a:xfrm>
            <a:off x="11098530" y="6548755"/>
            <a:ext cx="1012190" cy="316865"/>
          </a:xfrm>
          <a:prstGeom prst="rect">
            <a:avLst/>
          </a:prstGeom>
        </p:spPr>
        <p:txBody>
          <a:bodyPr vert="horz" lIns="91440" tIns="45720" rIns="91440" bIns="45720" rtlCol="0" anchor="ctr">
            <a:noAutofit/>
          </a:bodyPr>
          <a:lstStyle>
            <a:defPPr>
              <a:defRPr lang="zh-CN"/>
            </a:defPPr>
            <a:lvl1pPr marL="0" algn="r" defTabSz="727710" rtl="0" eaLnBrk="1" latinLnBrk="0" hangingPunct="1">
              <a:defRPr sz="1450" kern="1200">
                <a:solidFill>
                  <a:schemeClr val="tx1">
                    <a:tint val="75000"/>
                  </a:schemeClr>
                </a:solidFill>
                <a:latin typeface="+mn-lt"/>
                <a:ea typeface="+mn-ea"/>
                <a:cs typeface="+mn-cs"/>
              </a:defRPr>
            </a:lvl1pPr>
            <a:lvl2pPr marL="364490" algn="l" defTabSz="727710" rtl="0" eaLnBrk="1" latinLnBrk="0" hangingPunct="1">
              <a:defRPr sz="1435" kern="1200">
                <a:solidFill>
                  <a:schemeClr val="tx1"/>
                </a:solidFill>
                <a:latin typeface="+mn-lt"/>
                <a:ea typeface="+mn-ea"/>
                <a:cs typeface="+mn-cs"/>
              </a:defRPr>
            </a:lvl2pPr>
            <a:lvl3pPr marL="727710" algn="l" defTabSz="727710" rtl="0" eaLnBrk="1" latinLnBrk="0" hangingPunct="1">
              <a:defRPr sz="1435" kern="1200">
                <a:solidFill>
                  <a:schemeClr val="tx1"/>
                </a:solidFill>
                <a:latin typeface="+mn-lt"/>
                <a:ea typeface="+mn-ea"/>
                <a:cs typeface="+mn-cs"/>
              </a:defRPr>
            </a:lvl3pPr>
            <a:lvl4pPr marL="1092200" algn="l" defTabSz="727710" rtl="0" eaLnBrk="1" latinLnBrk="0" hangingPunct="1">
              <a:defRPr sz="1435" kern="1200">
                <a:solidFill>
                  <a:schemeClr val="tx1"/>
                </a:solidFill>
                <a:latin typeface="+mn-lt"/>
                <a:ea typeface="+mn-ea"/>
                <a:cs typeface="+mn-cs"/>
              </a:defRPr>
            </a:lvl4pPr>
            <a:lvl5pPr marL="1456055" algn="l" defTabSz="727710" rtl="0" eaLnBrk="1" latinLnBrk="0" hangingPunct="1">
              <a:defRPr sz="1435" kern="1200">
                <a:solidFill>
                  <a:schemeClr val="tx1"/>
                </a:solidFill>
                <a:latin typeface="+mn-lt"/>
                <a:ea typeface="+mn-ea"/>
                <a:cs typeface="+mn-cs"/>
              </a:defRPr>
            </a:lvl5pPr>
            <a:lvl6pPr marL="1819910" algn="l" defTabSz="727710" rtl="0" eaLnBrk="1" latinLnBrk="0" hangingPunct="1">
              <a:defRPr sz="1435" kern="1200">
                <a:solidFill>
                  <a:schemeClr val="tx1"/>
                </a:solidFill>
                <a:latin typeface="+mn-lt"/>
                <a:ea typeface="+mn-ea"/>
                <a:cs typeface="+mn-cs"/>
              </a:defRPr>
            </a:lvl6pPr>
            <a:lvl7pPr marL="2183765" algn="l" defTabSz="727710" rtl="0" eaLnBrk="1" latinLnBrk="0" hangingPunct="1">
              <a:defRPr sz="1435" kern="1200">
                <a:solidFill>
                  <a:schemeClr val="tx1"/>
                </a:solidFill>
                <a:latin typeface="+mn-lt"/>
                <a:ea typeface="+mn-ea"/>
                <a:cs typeface="+mn-cs"/>
              </a:defRPr>
            </a:lvl7pPr>
            <a:lvl8pPr marL="2547620" algn="l" defTabSz="727710" rtl="0" eaLnBrk="1" latinLnBrk="0" hangingPunct="1">
              <a:defRPr sz="1435" kern="1200">
                <a:solidFill>
                  <a:schemeClr val="tx1"/>
                </a:solidFill>
                <a:latin typeface="+mn-lt"/>
                <a:ea typeface="+mn-ea"/>
                <a:cs typeface="+mn-cs"/>
              </a:defRPr>
            </a:lvl8pPr>
            <a:lvl9pPr marL="2911475" algn="l" defTabSz="727710" rtl="0" eaLnBrk="1" latinLnBrk="0" hangingPunct="1">
              <a:defRPr sz="1435" kern="1200">
                <a:solidFill>
                  <a:schemeClr val="tx1"/>
                </a:solidFill>
                <a:latin typeface="+mn-lt"/>
                <a:ea typeface="+mn-ea"/>
                <a:cs typeface="+mn-cs"/>
              </a:defRPr>
            </a:lvl9pPr>
          </a:lstStyle>
          <a:p>
            <a:r>
              <a:rPr lang="zh-CN" altLang="en-US" smtClean="0"/>
              <a:t>第</a:t>
            </a:r>
            <a:fld id="{49AE70B2-8BF9-45C0-BB95-33D1B9D3A854}" type="slidenum">
              <a:rPr lang="zh-CN" altLang="en-US" smtClean="0"/>
            </a:fld>
            <a:r>
              <a:rPr lang="zh-CN" altLang="en-US" smtClean="0"/>
              <a:t>页</a:t>
            </a:r>
            <a:endParaRPr lang="zh-CN" altLang="en-US"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 name="图片 60"/>
          <p:cNvPicPr>
            <a:picLocks noChangeAspect="1"/>
          </p:cNvPicPr>
          <p:nvPr/>
        </p:nvPicPr>
        <p:blipFill>
          <a:blip r:embed="rId1"/>
          <a:stretch>
            <a:fillRect/>
          </a:stretch>
        </p:blipFill>
        <p:spPr>
          <a:xfrm>
            <a:off x="611505" y="1256665"/>
            <a:ext cx="3008630" cy="2372360"/>
          </a:xfrm>
          <a:prstGeom prst="rect">
            <a:avLst/>
          </a:prstGeom>
        </p:spPr>
      </p:pic>
      <p:sp>
        <p:nvSpPr>
          <p:cNvPr id="70" name="椭圆 69"/>
          <p:cNvSpPr/>
          <p:nvPr/>
        </p:nvSpPr>
        <p:spPr>
          <a:xfrm>
            <a:off x="2833370" y="2011680"/>
            <a:ext cx="304165" cy="2901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椭圆 70"/>
          <p:cNvSpPr/>
          <p:nvPr/>
        </p:nvSpPr>
        <p:spPr>
          <a:xfrm>
            <a:off x="887095" y="2011680"/>
            <a:ext cx="304165" cy="2901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椭圆 71"/>
          <p:cNvSpPr/>
          <p:nvPr/>
        </p:nvSpPr>
        <p:spPr>
          <a:xfrm>
            <a:off x="1637665" y="2011680"/>
            <a:ext cx="304165" cy="2901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3" name="椭圆 72"/>
          <p:cNvSpPr/>
          <p:nvPr/>
        </p:nvSpPr>
        <p:spPr>
          <a:xfrm>
            <a:off x="2097405" y="2011680"/>
            <a:ext cx="304165" cy="2901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4" name="图片 73"/>
          <p:cNvPicPr>
            <a:picLocks noChangeAspect="1"/>
          </p:cNvPicPr>
          <p:nvPr>
            <p:custDataLst>
              <p:tags r:id="rId2"/>
            </p:custDataLst>
          </p:nvPr>
        </p:nvPicPr>
        <p:blipFill>
          <a:blip r:embed="rId3"/>
          <a:stretch>
            <a:fillRect/>
          </a:stretch>
        </p:blipFill>
        <p:spPr>
          <a:xfrm>
            <a:off x="5366068" y="961073"/>
            <a:ext cx="3674110" cy="2472055"/>
          </a:xfrm>
          <a:prstGeom prst="rect">
            <a:avLst/>
          </a:prstGeom>
        </p:spPr>
      </p:pic>
      <p:sp>
        <p:nvSpPr>
          <p:cNvPr id="19" name="文本框 18"/>
          <p:cNvSpPr txBox="1"/>
          <p:nvPr>
            <p:custDataLst>
              <p:tags r:id="rId4"/>
            </p:custDataLst>
          </p:nvPr>
        </p:nvSpPr>
        <p:spPr>
          <a:xfrm>
            <a:off x="367665" y="3629025"/>
            <a:ext cx="3357880" cy="368300"/>
          </a:xfrm>
          <a:prstGeom prst="rect">
            <a:avLst/>
          </a:prstGeom>
          <a:noFill/>
        </p:spPr>
        <p:txBody>
          <a:bodyPr wrap="square" rtlCol="0">
            <a:spAutoFit/>
          </a:bodyPr>
          <a:p>
            <a:pPr algn="ctr"/>
            <a:r>
              <a:rPr lang="en-US" altLang="zh-CN"/>
              <a:t>22.</a:t>
            </a:r>
            <a:r>
              <a:rPr lang="en-US" altLang="zh-CN">
                <a:sym typeface="+mn-ea"/>
              </a:rPr>
              <a:t>Pull out the trachea</a:t>
            </a:r>
            <a:endParaRPr lang="en-US" altLang="zh-CN">
              <a:sym typeface="+mn-ea"/>
            </a:endParaRPr>
          </a:p>
        </p:txBody>
      </p:sp>
      <p:sp>
        <p:nvSpPr>
          <p:cNvPr id="2" name="文本框 1"/>
          <p:cNvSpPr txBox="1"/>
          <p:nvPr>
            <p:custDataLst>
              <p:tags r:id="rId5"/>
            </p:custDataLst>
          </p:nvPr>
        </p:nvSpPr>
        <p:spPr>
          <a:xfrm>
            <a:off x="5524500" y="3536950"/>
            <a:ext cx="3357880" cy="368300"/>
          </a:xfrm>
          <a:prstGeom prst="rect">
            <a:avLst/>
          </a:prstGeom>
          <a:noFill/>
        </p:spPr>
        <p:txBody>
          <a:bodyPr wrap="square" rtlCol="0">
            <a:spAutoFit/>
          </a:bodyPr>
          <a:p>
            <a:pPr algn="ctr"/>
            <a:r>
              <a:rPr lang="en-US" altLang="zh-CN"/>
              <a:t>23.</a:t>
            </a:r>
            <a:r>
              <a:rPr lang="en-US" altLang="zh-CN">
                <a:sym typeface="+mn-ea"/>
              </a:rPr>
              <a:t>lower leg separation</a:t>
            </a:r>
            <a:endParaRPr lang="en-US" altLang="zh-CN">
              <a:sym typeface="+mn-ea"/>
            </a:endParaRPr>
          </a:p>
        </p:txBody>
      </p:sp>
      <p:sp>
        <p:nvSpPr>
          <p:cNvPr id="8" name="文本框 7"/>
          <p:cNvSpPr txBox="1"/>
          <p:nvPr>
            <p:custDataLst>
              <p:tags r:id="rId6"/>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
        <p:nvSpPr>
          <p:cNvPr id="6" name="灯片编号占位符 4"/>
          <p:cNvSpPr>
            <a:spLocks noGrp="1"/>
          </p:cNvSpPr>
          <p:nvPr/>
        </p:nvSpPr>
        <p:spPr>
          <a:xfrm>
            <a:off x="11098530" y="6541135"/>
            <a:ext cx="1012190" cy="316865"/>
          </a:xfrm>
          <a:prstGeom prst="rect">
            <a:avLst/>
          </a:prstGeom>
        </p:spPr>
        <p:txBody>
          <a:bodyPr vert="horz" lIns="91440" tIns="45720" rIns="91440" bIns="45720" rtlCol="0" anchor="ctr">
            <a:noAutofit/>
          </a:bodyPr>
          <a:lstStyle>
            <a:defPPr>
              <a:defRPr lang="zh-CN"/>
            </a:defPPr>
            <a:lvl1pPr marL="0" algn="r" defTabSz="727710" rtl="0" eaLnBrk="1" latinLnBrk="0" hangingPunct="1">
              <a:defRPr sz="1450" kern="1200">
                <a:solidFill>
                  <a:schemeClr val="tx1">
                    <a:tint val="75000"/>
                  </a:schemeClr>
                </a:solidFill>
                <a:latin typeface="+mn-lt"/>
                <a:ea typeface="+mn-ea"/>
                <a:cs typeface="+mn-cs"/>
              </a:defRPr>
            </a:lvl1pPr>
            <a:lvl2pPr marL="364490" algn="l" defTabSz="727710" rtl="0" eaLnBrk="1" latinLnBrk="0" hangingPunct="1">
              <a:defRPr sz="1435" kern="1200">
                <a:solidFill>
                  <a:schemeClr val="tx1"/>
                </a:solidFill>
                <a:latin typeface="+mn-lt"/>
                <a:ea typeface="+mn-ea"/>
                <a:cs typeface="+mn-cs"/>
              </a:defRPr>
            </a:lvl2pPr>
            <a:lvl3pPr marL="727710" algn="l" defTabSz="727710" rtl="0" eaLnBrk="1" latinLnBrk="0" hangingPunct="1">
              <a:defRPr sz="1435" kern="1200">
                <a:solidFill>
                  <a:schemeClr val="tx1"/>
                </a:solidFill>
                <a:latin typeface="+mn-lt"/>
                <a:ea typeface="+mn-ea"/>
                <a:cs typeface="+mn-cs"/>
              </a:defRPr>
            </a:lvl3pPr>
            <a:lvl4pPr marL="1092200" algn="l" defTabSz="727710" rtl="0" eaLnBrk="1" latinLnBrk="0" hangingPunct="1">
              <a:defRPr sz="1435" kern="1200">
                <a:solidFill>
                  <a:schemeClr val="tx1"/>
                </a:solidFill>
                <a:latin typeface="+mn-lt"/>
                <a:ea typeface="+mn-ea"/>
                <a:cs typeface="+mn-cs"/>
              </a:defRPr>
            </a:lvl4pPr>
            <a:lvl5pPr marL="1456055" algn="l" defTabSz="727710" rtl="0" eaLnBrk="1" latinLnBrk="0" hangingPunct="1">
              <a:defRPr sz="1435" kern="1200">
                <a:solidFill>
                  <a:schemeClr val="tx1"/>
                </a:solidFill>
                <a:latin typeface="+mn-lt"/>
                <a:ea typeface="+mn-ea"/>
                <a:cs typeface="+mn-cs"/>
              </a:defRPr>
            </a:lvl5pPr>
            <a:lvl6pPr marL="1819910" algn="l" defTabSz="727710" rtl="0" eaLnBrk="1" latinLnBrk="0" hangingPunct="1">
              <a:defRPr sz="1435" kern="1200">
                <a:solidFill>
                  <a:schemeClr val="tx1"/>
                </a:solidFill>
                <a:latin typeface="+mn-lt"/>
                <a:ea typeface="+mn-ea"/>
                <a:cs typeface="+mn-cs"/>
              </a:defRPr>
            </a:lvl6pPr>
            <a:lvl7pPr marL="2183765" algn="l" defTabSz="727710" rtl="0" eaLnBrk="1" latinLnBrk="0" hangingPunct="1">
              <a:defRPr sz="1435" kern="1200">
                <a:solidFill>
                  <a:schemeClr val="tx1"/>
                </a:solidFill>
                <a:latin typeface="+mn-lt"/>
                <a:ea typeface="+mn-ea"/>
                <a:cs typeface="+mn-cs"/>
              </a:defRPr>
            </a:lvl7pPr>
            <a:lvl8pPr marL="2547620" algn="l" defTabSz="727710" rtl="0" eaLnBrk="1" latinLnBrk="0" hangingPunct="1">
              <a:defRPr sz="1435" kern="1200">
                <a:solidFill>
                  <a:schemeClr val="tx1"/>
                </a:solidFill>
                <a:latin typeface="+mn-lt"/>
                <a:ea typeface="+mn-ea"/>
                <a:cs typeface="+mn-cs"/>
              </a:defRPr>
            </a:lvl8pPr>
            <a:lvl9pPr marL="2911475" algn="l" defTabSz="727710" rtl="0" eaLnBrk="1" latinLnBrk="0" hangingPunct="1">
              <a:defRPr sz="1435" kern="1200">
                <a:solidFill>
                  <a:schemeClr val="tx1"/>
                </a:solidFill>
                <a:latin typeface="+mn-lt"/>
                <a:ea typeface="+mn-ea"/>
                <a:cs typeface="+mn-cs"/>
              </a:defRPr>
            </a:lvl9pPr>
          </a:lstStyle>
          <a:p>
            <a:r>
              <a:rPr lang="zh-CN" altLang="en-US" smtClean="0"/>
              <a:t>第</a:t>
            </a:r>
            <a:fld id="{49AE70B2-8BF9-45C0-BB95-33D1B9D3A854}" type="slidenum">
              <a:rPr lang="zh-CN" altLang="en-US" smtClean="0"/>
            </a:fld>
            <a:r>
              <a:rPr lang="zh-CN" altLang="en-US" smtClean="0"/>
              <a:t>页</a:t>
            </a:r>
            <a:endParaRPr lang="zh-CN" altLang="en-US"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212725" y="5654675"/>
            <a:ext cx="3651885" cy="645160"/>
          </a:xfrm>
          <a:prstGeom prst="rect">
            <a:avLst/>
          </a:prstGeom>
          <a:noFill/>
        </p:spPr>
        <p:txBody>
          <a:bodyPr wrap="square" rtlCol="0">
            <a:spAutoFit/>
          </a:bodyPr>
          <a:p>
            <a:r>
              <a:rPr lang="en-US" altLang="zh-CN"/>
              <a:t>4.Unzip the zipper and remove the screws holding the air bag</a:t>
            </a:r>
            <a:endParaRPr lang="en-US" altLang="zh-CN"/>
          </a:p>
        </p:txBody>
      </p:sp>
      <p:sp>
        <p:nvSpPr>
          <p:cNvPr id="22" name="文本框 21"/>
          <p:cNvSpPr txBox="1"/>
          <p:nvPr/>
        </p:nvSpPr>
        <p:spPr>
          <a:xfrm>
            <a:off x="5099685" y="5726430"/>
            <a:ext cx="1991995" cy="645160"/>
          </a:xfrm>
          <a:prstGeom prst="rect">
            <a:avLst/>
          </a:prstGeom>
          <a:noFill/>
        </p:spPr>
        <p:txBody>
          <a:bodyPr wrap="square" rtlCol="0">
            <a:spAutoFit/>
          </a:bodyPr>
          <a:p>
            <a:r>
              <a:rPr lang="en-US" altLang="zh-CN"/>
              <a:t>5.Pull off the airway terminal</a:t>
            </a:r>
            <a:endParaRPr lang="en-US" altLang="zh-CN"/>
          </a:p>
        </p:txBody>
      </p:sp>
      <p:sp>
        <p:nvSpPr>
          <p:cNvPr id="23" name="文本框 22"/>
          <p:cNvSpPr txBox="1"/>
          <p:nvPr/>
        </p:nvSpPr>
        <p:spPr>
          <a:xfrm>
            <a:off x="8263890" y="5727065"/>
            <a:ext cx="3479165" cy="368300"/>
          </a:xfrm>
          <a:prstGeom prst="rect">
            <a:avLst/>
          </a:prstGeom>
          <a:noFill/>
        </p:spPr>
        <p:txBody>
          <a:bodyPr wrap="square" rtlCol="0">
            <a:spAutoFit/>
          </a:bodyPr>
          <a:p>
            <a:r>
              <a:rPr lang="en-US" altLang="zh-CN"/>
              <a:t>6.Remove the air bag assembly</a:t>
            </a:r>
            <a:endParaRPr lang="en-US" altLang="zh-CN"/>
          </a:p>
        </p:txBody>
      </p:sp>
      <p:pic>
        <p:nvPicPr>
          <p:cNvPr id="5" name="图片 4"/>
          <p:cNvPicPr>
            <a:picLocks noChangeAspect="1"/>
          </p:cNvPicPr>
          <p:nvPr/>
        </p:nvPicPr>
        <p:blipFill>
          <a:blip r:embed="rId1"/>
          <a:stretch>
            <a:fillRect/>
          </a:stretch>
        </p:blipFill>
        <p:spPr>
          <a:xfrm>
            <a:off x="528320" y="861060"/>
            <a:ext cx="2594610" cy="2203450"/>
          </a:xfrm>
          <a:prstGeom prst="rect">
            <a:avLst/>
          </a:prstGeom>
        </p:spPr>
      </p:pic>
      <p:pic>
        <p:nvPicPr>
          <p:cNvPr id="6" name="图片 5"/>
          <p:cNvPicPr>
            <a:picLocks noChangeAspect="1"/>
          </p:cNvPicPr>
          <p:nvPr/>
        </p:nvPicPr>
        <p:blipFill>
          <a:blip r:embed="rId2"/>
          <a:stretch>
            <a:fillRect/>
          </a:stretch>
        </p:blipFill>
        <p:spPr>
          <a:xfrm>
            <a:off x="4095750" y="861060"/>
            <a:ext cx="3132455" cy="2174240"/>
          </a:xfrm>
          <a:prstGeom prst="rect">
            <a:avLst/>
          </a:prstGeom>
        </p:spPr>
      </p:pic>
      <p:pic>
        <p:nvPicPr>
          <p:cNvPr id="8" name="图片 7"/>
          <p:cNvPicPr>
            <a:picLocks noChangeAspect="1"/>
          </p:cNvPicPr>
          <p:nvPr/>
        </p:nvPicPr>
        <p:blipFill>
          <a:blip r:embed="rId3"/>
          <a:stretch>
            <a:fillRect/>
          </a:stretch>
        </p:blipFill>
        <p:spPr>
          <a:xfrm>
            <a:off x="528320" y="3653790"/>
            <a:ext cx="2594610" cy="1832610"/>
          </a:xfrm>
          <a:prstGeom prst="rect">
            <a:avLst/>
          </a:prstGeom>
        </p:spPr>
      </p:pic>
      <p:pic>
        <p:nvPicPr>
          <p:cNvPr id="9" name="图片 8"/>
          <p:cNvPicPr>
            <a:picLocks noChangeAspect="1"/>
          </p:cNvPicPr>
          <p:nvPr/>
        </p:nvPicPr>
        <p:blipFill>
          <a:blip r:embed="rId4"/>
          <a:stretch>
            <a:fillRect/>
          </a:stretch>
        </p:blipFill>
        <p:spPr>
          <a:xfrm>
            <a:off x="4294505" y="3609975"/>
            <a:ext cx="2872105" cy="1993265"/>
          </a:xfrm>
          <a:prstGeom prst="rect">
            <a:avLst/>
          </a:prstGeom>
        </p:spPr>
      </p:pic>
      <p:sp>
        <p:nvSpPr>
          <p:cNvPr id="10" name="文本框 9"/>
          <p:cNvSpPr txBox="1"/>
          <p:nvPr/>
        </p:nvSpPr>
        <p:spPr>
          <a:xfrm>
            <a:off x="861060" y="3117215"/>
            <a:ext cx="2261870" cy="368300"/>
          </a:xfrm>
          <a:prstGeom prst="rect">
            <a:avLst/>
          </a:prstGeom>
          <a:noFill/>
        </p:spPr>
        <p:txBody>
          <a:bodyPr wrap="square" rtlCol="0">
            <a:spAutoFit/>
          </a:bodyPr>
          <a:p>
            <a:r>
              <a:rPr lang="en-US" altLang="zh-CN"/>
              <a:t>1.unzipped</a:t>
            </a:r>
            <a:endParaRPr lang="en-US" altLang="zh-CN"/>
          </a:p>
        </p:txBody>
      </p:sp>
      <p:sp>
        <p:nvSpPr>
          <p:cNvPr id="11" name="文本框 10"/>
          <p:cNvSpPr txBox="1"/>
          <p:nvPr/>
        </p:nvSpPr>
        <p:spPr>
          <a:xfrm>
            <a:off x="4486275" y="3131185"/>
            <a:ext cx="2362835" cy="368300"/>
          </a:xfrm>
          <a:prstGeom prst="rect">
            <a:avLst/>
          </a:prstGeom>
          <a:noFill/>
        </p:spPr>
        <p:txBody>
          <a:bodyPr wrap="square" rtlCol="0">
            <a:spAutoFit/>
          </a:bodyPr>
          <a:p>
            <a:r>
              <a:rPr lang="en-US" altLang="zh-CN"/>
              <a:t>2.Remove 2 screws</a:t>
            </a:r>
            <a:endParaRPr lang="en-US" altLang="zh-CN"/>
          </a:p>
        </p:txBody>
      </p:sp>
      <p:sp>
        <p:nvSpPr>
          <p:cNvPr id="13" name="文本框 12"/>
          <p:cNvSpPr txBox="1"/>
          <p:nvPr/>
        </p:nvSpPr>
        <p:spPr>
          <a:xfrm>
            <a:off x="8604250" y="3131185"/>
            <a:ext cx="2377440" cy="368300"/>
          </a:xfrm>
          <a:prstGeom prst="rect">
            <a:avLst/>
          </a:prstGeom>
          <a:noFill/>
        </p:spPr>
        <p:txBody>
          <a:bodyPr wrap="square" rtlCol="0">
            <a:spAutoFit/>
          </a:bodyPr>
          <a:p>
            <a:r>
              <a:rPr lang="en-US" altLang="zh-CN"/>
              <a:t>3.Lower calf holster</a:t>
            </a:r>
            <a:endParaRPr lang="en-US" altLang="zh-CN"/>
          </a:p>
        </p:txBody>
      </p:sp>
      <p:sp>
        <p:nvSpPr>
          <p:cNvPr id="14" name="椭圆 13"/>
          <p:cNvSpPr/>
          <p:nvPr/>
        </p:nvSpPr>
        <p:spPr>
          <a:xfrm>
            <a:off x="1078865" y="120332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nvSpPr>
        <p:spPr>
          <a:xfrm>
            <a:off x="6096000" y="240347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5878195" y="88455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1205865" y="3806190"/>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1898015" y="3806190"/>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1205865" y="473011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898015" y="473011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5661025" y="476567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6414135" y="4730115"/>
            <a:ext cx="434975" cy="3187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3" name="图片 17"/>
          <p:cNvPicPr>
            <a:picLocks noChangeAspect="1"/>
          </p:cNvPicPr>
          <p:nvPr/>
        </p:nvPicPr>
        <p:blipFill>
          <a:blip r:embed="rId5"/>
          <a:stretch>
            <a:fillRect/>
          </a:stretch>
        </p:blipFill>
        <p:spPr>
          <a:xfrm>
            <a:off x="8338185" y="3576955"/>
            <a:ext cx="2839720" cy="2145030"/>
          </a:xfrm>
          <a:prstGeom prst="rect">
            <a:avLst/>
          </a:prstGeom>
        </p:spPr>
      </p:pic>
      <p:pic>
        <p:nvPicPr>
          <p:cNvPr id="12" name="图片 11"/>
          <p:cNvPicPr>
            <a:picLocks noChangeAspect="1"/>
          </p:cNvPicPr>
          <p:nvPr/>
        </p:nvPicPr>
        <p:blipFill>
          <a:blip r:embed="rId6"/>
          <a:stretch>
            <a:fillRect/>
          </a:stretch>
        </p:blipFill>
        <p:spPr>
          <a:xfrm>
            <a:off x="7980045" y="855345"/>
            <a:ext cx="3197225" cy="2275840"/>
          </a:xfrm>
          <a:prstGeom prst="rect">
            <a:avLst/>
          </a:prstGeom>
        </p:spPr>
      </p:pic>
      <p:sp>
        <p:nvSpPr>
          <p:cNvPr id="2" name="灯片编号占位符 4"/>
          <p:cNvSpPr>
            <a:spLocks noGrp="1"/>
          </p:cNvSpPr>
          <p:nvPr/>
        </p:nvSpPr>
        <p:spPr>
          <a:xfrm>
            <a:off x="11098530" y="6541135"/>
            <a:ext cx="1012190" cy="316865"/>
          </a:xfrm>
          <a:prstGeom prst="rect">
            <a:avLst/>
          </a:prstGeom>
        </p:spPr>
        <p:txBody>
          <a:bodyPr vert="horz" lIns="91440" tIns="45720" rIns="91440" bIns="45720" rtlCol="0" anchor="ctr">
            <a:noAutofit/>
          </a:bodyPr>
          <a:lstStyle>
            <a:defPPr>
              <a:defRPr lang="zh-CN"/>
            </a:defPPr>
            <a:lvl1pPr marL="0" algn="r" defTabSz="727710" rtl="0" eaLnBrk="1" latinLnBrk="0" hangingPunct="1">
              <a:defRPr sz="1450" kern="1200">
                <a:solidFill>
                  <a:schemeClr val="tx1">
                    <a:tint val="75000"/>
                  </a:schemeClr>
                </a:solidFill>
                <a:latin typeface="+mn-lt"/>
                <a:ea typeface="+mn-ea"/>
                <a:cs typeface="+mn-cs"/>
              </a:defRPr>
            </a:lvl1pPr>
            <a:lvl2pPr marL="364490" algn="l" defTabSz="727710" rtl="0" eaLnBrk="1" latinLnBrk="0" hangingPunct="1">
              <a:defRPr sz="1435" kern="1200">
                <a:solidFill>
                  <a:schemeClr val="tx1"/>
                </a:solidFill>
                <a:latin typeface="+mn-lt"/>
                <a:ea typeface="+mn-ea"/>
                <a:cs typeface="+mn-cs"/>
              </a:defRPr>
            </a:lvl2pPr>
            <a:lvl3pPr marL="727710" algn="l" defTabSz="727710" rtl="0" eaLnBrk="1" latinLnBrk="0" hangingPunct="1">
              <a:defRPr sz="1435" kern="1200">
                <a:solidFill>
                  <a:schemeClr val="tx1"/>
                </a:solidFill>
                <a:latin typeface="+mn-lt"/>
                <a:ea typeface="+mn-ea"/>
                <a:cs typeface="+mn-cs"/>
              </a:defRPr>
            </a:lvl3pPr>
            <a:lvl4pPr marL="1092200" algn="l" defTabSz="727710" rtl="0" eaLnBrk="1" latinLnBrk="0" hangingPunct="1">
              <a:defRPr sz="1435" kern="1200">
                <a:solidFill>
                  <a:schemeClr val="tx1"/>
                </a:solidFill>
                <a:latin typeface="+mn-lt"/>
                <a:ea typeface="+mn-ea"/>
                <a:cs typeface="+mn-cs"/>
              </a:defRPr>
            </a:lvl4pPr>
            <a:lvl5pPr marL="1456055" algn="l" defTabSz="727710" rtl="0" eaLnBrk="1" latinLnBrk="0" hangingPunct="1">
              <a:defRPr sz="1435" kern="1200">
                <a:solidFill>
                  <a:schemeClr val="tx1"/>
                </a:solidFill>
                <a:latin typeface="+mn-lt"/>
                <a:ea typeface="+mn-ea"/>
                <a:cs typeface="+mn-cs"/>
              </a:defRPr>
            </a:lvl5pPr>
            <a:lvl6pPr marL="1819910" algn="l" defTabSz="727710" rtl="0" eaLnBrk="1" latinLnBrk="0" hangingPunct="1">
              <a:defRPr sz="1435" kern="1200">
                <a:solidFill>
                  <a:schemeClr val="tx1"/>
                </a:solidFill>
                <a:latin typeface="+mn-lt"/>
                <a:ea typeface="+mn-ea"/>
                <a:cs typeface="+mn-cs"/>
              </a:defRPr>
            </a:lvl6pPr>
            <a:lvl7pPr marL="2183765" algn="l" defTabSz="727710" rtl="0" eaLnBrk="1" latinLnBrk="0" hangingPunct="1">
              <a:defRPr sz="1435" kern="1200">
                <a:solidFill>
                  <a:schemeClr val="tx1"/>
                </a:solidFill>
                <a:latin typeface="+mn-lt"/>
                <a:ea typeface="+mn-ea"/>
                <a:cs typeface="+mn-cs"/>
              </a:defRPr>
            </a:lvl7pPr>
            <a:lvl8pPr marL="2547620" algn="l" defTabSz="727710" rtl="0" eaLnBrk="1" latinLnBrk="0" hangingPunct="1">
              <a:defRPr sz="1435" kern="1200">
                <a:solidFill>
                  <a:schemeClr val="tx1"/>
                </a:solidFill>
                <a:latin typeface="+mn-lt"/>
                <a:ea typeface="+mn-ea"/>
                <a:cs typeface="+mn-cs"/>
              </a:defRPr>
            </a:lvl8pPr>
            <a:lvl9pPr marL="2911475" algn="l" defTabSz="727710" rtl="0" eaLnBrk="1" latinLnBrk="0" hangingPunct="1">
              <a:defRPr sz="1435" kern="1200">
                <a:solidFill>
                  <a:schemeClr val="tx1"/>
                </a:solidFill>
                <a:latin typeface="+mn-lt"/>
                <a:ea typeface="+mn-ea"/>
                <a:cs typeface="+mn-cs"/>
              </a:defRPr>
            </a:lvl9pPr>
          </a:lstStyle>
          <a:p>
            <a:r>
              <a:rPr lang="zh-CN" altLang="en-US" smtClean="0"/>
              <a:t>第</a:t>
            </a:r>
            <a:fld id="{49AE70B2-8BF9-45C0-BB95-33D1B9D3A854}" type="slidenum">
              <a:rPr lang="zh-CN" altLang="en-US" smtClean="0"/>
            </a:fld>
            <a:r>
              <a:rPr lang="zh-CN" altLang="en-US" smtClean="0"/>
              <a:t>页</a:t>
            </a:r>
            <a:endParaRPr lang="zh-CN" altLang="en-US" smtClean="0"/>
          </a:p>
        </p:txBody>
      </p:sp>
      <p:sp>
        <p:nvSpPr>
          <p:cNvPr id="21" name="文本框 20"/>
          <p:cNvSpPr txBox="1"/>
          <p:nvPr>
            <p:custDataLst>
              <p:tags r:id="rId7"/>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650875" y="4196080"/>
            <a:ext cx="3444875" cy="645160"/>
          </a:xfrm>
          <a:prstGeom prst="rect">
            <a:avLst/>
          </a:prstGeom>
          <a:noFill/>
        </p:spPr>
        <p:txBody>
          <a:bodyPr wrap="square" rtlCol="0">
            <a:spAutoFit/>
          </a:bodyPr>
          <a:p>
            <a:r>
              <a:rPr lang="en-US" altLang="zh-CN"/>
              <a:t>7.Unplug the signal terminals and remove 12 screws</a:t>
            </a:r>
            <a:endParaRPr lang="en-US" altLang="zh-CN"/>
          </a:p>
        </p:txBody>
      </p:sp>
      <p:sp>
        <p:nvSpPr>
          <p:cNvPr id="23" name="文本框 22"/>
          <p:cNvSpPr txBox="1"/>
          <p:nvPr/>
        </p:nvSpPr>
        <p:spPr>
          <a:xfrm>
            <a:off x="6450965" y="3991610"/>
            <a:ext cx="3081655" cy="368300"/>
          </a:xfrm>
          <a:prstGeom prst="rect">
            <a:avLst/>
          </a:prstGeom>
          <a:noFill/>
        </p:spPr>
        <p:txBody>
          <a:bodyPr wrap="square" rtlCol="0">
            <a:spAutoFit/>
          </a:bodyPr>
          <a:p>
            <a:r>
              <a:rPr lang="en-US" altLang="zh-CN"/>
              <a:t>8.Foot machine components</a:t>
            </a:r>
            <a:endParaRPr lang="en-US" altLang="zh-CN"/>
          </a:p>
        </p:txBody>
      </p:sp>
      <p:pic>
        <p:nvPicPr>
          <p:cNvPr id="10" name="图片 9"/>
          <p:cNvPicPr>
            <a:picLocks noChangeAspect="1"/>
          </p:cNvPicPr>
          <p:nvPr/>
        </p:nvPicPr>
        <p:blipFill>
          <a:blip r:embed="rId1"/>
          <a:stretch>
            <a:fillRect/>
          </a:stretch>
        </p:blipFill>
        <p:spPr>
          <a:xfrm>
            <a:off x="845820" y="1421765"/>
            <a:ext cx="3353435" cy="2569845"/>
          </a:xfrm>
          <a:prstGeom prst="rect">
            <a:avLst/>
          </a:prstGeom>
        </p:spPr>
      </p:pic>
      <p:pic>
        <p:nvPicPr>
          <p:cNvPr id="11" name="图片 10"/>
          <p:cNvPicPr>
            <a:picLocks noChangeAspect="1"/>
          </p:cNvPicPr>
          <p:nvPr/>
        </p:nvPicPr>
        <p:blipFill>
          <a:blip r:embed="rId2"/>
          <a:stretch>
            <a:fillRect/>
          </a:stretch>
        </p:blipFill>
        <p:spPr>
          <a:xfrm>
            <a:off x="5621655" y="1509395"/>
            <a:ext cx="4126865" cy="2176145"/>
          </a:xfrm>
          <a:prstGeom prst="rect">
            <a:avLst/>
          </a:prstGeom>
        </p:spPr>
      </p:pic>
      <p:sp>
        <p:nvSpPr>
          <p:cNvPr id="6" name="灯片编号占位符 4"/>
          <p:cNvSpPr>
            <a:spLocks noGrp="1"/>
          </p:cNvSpPr>
          <p:nvPr/>
        </p:nvSpPr>
        <p:spPr>
          <a:xfrm>
            <a:off x="11098530" y="6541135"/>
            <a:ext cx="1012190" cy="316865"/>
          </a:xfrm>
          <a:prstGeom prst="rect">
            <a:avLst/>
          </a:prstGeom>
        </p:spPr>
        <p:txBody>
          <a:bodyPr vert="horz" lIns="91440" tIns="45720" rIns="91440" bIns="45720" rtlCol="0" anchor="ctr">
            <a:noAutofit/>
          </a:bodyPr>
          <a:lstStyle>
            <a:defPPr>
              <a:defRPr lang="zh-CN"/>
            </a:defPPr>
            <a:lvl1pPr marL="0" algn="r" defTabSz="727710" rtl="0" eaLnBrk="1" latinLnBrk="0" hangingPunct="1">
              <a:defRPr sz="1450" kern="1200">
                <a:solidFill>
                  <a:schemeClr val="tx1">
                    <a:tint val="75000"/>
                  </a:schemeClr>
                </a:solidFill>
                <a:latin typeface="+mn-lt"/>
                <a:ea typeface="+mn-ea"/>
                <a:cs typeface="+mn-cs"/>
              </a:defRPr>
            </a:lvl1pPr>
            <a:lvl2pPr marL="364490" algn="l" defTabSz="727710" rtl="0" eaLnBrk="1" latinLnBrk="0" hangingPunct="1">
              <a:defRPr sz="1435" kern="1200">
                <a:solidFill>
                  <a:schemeClr val="tx1"/>
                </a:solidFill>
                <a:latin typeface="+mn-lt"/>
                <a:ea typeface="+mn-ea"/>
                <a:cs typeface="+mn-cs"/>
              </a:defRPr>
            </a:lvl2pPr>
            <a:lvl3pPr marL="727710" algn="l" defTabSz="727710" rtl="0" eaLnBrk="1" latinLnBrk="0" hangingPunct="1">
              <a:defRPr sz="1435" kern="1200">
                <a:solidFill>
                  <a:schemeClr val="tx1"/>
                </a:solidFill>
                <a:latin typeface="+mn-lt"/>
                <a:ea typeface="+mn-ea"/>
                <a:cs typeface="+mn-cs"/>
              </a:defRPr>
            </a:lvl3pPr>
            <a:lvl4pPr marL="1092200" algn="l" defTabSz="727710" rtl="0" eaLnBrk="1" latinLnBrk="0" hangingPunct="1">
              <a:defRPr sz="1435" kern="1200">
                <a:solidFill>
                  <a:schemeClr val="tx1"/>
                </a:solidFill>
                <a:latin typeface="+mn-lt"/>
                <a:ea typeface="+mn-ea"/>
                <a:cs typeface="+mn-cs"/>
              </a:defRPr>
            </a:lvl4pPr>
            <a:lvl5pPr marL="1456055" algn="l" defTabSz="727710" rtl="0" eaLnBrk="1" latinLnBrk="0" hangingPunct="1">
              <a:defRPr sz="1435" kern="1200">
                <a:solidFill>
                  <a:schemeClr val="tx1"/>
                </a:solidFill>
                <a:latin typeface="+mn-lt"/>
                <a:ea typeface="+mn-ea"/>
                <a:cs typeface="+mn-cs"/>
              </a:defRPr>
            </a:lvl5pPr>
            <a:lvl6pPr marL="1819910" algn="l" defTabSz="727710" rtl="0" eaLnBrk="1" latinLnBrk="0" hangingPunct="1">
              <a:defRPr sz="1435" kern="1200">
                <a:solidFill>
                  <a:schemeClr val="tx1"/>
                </a:solidFill>
                <a:latin typeface="+mn-lt"/>
                <a:ea typeface="+mn-ea"/>
                <a:cs typeface="+mn-cs"/>
              </a:defRPr>
            </a:lvl6pPr>
            <a:lvl7pPr marL="2183765" algn="l" defTabSz="727710" rtl="0" eaLnBrk="1" latinLnBrk="0" hangingPunct="1">
              <a:defRPr sz="1435" kern="1200">
                <a:solidFill>
                  <a:schemeClr val="tx1"/>
                </a:solidFill>
                <a:latin typeface="+mn-lt"/>
                <a:ea typeface="+mn-ea"/>
                <a:cs typeface="+mn-cs"/>
              </a:defRPr>
            </a:lvl7pPr>
            <a:lvl8pPr marL="2547620" algn="l" defTabSz="727710" rtl="0" eaLnBrk="1" latinLnBrk="0" hangingPunct="1">
              <a:defRPr sz="1435" kern="1200">
                <a:solidFill>
                  <a:schemeClr val="tx1"/>
                </a:solidFill>
                <a:latin typeface="+mn-lt"/>
                <a:ea typeface="+mn-ea"/>
                <a:cs typeface="+mn-cs"/>
              </a:defRPr>
            </a:lvl8pPr>
            <a:lvl9pPr marL="2911475" algn="l" defTabSz="727710" rtl="0" eaLnBrk="1" latinLnBrk="0" hangingPunct="1">
              <a:defRPr sz="1435" kern="1200">
                <a:solidFill>
                  <a:schemeClr val="tx1"/>
                </a:solidFill>
                <a:latin typeface="+mn-lt"/>
                <a:ea typeface="+mn-ea"/>
                <a:cs typeface="+mn-cs"/>
              </a:defRPr>
            </a:lvl9pPr>
          </a:lstStyle>
          <a:p>
            <a:r>
              <a:rPr lang="zh-CN" altLang="en-US" smtClean="0"/>
              <a:t>第</a:t>
            </a:r>
            <a:fld id="{49AE70B2-8BF9-45C0-BB95-33D1B9D3A854}" type="slidenum">
              <a:rPr lang="zh-CN" altLang="en-US" smtClean="0"/>
            </a:fld>
            <a:r>
              <a:rPr lang="zh-CN" altLang="en-US" smtClean="0"/>
              <a:t>页</a:t>
            </a:r>
            <a:endParaRPr lang="zh-CN" altLang="en-US" smtClean="0"/>
          </a:p>
        </p:txBody>
      </p:sp>
      <p:sp>
        <p:nvSpPr>
          <p:cNvPr id="8" name="文本框 7"/>
          <p:cNvSpPr txBox="1"/>
          <p:nvPr>
            <p:custDataLst>
              <p:tags r:id="rId3"/>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6550" y="640080"/>
            <a:ext cx="3286760" cy="417195"/>
          </a:xfrm>
          <a:prstGeom prst="rect">
            <a:avLst/>
          </a:prstGeom>
          <a:noFill/>
        </p:spPr>
        <p:txBody>
          <a:bodyPr wrap="square" rtlCol="0">
            <a:noAutofit/>
          </a:bodyPr>
          <a:p>
            <a:r>
              <a:rPr lang="en-US" altLang="zh-CN" b="1"/>
              <a:t>2</a:t>
            </a:r>
            <a:r>
              <a:rPr lang="zh-CN" altLang="en-US" b="1"/>
              <a:t>、</a:t>
            </a:r>
            <a:r>
              <a:rPr lang="en-US" altLang="zh-CN" b="1">
                <a:sym typeface="+mn-ea"/>
              </a:rPr>
              <a:t>Usage of multimeter</a:t>
            </a:r>
            <a:endParaRPr lang="zh-CN" altLang="en-US" b="1"/>
          </a:p>
        </p:txBody>
      </p:sp>
      <p:pic>
        <p:nvPicPr>
          <p:cNvPr id="49" name="图片 48"/>
          <p:cNvPicPr>
            <a:picLocks noChangeAspect="1"/>
          </p:cNvPicPr>
          <p:nvPr/>
        </p:nvPicPr>
        <p:blipFill>
          <a:blip r:embed="rId1"/>
          <a:stretch>
            <a:fillRect/>
          </a:stretch>
        </p:blipFill>
        <p:spPr>
          <a:xfrm>
            <a:off x="4389120" y="1228725"/>
            <a:ext cx="3030220" cy="4777105"/>
          </a:xfrm>
          <a:prstGeom prst="rect">
            <a:avLst/>
          </a:prstGeom>
        </p:spPr>
      </p:pic>
      <p:cxnSp>
        <p:nvCxnSpPr>
          <p:cNvPr id="50" name="直接箭头连接符 49"/>
          <p:cNvCxnSpPr/>
          <p:nvPr/>
        </p:nvCxnSpPr>
        <p:spPr>
          <a:xfrm>
            <a:off x="4105159" y="2644318"/>
            <a:ext cx="1572260"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2016125" y="2538095"/>
            <a:ext cx="2379345"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LED </a:t>
            </a:r>
            <a:r>
              <a:rPr lang="en-US" altLang="zh-CN" sz="1435"/>
              <a:t>d</a:t>
            </a:r>
            <a:r>
              <a:rPr lang="zh-CN" altLang="en-US" sz="1435"/>
              <a:t>isplay</a:t>
            </a:r>
            <a:endParaRPr lang="zh-CN" altLang="en-US" sz="1435"/>
          </a:p>
        </p:txBody>
      </p:sp>
      <p:cxnSp>
        <p:nvCxnSpPr>
          <p:cNvPr id="52" name="直接箭头连接符 51"/>
          <p:cNvCxnSpPr/>
          <p:nvPr/>
        </p:nvCxnSpPr>
        <p:spPr>
          <a:xfrm>
            <a:off x="5679298" y="3963251"/>
            <a:ext cx="1824990"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2017395" y="3043555"/>
            <a:ext cx="237744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Data hold switch</a:t>
            </a:r>
            <a:endParaRPr lang="zh-CN" altLang="en-US" sz="1435"/>
          </a:p>
        </p:txBody>
      </p:sp>
      <p:sp>
        <p:nvSpPr>
          <p:cNvPr id="54" name="矩形 53"/>
          <p:cNvSpPr/>
          <p:nvPr/>
        </p:nvSpPr>
        <p:spPr>
          <a:xfrm>
            <a:off x="7090410" y="3779520"/>
            <a:ext cx="304038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Gear dial</a:t>
            </a:r>
            <a:endParaRPr lang="zh-CN" altLang="en-US" sz="1435"/>
          </a:p>
        </p:txBody>
      </p:sp>
      <p:sp>
        <p:nvSpPr>
          <p:cNvPr id="55" name="矩形 54"/>
          <p:cNvSpPr/>
          <p:nvPr/>
        </p:nvSpPr>
        <p:spPr>
          <a:xfrm>
            <a:off x="2023110" y="4947285"/>
            <a:ext cx="231267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Measuring port</a:t>
            </a:r>
            <a:endParaRPr lang="zh-CN" altLang="en-US" sz="1435"/>
          </a:p>
        </p:txBody>
      </p:sp>
      <p:sp>
        <p:nvSpPr>
          <p:cNvPr id="56" name="矩形 55"/>
          <p:cNvSpPr/>
          <p:nvPr/>
        </p:nvSpPr>
        <p:spPr>
          <a:xfrm>
            <a:off x="2022475" y="4279265"/>
            <a:ext cx="2312670" cy="478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Buzzer (diode test gear）</a:t>
            </a:r>
            <a:endParaRPr lang="zh-CN" altLang="en-US" sz="1435"/>
          </a:p>
        </p:txBody>
      </p:sp>
      <p:sp>
        <p:nvSpPr>
          <p:cNvPr id="57" name="矩形 56"/>
          <p:cNvSpPr/>
          <p:nvPr/>
        </p:nvSpPr>
        <p:spPr>
          <a:xfrm>
            <a:off x="7089140" y="2914650"/>
            <a:ext cx="3041015" cy="693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DC voltage Test </a:t>
            </a:r>
            <a:r>
              <a:rPr lang="zh-CN" altLang="en-US" sz="1435">
                <a:sym typeface="+mn-ea"/>
              </a:rPr>
              <a:t>gear </a:t>
            </a:r>
            <a:r>
              <a:rPr lang="zh-CN" altLang="en-US" sz="1435"/>
              <a:t>V-</a:t>
            </a:r>
            <a:endParaRPr lang="zh-CN" altLang="en-US" sz="1435"/>
          </a:p>
        </p:txBody>
      </p:sp>
      <p:sp>
        <p:nvSpPr>
          <p:cNvPr id="58" name="矩形 57"/>
          <p:cNvSpPr/>
          <p:nvPr/>
        </p:nvSpPr>
        <p:spPr>
          <a:xfrm>
            <a:off x="7089775" y="4185920"/>
            <a:ext cx="3040380" cy="572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AC voltage test gear V~</a:t>
            </a:r>
            <a:endParaRPr lang="zh-CN" altLang="en-US" sz="1435"/>
          </a:p>
        </p:txBody>
      </p:sp>
      <p:sp>
        <p:nvSpPr>
          <p:cNvPr id="59" name="矩形 58"/>
          <p:cNvSpPr/>
          <p:nvPr/>
        </p:nvSpPr>
        <p:spPr>
          <a:xfrm>
            <a:off x="7089140" y="4823460"/>
            <a:ext cx="3041015"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sym typeface="+mn-ea"/>
              </a:rPr>
              <a:t>Measuring port</a:t>
            </a:r>
            <a:endParaRPr lang="zh-CN" altLang="en-US" sz="1435"/>
          </a:p>
        </p:txBody>
      </p:sp>
      <p:cxnSp>
        <p:nvCxnSpPr>
          <p:cNvPr id="60" name="直接箭头连接符 59"/>
          <p:cNvCxnSpPr/>
          <p:nvPr/>
        </p:nvCxnSpPr>
        <p:spPr>
          <a:xfrm>
            <a:off x="4121669" y="3149458"/>
            <a:ext cx="1405890"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4151555" y="3733580"/>
            <a:ext cx="1291590"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a:off x="4106569" y="4481448"/>
            <a:ext cx="1291590"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4033869" y="5070211"/>
            <a:ext cx="2091690"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endCxn id="69" idx="1"/>
          </p:cNvCxnSpPr>
          <p:nvPr/>
        </p:nvCxnSpPr>
        <p:spPr>
          <a:xfrm flipV="1">
            <a:off x="6399530" y="2659380"/>
            <a:ext cx="1066165" cy="5899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endCxn id="57" idx="1"/>
          </p:cNvCxnSpPr>
          <p:nvPr/>
        </p:nvCxnSpPr>
        <p:spPr>
          <a:xfrm flipV="1">
            <a:off x="6146800" y="3255645"/>
            <a:ext cx="1331595" cy="3975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endCxn id="58" idx="1"/>
          </p:cNvCxnSpPr>
          <p:nvPr/>
        </p:nvCxnSpPr>
        <p:spPr>
          <a:xfrm>
            <a:off x="6184265" y="4334510"/>
            <a:ext cx="1292860" cy="165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a:endCxn id="59" idx="1"/>
          </p:cNvCxnSpPr>
          <p:nvPr/>
        </p:nvCxnSpPr>
        <p:spPr>
          <a:xfrm>
            <a:off x="6349365" y="4777740"/>
            <a:ext cx="1118235" cy="2235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343363" y="4157198"/>
            <a:ext cx="0" cy="3708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7090410" y="2538095"/>
            <a:ext cx="304038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35"/>
              <a:t>HFE test socket</a:t>
            </a:r>
            <a:endParaRPr sz="1435"/>
          </a:p>
        </p:txBody>
      </p:sp>
      <p:sp>
        <p:nvSpPr>
          <p:cNvPr id="70" name="矩形 69"/>
          <p:cNvSpPr/>
          <p:nvPr/>
        </p:nvSpPr>
        <p:spPr>
          <a:xfrm>
            <a:off x="2019935" y="3644900"/>
            <a:ext cx="234569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
            <a:r>
              <a:rPr lang="zh-CN" altLang="en-US" sz="1435">
                <a:sym typeface="+mn-ea"/>
              </a:rPr>
              <a:t>Resistance test gear Ω</a:t>
            </a:r>
            <a:endParaRPr lang="zh-CN" altLang="en-US" sz="1435"/>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11480" y="1756410"/>
            <a:ext cx="2378710" cy="3225165"/>
          </a:xfrm>
          <a:prstGeom prst="rect">
            <a:avLst/>
          </a:prstGeom>
        </p:spPr>
      </p:pic>
      <p:pic>
        <p:nvPicPr>
          <p:cNvPr id="5" name="图片 4"/>
          <p:cNvPicPr>
            <a:picLocks noChangeAspect="1"/>
          </p:cNvPicPr>
          <p:nvPr/>
        </p:nvPicPr>
        <p:blipFill>
          <a:blip r:embed="rId2"/>
          <a:stretch>
            <a:fillRect/>
          </a:stretch>
        </p:blipFill>
        <p:spPr>
          <a:xfrm>
            <a:off x="3199130" y="1756410"/>
            <a:ext cx="4608830" cy="2974340"/>
          </a:xfrm>
          <a:prstGeom prst="rect">
            <a:avLst/>
          </a:prstGeom>
        </p:spPr>
      </p:pic>
      <p:sp>
        <p:nvSpPr>
          <p:cNvPr id="13" name="文本框 12"/>
          <p:cNvSpPr txBox="1"/>
          <p:nvPr/>
        </p:nvSpPr>
        <p:spPr>
          <a:xfrm>
            <a:off x="842645" y="5113655"/>
            <a:ext cx="1527175" cy="583565"/>
          </a:xfrm>
          <a:prstGeom prst="rect">
            <a:avLst/>
          </a:prstGeom>
          <a:noFill/>
        </p:spPr>
        <p:txBody>
          <a:bodyPr wrap="square" rtlCol="0">
            <a:spAutoFit/>
          </a:bodyPr>
          <a:p>
            <a:r>
              <a:rPr lang="en-US" altLang="zh-CN" sz="1600"/>
              <a:t>9.Remove 3 screws</a:t>
            </a:r>
            <a:endParaRPr lang="en-US" altLang="zh-CN" sz="1600"/>
          </a:p>
        </p:txBody>
      </p:sp>
      <p:sp>
        <p:nvSpPr>
          <p:cNvPr id="3" name="文本框 2"/>
          <p:cNvSpPr txBox="1"/>
          <p:nvPr/>
        </p:nvSpPr>
        <p:spPr>
          <a:xfrm>
            <a:off x="4864100" y="4981575"/>
            <a:ext cx="2296795" cy="337185"/>
          </a:xfrm>
          <a:prstGeom prst="rect">
            <a:avLst/>
          </a:prstGeom>
          <a:noFill/>
        </p:spPr>
        <p:txBody>
          <a:bodyPr wrap="square" rtlCol="0">
            <a:spAutoFit/>
          </a:bodyPr>
          <a:p>
            <a:r>
              <a:rPr lang="en-US" altLang="zh-CN" sz="1600"/>
              <a:t>10.Remove 1 screws</a:t>
            </a:r>
            <a:endParaRPr lang="en-US" altLang="zh-CN" sz="1600"/>
          </a:p>
        </p:txBody>
      </p:sp>
      <p:pic>
        <p:nvPicPr>
          <p:cNvPr id="6" name="图片 5"/>
          <p:cNvPicPr>
            <a:picLocks noChangeAspect="1"/>
          </p:cNvPicPr>
          <p:nvPr/>
        </p:nvPicPr>
        <p:blipFill>
          <a:blip r:embed="rId3"/>
          <a:stretch>
            <a:fillRect/>
          </a:stretch>
        </p:blipFill>
        <p:spPr>
          <a:xfrm>
            <a:off x="8716645" y="1698625"/>
            <a:ext cx="2611755" cy="3032125"/>
          </a:xfrm>
          <a:prstGeom prst="rect">
            <a:avLst/>
          </a:prstGeom>
        </p:spPr>
      </p:pic>
      <p:sp>
        <p:nvSpPr>
          <p:cNvPr id="7" name="文本框 6"/>
          <p:cNvSpPr txBox="1"/>
          <p:nvPr/>
        </p:nvSpPr>
        <p:spPr>
          <a:xfrm>
            <a:off x="9242425" y="4981575"/>
            <a:ext cx="2101850" cy="337185"/>
          </a:xfrm>
          <a:prstGeom prst="rect">
            <a:avLst/>
          </a:prstGeom>
          <a:noFill/>
        </p:spPr>
        <p:txBody>
          <a:bodyPr wrap="square" rtlCol="0">
            <a:spAutoFit/>
          </a:bodyPr>
          <a:p>
            <a:r>
              <a:rPr lang="en-US" altLang="zh-CN" sz="1600"/>
              <a:t>11.telescopic motor</a:t>
            </a:r>
            <a:endParaRPr lang="en-US" altLang="zh-CN" sz="1600"/>
          </a:p>
        </p:txBody>
      </p:sp>
      <p:sp>
        <p:nvSpPr>
          <p:cNvPr id="2" name="灯片编号占位符 4"/>
          <p:cNvSpPr>
            <a:spLocks noGrp="1"/>
          </p:cNvSpPr>
          <p:nvPr/>
        </p:nvSpPr>
        <p:spPr>
          <a:xfrm>
            <a:off x="11098530" y="6541135"/>
            <a:ext cx="1012190" cy="316865"/>
          </a:xfrm>
          <a:prstGeom prst="rect">
            <a:avLst/>
          </a:prstGeom>
        </p:spPr>
        <p:txBody>
          <a:bodyPr vert="horz" lIns="91440" tIns="45720" rIns="91440" bIns="45720" rtlCol="0" anchor="ctr">
            <a:noAutofit/>
          </a:bodyPr>
          <a:lstStyle>
            <a:defPPr>
              <a:defRPr lang="zh-CN"/>
            </a:defPPr>
            <a:lvl1pPr marL="0" algn="r" defTabSz="727710" rtl="0" eaLnBrk="1" latinLnBrk="0" hangingPunct="1">
              <a:defRPr sz="1450" kern="1200">
                <a:solidFill>
                  <a:schemeClr val="tx1">
                    <a:tint val="75000"/>
                  </a:schemeClr>
                </a:solidFill>
                <a:latin typeface="+mn-lt"/>
                <a:ea typeface="+mn-ea"/>
                <a:cs typeface="+mn-cs"/>
              </a:defRPr>
            </a:lvl1pPr>
            <a:lvl2pPr marL="364490" algn="l" defTabSz="727710" rtl="0" eaLnBrk="1" latinLnBrk="0" hangingPunct="1">
              <a:defRPr sz="1435" kern="1200">
                <a:solidFill>
                  <a:schemeClr val="tx1"/>
                </a:solidFill>
                <a:latin typeface="+mn-lt"/>
                <a:ea typeface="+mn-ea"/>
                <a:cs typeface="+mn-cs"/>
              </a:defRPr>
            </a:lvl2pPr>
            <a:lvl3pPr marL="727710" algn="l" defTabSz="727710" rtl="0" eaLnBrk="1" latinLnBrk="0" hangingPunct="1">
              <a:defRPr sz="1435" kern="1200">
                <a:solidFill>
                  <a:schemeClr val="tx1"/>
                </a:solidFill>
                <a:latin typeface="+mn-lt"/>
                <a:ea typeface="+mn-ea"/>
                <a:cs typeface="+mn-cs"/>
              </a:defRPr>
            </a:lvl3pPr>
            <a:lvl4pPr marL="1092200" algn="l" defTabSz="727710" rtl="0" eaLnBrk="1" latinLnBrk="0" hangingPunct="1">
              <a:defRPr sz="1435" kern="1200">
                <a:solidFill>
                  <a:schemeClr val="tx1"/>
                </a:solidFill>
                <a:latin typeface="+mn-lt"/>
                <a:ea typeface="+mn-ea"/>
                <a:cs typeface="+mn-cs"/>
              </a:defRPr>
            </a:lvl4pPr>
            <a:lvl5pPr marL="1456055" algn="l" defTabSz="727710" rtl="0" eaLnBrk="1" latinLnBrk="0" hangingPunct="1">
              <a:defRPr sz="1435" kern="1200">
                <a:solidFill>
                  <a:schemeClr val="tx1"/>
                </a:solidFill>
                <a:latin typeface="+mn-lt"/>
                <a:ea typeface="+mn-ea"/>
                <a:cs typeface="+mn-cs"/>
              </a:defRPr>
            </a:lvl5pPr>
            <a:lvl6pPr marL="1819910" algn="l" defTabSz="727710" rtl="0" eaLnBrk="1" latinLnBrk="0" hangingPunct="1">
              <a:defRPr sz="1435" kern="1200">
                <a:solidFill>
                  <a:schemeClr val="tx1"/>
                </a:solidFill>
                <a:latin typeface="+mn-lt"/>
                <a:ea typeface="+mn-ea"/>
                <a:cs typeface="+mn-cs"/>
              </a:defRPr>
            </a:lvl6pPr>
            <a:lvl7pPr marL="2183765" algn="l" defTabSz="727710" rtl="0" eaLnBrk="1" latinLnBrk="0" hangingPunct="1">
              <a:defRPr sz="1435" kern="1200">
                <a:solidFill>
                  <a:schemeClr val="tx1"/>
                </a:solidFill>
                <a:latin typeface="+mn-lt"/>
                <a:ea typeface="+mn-ea"/>
                <a:cs typeface="+mn-cs"/>
              </a:defRPr>
            </a:lvl7pPr>
            <a:lvl8pPr marL="2547620" algn="l" defTabSz="727710" rtl="0" eaLnBrk="1" latinLnBrk="0" hangingPunct="1">
              <a:defRPr sz="1435" kern="1200">
                <a:solidFill>
                  <a:schemeClr val="tx1"/>
                </a:solidFill>
                <a:latin typeface="+mn-lt"/>
                <a:ea typeface="+mn-ea"/>
                <a:cs typeface="+mn-cs"/>
              </a:defRPr>
            </a:lvl8pPr>
            <a:lvl9pPr marL="2911475" algn="l" defTabSz="727710" rtl="0" eaLnBrk="1" latinLnBrk="0" hangingPunct="1">
              <a:defRPr sz="1435" kern="1200">
                <a:solidFill>
                  <a:schemeClr val="tx1"/>
                </a:solidFill>
                <a:latin typeface="+mn-lt"/>
                <a:ea typeface="+mn-ea"/>
                <a:cs typeface="+mn-cs"/>
              </a:defRPr>
            </a:lvl9pPr>
          </a:lstStyle>
          <a:p>
            <a:r>
              <a:rPr lang="zh-CN" altLang="en-US" smtClean="0"/>
              <a:t>第</a:t>
            </a:r>
            <a:fld id="{49AE70B2-8BF9-45C0-BB95-33D1B9D3A854}" type="slidenum">
              <a:rPr lang="zh-CN" altLang="en-US" smtClean="0"/>
            </a:fld>
            <a:r>
              <a:rPr lang="zh-CN" altLang="en-US" smtClean="0"/>
              <a:t>页</a:t>
            </a:r>
            <a:endParaRPr lang="zh-CN" altLang="en-US" smtClean="0"/>
          </a:p>
        </p:txBody>
      </p:sp>
      <p:sp>
        <p:nvSpPr>
          <p:cNvPr id="11" name="文本框 10"/>
          <p:cNvSpPr txBox="1"/>
          <p:nvPr>
            <p:custDataLst>
              <p:tags r:id="rId4"/>
            </p:custDataLst>
          </p:nvPr>
        </p:nvSpPr>
        <p:spPr>
          <a:xfrm>
            <a:off x="118745" y="120015"/>
            <a:ext cx="9079230" cy="368300"/>
          </a:xfrm>
          <a:prstGeom prst="rect">
            <a:avLst/>
          </a:prstGeom>
          <a:noFill/>
        </p:spPr>
        <p:txBody>
          <a:bodyPr wrap="square" rtlCol="0">
            <a:spAutoFit/>
          </a:bodyPr>
          <a:p>
            <a:r>
              <a:rPr lang="en-US" altLang="zh-CN" b="1"/>
              <a:t>13</a:t>
            </a:r>
            <a:r>
              <a:rPr lang="zh-CN" altLang="en-US" b="1"/>
              <a:t>、</a:t>
            </a:r>
            <a:r>
              <a:rPr lang="en-US" altLang="zh-CN" b="1"/>
              <a:t>Internal disassembly instructions for the calf assembly</a:t>
            </a:r>
            <a:r>
              <a:rPr lang="zh-CN" altLang="en-US" b="1"/>
              <a:t>：</a:t>
            </a:r>
            <a:endParaRPr lang="zh-CN" altLang="en-US"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sp>
        <p:nvSpPr>
          <p:cNvPr id="2" name="文本框 1"/>
          <p:cNvSpPr txBox="1"/>
          <p:nvPr>
            <p:custDataLst>
              <p:tags r:id="rId1"/>
            </p:custDataLst>
          </p:nvPr>
        </p:nvSpPr>
        <p:spPr>
          <a:xfrm>
            <a:off x="118745" y="120015"/>
            <a:ext cx="7988935" cy="368300"/>
          </a:xfrm>
          <a:prstGeom prst="rect">
            <a:avLst/>
          </a:prstGeom>
          <a:noFill/>
        </p:spPr>
        <p:txBody>
          <a:bodyPr wrap="square" rtlCol="0">
            <a:spAutoFit/>
          </a:bodyPr>
          <a:p>
            <a:r>
              <a:rPr lang="en-US" altLang="zh-CN" b="1"/>
              <a:t>14</a:t>
            </a:r>
            <a:r>
              <a:rPr lang="zh-CN" altLang="en-US" b="1"/>
              <a:t>、</a:t>
            </a:r>
            <a:r>
              <a:rPr lang="en-US" altLang="zh-CN" b="1"/>
              <a:t>Removal instructions for underseat adapter plate</a:t>
            </a:r>
            <a:r>
              <a:rPr lang="zh-CN" altLang="en-US" b="1"/>
              <a:t>：</a:t>
            </a:r>
            <a:endParaRPr lang="zh-CN" altLang="en-US" b="1"/>
          </a:p>
        </p:txBody>
      </p:sp>
      <p:pic>
        <p:nvPicPr>
          <p:cNvPr id="3" name="图片 2"/>
          <p:cNvPicPr>
            <a:picLocks noChangeAspect="1"/>
          </p:cNvPicPr>
          <p:nvPr/>
        </p:nvPicPr>
        <p:blipFill>
          <a:blip r:embed="rId2"/>
          <a:stretch>
            <a:fillRect/>
          </a:stretch>
        </p:blipFill>
        <p:spPr>
          <a:xfrm>
            <a:off x="238760" y="488315"/>
            <a:ext cx="3063875" cy="2621280"/>
          </a:xfrm>
          <a:prstGeom prst="rect">
            <a:avLst/>
          </a:prstGeom>
        </p:spPr>
      </p:pic>
      <p:pic>
        <p:nvPicPr>
          <p:cNvPr id="4" name="图片 3"/>
          <p:cNvPicPr>
            <a:picLocks noChangeAspect="1"/>
          </p:cNvPicPr>
          <p:nvPr/>
        </p:nvPicPr>
        <p:blipFill>
          <a:blip r:embed="rId3"/>
          <a:stretch>
            <a:fillRect/>
          </a:stretch>
        </p:blipFill>
        <p:spPr>
          <a:xfrm>
            <a:off x="4588510" y="488315"/>
            <a:ext cx="2644775" cy="2621280"/>
          </a:xfrm>
          <a:prstGeom prst="rect">
            <a:avLst/>
          </a:prstGeom>
        </p:spPr>
      </p:pic>
      <p:pic>
        <p:nvPicPr>
          <p:cNvPr id="6" name="图片 5"/>
          <p:cNvPicPr>
            <a:picLocks noChangeAspect="1"/>
          </p:cNvPicPr>
          <p:nvPr/>
        </p:nvPicPr>
        <p:blipFill>
          <a:blip r:embed="rId4"/>
          <a:stretch>
            <a:fillRect/>
          </a:stretch>
        </p:blipFill>
        <p:spPr>
          <a:xfrm>
            <a:off x="8601075" y="488315"/>
            <a:ext cx="2738755" cy="2621280"/>
          </a:xfrm>
          <a:prstGeom prst="rect">
            <a:avLst/>
          </a:prstGeom>
        </p:spPr>
      </p:pic>
      <p:pic>
        <p:nvPicPr>
          <p:cNvPr id="7" name="图片 6"/>
          <p:cNvPicPr>
            <a:picLocks noChangeAspect="1"/>
          </p:cNvPicPr>
          <p:nvPr/>
        </p:nvPicPr>
        <p:blipFill>
          <a:blip r:embed="rId5"/>
          <a:stretch>
            <a:fillRect/>
          </a:stretch>
        </p:blipFill>
        <p:spPr>
          <a:xfrm>
            <a:off x="262255" y="3605530"/>
            <a:ext cx="3041015" cy="2583180"/>
          </a:xfrm>
          <a:prstGeom prst="rect">
            <a:avLst/>
          </a:prstGeom>
        </p:spPr>
      </p:pic>
      <p:pic>
        <p:nvPicPr>
          <p:cNvPr id="8" name="图片 7"/>
          <p:cNvPicPr>
            <a:picLocks noChangeAspect="1"/>
          </p:cNvPicPr>
          <p:nvPr/>
        </p:nvPicPr>
        <p:blipFill>
          <a:blip r:embed="rId6"/>
          <a:stretch>
            <a:fillRect/>
          </a:stretch>
        </p:blipFill>
        <p:spPr>
          <a:xfrm>
            <a:off x="4339590" y="3605530"/>
            <a:ext cx="3310255" cy="2582545"/>
          </a:xfrm>
          <a:prstGeom prst="rect">
            <a:avLst/>
          </a:prstGeom>
        </p:spPr>
      </p:pic>
      <p:sp>
        <p:nvSpPr>
          <p:cNvPr id="13" name="文本框 12"/>
          <p:cNvSpPr txBox="1"/>
          <p:nvPr/>
        </p:nvSpPr>
        <p:spPr>
          <a:xfrm>
            <a:off x="842645" y="3109595"/>
            <a:ext cx="2792095" cy="337185"/>
          </a:xfrm>
          <a:prstGeom prst="rect">
            <a:avLst/>
          </a:prstGeom>
          <a:noFill/>
        </p:spPr>
        <p:txBody>
          <a:bodyPr wrap="square" rtlCol="0">
            <a:spAutoFit/>
          </a:bodyPr>
          <a:p>
            <a:r>
              <a:rPr lang="en-US" altLang="zh-CN" sz="1600"/>
              <a:t>1.Unzip the velvet zipper</a:t>
            </a:r>
            <a:endParaRPr lang="en-US" altLang="zh-CN" sz="1600"/>
          </a:p>
        </p:txBody>
      </p:sp>
      <p:sp>
        <p:nvSpPr>
          <p:cNvPr id="9" name="文本框 8"/>
          <p:cNvSpPr txBox="1"/>
          <p:nvPr/>
        </p:nvSpPr>
        <p:spPr>
          <a:xfrm>
            <a:off x="4518025" y="3109595"/>
            <a:ext cx="3298825" cy="337185"/>
          </a:xfrm>
          <a:prstGeom prst="rect">
            <a:avLst/>
          </a:prstGeom>
          <a:noFill/>
        </p:spPr>
        <p:txBody>
          <a:bodyPr wrap="square" rtlCol="0">
            <a:spAutoFit/>
          </a:bodyPr>
          <a:p>
            <a:r>
              <a:rPr lang="en-US" altLang="zh-CN" sz="1600"/>
              <a:t>2.Find the underseat adapter plate</a:t>
            </a:r>
            <a:endParaRPr lang="en-US" altLang="zh-CN" sz="1600"/>
          </a:p>
        </p:txBody>
      </p:sp>
      <p:sp>
        <p:nvSpPr>
          <p:cNvPr id="10" name="文本框 9"/>
          <p:cNvSpPr txBox="1"/>
          <p:nvPr/>
        </p:nvSpPr>
        <p:spPr>
          <a:xfrm>
            <a:off x="9178925" y="3109595"/>
            <a:ext cx="2251075" cy="337185"/>
          </a:xfrm>
          <a:prstGeom prst="rect">
            <a:avLst/>
          </a:prstGeom>
          <a:noFill/>
        </p:spPr>
        <p:txBody>
          <a:bodyPr wrap="square" rtlCol="0">
            <a:spAutoFit/>
          </a:bodyPr>
          <a:p>
            <a:r>
              <a:rPr lang="en-US" altLang="zh-CN" sz="1600"/>
              <a:t>3.Remove 2 screws</a:t>
            </a:r>
            <a:endParaRPr lang="en-US" altLang="zh-CN" sz="1600"/>
          </a:p>
        </p:txBody>
      </p:sp>
      <p:sp>
        <p:nvSpPr>
          <p:cNvPr id="11" name="文本框 10"/>
          <p:cNvSpPr txBox="1"/>
          <p:nvPr/>
        </p:nvSpPr>
        <p:spPr>
          <a:xfrm>
            <a:off x="238760" y="6211570"/>
            <a:ext cx="3396615" cy="583565"/>
          </a:xfrm>
          <a:prstGeom prst="rect">
            <a:avLst/>
          </a:prstGeom>
          <a:noFill/>
        </p:spPr>
        <p:txBody>
          <a:bodyPr wrap="square" rtlCol="0">
            <a:spAutoFit/>
          </a:bodyPr>
          <a:p>
            <a:r>
              <a:rPr lang="en-US" altLang="zh-CN" sz="1600"/>
              <a:t>4.Remove 3 screws and pull out all terminals</a:t>
            </a:r>
            <a:endParaRPr lang="en-US" altLang="zh-CN" sz="1600"/>
          </a:p>
        </p:txBody>
      </p:sp>
      <p:sp>
        <p:nvSpPr>
          <p:cNvPr id="12" name="文本框 11"/>
          <p:cNvSpPr txBox="1"/>
          <p:nvPr/>
        </p:nvSpPr>
        <p:spPr>
          <a:xfrm>
            <a:off x="4212590" y="6188710"/>
            <a:ext cx="3396615" cy="337185"/>
          </a:xfrm>
          <a:prstGeom prst="rect">
            <a:avLst/>
          </a:prstGeom>
          <a:noFill/>
        </p:spPr>
        <p:txBody>
          <a:bodyPr wrap="square" rtlCol="0">
            <a:spAutoFit/>
          </a:bodyPr>
          <a:p>
            <a:pPr algn="ctr"/>
            <a:r>
              <a:rPr lang="en-US" altLang="zh-CN" sz="1600"/>
              <a:t>5.Underseat adapter plate</a:t>
            </a:r>
            <a:endParaRPr lang="en-US" altLang="zh-CN" sz="1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22625" y="0"/>
            <a:ext cx="6096000" cy="521970"/>
          </a:xfrm>
          <a:prstGeom prst="rect">
            <a:avLst/>
          </a:prstGeom>
          <a:noFill/>
        </p:spPr>
        <p:txBody>
          <a:bodyPr wrap="square" rtlCol="0" anchor="t">
            <a:spAutoFit/>
          </a:bodyPr>
          <a:p>
            <a:pPr algn="l"/>
            <a:r>
              <a:rPr lang="zh-CN" altLang="en-US" sz="2800" b="1">
                <a:solidFill>
                  <a:schemeClr val="accent1">
                    <a:lumMod val="75000"/>
                  </a:schemeClr>
                </a:solidFill>
                <a:latin typeface="+mn-ea"/>
                <a:cs typeface="+mn-ea"/>
                <a:sym typeface="+mn-ea"/>
              </a:rPr>
              <a:t>四、Massage chair failure code</a:t>
            </a:r>
            <a:endParaRPr lang="zh-CN" altLang="en-US" sz="2800" b="1">
              <a:solidFill>
                <a:schemeClr val="accent1">
                  <a:lumMod val="75000"/>
                </a:schemeClr>
              </a:solidFill>
              <a:latin typeface="+mn-ea"/>
              <a:cs typeface="+mn-ea"/>
              <a:sym typeface="+mn-ea"/>
            </a:endParaRPr>
          </a:p>
        </p:txBody>
      </p:sp>
      <p:graphicFrame>
        <p:nvGraphicFramePr>
          <p:cNvPr id="10" name="表格 9"/>
          <p:cNvGraphicFramePr/>
          <p:nvPr>
            <p:custDataLst>
              <p:tags r:id="rId1"/>
            </p:custDataLst>
          </p:nvPr>
        </p:nvGraphicFramePr>
        <p:xfrm>
          <a:off x="325755" y="521970"/>
          <a:ext cx="11609070" cy="6144895"/>
        </p:xfrm>
        <a:graphic>
          <a:graphicData uri="http://schemas.openxmlformats.org/drawingml/2006/table">
            <a:tbl>
              <a:tblPr/>
              <a:tblGrid>
                <a:gridCol w="645795"/>
                <a:gridCol w="2896235"/>
                <a:gridCol w="3122930"/>
                <a:gridCol w="2591435"/>
                <a:gridCol w="2352675"/>
              </a:tblGrid>
              <a:tr h="70866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fault number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fault description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Possible causes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elimination method</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remarks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r>
              <a:tr h="84709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1</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POWER button on the side panel is pressed for more than 40S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There are key card keys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Check the POWER key of the side panel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29171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02</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manual controller failed to communicate successfully with the center board for more than 4S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Hand controller disconnected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Upper and lower limits are valid simultaneously before power-on "</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Connect the connection between the manual controller and the center board to the plug</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manual controller connection                 3. Check the upper and lower limit sensors and wiring "</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6108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03</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upper movement control board and the center board failed to communicate successfully for more than 4S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Poor contact between back frame and plug cord</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Broken wire on back frame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Poor contact between back frame and plug cord</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Broken wire on back frame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3634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04</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When the upper movement has a walking function on, abnormal walking count was detected</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Poor contact between back frame signal and patch cord</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Travel counting sensor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Check whether the back frame signal pair plug cord is plugged in properly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Travel counting sensor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699770" y="979170"/>
          <a:ext cx="11175365" cy="5448300"/>
        </p:xfrm>
        <a:graphic>
          <a:graphicData uri="http://schemas.openxmlformats.org/drawingml/2006/table">
            <a:tbl>
              <a:tblPr/>
              <a:tblGrid>
                <a:gridCol w="621665"/>
                <a:gridCol w="2788285"/>
                <a:gridCol w="3005455"/>
                <a:gridCol w="2495550"/>
                <a:gridCol w="2264410"/>
              </a:tblGrid>
              <a:tr h="117157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05</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Long press of side panel buttons exceeds 40S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There are key card keys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Check side panel buttons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17157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06</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center board manufacturing board and the calf board failed to communicate successfully over 4S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Poor contact between the calf and the plug cord</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calf pair is inserted and disconnected</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Check whether the calf signal is plugged in properly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calf pair cord</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5257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07</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kneading count of the upper movement is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Abnormal movement kneading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Abnormal movement kneading drive circuit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The kneading counter board of the movement is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kneading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movement plate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kneading counter plate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5257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08</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Abnormal knock count on upper movement</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Abnormal striking motor for movement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Abnormal movement knocking drive circuit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The movement strikes the counter board abnormally</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tapping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movement plate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knock counter board</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14300" y="617855"/>
          <a:ext cx="11852275" cy="5842635"/>
        </p:xfrm>
        <a:graphic>
          <a:graphicData uri="http://schemas.openxmlformats.org/drawingml/2006/table">
            <a:tbl>
              <a:tblPr/>
              <a:tblGrid>
                <a:gridCol w="659130"/>
                <a:gridCol w="2956560"/>
                <a:gridCol w="3188335"/>
                <a:gridCol w="2646680"/>
                <a:gridCol w="2401570"/>
              </a:tblGrid>
              <a:tr h="141097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09</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upper movement expansion count is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Abnormal movement expansion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Abnormal movement expansion drive circuit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Abnormal movement telescopic counter board</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telescopic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movement plate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telescopic counter plate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1099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10</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Upper movement heating sensor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Abnormal movement heating drive circuit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Movement heating sensor abnormal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Movement heating sensor wire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movement plate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movement heating swing arm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movement heating sensor cable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41033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12</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Abnormal foot roller count</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Abnormal foot roller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sole roller circuit is abnormal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The foot roller counting sensor is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roller motor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calf plate            </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roller counter plate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41033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17</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Lower calf extension counting signal is abnormal</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Lower calf extension motor is broken</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Lower calf extension and counting line fell off</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Lower calf extension counting sensor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lower calf extension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Check the wiring of the calf extension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lower calf extension counting sensor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72720" y="596265"/>
          <a:ext cx="11726545" cy="5925185"/>
        </p:xfrm>
        <a:graphic>
          <a:graphicData uri="http://schemas.openxmlformats.org/drawingml/2006/table">
            <a:tbl>
              <a:tblPr/>
              <a:tblGrid>
                <a:gridCol w="652145"/>
                <a:gridCol w="2926080"/>
                <a:gridCol w="3154045"/>
                <a:gridCol w="2618105"/>
                <a:gridCol w="2376170"/>
              </a:tblGrid>
              <a:tr h="171640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19</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No counting signal detected when the calf push rod is turned on at 2.5S</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(Or the push rod in place signal is not detected in 40S)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 calf push rod motor is broken</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calf push rod motor connection comes off</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calf push rod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Check the connection of the calf push rod motor</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4592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22</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tablet POWER button is pressed for more than 40S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There are key card keys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Check the panel POWER button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real-time detection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8143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25</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Back push rod opens 2.5S No count signal detected</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(Or the push rod in place signal is not detected in 40S)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 backrest push rod motor is broken</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backrest push rod motor wiring comes off</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backrest push rod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Check the backrest push rod motor wiring</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8143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33</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Lower calf extension and contraction upper and lower limits triggered simultaneously</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1. Lower calf extension upper and lower limit sensors are broken and the connection line falls off</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Lower calf telescopic upper and lower limit sensor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1. Check the wiring of the upper and lower limit sensors in the lower calf</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Replacement lower and upper limit sensors for lower calf are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282575" y="596900"/>
          <a:ext cx="11615420" cy="5324475"/>
        </p:xfrm>
        <a:graphic>
          <a:graphicData uri="http://schemas.openxmlformats.org/drawingml/2006/table">
            <a:tbl>
              <a:tblPr/>
              <a:tblGrid>
                <a:gridCol w="645795"/>
                <a:gridCol w="2898140"/>
                <a:gridCol w="3124835"/>
                <a:gridCol w="2592705"/>
                <a:gridCol w="2353945"/>
              </a:tblGrid>
              <a:tr h="163639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34</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Lower calf extension counting signal is abnormal</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Lower calf extension motor is broken</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Lower calf extension and counting line fell off</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Lower calf extension counting sensor abnormal</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lower calf extension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Check the wiring of the calf extension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Replace the lower calf extension counting sensor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2936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35</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No front sensor signal detected in leg telescopic push rod 20S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 telescopic sensor is broken or wiring problem</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telescopic motor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sensor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Detection sensor wire</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telescopic motor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self-test is turned 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2936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36</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leg telescopic push rod detects the front signal and detects the rear signal within 2.5S (the rear sensor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 telescopic sensor is broken or wiring problem</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telescopic motor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sensor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Detection sensor wire</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telescopic motor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self-test is turned 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29360">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37</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No rear sensor signal detected by leg telescopic push rod 20S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 telescopic sensor is broken or wiring problem</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telescopic motor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sensor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Detection sensor wire</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telescopic motor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self-test is turned 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298450" y="782320"/>
          <a:ext cx="11747500" cy="5859780"/>
        </p:xfrm>
        <a:graphic>
          <a:graphicData uri="http://schemas.openxmlformats.org/drawingml/2006/table">
            <a:tbl>
              <a:tblPr/>
              <a:tblGrid>
                <a:gridCol w="653415"/>
                <a:gridCol w="2930525"/>
                <a:gridCol w="3160395"/>
                <a:gridCol w="2623185"/>
                <a:gridCol w="2379980"/>
              </a:tblGrid>
              <a:tr h="146494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38</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The leg telescopic push rod detects the rear end signal and detects the front end signal within 2.5S (the rear end sensor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The telescopic sensor is broken or wiring problem</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telescopic motor is broken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sensor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Detection sensor wire</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3. Replace the telescopic motor</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self-test is turned on</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464945">
                <a:tc>
                  <a:txBody>
                    <a:bodyPr/>
                    <a:p>
                      <a:pPr algn="ctr" fontAlgn="ctr"/>
                      <a:r>
                        <a:rPr lang="en-US" altLang="zh-CN" sz="1400" b="1" i="0">
                          <a:solidFill>
                            <a:srgbClr val="000000"/>
                          </a:solidFill>
                          <a:latin typeface="宋体" panose="02010600030101010101" pitchFamily="2" charset="-122"/>
                          <a:ea typeface="宋体" panose="02010600030101010101" pitchFamily="2" charset="-122"/>
                        </a:rPr>
                        <a:t>39</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Zero-gravity push rod is turned on for 2.5S and no counting signal is detected</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(Or the push rod in place signal is not detected in 40S)</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Zero-gravity push rod motor is broken</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The zero-gravity push rod motor connection comes off</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1. Replace the zero-gravity push rod motor</a:t>
                      </a:r>
                      <a:br>
                        <a:rPr lang="en-US" altLang="zh-CN" sz="1400" b="1" i="0">
                          <a:solidFill>
                            <a:srgbClr val="000000"/>
                          </a:solidFill>
                          <a:latin typeface="宋体" panose="02010600030101010101" pitchFamily="2" charset="-122"/>
                          <a:ea typeface="宋体" panose="02010600030101010101" pitchFamily="2" charset="-122"/>
                        </a:rPr>
                      </a:br>
                      <a:r>
                        <a:rPr lang="en-US" altLang="zh-CN" sz="1400" b="1" i="0">
                          <a:solidFill>
                            <a:srgbClr val="000000"/>
                          </a:solidFill>
                          <a:latin typeface="宋体" panose="02010600030101010101" pitchFamily="2" charset="-122"/>
                          <a:ea typeface="宋体" panose="02010600030101010101" pitchFamily="2" charset="-122"/>
                        </a:rPr>
                        <a:t>2. Check the zero-gravity push rod motor wiring</a:t>
                      </a:r>
                      <a:br>
                        <a:rPr lang="en-US" altLang="zh-CN" sz="1400" b="1" i="0">
                          <a:solidFill>
                            <a:srgbClr val="000000"/>
                          </a:solidFill>
                          <a:latin typeface="宋体" panose="02010600030101010101" pitchFamily="2" charset="-122"/>
                          <a:ea typeface="宋体" panose="02010600030101010101" pitchFamily="2" charset="-122"/>
                        </a:rPr>
                      </a:b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1" i="0">
                          <a:solidFill>
                            <a:srgbClr val="000000"/>
                          </a:solidFill>
                          <a:latin typeface="宋体" panose="02010600030101010101" pitchFamily="2" charset="-122"/>
                          <a:ea typeface="宋体" panose="02010600030101010101" pitchFamily="2" charset="-122"/>
                        </a:rPr>
                        <a:t>Detection when entering self-test mode</a:t>
                      </a:r>
                      <a:endParaRPr lang="en-US" altLang="zh-CN" sz="14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92150" y="833120"/>
            <a:ext cx="5567045" cy="368300"/>
          </a:xfrm>
          <a:prstGeom prst="rect">
            <a:avLst/>
          </a:prstGeom>
          <a:noFill/>
        </p:spPr>
        <p:txBody>
          <a:bodyPr wrap="none" rtlCol="0" anchor="t">
            <a:spAutoFit/>
          </a:bodyPr>
          <a:p>
            <a:pPr algn="l"/>
            <a:r>
              <a:rPr lang="en-US" altLang="zh-CN" b="1">
                <a:latin typeface="微软雅黑" panose="020B0503020204020204" charset="-122"/>
                <a:ea typeface="微软雅黑" panose="020B0503020204020204" charset="-122"/>
                <a:cs typeface="微软雅黑" panose="020B0503020204020204" charset="-122"/>
                <a:sym typeface="+mn-ea"/>
              </a:rPr>
              <a:t>2.1、</a:t>
            </a:r>
            <a:r>
              <a:rPr lang="en-US" altLang="zh-CN" b="1">
                <a:latin typeface="微软雅黑" panose="020B0503020204020204" charset="-122"/>
                <a:ea typeface="微软雅黑" panose="020B0503020204020204" charset="-122"/>
                <a:cs typeface="微软雅黑" panose="020B0503020204020204" charset="-122"/>
                <a:sym typeface="+mn-ea"/>
              </a:rPr>
              <a:t>Test the function and function of the gear</a:t>
            </a:r>
            <a:endParaRPr lang="zh-CN" altLang="en-US"/>
          </a:p>
        </p:txBody>
      </p:sp>
      <p:sp>
        <p:nvSpPr>
          <p:cNvPr id="4" name="文本框 3"/>
          <p:cNvSpPr txBox="1"/>
          <p:nvPr/>
        </p:nvSpPr>
        <p:spPr>
          <a:xfrm>
            <a:off x="692150" y="1441450"/>
            <a:ext cx="10341610" cy="4183380"/>
          </a:xfrm>
          <a:prstGeom prst="rect">
            <a:avLst/>
          </a:prstGeom>
          <a:noFill/>
        </p:spPr>
        <p:txBody>
          <a:bodyPr wrap="square" rtlCol="0">
            <a:noAutofit/>
          </a:bodyPr>
          <a:p>
            <a:endParaRPr lang="en-US" altLang="zh-CN" b="1">
              <a:latin typeface="微软雅黑" panose="020B0503020204020204" charset="-122"/>
              <a:ea typeface="微软雅黑" panose="020B0503020204020204" charset="-122"/>
              <a:cs typeface="微软雅黑" panose="020B0503020204020204" charset="-122"/>
            </a:endParaRPr>
          </a:p>
          <a:p>
            <a:r>
              <a:rPr lang="zh-CN" altLang="en-US" sz="2000" b="1">
                <a:sym typeface="+mn-ea"/>
              </a:rPr>
              <a:t>Data hold switch</a:t>
            </a:r>
            <a:r>
              <a:rPr lang="en-US" altLang="zh-CN" sz="2000">
                <a:sym typeface="+mn-ea"/>
              </a:rPr>
              <a:t>：Memorize the measured data for comparison</a:t>
            </a:r>
            <a:endParaRPr lang="en-US" altLang="zh-CN" sz="2000">
              <a:latin typeface="微软雅黑" panose="020B0503020204020204" charset="-122"/>
              <a:ea typeface="微软雅黑" panose="020B0503020204020204" charset="-122"/>
              <a:cs typeface="微软雅黑" panose="020B0503020204020204" charset="-122"/>
            </a:endParaRPr>
          </a:p>
          <a:p>
            <a:r>
              <a:rPr lang="zh-CN" altLang="en-US" sz="2000" b="1">
                <a:sym typeface="+mn-ea"/>
              </a:rPr>
              <a:t>Buzzer (diode test gear）</a:t>
            </a:r>
            <a:r>
              <a:rPr lang="en-US" altLang="zh-CN" sz="2000">
                <a:sym typeface="+mn-ea"/>
              </a:rPr>
              <a:t>：</a:t>
            </a:r>
            <a:r>
              <a:rPr sz="2000">
                <a:sym typeface="+mn-ea"/>
              </a:rPr>
              <a:t>Measure the quality of diode, the on-off and alarm function of circuit</a:t>
            </a:r>
            <a:endParaRPr lang="en-US" altLang="zh-CN" sz="2000"/>
          </a:p>
          <a:p>
            <a:r>
              <a:rPr sz="2000" b="1">
                <a:sym typeface="+mn-ea"/>
              </a:rPr>
              <a:t>Resistance gear test gear</a:t>
            </a:r>
            <a:r>
              <a:rPr lang="en-US" altLang="zh-CN" sz="2000">
                <a:sym typeface="+mn-ea"/>
              </a:rPr>
              <a:t>：Measure the quality and value of resistance</a:t>
            </a:r>
            <a:endParaRPr lang="en-US" altLang="zh-CN" sz="2000"/>
          </a:p>
          <a:p>
            <a:r>
              <a:rPr lang="zh-CN" altLang="en-US" sz="2000" b="1">
                <a:sym typeface="+mn-ea"/>
              </a:rPr>
              <a:t>DC voltage Test gear V-</a:t>
            </a:r>
            <a:r>
              <a:rPr lang="en-US" altLang="zh-CN" sz="2000">
                <a:sym typeface="+mn-ea"/>
              </a:rPr>
              <a:t>：Measure DC voltage</a:t>
            </a:r>
            <a:endParaRPr lang="en-US" altLang="zh-CN" sz="2000"/>
          </a:p>
          <a:p>
            <a:r>
              <a:rPr lang="zh-CN" altLang="en-US" sz="2000" b="1">
                <a:sym typeface="+mn-ea"/>
              </a:rPr>
              <a:t>AC voltage test gear V~</a:t>
            </a:r>
            <a:r>
              <a:rPr lang="en-US" altLang="zh-CN" sz="2000">
                <a:sym typeface="+mn-ea"/>
              </a:rPr>
              <a:t>：Measure AC voltage</a:t>
            </a:r>
            <a:endParaRPr lang="en-US" altLang="zh-CN" sz="2000"/>
          </a:p>
          <a:p>
            <a:r>
              <a:rPr lang="en-US" altLang="zh-CN" sz="2000" b="1">
                <a:sym typeface="+mn-ea"/>
              </a:rPr>
              <a:t>VΩ / COM</a:t>
            </a:r>
            <a:r>
              <a:rPr lang="en-US" altLang="zh-CN" sz="2000">
                <a:sym typeface="+mn-ea"/>
              </a:rPr>
              <a:t>：VΩ </a:t>
            </a:r>
            <a:r>
              <a:rPr sz="2000">
                <a:sym typeface="+mn-ea"/>
              </a:rPr>
              <a:t>Red pen port (+ pole) during test, black pen port (- pole) during com test</a:t>
            </a:r>
            <a:endParaRPr sz="2000"/>
          </a:p>
          <a:p>
            <a:r>
              <a:rPr lang="en-US" altLang="zh-CN" sz="2000">
                <a:solidFill>
                  <a:srgbClr val="FF0000"/>
                </a:solidFill>
                <a:sym typeface="+mn-ea"/>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lang="en-US" altLang="zh-CN" sz="200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23570" y="770890"/>
            <a:ext cx="5910580" cy="368300"/>
          </a:xfrm>
          <a:prstGeom prst="rect">
            <a:avLst/>
          </a:prstGeom>
          <a:noFill/>
        </p:spPr>
        <p:txBody>
          <a:bodyPr wrap="square" rtlCol="0">
            <a:spAutoFit/>
          </a:bodyPr>
          <a:p>
            <a:r>
              <a:rPr lang="zh-CN" altLang="en-US" b="1"/>
              <a:t>2.2、</a:t>
            </a:r>
            <a:r>
              <a:rPr lang="zh-CN" altLang="en-US" b="1">
                <a:sym typeface="+mn-ea"/>
              </a:rPr>
              <a:t>Measurement of line access/disconnection</a:t>
            </a:r>
            <a:endParaRPr lang="zh-CN" altLang="en-US" b="1"/>
          </a:p>
        </p:txBody>
      </p:sp>
      <p:sp>
        <p:nvSpPr>
          <p:cNvPr id="3" name="右箭头 2"/>
          <p:cNvSpPr/>
          <p:nvPr/>
        </p:nvSpPr>
        <p:spPr>
          <a:xfrm>
            <a:off x="3598545" y="2455545"/>
            <a:ext cx="70548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右箭头 3"/>
          <p:cNvSpPr/>
          <p:nvPr/>
        </p:nvSpPr>
        <p:spPr>
          <a:xfrm>
            <a:off x="3598545" y="4845050"/>
            <a:ext cx="70548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flipV="1">
            <a:off x="288925" y="4057015"/>
            <a:ext cx="11613515" cy="42545"/>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1"/>
          <a:stretch>
            <a:fillRect/>
          </a:stretch>
        </p:blipFill>
        <p:spPr>
          <a:xfrm>
            <a:off x="623570" y="1929130"/>
            <a:ext cx="2832735" cy="1631315"/>
          </a:xfrm>
          <a:prstGeom prst="rect">
            <a:avLst/>
          </a:prstGeom>
        </p:spPr>
      </p:pic>
      <p:pic>
        <p:nvPicPr>
          <p:cNvPr id="14" name="图片 13"/>
          <p:cNvPicPr>
            <a:picLocks noChangeAspect="1"/>
          </p:cNvPicPr>
          <p:nvPr/>
        </p:nvPicPr>
        <p:blipFill>
          <a:blip r:embed="rId2"/>
          <a:stretch>
            <a:fillRect/>
          </a:stretch>
        </p:blipFill>
        <p:spPr>
          <a:xfrm>
            <a:off x="623570" y="4251960"/>
            <a:ext cx="2832735" cy="1608455"/>
          </a:xfrm>
          <a:prstGeom prst="rect">
            <a:avLst/>
          </a:prstGeom>
        </p:spPr>
      </p:pic>
      <p:sp>
        <p:nvSpPr>
          <p:cNvPr id="16" name="文本框 15"/>
          <p:cNvSpPr txBox="1"/>
          <p:nvPr/>
        </p:nvSpPr>
        <p:spPr>
          <a:xfrm>
            <a:off x="1290320" y="3624580"/>
            <a:ext cx="1989455" cy="368300"/>
          </a:xfrm>
          <a:prstGeom prst="rect">
            <a:avLst/>
          </a:prstGeom>
          <a:noFill/>
        </p:spPr>
        <p:txBody>
          <a:bodyPr wrap="square" rtlCol="0">
            <a:spAutoFit/>
          </a:bodyPr>
          <a:p>
            <a:r>
              <a:rPr lang="zh-CN" altLang="en-US" b="1">
                <a:sym typeface="+mn-ea"/>
              </a:rPr>
              <a:t>Clear the way</a:t>
            </a:r>
            <a:endParaRPr lang="zh-CN" altLang="en-US" b="1"/>
          </a:p>
        </p:txBody>
      </p:sp>
      <p:sp>
        <p:nvSpPr>
          <p:cNvPr id="20" name="文本框 19"/>
          <p:cNvSpPr txBox="1"/>
          <p:nvPr/>
        </p:nvSpPr>
        <p:spPr>
          <a:xfrm>
            <a:off x="1210945" y="5860415"/>
            <a:ext cx="1657350" cy="368300"/>
          </a:xfrm>
          <a:prstGeom prst="rect">
            <a:avLst/>
          </a:prstGeom>
          <a:noFill/>
        </p:spPr>
        <p:txBody>
          <a:bodyPr wrap="square" rtlCol="0">
            <a:spAutoFit/>
          </a:bodyPr>
          <a:p>
            <a:r>
              <a:rPr lang="zh-CN" altLang="en-US" b="1">
                <a:sym typeface="+mn-ea"/>
              </a:rPr>
              <a:t>Conducting</a:t>
            </a:r>
            <a:endParaRPr lang="zh-CN" altLang="en-US" b="1"/>
          </a:p>
        </p:txBody>
      </p:sp>
      <p:sp>
        <p:nvSpPr>
          <p:cNvPr id="21" name="文本框 20"/>
          <p:cNvSpPr txBox="1"/>
          <p:nvPr/>
        </p:nvSpPr>
        <p:spPr>
          <a:xfrm>
            <a:off x="4627880" y="1929130"/>
            <a:ext cx="7083425" cy="1814830"/>
          </a:xfrm>
          <a:prstGeom prst="rect">
            <a:avLst/>
          </a:prstGeom>
          <a:noFill/>
        </p:spPr>
        <p:txBody>
          <a:bodyPr wrap="square" rtlCol="0">
            <a:spAutoFit/>
          </a:bodyPr>
          <a:p>
            <a:r>
              <a:rPr lang="zh-CN" altLang="en-US" sz="1600" b="1">
                <a:sym typeface="+mn-ea"/>
              </a:rPr>
              <a:t>As shown in the left picture, first set the multimeter to the buzzer and power it</a:t>
            </a:r>
            <a:endParaRPr lang="zh-CN" altLang="en-US" sz="1600" b="1"/>
          </a:p>
          <a:p>
            <a:r>
              <a:rPr lang="zh-CN" altLang="en-US" sz="1600" b="1">
                <a:sym typeface="+mn-ea"/>
              </a:rPr>
              <a:t>When the switch is on, the multimeter will display "0."; then contact the two probes with the ends of the red wire</a:t>
            </a:r>
            <a:endParaRPr lang="zh-CN" altLang="en-US" sz="1600" b="1"/>
          </a:p>
          <a:p>
            <a:r>
              <a:rPr lang="zh-CN" altLang="en-US" sz="1600" b="1">
                <a:sym typeface="+mn-ea"/>
              </a:rPr>
              <a:t>At this time, the multimeter still shows "1." there is no change, which means there is an open circuit in the middle of the wire, that is, the line is open.</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4627880" y="4595495"/>
            <a:ext cx="7083425" cy="922020"/>
          </a:xfrm>
          <a:prstGeom prst="rect">
            <a:avLst/>
          </a:prstGeom>
          <a:noFill/>
        </p:spPr>
        <p:txBody>
          <a:bodyPr wrap="square" rtlCol="0">
            <a:spAutoFit/>
          </a:bodyPr>
          <a:p>
            <a:r>
              <a:rPr lang="zh-CN" altLang="en-US" b="1">
                <a:sym typeface="+mn-ea"/>
              </a:rPr>
              <a:t>As shown in the picture on the left, if the multimeter shows the number of ". 002" or ". 00n" and gives an alarm, it means that the wire is connected.</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48970" y="683260"/>
            <a:ext cx="4162425" cy="368300"/>
          </a:xfrm>
          <a:prstGeom prst="rect">
            <a:avLst/>
          </a:prstGeom>
          <a:noFill/>
        </p:spPr>
        <p:txBody>
          <a:bodyPr wrap="square" rtlCol="0">
            <a:spAutoFit/>
          </a:bodyPr>
          <a:p>
            <a:r>
              <a:rPr lang="zh-CN" altLang="en-US" b="1"/>
              <a:t>2.</a:t>
            </a:r>
            <a:r>
              <a:rPr lang="en-US" altLang="zh-CN" b="1"/>
              <a:t>3</a:t>
            </a:r>
            <a:r>
              <a:rPr lang="zh-CN" altLang="en-US" b="1"/>
              <a:t>、</a:t>
            </a:r>
            <a:r>
              <a:rPr lang="zh-CN" altLang="en-US" b="1">
                <a:sym typeface="+mn-ea"/>
              </a:rPr>
              <a:t>Measurement of AC voltage</a:t>
            </a:r>
            <a:endParaRPr lang="zh-CN" altLang="en-US" b="1"/>
          </a:p>
        </p:txBody>
      </p:sp>
      <p:pic>
        <p:nvPicPr>
          <p:cNvPr id="3" name="图片 2"/>
          <p:cNvPicPr>
            <a:picLocks noChangeAspect="1"/>
          </p:cNvPicPr>
          <p:nvPr/>
        </p:nvPicPr>
        <p:blipFill>
          <a:blip r:embed="rId1"/>
          <a:stretch>
            <a:fillRect/>
          </a:stretch>
        </p:blipFill>
        <p:spPr>
          <a:xfrm>
            <a:off x="7063105" y="3912235"/>
            <a:ext cx="1569720" cy="1233805"/>
          </a:xfrm>
          <a:prstGeom prst="rect">
            <a:avLst/>
          </a:prstGeom>
        </p:spPr>
      </p:pic>
      <p:pic>
        <p:nvPicPr>
          <p:cNvPr id="4" name="图片 3"/>
          <p:cNvPicPr>
            <a:picLocks noChangeAspect="1"/>
          </p:cNvPicPr>
          <p:nvPr/>
        </p:nvPicPr>
        <p:blipFill>
          <a:blip r:embed="rId2"/>
          <a:stretch>
            <a:fillRect/>
          </a:stretch>
        </p:blipFill>
        <p:spPr>
          <a:xfrm>
            <a:off x="1004570" y="1356995"/>
            <a:ext cx="1752600" cy="1217295"/>
          </a:xfrm>
          <a:prstGeom prst="rect">
            <a:avLst/>
          </a:prstGeom>
        </p:spPr>
      </p:pic>
      <p:pic>
        <p:nvPicPr>
          <p:cNvPr id="19" name="图片 18"/>
          <p:cNvPicPr>
            <a:picLocks noChangeAspect="1"/>
          </p:cNvPicPr>
          <p:nvPr/>
        </p:nvPicPr>
        <p:blipFill>
          <a:blip r:embed="rId2"/>
          <a:stretch>
            <a:fillRect/>
          </a:stretch>
        </p:blipFill>
        <p:spPr>
          <a:xfrm>
            <a:off x="1031240" y="3940175"/>
            <a:ext cx="1755775" cy="1219835"/>
          </a:xfrm>
          <a:prstGeom prst="rect">
            <a:avLst/>
          </a:prstGeom>
        </p:spPr>
      </p:pic>
      <p:pic>
        <p:nvPicPr>
          <p:cNvPr id="20" name="图片 19"/>
          <p:cNvPicPr>
            <a:picLocks noChangeAspect="1"/>
          </p:cNvPicPr>
          <p:nvPr/>
        </p:nvPicPr>
        <p:blipFill>
          <a:blip r:embed="rId3"/>
          <a:stretch>
            <a:fillRect/>
          </a:stretch>
        </p:blipFill>
        <p:spPr>
          <a:xfrm>
            <a:off x="3764280" y="1297940"/>
            <a:ext cx="1838960" cy="1276350"/>
          </a:xfrm>
          <a:prstGeom prst="rect">
            <a:avLst/>
          </a:prstGeom>
        </p:spPr>
      </p:pic>
      <p:pic>
        <p:nvPicPr>
          <p:cNvPr id="21" name="图片 20"/>
          <p:cNvPicPr>
            <a:picLocks noChangeAspect="1"/>
          </p:cNvPicPr>
          <p:nvPr/>
        </p:nvPicPr>
        <p:blipFill>
          <a:blip r:embed="rId3"/>
          <a:stretch>
            <a:fillRect/>
          </a:stretch>
        </p:blipFill>
        <p:spPr>
          <a:xfrm>
            <a:off x="3790950" y="3912235"/>
            <a:ext cx="1838960" cy="1276350"/>
          </a:xfrm>
          <a:prstGeom prst="rect">
            <a:avLst/>
          </a:prstGeom>
        </p:spPr>
      </p:pic>
      <p:pic>
        <p:nvPicPr>
          <p:cNvPr id="22" name="图片 21"/>
          <p:cNvPicPr>
            <a:picLocks noChangeAspect="1"/>
          </p:cNvPicPr>
          <p:nvPr/>
        </p:nvPicPr>
        <p:blipFill>
          <a:blip r:embed="rId4"/>
          <a:stretch>
            <a:fillRect/>
          </a:stretch>
        </p:blipFill>
        <p:spPr>
          <a:xfrm>
            <a:off x="6557010" y="1296035"/>
            <a:ext cx="1753235" cy="1237615"/>
          </a:xfrm>
          <a:prstGeom prst="rect">
            <a:avLst/>
          </a:prstGeom>
        </p:spPr>
      </p:pic>
      <p:sp>
        <p:nvSpPr>
          <p:cNvPr id="23" name="右箭头 22"/>
          <p:cNvSpPr/>
          <p:nvPr/>
        </p:nvSpPr>
        <p:spPr>
          <a:xfrm>
            <a:off x="2835910" y="217233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右箭头 23"/>
          <p:cNvSpPr/>
          <p:nvPr/>
        </p:nvSpPr>
        <p:spPr>
          <a:xfrm>
            <a:off x="5629910" y="2089150"/>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右箭头 24"/>
          <p:cNvSpPr/>
          <p:nvPr/>
        </p:nvSpPr>
        <p:spPr>
          <a:xfrm>
            <a:off x="2835910" y="429450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右箭头 25"/>
          <p:cNvSpPr/>
          <p:nvPr/>
        </p:nvSpPr>
        <p:spPr>
          <a:xfrm>
            <a:off x="5629910" y="426656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1004570" y="2807970"/>
            <a:ext cx="10145395" cy="829945"/>
          </a:xfrm>
          <a:prstGeom prst="rect">
            <a:avLst/>
          </a:prstGeom>
          <a:noFill/>
        </p:spPr>
        <p:txBody>
          <a:bodyPr wrap="square" rtlCol="0">
            <a:spAutoFit/>
          </a:bodyPr>
          <a:p>
            <a:r>
              <a:rPr sz="1600">
                <a:sym typeface="+mn-ea"/>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28" name="文本框 27"/>
          <p:cNvSpPr txBox="1"/>
          <p:nvPr/>
        </p:nvSpPr>
        <p:spPr>
          <a:xfrm>
            <a:off x="1031240" y="5181600"/>
            <a:ext cx="10145395" cy="829945"/>
          </a:xfrm>
          <a:prstGeom prst="rect">
            <a:avLst/>
          </a:prstGeom>
          <a:noFill/>
        </p:spPr>
        <p:txBody>
          <a:bodyPr wrap="square" rtlCol="0">
            <a:spAutoFit/>
          </a:bodyPr>
          <a:p>
            <a:r>
              <a:rPr sz="1600">
                <a:sym typeface="+mn-ea"/>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08025" y="575310"/>
            <a:ext cx="6899910" cy="645160"/>
          </a:xfrm>
          <a:prstGeom prst="rect">
            <a:avLst/>
          </a:prstGeom>
          <a:noFill/>
        </p:spPr>
        <p:txBody>
          <a:bodyPr wrap="square" rtlCol="0">
            <a:spAutoFit/>
          </a:bodyPr>
          <a:p>
            <a:r>
              <a:rPr lang="zh-CN" altLang="en-US" b="1"/>
              <a:t>2.</a:t>
            </a:r>
            <a:r>
              <a:rPr lang="en-US" altLang="zh-CN" b="1"/>
              <a:t>4</a:t>
            </a:r>
            <a:r>
              <a:rPr lang="zh-CN" altLang="en-US" b="1"/>
              <a:t>、</a:t>
            </a:r>
            <a:r>
              <a:rPr lang="en-US" altLang="zh-CN" b="1"/>
              <a:t>Measurement of DC voltage</a:t>
            </a:r>
            <a:endParaRPr lang="en-US" altLang="zh-CN" b="1"/>
          </a:p>
          <a:p>
            <a:endParaRPr lang="en-US" altLang="zh-CN" b="1"/>
          </a:p>
        </p:txBody>
      </p:sp>
      <p:pic>
        <p:nvPicPr>
          <p:cNvPr id="3" name="图片 2"/>
          <p:cNvPicPr>
            <a:picLocks noChangeAspect="1"/>
          </p:cNvPicPr>
          <p:nvPr/>
        </p:nvPicPr>
        <p:blipFill>
          <a:blip r:embed="rId1"/>
          <a:stretch>
            <a:fillRect/>
          </a:stretch>
        </p:blipFill>
        <p:spPr>
          <a:xfrm>
            <a:off x="826135" y="1118870"/>
            <a:ext cx="2425700" cy="1581150"/>
          </a:xfrm>
          <a:prstGeom prst="rect">
            <a:avLst/>
          </a:prstGeom>
        </p:spPr>
      </p:pic>
      <p:pic>
        <p:nvPicPr>
          <p:cNvPr id="4" name="图片 3"/>
          <p:cNvPicPr>
            <a:picLocks noChangeAspect="1"/>
          </p:cNvPicPr>
          <p:nvPr/>
        </p:nvPicPr>
        <p:blipFill>
          <a:blip r:embed="rId2"/>
          <a:stretch>
            <a:fillRect/>
          </a:stretch>
        </p:blipFill>
        <p:spPr>
          <a:xfrm>
            <a:off x="826135" y="3564890"/>
            <a:ext cx="2449830" cy="1612900"/>
          </a:xfrm>
          <a:prstGeom prst="rect">
            <a:avLst/>
          </a:prstGeom>
        </p:spPr>
      </p:pic>
      <p:pic>
        <p:nvPicPr>
          <p:cNvPr id="19" name="图片 18"/>
          <p:cNvPicPr>
            <a:picLocks noChangeAspect="1"/>
          </p:cNvPicPr>
          <p:nvPr/>
        </p:nvPicPr>
        <p:blipFill>
          <a:blip r:embed="rId3"/>
          <a:stretch>
            <a:fillRect/>
          </a:stretch>
        </p:blipFill>
        <p:spPr>
          <a:xfrm>
            <a:off x="4269740" y="1118870"/>
            <a:ext cx="2108200" cy="1581150"/>
          </a:xfrm>
          <a:prstGeom prst="rect">
            <a:avLst/>
          </a:prstGeom>
        </p:spPr>
      </p:pic>
      <p:pic>
        <p:nvPicPr>
          <p:cNvPr id="20" name="图片 19"/>
          <p:cNvPicPr>
            <a:picLocks noChangeAspect="1"/>
          </p:cNvPicPr>
          <p:nvPr/>
        </p:nvPicPr>
        <p:blipFill>
          <a:blip r:embed="rId3"/>
          <a:stretch>
            <a:fillRect/>
          </a:stretch>
        </p:blipFill>
        <p:spPr>
          <a:xfrm>
            <a:off x="4269740" y="3596640"/>
            <a:ext cx="2108200" cy="1581150"/>
          </a:xfrm>
          <a:prstGeom prst="rect">
            <a:avLst/>
          </a:prstGeom>
        </p:spPr>
      </p:pic>
      <p:pic>
        <p:nvPicPr>
          <p:cNvPr id="21" name="图片 20"/>
          <p:cNvPicPr>
            <a:picLocks noChangeAspect="1"/>
          </p:cNvPicPr>
          <p:nvPr/>
        </p:nvPicPr>
        <p:blipFill>
          <a:blip r:embed="rId4"/>
          <a:stretch>
            <a:fillRect/>
          </a:stretch>
        </p:blipFill>
        <p:spPr>
          <a:xfrm>
            <a:off x="7496175" y="1118870"/>
            <a:ext cx="2179320" cy="1581150"/>
          </a:xfrm>
          <a:prstGeom prst="rect">
            <a:avLst/>
          </a:prstGeom>
        </p:spPr>
      </p:pic>
      <p:pic>
        <p:nvPicPr>
          <p:cNvPr id="22" name="图片 21"/>
          <p:cNvPicPr>
            <a:picLocks noChangeAspect="1"/>
          </p:cNvPicPr>
          <p:nvPr/>
        </p:nvPicPr>
        <p:blipFill>
          <a:blip r:embed="rId5"/>
          <a:stretch>
            <a:fillRect/>
          </a:stretch>
        </p:blipFill>
        <p:spPr>
          <a:xfrm>
            <a:off x="7658100" y="3501390"/>
            <a:ext cx="1855470" cy="1739265"/>
          </a:xfrm>
          <a:prstGeom prst="rect">
            <a:avLst/>
          </a:prstGeom>
        </p:spPr>
      </p:pic>
      <p:sp>
        <p:nvSpPr>
          <p:cNvPr id="23" name="右箭头 22"/>
          <p:cNvSpPr/>
          <p:nvPr/>
        </p:nvSpPr>
        <p:spPr>
          <a:xfrm>
            <a:off x="3407410" y="214630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右箭头 23"/>
          <p:cNvSpPr/>
          <p:nvPr/>
        </p:nvSpPr>
        <p:spPr>
          <a:xfrm>
            <a:off x="6511290" y="214630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右箭头 24"/>
          <p:cNvSpPr/>
          <p:nvPr/>
        </p:nvSpPr>
        <p:spPr>
          <a:xfrm>
            <a:off x="3407410" y="4604385"/>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右箭头 25"/>
          <p:cNvSpPr/>
          <p:nvPr/>
        </p:nvSpPr>
        <p:spPr>
          <a:xfrm>
            <a:off x="6511290" y="462026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826135" y="2754630"/>
            <a:ext cx="9530080" cy="540385"/>
          </a:xfrm>
          <a:prstGeom prst="rect">
            <a:avLst/>
          </a:prstGeom>
          <a:noFill/>
        </p:spPr>
        <p:txBody>
          <a:bodyPr wrap="square" rtlCol="0">
            <a:noAutofit/>
          </a:bodyPr>
          <a:p>
            <a:r>
              <a:rPr lang="zh-CN" altLang="en-US" sz="1600" b="1"/>
              <a:t>As shown above: test results are shown as” 1.58.””，The voltage of the battery is 1.58 V，And the red pen is connected to the battery“Positive” pole，The black pen is connected to the electromagnetic”ー” pole.</a:t>
            </a:r>
            <a:endParaRPr lang="zh-CN" altLang="en-US" sz="1600" b="1"/>
          </a:p>
        </p:txBody>
      </p:sp>
      <p:sp>
        <p:nvSpPr>
          <p:cNvPr id="28" name="文本框 27"/>
          <p:cNvSpPr txBox="1"/>
          <p:nvPr/>
        </p:nvSpPr>
        <p:spPr>
          <a:xfrm>
            <a:off x="826135" y="5239385"/>
            <a:ext cx="9835515" cy="829945"/>
          </a:xfrm>
          <a:prstGeom prst="rect">
            <a:avLst/>
          </a:prstGeom>
          <a:noFill/>
        </p:spPr>
        <p:txBody>
          <a:bodyPr wrap="square" rtlCol="0">
            <a:spAutoFit/>
          </a:bodyPr>
          <a:p>
            <a:r>
              <a:rPr lang="zh-CN" altLang="en-US" sz="1600" b="1">
                <a:latin typeface="微软雅黑" panose="020B0503020204020204" charset="-122"/>
                <a:ea typeface="微软雅黑" panose="020B0503020204020204" charset="-122"/>
                <a:cs typeface="微软雅黑" panose="020B0503020204020204" charset="-122"/>
              </a:rPr>
              <a:t>As shown above: the test results show”~ 1.58”, indicating that the battery has a voltage of 1.58 V on both ends, and the red pen is connected to the battery”~” Pole, black pen is connected to the electromagnetic“Positive” pole.</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r>
              <a:rPr lang="zh-CN" altLang="en-US" smtClean="0"/>
              <a:t>第</a:t>
            </a:r>
            <a:fld id="{49AE70B2-8BF9-45C0-BB95-33D1B9D3A854}" type="slidenum">
              <a:rPr lang="zh-CN" altLang="en-US" smtClean="0"/>
            </a:fld>
            <a:r>
              <a:rPr lang="zh-CN" altLang="en-US" smtClean="0"/>
              <a:t>页</a:t>
            </a:r>
            <a:endParaRPr lang="zh-CN" altLang="en-US" smtClean="0"/>
          </a:p>
        </p:txBody>
      </p:sp>
      <p:pic>
        <p:nvPicPr>
          <p:cNvPr id="7" name="图片 6"/>
          <p:cNvPicPr>
            <a:picLocks noChangeAspect="1"/>
          </p:cNvPicPr>
          <p:nvPr/>
        </p:nvPicPr>
        <p:blipFill>
          <a:blip r:embed="rId1"/>
          <a:stretch>
            <a:fillRect/>
          </a:stretch>
        </p:blipFill>
        <p:spPr>
          <a:xfrm>
            <a:off x="3224530" y="1285875"/>
            <a:ext cx="5524500" cy="4591050"/>
          </a:xfrm>
          <a:prstGeom prst="rect">
            <a:avLst/>
          </a:prstGeom>
        </p:spPr>
      </p:pic>
      <p:sp>
        <p:nvSpPr>
          <p:cNvPr id="15" name="矩形标注 14"/>
          <p:cNvSpPr/>
          <p:nvPr>
            <p:custDataLst>
              <p:tags r:id="rId2"/>
            </p:custDataLst>
          </p:nvPr>
        </p:nvSpPr>
        <p:spPr>
          <a:xfrm>
            <a:off x="1604010" y="683260"/>
            <a:ext cx="1783080" cy="449580"/>
          </a:xfrm>
          <a:prstGeom prst="wedgeRectCallout">
            <a:avLst>
              <a:gd name="adj1" fmla="val 242699"/>
              <a:gd name="adj2" fmla="val 27937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a:t>
            </a:r>
            <a:r>
              <a:rPr lang="zh-CN" altLang="en-US" sz="1200">
                <a:sym typeface="+mn-ea"/>
              </a:rPr>
              <a:t>（白）：</a:t>
            </a:r>
            <a:r>
              <a:rPr lang="zh-CN" altLang="en-US" sz="1200"/>
              <a:t>蓝牙通讯</a:t>
            </a:r>
            <a:endParaRPr lang="zh-CN" altLang="en-US" sz="1200"/>
          </a:p>
        </p:txBody>
      </p:sp>
      <p:sp>
        <p:nvSpPr>
          <p:cNvPr id="20" name="矩形标注 19"/>
          <p:cNvSpPr/>
          <p:nvPr>
            <p:custDataLst>
              <p:tags r:id="rId3"/>
            </p:custDataLst>
          </p:nvPr>
        </p:nvSpPr>
        <p:spPr>
          <a:xfrm>
            <a:off x="8928100" y="5280025"/>
            <a:ext cx="1783080" cy="596900"/>
          </a:xfrm>
          <a:prstGeom prst="wedgeRectCallout">
            <a:avLst>
              <a:gd name="adj1" fmla="val -137143"/>
              <a:gd name="adj2" fmla="val -38744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a:t>
            </a:r>
            <a:r>
              <a:rPr lang="zh-CN" altLang="en-US" sz="1200">
                <a:sym typeface="+mn-ea"/>
              </a:rPr>
              <a:t>（黄）：</a:t>
            </a:r>
            <a:r>
              <a:rPr lang="zh-CN" altLang="en-US" sz="1200">
                <a:sym typeface="+mn-ea"/>
              </a:rPr>
              <a:t>接座下转接板</a:t>
            </a:r>
            <a:r>
              <a:rPr lang="en-US" altLang="zh-CN" sz="1200">
                <a:sym typeface="+mn-ea"/>
              </a:rPr>
              <a:t>J7</a:t>
            </a:r>
            <a:r>
              <a:rPr lang="zh-CN" altLang="en-US" sz="1200">
                <a:sym typeface="+mn-ea"/>
              </a:rPr>
              <a:t>（</a:t>
            </a:r>
            <a:r>
              <a:rPr lang="en-US" altLang="zh-CN" sz="1200">
                <a:sym typeface="+mn-ea"/>
              </a:rPr>
              <a:t>10-11</a:t>
            </a:r>
            <a:r>
              <a:rPr lang="zh-CN" altLang="en-US" sz="1200">
                <a:sym typeface="+mn-ea"/>
              </a:rPr>
              <a:t>）</a:t>
            </a:r>
            <a:endParaRPr lang="zh-CN" altLang="en-US" sz="1200">
              <a:sym typeface="+mn-ea"/>
            </a:endParaRPr>
          </a:p>
          <a:p>
            <a:pPr algn="ctr"/>
            <a:endParaRPr lang="zh-CN" altLang="en-US" sz="1200"/>
          </a:p>
        </p:txBody>
      </p:sp>
      <p:sp>
        <p:nvSpPr>
          <p:cNvPr id="21" name="矩形标注 20"/>
          <p:cNvSpPr/>
          <p:nvPr>
            <p:custDataLst>
              <p:tags r:id="rId4"/>
            </p:custDataLst>
          </p:nvPr>
        </p:nvSpPr>
        <p:spPr>
          <a:xfrm>
            <a:off x="8928100" y="3012440"/>
            <a:ext cx="1783080" cy="558165"/>
          </a:xfrm>
          <a:prstGeom prst="wedgeRectCallout">
            <a:avLst>
              <a:gd name="adj1" fmla="val -96652"/>
              <a:gd name="adj2" fmla="val -2542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J3</a:t>
            </a:r>
            <a:r>
              <a:rPr lang="zh-CN" altLang="en-US" sz="1200">
                <a:sym typeface="+mn-ea"/>
              </a:rPr>
              <a:t>（白）：接座下转接板</a:t>
            </a:r>
            <a:r>
              <a:rPr lang="en-US" altLang="zh-CN" sz="1200">
                <a:sym typeface="+mn-ea"/>
              </a:rPr>
              <a:t>J7</a:t>
            </a:r>
            <a:r>
              <a:rPr lang="zh-CN" altLang="en-US" sz="1200">
                <a:sym typeface="+mn-ea"/>
              </a:rPr>
              <a:t>（</a:t>
            </a:r>
            <a:r>
              <a:rPr lang="en-US" altLang="zh-CN" sz="1200">
                <a:sym typeface="+mn-ea"/>
              </a:rPr>
              <a:t>1-5</a:t>
            </a:r>
            <a:r>
              <a:rPr lang="zh-CN" altLang="en-US" sz="1200">
                <a:sym typeface="+mn-ea"/>
              </a:rPr>
              <a:t>）</a:t>
            </a:r>
            <a:endParaRPr lang="zh-CN" altLang="en-US" sz="1200">
              <a:sym typeface="+mn-ea"/>
            </a:endParaRPr>
          </a:p>
        </p:txBody>
      </p:sp>
      <p:sp>
        <p:nvSpPr>
          <p:cNvPr id="24" name="矩形标注 23"/>
          <p:cNvSpPr/>
          <p:nvPr>
            <p:custDataLst>
              <p:tags r:id="rId5"/>
            </p:custDataLst>
          </p:nvPr>
        </p:nvSpPr>
        <p:spPr>
          <a:xfrm>
            <a:off x="8905875" y="748665"/>
            <a:ext cx="1783080" cy="558165"/>
          </a:xfrm>
          <a:prstGeom prst="wedgeRectCallout">
            <a:avLst>
              <a:gd name="adj1" fmla="val -119943"/>
              <a:gd name="adj2" fmla="val 22497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J4</a:t>
            </a:r>
            <a:r>
              <a:rPr lang="zh-CN" altLang="en-US" sz="1200">
                <a:sym typeface="+mn-ea"/>
              </a:rPr>
              <a:t>（黑）：</a:t>
            </a:r>
            <a:r>
              <a:rPr lang="zh-CN" sz="1200">
                <a:sym typeface="+mn-ea"/>
              </a:rPr>
              <a:t>平板通讯</a:t>
            </a:r>
            <a:endParaRPr lang="zh-CN" sz="1200"/>
          </a:p>
        </p:txBody>
      </p:sp>
      <p:sp>
        <p:nvSpPr>
          <p:cNvPr id="25" name="矩形标注 24"/>
          <p:cNvSpPr/>
          <p:nvPr>
            <p:custDataLst>
              <p:tags r:id="rId6"/>
            </p:custDataLst>
          </p:nvPr>
        </p:nvSpPr>
        <p:spPr>
          <a:xfrm>
            <a:off x="1185545" y="5990590"/>
            <a:ext cx="1783080" cy="558165"/>
          </a:xfrm>
          <a:prstGeom prst="wedgeRectCallout">
            <a:avLst>
              <a:gd name="adj1" fmla="val 205876"/>
              <a:gd name="adj2" fmla="val -42087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J5</a:t>
            </a:r>
            <a:r>
              <a:rPr lang="zh-CN" altLang="en-US" sz="1200">
                <a:sym typeface="+mn-ea"/>
              </a:rPr>
              <a:t>（黄）：</a:t>
            </a:r>
            <a:r>
              <a:rPr lang="zh-CN" altLang="en-US" sz="1200"/>
              <a:t>中心盒上盖防夹</a:t>
            </a:r>
            <a:endParaRPr lang="zh-CN" altLang="en-US" sz="1200"/>
          </a:p>
        </p:txBody>
      </p:sp>
      <p:sp>
        <p:nvSpPr>
          <p:cNvPr id="26" name="矩形标注 25"/>
          <p:cNvSpPr/>
          <p:nvPr>
            <p:custDataLst>
              <p:tags r:id="rId7"/>
            </p:custDataLst>
          </p:nvPr>
        </p:nvSpPr>
        <p:spPr>
          <a:xfrm>
            <a:off x="8851265" y="1601470"/>
            <a:ext cx="1990725" cy="558165"/>
          </a:xfrm>
          <a:prstGeom prst="wedgeRectCallout">
            <a:avLst>
              <a:gd name="adj1" fmla="val -67575"/>
              <a:gd name="adj2" fmla="val 6649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J8</a:t>
            </a:r>
            <a:r>
              <a:rPr lang="zh-CN" altLang="en-US" sz="1200">
                <a:sym typeface="+mn-ea"/>
              </a:rPr>
              <a:t>（白）：</a:t>
            </a:r>
            <a:r>
              <a:rPr lang="zh-CN" altLang="en-US" sz="1200"/>
              <a:t>靠背推杆计数</a:t>
            </a:r>
            <a:endParaRPr lang="zh-CN" altLang="en-US" sz="1200"/>
          </a:p>
        </p:txBody>
      </p:sp>
      <p:sp>
        <p:nvSpPr>
          <p:cNvPr id="27" name="矩形标注 26"/>
          <p:cNvSpPr/>
          <p:nvPr>
            <p:custDataLst>
              <p:tags r:id="rId8"/>
            </p:custDataLst>
          </p:nvPr>
        </p:nvSpPr>
        <p:spPr>
          <a:xfrm>
            <a:off x="8851265" y="2306955"/>
            <a:ext cx="2011045" cy="558165"/>
          </a:xfrm>
          <a:prstGeom prst="wedgeRectCallout">
            <a:avLst>
              <a:gd name="adj1" fmla="val -70145"/>
              <a:gd name="adj2" fmla="val 6444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J7</a:t>
            </a:r>
            <a:r>
              <a:rPr lang="zh-CN" altLang="en-US" sz="1200">
                <a:sym typeface="+mn-ea"/>
              </a:rPr>
              <a:t>（黑）：</a:t>
            </a:r>
            <a:r>
              <a:rPr lang="zh-CN" altLang="en-US" sz="1200"/>
              <a:t>小腿推杆计数</a:t>
            </a:r>
            <a:endParaRPr lang="zh-CN" altLang="en-US" sz="1200"/>
          </a:p>
        </p:txBody>
      </p:sp>
      <p:sp>
        <p:nvSpPr>
          <p:cNvPr id="30" name="矩形标注 29"/>
          <p:cNvSpPr/>
          <p:nvPr>
            <p:custDataLst>
              <p:tags r:id="rId9"/>
            </p:custDataLst>
          </p:nvPr>
        </p:nvSpPr>
        <p:spPr>
          <a:xfrm>
            <a:off x="3514090" y="679450"/>
            <a:ext cx="1783080" cy="449580"/>
          </a:xfrm>
          <a:prstGeom prst="wedgeRectCallout">
            <a:avLst>
              <a:gd name="adj1" fmla="val 145334"/>
              <a:gd name="adj2" fmla="val 17740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J9</a:t>
            </a:r>
            <a:r>
              <a:rPr lang="zh-CN" altLang="en-US" sz="1200">
                <a:sym typeface="+mn-ea"/>
              </a:rPr>
              <a:t>（白）：</a:t>
            </a:r>
            <a:r>
              <a:rPr lang="zh-CN" altLang="en-US" sz="1200"/>
              <a:t>接开关电源</a:t>
            </a:r>
            <a:endParaRPr lang="zh-CN" altLang="en-US" sz="1200"/>
          </a:p>
        </p:txBody>
      </p:sp>
      <p:sp>
        <p:nvSpPr>
          <p:cNvPr id="31" name="矩形标注 30"/>
          <p:cNvSpPr/>
          <p:nvPr>
            <p:custDataLst>
              <p:tags r:id="rId10"/>
            </p:custDataLst>
          </p:nvPr>
        </p:nvSpPr>
        <p:spPr>
          <a:xfrm>
            <a:off x="1339215" y="1399540"/>
            <a:ext cx="1783080" cy="449580"/>
          </a:xfrm>
          <a:prstGeom prst="wedgeRectCallout">
            <a:avLst>
              <a:gd name="adj1" fmla="val 98148"/>
              <a:gd name="adj2" fmla="val 10692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J10</a:t>
            </a:r>
            <a:r>
              <a:rPr lang="zh-CN" altLang="en-US" sz="1200">
                <a:sym typeface="+mn-ea"/>
              </a:rPr>
              <a:t>（白）：</a:t>
            </a:r>
            <a:r>
              <a:rPr lang="zh-CN" altLang="en-US" sz="1200"/>
              <a:t>电源输入</a:t>
            </a:r>
            <a:endParaRPr lang="zh-CN" altLang="en-US" sz="1200"/>
          </a:p>
        </p:txBody>
      </p:sp>
      <p:sp>
        <p:nvSpPr>
          <p:cNvPr id="32" name="矩形标注 31"/>
          <p:cNvSpPr/>
          <p:nvPr>
            <p:custDataLst>
              <p:tags r:id="rId11"/>
            </p:custDataLst>
          </p:nvPr>
        </p:nvSpPr>
        <p:spPr>
          <a:xfrm>
            <a:off x="1339215" y="2085340"/>
            <a:ext cx="1783080" cy="421640"/>
          </a:xfrm>
          <a:prstGeom prst="wedgeRectCallout">
            <a:avLst>
              <a:gd name="adj1" fmla="val 77314"/>
              <a:gd name="adj2" fmla="val 8983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J14</a:t>
            </a:r>
            <a:r>
              <a:rPr lang="zh-CN" altLang="en-US" sz="1200">
                <a:sym typeface="+mn-ea"/>
              </a:rPr>
              <a:t>（白）：</a:t>
            </a:r>
            <a:r>
              <a:rPr lang="en-US" altLang="zh-CN" sz="1200"/>
              <a:t>24V</a:t>
            </a:r>
            <a:r>
              <a:rPr lang="zh-CN" altLang="en-US" sz="1200"/>
              <a:t>电源输出</a:t>
            </a:r>
            <a:endParaRPr lang="zh-CN" altLang="en-US" sz="1200"/>
          </a:p>
        </p:txBody>
      </p:sp>
      <p:sp>
        <p:nvSpPr>
          <p:cNvPr id="37" name="矩形标注 36"/>
          <p:cNvSpPr/>
          <p:nvPr>
            <p:custDataLst>
              <p:tags r:id="rId12"/>
            </p:custDataLst>
          </p:nvPr>
        </p:nvSpPr>
        <p:spPr>
          <a:xfrm>
            <a:off x="8905875" y="6167120"/>
            <a:ext cx="1783080" cy="449580"/>
          </a:xfrm>
          <a:prstGeom prst="wedgeRectCallout">
            <a:avLst>
              <a:gd name="adj1" fmla="val -98433"/>
              <a:gd name="adj2" fmla="val -16525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J15</a:t>
            </a:r>
            <a:r>
              <a:rPr lang="zh-CN" altLang="en-US" sz="1200">
                <a:sym typeface="+mn-ea"/>
              </a:rPr>
              <a:t>（黑）</a:t>
            </a:r>
            <a:r>
              <a:rPr lang="zh-CN" altLang="en-US" sz="1200"/>
              <a:t>靠背推杆</a:t>
            </a:r>
            <a:endParaRPr lang="zh-CN" altLang="en-US" sz="1200"/>
          </a:p>
        </p:txBody>
      </p:sp>
      <p:sp>
        <p:nvSpPr>
          <p:cNvPr id="38" name="矩形标注 37"/>
          <p:cNvSpPr/>
          <p:nvPr>
            <p:custDataLst>
              <p:tags r:id="rId13"/>
            </p:custDataLst>
          </p:nvPr>
        </p:nvSpPr>
        <p:spPr>
          <a:xfrm>
            <a:off x="8928100" y="4129405"/>
            <a:ext cx="1783080" cy="449580"/>
          </a:xfrm>
          <a:prstGeom prst="wedgeRectCallout">
            <a:avLst>
              <a:gd name="adj1" fmla="val -76353"/>
              <a:gd name="adj2" fmla="val -7542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J16</a:t>
            </a:r>
            <a:r>
              <a:rPr lang="zh-CN" altLang="en-US" sz="1200">
                <a:sym typeface="+mn-ea"/>
              </a:rPr>
              <a:t>（红）</a:t>
            </a:r>
            <a:r>
              <a:rPr lang="zh-CN" altLang="en-US" sz="1200"/>
              <a:t>：小腿推杆</a:t>
            </a:r>
            <a:endParaRPr lang="zh-CN" altLang="en-US" sz="1200"/>
          </a:p>
        </p:txBody>
      </p:sp>
      <p:sp>
        <p:nvSpPr>
          <p:cNvPr id="39" name="矩形标注 38"/>
          <p:cNvSpPr/>
          <p:nvPr>
            <p:custDataLst>
              <p:tags r:id="rId14"/>
            </p:custDataLst>
          </p:nvPr>
        </p:nvSpPr>
        <p:spPr>
          <a:xfrm>
            <a:off x="6965950" y="6167120"/>
            <a:ext cx="1783080" cy="449580"/>
          </a:xfrm>
          <a:prstGeom prst="wedgeRectCallout">
            <a:avLst>
              <a:gd name="adj1" fmla="val -32264"/>
              <a:gd name="adj2" fmla="val -17500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J18</a:t>
            </a:r>
            <a:r>
              <a:rPr lang="zh-CN" altLang="en-US" sz="1200">
                <a:sym typeface="+mn-ea"/>
              </a:rPr>
              <a:t>（黄）</a:t>
            </a:r>
            <a:r>
              <a:rPr lang="zh-CN" altLang="en-US" sz="1200"/>
              <a:t>：脚滚</a:t>
            </a:r>
            <a:endParaRPr lang="zh-CN" altLang="en-US" sz="1200"/>
          </a:p>
        </p:txBody>
      </p:sp>
      <p:sp>
        <p:nvSpPr>
          <p:cNvPr id="40" name="矩形标注 39"/>
          <p:cNvSpPr/>
          <p:nvPr>
            <p:custDataLst>
              <p:tags r:id="rId15"/>
            </p:custDataLst>
          </p:nvPr>
        </p:nvSpPr>
        <p:spPr>
          <a:xfrm>
            <a:off x="6965950" y="748665"/>
            <a:ext cx="1783080" cy="449580"/>
          </a:xfrm>
          <a:prstGeom prst="wedgeRectCallout">
            <a:avLst>
              <a:gd name="adj1" fmla="val 2635"/>
              <a:gd name="adj2" fmla="val 16285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J19</a:t>
            </a:r>
            <a:r>
              <a:rPr lang="zh-CN" altLang="en-US" sz="1200">
                <a:sym typeface="+mn-ea"/>
              </a:rPr>
              <a:t>（白）：</a:t>
            </a:r>
            <a:r>
              <a:rPr lang="zh-CN" altLang="en-US" sz="1200"/>
              <a:t>接灵动可变推杆计数</a:t>
            </a:r>
            <a:endParaRPr lang="zh-CN" altLang="en-US" sz="1200"/>
          </a:p>
        </p:txBody>
      </p:sp>
      <p:sp>
        <p:nvSpPr>
          <p:cNvPr id="41" name="矩形标注 40"/>
          <p:cNvSpPr/>
          <p:nvPr>
            <p:custDataLst>
              <p:tags r:id="rId16"/>
            </p:custDataLst>
          </p:nvPr>
        </p:nvSpPr>
        <p:spPr>
          <a:xfrm>
            <a:off x="1262380" y="3398520"/>
            <a:ext cx="1783080" cy="558165"/>
          </a:xfrm>
          <a:prstGeom prst="wedgeRectCallout">
            <a:avLst>
              <a:gd name="adj1" fmla="val 137891"/>
              <a:gd name="adj2" fmla="val -10984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J20</a:t>
            </a:r>
            <a:r>
              <a:rPr lang="zh-CN" altLang="en-US" sz="1200">
                <a:sym typeface="+mn-ea"/>
              </a:rPr>
              <a:t>（白）：</a:t>
            </a:r>
            <a:r>
              <a:rPr lang="zh-CN" altLang="en-US" sz="1200"/>
              <a:t>座下</a:t>
            </a:r>
            <a:r>
              <a:rPr lang="en-US" altLang="zh-CN" sz="1200"/>
              <a:t>3</a:t>
            </a:r>
            <a:r>
              <a:rPr lang="zh-CN" altLang="en-US" sz="1200"/>
              <a:t>联气阀</a:t>
            </a:r>
            <a:endParaRPr lang="zh-CN" altLang="en-US" sz="1200"/>
          </a:p>
        </p:txBody>
      </p:sp>
      <p:sp>
        <p:nvSpPr>
          <p:cNvPr id="42" name="矩形标注 41"/>
          <p:cNvSpPr/>
          <p:nvPr>
            <p:custDataLst>
              <p:tags r:id="rId17"/>
            </p:custDataLst>
          </p:nvPr>
        </p:nvSpPr>
        <p:spPr>
          <a:xfrm>
            <a:off x="1339215" y="2755265"/>
            <a:ext cx="1783080" cy="558165"/>
          </a:xfrm>
          <a:prstGeom prst="wedgeRectCallout">
            <a:avLst>
              <a:gd name="adj1" fmla="val 134793"/>
              <a:gd name="adj2" fmla="val -5102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J28</a:t>
            </a:r>
            <a:r>
              <a:rPr lang="zh-CN" altLang="en-US" sz="1200">
                <a:sym typeface="+mn-ea"/>
              </a:rPr>
              <a:t>（黑）：</a:t>
            </a:r>
            <a:r>
              <a:rPr lang="zh-CN" altLang="en-US" sz="1200"/>
              <a:t>座下</a:t>
            </a:r>
            <a:r>
              <a:rPr lang="en-US" altLang="zh-CN" sz="1200"/>
              <a:t>3</a:t>
            </a:r>
            <a:r>
              <a:rPr lang="zh-CN" altLang="en-US" sz="1200"/>
              <a:t>联气阀</a:t>
            </a:r>
            <a:endParaRPr lang="zh-CN" altLang="en-US" sz="1200"/>
          </a:p>
        </p:txBody>
      </p:sp>
      <p:sp>
        <p:nvSpPr>
          <p:cNvPr id="43" name="矩形标注 42"/>
          <p:cNvSpPr/>
          <p:nvPr>
            <p:custDataLst>
              <p:tags r:id="rId18"/>
            </p:custDataLst>
          </p:nvPr>
        </p:nvSpPr>
        <p:spPr>
          <a:xfrm>
            <a:off x="1262380" y="4041775"/>
            <a:ext cx="1783080" cy="558165"/>
          </a:xfrm>
          <a:prstGeom prst="wedgeRectCallout">
            <a:avLst>
              <a:gd name="adj1" fmla="val 133582"/>
              <a:gd name="adj2" fmla="val -11564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J22</a:t>
            </a:r>
            <a:r>
              <a:rPr lang="zh-CN" altLang="en-US" sz="1200">
                <a:sym typeface="+mn-ea"/>
              </a:rPr>
              <a:t>（红）：</a:t>
            </a:r>
            <a:r>
              <a:rPr lang="zh-CN" altLang="en-US" sz="1200"/>
              <a:t>座下</a:t>
            </a:r>
            <a:r>
              <a:rPr lang="en-US" altLang="zh-CN" sz="1200"/>
              <a:t>2</a:t>
            </a:r>
            <a:r>
              <a:rPr lang="zh-CN" altLang="en-US" sz="1200"/>
              <a:t>联气阀</a:t>
            </a:r>
            <a:endParaRPr lang="zh-CN" altLang="en-US" sz="1200"/>
          </a:p>
        </p:txBody>
      </p:sp>
      <p:sp>
        <p:nvSpPr>
          <p:cNvPr id="45" name="矩形标注 44"/>
          <p:cNvSpPr/>
          <p:nvPr>
            <p:custDataLst>
              <p:tags r:id="rId19"/>
            </p:custDataLst>
          </p:nvPr>
        </p:nvSpPr>
        <p:spPr>
          <a:xfrm>
            <a:off x="5095240" y="6167120"/>
            <a:ext cx="1783080" cy="449580"/>
          </a:xfrm>
          <a:prstGeom prst="wedgeRectCallout">
            <a:avLst>
              <a:gd name="adj1" fmla="val -8368"/>
              <a:gd name="adj2" fmla="val -17980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J23</a:t>
            </a:r>
            <a:r>
              <a:rPr lang="zh-CN" altLang="en-US" sz="1200">
                <a:sym typeface="+mn-ea"/>
              </a:rPr>
              <a:t>（红）</a:t>
            </a:r>
            <a:r>
              <a:rPr lang="zh-CN" altLang="en-US" sz="1200"/>
              <a:t>：腰部加热</a:t>
            </a:r>
            <a:endParaRPr lang="zh-CN" altLang="en-US" sz="1200"/>
          </a:p>
        </p:txBody>
      </p:sp>
      <p:sp>
        <p:nvSpPr>
          <p:cNvPr id="46" name="矩形标注 45"/>
          <p:cNvSpPr/>
          <p:nvPr>
            <p:custDataLst>
              <p:tags r:id="rId20"/>
            </p:custDataLst>
          </p:nvPr>
        </p:nvSpPr>
        <p:spPr>
          <a:xfrm>
            <a:off x="1262380" y="4848225"/>
            <a:ext cx="1783080" cy="558165"/>
          </a:xfrm>
          <a:prstGeom prst="wedgeRectCallout">
            <a:avLst>
              <a:gd name="adj1" fmla="val 85185"/>
              <a:gd name="adj2" fmla="val -13145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J25</a:t>
            </a:r>
            <a:r>
              <a:rPr lang="zh-CN" altLang="en-US" sz="1200">
                <a:sym typeface="+mn-ea"/>
              </a:rPr>
              <a:t>（蓝）：气泵</a:t>
            </a:r>
            <a:endParaRPr lang="zh-CN" altLang="en-US" sz="1200"/>
          </a:p>
        </p:txBody>
      </p:sp>
      <p:sp>
        <p:nvSpPr>
          <p:cNvPr id="47" name="矩形标注 46"/>
          <p:cNvSpPr/>
          <p:nvPr>
            <p:custDataLst>
              <p:tags r:id="rId21"/>
            </p:custDataLst>
          </p:nvPr>
        </p:nvSpPr>
        <p:spPr>
          <a:xfrm>
            <a:off x="8902700" y="3625215"/>
            <a:ext cx="1783080" cy="449580"/>
          </a:xfrm>
          <a:prstGeom prst="wedgeRectCallout">
            <a:avLst>
              <a:gd name="adj1" fmla="val -76353"/>
              <a:gd name="adj2" fmla="val -7542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1200">
                <a:sym typeface="+mn-ea"/>
              </a:rPr>
              <a:t>J27</a:t>
            </a:r>
            <a:r>
              <a:rPr lang="zh-CN" altLang="en-US" sz="1200">
                <a:sym typeface="+mn-ea"/>
              </a:rPr>
              <a:t>（绿）</a:t>
            </a:r>
            <a:r>
              <a:rPr lang="zh-CN" altLang="en-US" sz="1200"/>
              <a:t>：灯带</a:t>
            </a:r>
            <a:endParaRPr lang="zh-CN" altLang="en-US" sz="1200"/>
          </a:p>
        </p:txBody>
      </p:sp>
      <p:sp>
        <p:nvSpPr>
          <p:cNvPr id="2" name="文本框 1"/>
          <p:cNvSpPr txBox="1"/>
          <p:nvPr/>
        </p:nvSpPr>
        <p:spPr>
          <a:xfrm>
            <a:off x="3281045" y="164465"/>
            <a:ext cx="629348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二、</a:t>
            </a:r>
            <a:r>
              <a:rPr lang="zh-CN" altLang="en-US" sz="2400" b="1">
                <a:solidFill>
                  <a:schemeClr val="accent1">
                    <a:lumMod val="75000"/>
                  </a:schemeClr>
                </a:solidFill>
                <a:latin typeface="+mn-ea"/>
                <a:cs typeface="+mn-ea"/>
                <a:sym typeface="+mn-ea"/>
              </a:rPr>
              <a:t>Working principle of product circuit</a:t>
            </a:r>
            <a:endParaRPr lang="zh-CN" altLang="en-US" sz="2400"/>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502.2,&quot;left&quot;:18.9,&quot;top&quot;:46.4,&quot;width&quot;:927.7}"/>
</p:tagLst>
</file>

<file path=ppt/tags/tag101.xml><?xml version="1.0" encoding="utf-8"?>
<p:tagLst xmlns:p="http://schemas.openxmlformats.org/presentationml/2006/main">
  <p:tag name="KSO_WM_DIAGRAM_VIRTUALLY_FRAME" val="{&quot;height&quot;:502.2,&quot;left&quot;:18.9,&quot;top&quot;:46.4,&quot;width&quot;:927.7}"/>
</p:tagLst>
</file>

<file path=ppt/tags/tag102.xml><?xml version="1.0" encoding="utf-8"?>
<p:tagLst xmlns:p="http://schemas.openxmlformats.org/presentationml/2006/main">
  <p:tag name="KSO_WM_DIAGRAM_VIRTUALLY_FRAME" val="{&quot;height&quot;:502.2,&quot;left&quot;:18.9,&quot;top&quot;:46.4,&quot;width&quot;:927.7}"/>
</p:tagLst>
</file>

<file path=ppt/tags/tag103.xml><?xml version="1.0" encoding="utf-8"?>
<p:tagLst xmlns:p="http://schemas.openxmlformats.org/presentationml/2006/main">
  <p:tag name="KSO_WM_BEAUTIFY_FLAG" val=""/>
  <p:tag name="KSO_WM_DIAGRAM_VIRTUALLY_FRAME" val="{&quot;height&quot;:502.2,&quot;left&quot;:18.9,&quot;top&quot;:46.4,&quot;width&quot;:927.7}"/>
</p:tagLst>
</file>

<file path=ppt/tags/tag104.xml><?xml version="1.0" encoding="utf-8"?>
<p:tagLst xmlns:p="http://schemas.openxmlformats.org/presentationml/2006/main">
  <p:tag name="KSO_WM_BEAUTIFY_FLAG" val=""/>
  <p:tag name="KSO_WM_DIAGRAM_VIRTUALLY_FRAME" val="{&quot;height&quot;:502.2,&quot;left&quot;:18.9,&quot;top&quot;:46.4,&quot;width&quot;:927.7}"/>
</p:tagLst>
</file>

<file path=ppt/tags/tag105.xml><?xml version="1.0" encoding="utf-8"?>
<p:tagLst xmlns:p="http://schemas.openxmlformats.org/presentationml/2006/main">
  <p:tag name="KSO_WM_BEAUTIFY_FLAG" val=""/>
  <p:tag name="KSO_WM_DIAGRAM_VIRTUALLY_FRAME" val="{&quot;height&quot;:502.2,&quot;left&quot;:18.9,&quot;top&quot;:46.4,&quot;width&quot;:927.7}"/>
</p:tagLst>
</file>

<file path=ppt/tags/tag106.xml><?xml version="1.0" encoding="utf-8"?>
<p:tagLst xmlns:p="http://schemas.openxmlformats.org/presentationml/2006/main">
  <p:tag name="KSO_WM_BEAUTIFY_FLAG" val=""/>
  <p:tag name="KSO_WM_DIAGRAM_VIRTUALLY_FRAME" val="{&quot;height&quot;:502.2,&quot;left&quot;:18.9,&quot;top&quot;:46.4,&quot;width&quot;:927.7}"/>
</p:tagLst>
</file>

<file path=ppt/tags/tag107.xml><?xml version="1.0" encoding="utf-8"?>
<p:tagLst xmlns:p="http://schemas.openxmlformats.org/presentationml/2006/main">
  <p:tag name="KSO_WM_BEAUTIFY_FLAG" val=""/>
  <p:tag name="KSO_WM_DIAGRAM_VIRTUALLY_FRAME" val="{&quot;height&quot;:502.2,&quot;left&quot;:18.9,&quot;top&quot;:46.4,&quot;width&quot;:927.7}"/>
</p:tagLst>
</file>

<file path=ppt/tags/tag108.xml><?xml version="1.0" encoding="utf-8"?>
<p:tagLst xmlns:p="http://schemas.openxmlformats.org/presentationml/2006/main">
  <p:tag name="KSO_WM_BEAUTIFY_FLAG" val=""/>
  <p:tag name="KSO_WM_DIAGRAM_VIRTUALLY_FRAME" val="{&quot;height&quot;:502.2,&quot;left&quot;:18.9,&quot;top&quot;:46.4,&quot;width&quot;:927.7}"/>
</p:tagLst>
</file>

<file path=ppt/tags/tag109.xml><?xml version="1.0" encoding="utf-8"?>
<p:tagLst xmlns:p="http://schemas.openxmlformats.org/presentationml/2006/main">
  <p:tag name="KSO_WM_DIAGRAM_VIRTUALLY_FRAME" val="{&quot;height&quot;:502.2,&quot;left&quot;:18.9,&quot;top&quot;:46.4,&quot;width&quot;:927.7}"/>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502.2,&quot;left&quot;:18.9,&quot;top&quot;:46.4,&quot;width&quot;:927.7}"/>
</p:tagLst>
</file>

<file path=ppt/tags/tag111.xml><?xml version="1.0" encoding="utf-8"?>
<p:tagLst xmlns:p="http://schemas.openxmlformats.org/presentationml/2006/main">
  <p:tag name="KSO_WM_DIAGRAM_VIRTUALLY_FRAME" val="{&quot;height&quot;:502.2,&quot;left&quot;:18.9,&quot;top&quot;:46.4,&quot;width&quot;:927.7}"/>
</p:tagLst>
</file>

<file path=ppt/tags/tag112.xml><?xml version="1.0" encoding="utf-8"?>
<p:tagLst xmlns:p="http://schemas.openxmlformats.org/presentationml/2006/main">
  <p:tag name="KSO_WM_DIAGRAM_VIRTUALLY_FRAME" val="{&quot;height&quot;:502.2,&quot;left&quot;:18.9,&quot;top&quot;:46.4,&quot;width&quot;:927.7}"/>
</p:tagLst>
</file>

<file path=ppt/tags/tag113.xml><?xml version="1.0" encoding="utf-8"?>
<p:tagLst xmlns:p="http://schemas.openxmlformats.org/presentationml/2006/main">
  <p:tag name="KSO_WM_DIAGRAM_VIRTUALLY_FRAME" val="{&quot;height&quot;:502.2,&quot;left&quot;:18.9,&quot;top&quot;:46.4,&quot;width&quot;:927.7}"/>
</p:tagLst>
</file>

<file path=ppt/tags/tag114.xml><?xml version="1.0" encoding="utf-8"?>
<p:tagLst xmlns:p="http://schemas.openxmlformats.org/presentationml/2006/main">
  <p:tag name="KSO_WM_DIAGRAM_VIRTUALLY_FRAME" val="{&quot;height&quot;:502.2,&quot;left&quot;:18.9,&quot;top&quot;:46.4,&quot;width&quot;:927.7}"/>
</p:tagLst>
</file>

<file path=ppt/tags/tag115.xml><?xml version="1.0" encoding="utf-8"?>
<p:tagLst xmlns:p="http://schemas.openxmlformats.org/presentationml/2006/main">
  <p:tag name="KSO_WM_DIAGRAM_VIRTUALLY_FRAME" val="{&quot;height&quot;:502.2,&quot;left&quot;:18.9,&quot;top&quot;:46.4,&quot;width&quot;:927.7}"/>
</p:tagLst>
</file>

<file path=ppt/tags/tag116.xml><?xml version="1.0" encoding="utf-8"?>
<p:tagLst xmlns:p="http://schemas.openxmlformats.org/presentationml/2006/main">
  <p:tag name="KSO_WM_DIAGRAM_VIRTUALLY_FRAME" val="{&quot;height&quot;:502.2,&quot;left&quot;:18.9,&quot;top&quot;:46.4,&quot;width&quot;:927.7}"/>
</p:tagLst>
</file>

<file path=ppt/tags/tag117.xml><?xml version="1.0" encoding="utf-8"?>
<p:tagLst xmlns:p="http://schemas.openxmlformats.org/presentationml/2006/main">
  <p:tag name="KSO_WM_DIAGRAM_VIRTUALLY_FRAME" val="{&quot;height&quot;:502.2,&quot;left&quot;:18.9,&quot;top&quot;:46.4,&quot;width&quot;:927.7}"/>
</p:tagLst>
</file>

<file path=ppt/tags/tag118.xml><?xml version="1.0" encoding="utf-8"?>
<p:tagLst xmlns:p="http://schemas.openxmlformats.org/presentationml/2006/main">
  <p:tag name="KSO_WM_DIAGRAM_VIRTUALLY_FRAME" val="{&quot;height&quot;:502.2,&quot;left&quot;:18.9,&quot;top&quot;:46.4,&quot;width&quot;:927.7}"/>
</p:tagLst>
</file>

<file path=ppt/tags/tag119.xml><?xml version="1.0" encoding="utf-8"?>
<p:tagLst xmlns:p="http://schemas.openxmlformats.org/presentationml/2006/main">
  <p:tag name="KSO_WM_DIAGRAM_VIRTUALLY_FRAME" val="{&quot;height&quot;:502.2,&quot;left&quot;:18.9,&quot;top&quot;:46.4,&quot;width&quot;:927.7}"/>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502.2,&quot;left&quot;:18.9,&quot;top&quot;:46.4,&quot;width&quot;:927.7}"/>
</p:tagLst>
</file>

<file path=ppt/tags/tag121.xml><?xml version="1.0" encoding="utf-8"?>
<p:tagLst xmlns:p="http://schemas.openxmlformats.org/presentationml/2006/main">
  <p:tag name="KSO_WM_DIAGRAM_VIRTUALLY_FRAME" val="{&quot;height&quot;:502.2,&quot;left&quot;:18.9,&quot;top&quot;:46.4,&quot;width&quot;:927.7}"/>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 name="KSO_WM_DIAGRAM_VIRTUALLY_FRAME" val="{&quot;height&quot;:493.4,&quot;left&quot;:18.9,&quot;top&quot;:46.4,&quot;width&quot;:805}"/>
</p:tagLst>
</file>

<file path=ppt/tags/tag125.xml><?xml version="1.0" encoding="utf-8"?>
<p:tagLst xmlns:p="http://schemas.openxmlformats.org/presentationml/2006/main">
  <p:tag name="KSO_WM_BEAUTIFY_FLAG" val=""/>
  <p:tag name="KSO_WM_DIAGRAM_VIRTUALLY_FRAME" val="{&quot;height&quot;:493.4,&quot;left&quot;:18.9,&quot;top&quot;:46.4,&quot;width&quot;:805}"/>
</p:tagLst>
</file>

<file path=ppt/tags/tag126.xml><?xml version="1.0" encoding="utf-8"?>
<p:tagLst xmlns:p="http://schemas.openxmlformats.org/presentationml/2006/main">
  <p:tag name="KSO_WM_BEAUTIFY_FLAG" val=""/>
  <p:tag name="KSO_WM_DIAGRAM_VIRTUALLY_FRAME" val="{&quot;height&quot;:493.4,&quot;left&quot;:18.9,&quot;top&quot;:46.4,&quot;width&quot;:805}"/>
</p:tagLst>
</file>

<file path=ppt/tags/tag127.xml><?xml version="1.0" encoding="utf-8"?>
<p:tagLst xmlns:p="http://schemas.openxmlformats.org/presentationml/2006/main">
  <p:tag name="KSO_WM_BEAUTIFY_FLAG" val=""/>
  <p:tag name="KSO_WM_DIAGRAM_VIRTUALLY_FRAME" val="{&quot;height&quot;:493.4,&quot;left&quot;:18.9,&quot;top&quot;:46.4,&quot;width&quot;:805}"/>
</p:tagLst>
</file>

<file path=ppt/tags/tag128.xml><?xml version="1.0" encoding="utf-8"?>
<p:tagLst xmlns:p="http://schemas.openxmlformats.org/presentationml/2006/main">
  <p:tag name="KSO_WM_BEAUTIFY_FLAG" val=""/>
  <p:tag name="KSO_WM_DIAGRAM_VIRTUALLY_FRAME" val="{&quot;height&quot;:493.4,&quot;left&quot;:18.9,&quot;top&quot;:46.4,&quot;width&quot;:805}"/>
</p:tagLst>
</file>

<file path=ppt/tags/tag129.xml><?xml version="1.0" encoding="utf-8"?>
<p:tagLst xmlns:p="http://schemas.openxmlformats.org/presentationml/2006/main">
  <p:tag name="KSO_WM_BEAUTIFY_FLAG" val=""/>
  <p:tag name="KSO_WM_DIAGRAM_VIRTUALLY_FRAME" val="{&quot;height&quot;:493.4,&quot;left&quot;:18.9,&quot;top&quot;:46.4,&quot;width&quot;:80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 name="KSO_WM_DIAGRAM_VIRTUALLY_FRAME" val="{&quot;height&quot;:493.4,&quot;left&quot;:18.9,&quot;top&quot;:46.4,&quot;width&quot;:805}"/>
</p:tagLst>
</file>

<file path=ppt/tags/tag132.xml><?xml version="1.0" encoding="utf-8"?>
<p:tagLst xmlns:p="http://schemas.openxmlformats.org/presentationml/2006/main">
  <p:tag name="KSO_WM_BEAUTIFY_FLAG" val=""/>
  <p:tag name="KSO_WM_DIAGRAM_VIRTUALLY_FRAME" val="{&quot;height&quot;:493.4,&quot;left&quot;:18.9,&quot;top&quot;:46.4,&quot;width&quot;:805}"/>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 name="KSO_WM_DIAGRAM_VIRTUALLY_FRAME" val="{&quot;height&quot;:493.4,&quot;left&quot;:18.9,&quot;top&quot;:46.4,&quot;width&quot;:805}"/>
</p:tagLst>
</file>

<file path=ppt/tags/tag135.xml><?xml version="1.0" encoding="utf-8"?>
<p:tagLst xmlns:p="http://schemas.openxmlformats.org/presentationml/2006/main">
  <p:tag name="KSO_WM_BEAUTIFY_FLAG" val=""/>
  <p:tag name="KSO_WM_DIAGRAM_VIRTUALLY_FRAME" val="{&quot;height&quot;:493.4,&quot;left&quot;:18.9,&quot;top&quot;:46.4,&quot;width&quot;:805}"/>
</p:tagLst>
</file>

<file path=ppt/tags/tag136.xml><?xml version="1.0" encoding="utf-8"?>
<p:tagLst xmlns:p="http://schemas.openxmlformats.org/presentationml/2006/main">
  <p:tag name="KSO_WM_BEAUTIFY_FLAG" val=""/>
  <p:tag name="KSO_WM_DIAGRAM_VIRTUALLY_FRAME" val="{&quot;height&quot;:493.4,&quot;left&quot;:18.9,&quot;top&quot;:46.4,&quot;width&quot;:805}"/>
</p:tagLst>
</file>

<file path=ppt/tags/tag137.xml><?xml version="1.0" encoding="utf-8"?>
<p:tagLst xmlns:p="http://schemas.openxmlformats.org/presentationml/2006/main">
  <p:tag name="KSO_WM_BEAUTIFY_FLAG" val=""/>
  <p:tag name="KSO_WM_DIAGRAM_VIRTUALLY_FRAME" val="{&quot;height&quot;:493.4,&quot;left&quot;:18.9,&quot;top&quot;:46.4,&quot;width&quot;:805}"/>
</p:tagLst>
</file>

<file path=ppt/tags/tag138.xml><?xml version="1.0" encoding="utf-8"?>
<p:tagLst xmlns:p="http://schemas.openxmlformats.org/presentationml/2006/main">
  <p:tag name="KSO_WM_BEAUTIFY_FLAG" val=""/>
  <p:tag name="KSO_WM_DIAGRAM_VIRTUALLY_FRAME" val="{&quot;height&quot;:493.4,&quot;left&quot;:18.9,&quot;top&quot;:46.4,&quot;width&quot;:805}"/>
</p:tagLst>
</file>

<file path=ppt/tags/tag139.xml><?xml version="1.0" encoding="utf-8"?>
<p:tagLst xmlns:p="http://schemas.openxmlformats.org/presentationml/2006/main">
  <p:tag name="KSO_WM_BEAUTIFY_FLAG" val=""/>
  <p:tag name="KSO_WM_DIAGRAM_VIRTUALLY_FRAME" val="{&quot;height&quot;:493.4,&quot;left&quot;:18.9,&quot;top&quot;:46.4,&quot;width&quot;:80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DIAGRAM_VIRTUALLY_FRAME" val="{&quot;height&quot;:493.4,&quot;left&quot;:18.9,&quot;top&quot;:46.4,&quot;width&quot;:863.75}"/>
</p:tagLst>
</file>

<file path=ppt/tags/tag142.xml><?xml version="1.0" encoding="utf-8"?>
<p:tagLst xmlns:p="http://schemas.openxmlformats.org/presentationml/2006/main">
  <p:tag name="KSO_WM_DIAGRAM_VIRTUALLY_FRAME" val="{&quot;height&quot;:493.4,&quot;left&quot;:18.9,&quot;top&quot;:46.4,&quot;width&quot;:863.75}"/>
</p:tagLst>
</file>

<file path=ppt/tags/tag143.xml><?xml version="1.0" encoding="utf-8"?>
<p:tagLst xmlns:p="http://schemas.openxmlformats.org/presentationml/2006/main">
  <p:tag name="KSO_WM_DIAGRAM_VIRTUALLY_FRAME" val="{&quot;height&quot;:493.4,&quot;left&quot;:18.9,&quot;top&quot;:46.4,&quot;width&quot;:863.75}"/>
</p:tagLst>
</file>

<file path=ppt/tags/tag144.xml><?xml version="1.0" encoding="utf-8"?>
<p:tagLst xmlns:p="http://schemas.openxmlformats.org/presentationml/2006/main">
  <p:tag name="KSO_WM_BEAUTIFY_FLAG" val=""/>
  <p:tag name="KSO_WM_DIAGRAM_VIRTUALLY_FRAME" val="{&quot;height&quot;:493.4,&quot;left&quot;:18.9,&quot;top&quot;:46.4,&quot;width&quot;:863.75}"/>
</p:tagLst>
</file>

<file path=ppt/tags/tag145.xml><?xml version="1.0" encoding="utf-8"?>
<p:tagLst xmlns:p="http://schemas.openxmlformats.org/presentationml/2006/main">
  <p:tag name="KSO_WM_BEAUTIFY_FLAG" val=""/>
  <p:tag name="KSO_WM_DIAGRAM_VIRTUALLY_FRAME" val="{&quot;height&quot;:493.4,&quot;left&quot;:18.9,&quot;top&quot;:46.4,&quot;width&quot;:863.75}"/>
</p:tagLst>
</file>

<file path=ppt/tags/tag146.xml><?xml version="1.0" encoding="utf-8"?>
<p:tagLst xmlns:p="http://schemas.openxmlformats.org/presentationml/2006/main">
  <p:tag name="KSO_WM_BEAUTIFY_FLAG" val=""/>
  <p:tag name="KSO_WM_DIAGRAM_VIRTUALLY_FRAME" val="{&quot;height&quot;:493.4,&quot;left&quot;:18.9,&quot;top&quot;:46.4,&quot;width&quot;:863.75}"/>
</p:tagLst>
</file>

<file path=ppt/tags/tag147.xml><?xml version="1.0" encoding="utf-8"?>
<p:tagLst xmlns:p="http://schemas.openxmlformats.org/presentationml/2006/main">
  <p:tag name="KSO_WM_BEAUTIFY_FLAG" val=""/>
  <p:tag name="KSO_WM_DIAGRAM_VIRTUALLY_FRAME" val="{&quot;height&quot;:493.4,&quot;left&quot;:18.9,&quot;top&quot;:46.4,&quot;width&quot;:863.75}"/>
</p:tagLst>
</file>

<file path=ppt/tags/tag148.xml><?xml version="1.0" encoding="utf-8"?>
<p:tagLst xmlns:p="http://schemas.openxmlformats.org/presentationml/2006/main">
  <p:tag name="KSO_WM_DIAGRAM_VIRTUALLY_FRAME" val="{&quot;height&quot;:493.4,&quot;left&quot;:18.9,&quot;top&quot;:46.4,&quot;width&quot;:863.75}"/>
</p:tagLst>
</file>

<file path=ppt/tags/tag149.xml><?xml version="1.0" encoding="utf-8"?>
<p:tagLst xmlns:p="http://schemas.openxmlformats.org/presentationml/2006/main">
  <p:tag name="KSO_WM_BEAUTIFY_FLAG" val=""/>
  <p:tag name="KSO_WM_DIAGRAM_VIRTUALLY_FRAME" val="{&quot;height&quot;:493.4,&quot;left&quot;:18.9,&quot;top&quot;:46.4,&quot;width&quot;:863.7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493.4,&quot;left&quot;:18.9,&quot;top&quot;:46.4,&quot;width&quot;:863.75}"/>
</p:tagLst>
</file>

<file path=ppt/tags/tag151.xml><?xml version="1.0" encoding="utf-8"?>
<p:tagLst xmlns:p="http://schemas.openxmlformats.org/presentationml/2006/main">
  <p:tag name="KSO_WM_DIAGRAM_VIRTUALLY_FRAME" val="{&quot;height&quot;:493.4,&quot;left&quot;:18.9,&quot;top&quot;:46.4,&quot;width&quot;:863.75}"/>
</p:tagLst>
</file>

<file path=ppt/tags/tag152.xml><?xml version="1.0" encoding="utf-8"?>
<p:tagLst xmlns:p="http://schemas.openxmlformats.org/presentationml/2006/main">
  <p:tag name="KSO_WM_BEAUTIFY_FLAG" val=""/>
  <p:tag name="KSO_WM_DIAGRAM_VIRTUALLY_FRAME" val="{&quot;height&quot;:493.4,&quot;left&quot;:18.9,&quot;top&quot;:46.4,&quot;width&quot;:863.75}"/>
</p:tagLst>
</file>

<file path=ppt/tags/tag153.xml><?xml version="1.0" encoding="utf-8"?>
<p:tagLst xmlns:p="http://schemas.openxmlformats.org/presentationml/2006/main">
  <p:tag name="KSO_WM_DIAGRAM_VIRTUALLY_FRAME" val="{&quot;height&quot;:493.4,&quot;left&quot;:18.9,&quot;top&quot;:46.4,&quot;width&quot;:863.75}"/>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DIAGRAM_VIRTUALLY_FRAME" val="{&quot;height&quot;:493.4,&quot;left&quot;:18.9,&quot;top&quot;:46.4,&quot;width&quot;:863.75}"/>
</p:tagLst>
</file>

<file path=ppt/tags/tag156.xml><?xml version="1.0" encoding="utf-8"?>
<p:tagLst xmlns:p="http://schemas.openxmlformats.org/presentationml/2006/main">
  <p:tag name="KSO_WM_DIAGRAM_VIRTUALLY_FRAME" val="{&quot;height&quot;:493.4,&quot;left&quot;:18.9,&quot;top&quot;:46.4,&quot;width&quot;:863.75}"/>
</p:tagLst>
</file>

<file path=ppt/tags/tag157.xml><?xml version="1.0" encoding="utf-8"?>
<p:tagLst xmlns:p="http://schemas.openxmlformats.org/presentationml/2006/main">
  <p:tag name="KSO_WM_BEAUTIFY_FLAG" val=""/>
  <p:tag name="KSO_WM_DIAGRAM_VIRTUALLY_FRAME" val="{&quot;height&quot;:493.4,&quot;left&quot;:18.9,&quot;top&quot;:46.4,&quot;width&quot;:863.75}"/>
</p:tagLst>
</file>

<file path=ppt/tags/tag158.xml><?xml version="1.0" encoding="utf-8"?>
<p:tagLst xmlns:p="http://schemas.openxmlformats.org/presentationml/2006/main">
  <p:tag name="KSO_WM_BEAUTIFY_FLAG" val=""/>
  <p:tag name="KSO_WM_DIAGRAM_VIRTUALLY_FRAME" val="{&quot;height&quot;:493.4,&quot;left&quot;:18.9,&quot;top&quot;:46.4,&quot;width&quot;:863.75}"/>
</p:tagLst>
</file>

<file path=ppt/tags/tag159.xml><?xml version="1.0" encoding="utf-8"?>
<p:tagLst xmlns:p="http://schemas.openxmlformats.org/presentationml/2006/main">
  <p:tag name="KSO_WM_DIAGRAM_VIRTUALLY_FRAME" val="{&quot;height&quot;:528.55,&quot;left&quot;:9.35,&quot;top&quot;:46.4,&quot;width&quot;:873.3}"/>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528.55,&quot;left&quot;:9.35,&quot;top&quot;:46.4,&quot;width&quot;:873.3}"/>
</p:tagLst>
</file>

<file path=ppt/tags/tag161.xml><?xml version="1.0" encoding="utf-8"?>
<p:tagLst xmlns:p="http://schemas.openxmlformats.org/presentationml/2006/main">
  <p:tag name="KSO_WM_DIAGRAM_VIRTUALLY_FRAME" val="{&quot;height&quot;:493.4,&quot;left&quot;:18.9,&quot;top&quot;:46.4,&quot;width&quot;:863.75}"/>
</p:tagLst>
</file>

<file path=ppt/tags/tag162.xml><?xml version="1.0" encoding="utf-8"?>
<p:tagLst xmlns:p="http://schemas.openxmlformats.org/presentationml/2006/main">
  <p:tag name="KSO_WM_BEAUTIFY_FLAG" val=""/>
  <p:tag name="KSO_WM_DIAGRAM_VIRTUALLY_FRAME" val="{&quot;height&quot;:528.55,&quot;left&quot;:9.35,&quot;top&quot;:46.4,&quot;width&quot;:873.3}"/>
</p:tagLst>
</file>

<file path=ppt/tags/tag163.xml><?xml version="1.0" encoding="utf-8"?>
<p:tagLst xmlns:p="http://schemas.openxmlformats.org/presentationml/2006/main">
  <p:tag name="KSO_WM_DIAGRAM_VIRTUALLY_FRAME" val="{&quot;height&quot;:528.55,&quot;left&quot;:9.35,&quot;top&quot;:46.4,&quot;width&quot;:873.3}"/>
</p:tagLst>
</file>

<file path=ppt/tags/tag164.xml><?xml version="1.0" encoding="utf-8"?>
<p:tagLst xmlns:p="http://schemas.openxmlformats.org/presentationml/2006/main">
  <p:tag name="KSO_WM_DIAGRAM_VIRTUALLY_FRAME" val="{&quot;height&quot;:528.55,&quot;left&quot;:9.35,&quot;top&quot;:46.4,&quot;width&quot;:873.3}"/>
</p:tagLst>
</file>

<file path=ppt/tags/tag165.xml><?xml version="1.0" encoding="utf-8"?>
<p:tagLst xmlns:p="http://schemas.openxmlformats.org/presentationml/2006/main">
  <p:tag name="KSO_WM_DIAGRAM_VIRTUALLY_FRAME" val="{&quot;height&quot;:493.4,&quot;left&quot;:18.9,&quot;top&quot;:46.4,&quot;width&quot;:863.75}"/>
</p:tagLst>
</file>

<file path=ppt/tags/tag166.xml><?xml version="1.0" encoding="utf-8"?>
<p:tagLst xmlns:p="http://schemas.openxmlformats.org/presentationml/2006/main">
  <p:tag name="KSO_WM_DIAGRAM_VIRTUALLY_FRAME" val="{&quot;height&quot;:493.4,&quot;left&quot;:18.9,&quot;top&quot;:46.4,&quot;width&quot;:863.75}"/>
</p:tagLst>
</file>

<file path=ppt/tags/tag167.xml><?xml version="1.0" encoding="utf-8"?>
<p:tagLst xmlns:p="http://schemas.openxmlformats.org/presentationml/2006/main">
  <p:tag name="KSO_WM_DIAGRAM_VIRTUALLY_FRAME" val="{&quot;height&quot;:528.55,&quot;left&quot;:9.35,&quot;top&quot;:46.4,&quot;width&quot;:873.3}"/>
</p:tagLst>
</file>

<file path=ppt/tags/tag168.xml><?xml version="1.0" encoding="utf-8"?>
<p:tagLst xmlns:p="http://schemas.openxmlformats.org/presentationml/2006/main">
  <p:tag name="KSO_WM_DIAGRAM_VIRTUALLY_FRAME" val="{&quot;height&quot;:493.4,&quot;left&quot;:18.9,&quot;top&quot;:46.4,&quot;width&quot;:863.75}"/>
</p:tagLst>
</file>

<file path=ppt/tags/tag169.xml><?xml version="1.0" encoding="utf-8"?>
<p:tagLst xmlns:p="http://schemas.openxmlformats.org/presentationml/2006/main">
  <p:tag name="KSO_WM_DIAGRAM_VIRTUALLY_FRAME" val="{&quot;height&quot;:528.55,&quot;left&quot;:9.35,&quot;top&quot;:46.4,&quot;width&quot;:873.3}"/>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528.55,&quot;left&quot;:9.35,&quot;top&quot;:46.4,&quot;width&quot;:873.3}"/>
</p:tagLst>
</file>

<file path=ppt/tags/tag171.xml><?xml version="1.0" encoding="utf-8"?>
<p:tagLst xmlns:p="http://schemas.openxmlformats.org/presentationml/2006/main">
  <p:tag name="KSO_WM_BEAUTIFY_FLAG" val=""/>
  <p:tag name="KSO_WM_DIAGRAM_VIRTUALLY_FRAME" val="{&quot;height&quot;:528.55,&quot;left&quot;:9.35,&quot;top&quot;:46.4,&quot;width&quot;:873.3}"/>
</p:tagLst>
</file>

<file path=ppt/tags/tag172.xml><?xml version="1.0" encoding="utf-8"?>
<p:tagLst xmlns:p="http://schemas.openxmlformats.org/presentationml/2006/main">
  <p:tag name="KSO_WM_BEAUTIFY_FLAG" val=""/>
  <p:tag name="KSO_WM_DIAGRAM_VIRTUALLY_FRAME" val="{&quot;height&quot;:528.55,&quot;left&quot;:9.35,&quot;top&quot;:46.4,&quot;width&quot;:873.3}"/>
</p:tagLst>
</file>

<file path=ppt/tags/tag173.xml><?xml version="1.0" encoding="utf-8"?>
<p:tagLst xmlns:p="http://schemas.openxmlformats.org/presentationml/2006/main">
  <p:tag name="KSO_WM_BEAUTIFY_FLAG" val=""/>
  <p:tag name="KSO_WM_DIAGRAM_VIRTUALLY_FRAME" val="{&quot;height&quot;:493.4,&quot;left&quot;:18.9,&quot;top&quot;:46.4,&quot;width&quot;:805}"/>
</p:tagLst>
</file>

<file path=ppt/tags/tag174.xml><?xml version="1.0" encoding="utf-8"?>
<p:tagLst xmlns:p="http://schemas.openxmlformats.org/presentationml/2006/main">
  <p:tag name="KSO_WM_DIAGRAM_VIRTUALLY_FRAME" val="{&quot;height&quot;:528.55,&quot;left&quot;:9.35,&quot;top&quot;:46.4,&quot;width&quot;:873.3}"/>
</p:tagLst>
</file>

<file path=ppt/tags/tag175.xml><?xml version="1.0" encoding="utf-8"?>
<p:tagLst xmlns:p="http://schemas.openxmlformats.org/presentationml/2006/main">
  <p:tag name="KSO_WM_DIAGRAM_VIRTUALLY_FRAME" val="{&quot;height&quot;:528.55,&quot;left&quot;:9.35,&quot;top&quot;:46.4,&quot;width&quot;:873.3}"/>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 name="KSO_WM_DIAGRAM_VIRTUALLY_FRAME" val="{&quot;height&quot;:493.4,&quot;left&quot;:18.9,&quot;top&quot;:46.4,&quot;width&quot;:805}"/>
</p:tagLst>
</file>

<file path=ppt/tags/tag178.xml><?xml version="1.0" encoding="utf-8"?>
<p:tagLst xmlns:p="http://schemas.openxmlformats.org/presentationml/2006/main">
  <p:tag name="KSO_WM_BEAUTIFY_FLAG" val=""/>
  <p:tag name="KSO_WM_DIAGRAM_VIRTUALLY_FRAME" val="{&quot;height&quot;:493.4,&quot;left&quot;:18.9,&quot;top&quot;:46.4,&quot;width&quot;:805}"/>
</p:tagLst>
</file>

<file path=ppt/tags/tag179.xml><?xml version="1.0" encoding="utf-8"?>
<p:tagLst xmlns:p="http://schemas.openxmlformats.org/presentationml/2006/main">
  <p:tag name="KSO_WM_BEAUTIFY_FLAG" val=""/>
  <p:tag name="KSO_WM_DIAGRAM_VIRTUALLY_FRAME" val="{&quot;height&quot;:493.4,&quot;left&quot;:18.9,&quot;top&quot;:46.4,&quot;width&quot;:80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493.4,&quot;left&quot;:18.9,&quot;top&quot;:46.4,&quot;width&quot;:863.75}"/>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 name="KSO_WM_DIAGRAM_VIRTUALLY_FRAME" val="{&quot;height&quot;:493.4,&quot;left&quot;:18.9,&quot;top&quot;:46.4,&quot;width&quot;:805}"/>
</p:tagLst>
</file>

<file path=ppt/tags/tag183.xml><?xml version="1.0" encoding="utf-8"?>
<p:tagLst xmlns:p="http://schemas.openxmlformats.org/presentationml/2006/main">
  <p:tag name="KSO_WM_BEAUTIFY_FLAG" val=""/>
  <p:tag name="KSO_WM_DIAGRAM_VIRTUALLY_FRAME" val="{&quot;height&quot;:493.4,&quot;left&quot;:18.9,&quot;top&quot;:46.4,&quot;width&quot;:805}"/>
</p:tagLst>
</file>

<file path=ppt/tags/tag184.xml><?xml version="1.0" encoding="utf-8"?>
<p:tagLst xmlns:p="http://schemas.openxmlformats.org/presentationml/2006/main">
  <p:tag name="KSO_WM_BEAUTIFY_FLAG" val=""/>
  <p:tag name="KSO_WM_DIAGRAM_VIRTUALLY_FRAME" val="{&quot;height&quot;:493.4,&quot;left&quot;:18.9,&quot;top&quot;:46.4,&quot;width&quot;:805}"/>
</p:tagLst>
</file>

<file path=ppt/tags/tag185.xml><?xml version="1.0" encoding="utf-8"?>
<p:tagLst xmlns:p="http://schemas.openxmlformats.org/presentationml/2006/main">
  <p:tag name="KSO_WM_DIAGRAM_VIRTUALLY_FRAME" val="{&quot;height&quot;:493.4,&quot;left&quot;:18.9,&quot;top&quot;:46.4,&quot;width&quot;:863.75}"/>
</p:tagLst>
</file>

<file path=ppt/tags/tag186.xml><?xml version="1.0" encoding="utf-8"?>
<p:tagLst xmlns:p="http://schemas.openxmlformats.org/presentationml/2006/main">
  <p:tag name="KSO_WM_DIAGRAM_VIRTUALLY_FRAME" val="{&quot;height&quot;:493.4,&quot;left&quot;:18.9,&quot;top&quot;:46.4,&quot;width&quot;:863.75}"/>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 name="KSO_WM_DIAGRAM_VIRTUALLY_FRAME" val="{&quot;height&quot;:493.4,&quot;left&quot;:18.9,&quot;top&quot;:46.4,&quot;width&quot;:805}"/>
</p:tagLst>
</file>

<file path=ppt/tags/tag189.xml><?xml version="1.0" encoding="utf-8"?>
<p:tagLst xmlns:p="http://schemas.openxmlformats.org/presentationml/2006/main">
  <p:tag name="KSO_WM_BEAUTIFY_FLAG" val=""/>
  <p:tag name="KSO_WM_DIAGRAM_VIRTUALLY_FRAME" val="{&quot;height&quot;:493.4,&quot;left&quot;:18.9,&quot;top&quot;:46.4,&quot;width&quot;:80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 name="KSO_WM_DIAGRAM_VIRTUALLY_FRAME" val="{&quot;height&quot;:493.4,&quot;left&quot;:18.9,&quot;top&quot;:46.4,&quot;width&quot;:805}"/>
</p:tagLst>
</file>

<file path=ppt/tags/tag191.xml><?xml version="1.0" encoding="utf-8"?>
<p:tagLst xmlns:p="http://schemas.openxmlformats.org/presentationml/2006/main">
  <p:tag name="KSO_WM_BEAUTIFY_FLAG" val=""/>
  <p:tag name="KSO_WM_DIAGRAM_VIRTUALLY_FRAME" val="{&quot;height&quot;:493.4,&quot;left&quot;:18.9,&quot;top&quot;:46.4,&quot;width&quot;:805}"/>
</p:tagLst>
</file>

<file path=ppt/tags/tag192.xml><?xml version="1.0" encoding="utf-8"?>
<p:tagLst xmlns:p="http://schemas.openxmlformats.org/presentationml/2006/main">
  <p:tag name="KSO_WM_DIAGRAM_VIRTUALLY_FRAME" val="{&quot;height&quot;:493.4,&quot;left&quot;:18.9,&quot;top&quot;:46.4,&quot;width&quot;:863.75}"/>
</p:tagLst>
</file>

<file path=ppt/tags/tag193.xml><?xml version="1.0" encoding="utf-8"?>
<p:tagLst xmlns:p="http://schemas.openxmlformats.org/presentationml/2006/main">
  <p:tag name="KSO_WM_BEAUTIFY_FLAG" val=""/>
  <p:tag name="KSO_WM_DIAGRAM_VIRTUALLY_FRAME" val="{&quot;height&quot;:493.4,&quot;left&quot;:18.9,&quot;top&quot;:46.4,&quot;width&quot;:805}"/>
</p:tagLst>
</file>

<file path=ppt/tags/tag194.xml><?xml version="1.0" encoding="utf-8"?>
<p:tagLst xmlns:p="http://schemas.openxmlformats.org/presentationml/2006/main">
  <p:tag name="KSO_WM_BEAUTIFY_FLAG" val=""/>
  <p:tag name="KSO_WM_DIAGRAM_VIRTUALLY_FRAME" val="{&quot;height&quot;:493.4,&quot;left&quot;:18.9,&quot;top&quot;:46.4,&quot;width&quot;:805}"/>
</p:tagLst>
</file>

<file path=ppt/tags/tag195.xml><?xml version="1.0" encoding="utf-8"?>
<p:tagLst xmlns:p="http://schemas.openxmlformats.org/presentationml/2006/main">
  <p:tag name="KSO_WM_BEAUTIFY_FLAG" val=""/>
  <p:tag name="KSO_WM_DIAGRAM_VIRTUALLY_FRAME" val="{&quot;height&quot;:493.4,&quot;left&quot;:18.9,&quot;top&quot;:46.4,&quot;width&quot;:805}"/>
</p:tagLst>
</file>

<file path=ppt/tags/tag196.xml><?xml version="1.0" encoding="utf-8"?>
<p:tagLst xmlns:p="http://schemas.openxmlformats.org/presentationml/2006/main">
  <p:tag name="KSO_WM_BEAUTIFY_FLAG" val=""/>
  <p:tag name="KSO_WM_DIAGRAM_VIRTUALLY_FRAME" val="{&quot;height&quot;:493.4,&quot;left&quot;:18.9,&quot;top&quot;:46.4,&quot;width&quot;:805}"/>
</p:tagLst>
</file>

<file path=ppt/tags/tag197.xml><?xml version="1.0" encoding="utf-8"?>
<p:tagLst xmlns:p="http://schemas.openxmlformats.org/presentationml/2006/main">
  <p:tag name="KSO_WM_BEAUTIFY_FLAG" val=""/>
  <p:tag name="KSO_WM_DIAGRAM_VIRTUALLY_FRAME" val="{&quot;height&quot;:493.4,&quot;left&quot;:18.9,&quot;top&quot;:46.4,&quot;width&quot;:805}"/>
</p:tagLst>
</file>

<file path=ppt/tags/tag198.xml><?xml version="1.0" encoding="utf-8"?>
<p:tagLst xmlns:p="http://schemas.openxmlformats.org/presentationml/2006/main">
  <p:tag name="KSO_WM_BEAUTIFY_FLAG" val=""/>
  <p:tag name="KSO_WM_DIAGRAM_VIRTUALLY_FRAME" val="{&quot;height&quot;:493.4,&quot;left&quot;:18.9,&quot;top&quot;:46.4,&quot;width&quot;:805}"/>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 name="KSO_WM_DIAGRAM_VIRTUALLY_FRAME" val="{&quot;height&quot;:493.4,&quot;left&quot;:18.9,&quot;top&quot;:46.4,&quot;width&quot;:805}"/>
</p:tagLst>
</file>

<file path=ppt/tags/tag201.xml><?xml version="1.0" encoding="utf-8"?>
<p:tagLst xmlns:p="http://schemas.openxmlformats.org/presentationml/2006/main">
  <p:tag name="KSO_WM_BEAUTIFY_FLAG" val=""/>
  <p:tag name="KSO_WM_DIAGRAM_VIRTUALLY_FRAME" val="{&quot;height&quot;:493.4,&quot;left&quot;:18.9,&quot;top&quot;:46.4,&quot;width&quot;:805}"/>
</p:tagLst>
</file>

<file path=ppt/tags/tag202.xml><?xml version="1.0" encoding="utf-8"?>
<p:tagLst xmlns:p="http://schemas.openxmlformats.org/presentationml/2006/main">
  <p:tag name="KSO_WM_BEAUTIFY_FLAG" val=""/>
  <p:tag name="KSO_WM_DIAGRAM_VIRTUALLY_FRAME" val="{&quot;height&quot;:493.4,&quot;left&quot;:18.9,&quot;top&quot;:46.4,&quot;width&quot;:805}"/>
</p:tagLst>
</file>

<file path=ppt/tags/tag203.xml><?xml version="1.0" encoding="utf-8"?>
<p:tagLst xmlns:p="http://schemas.openxmlformats.org/presentationml/2006/main">
  <p:tag name="KSO_WM_BEAUTIFY_FLAG" val=""/>
  <p:tag name="KSO_WM_DIAGRAM_VIRTUALLY_FRAME" val="{&quot;height&quot;:493.4,&quot;left&quot;:18.9,&quot;top&quot;:46.4,&quot;width&quot;:805}"/>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 name="KSO_WM_DIAGRAM_VIRTUALLY_FRAME" val="{&quot;height&quot;:493.4,&quot;left&quot;:18.9,&quot;top&quot;:46.4,&quot;width&quot;:805}"/>
</p:tagLst>
</file>

<file path=ppt/tags/tag206.xml><?xml version="1.0" encoding="utf-8"?>
<p:tagLst xmlns:p="http://schemas.openxmlformats.org/presentationml/2006/main">
  <p:tag name="KSO_WM_BEAUTIFY_FLAG" val=""/>
  <p:tag name="KSO_WM_DIAGRAM_VIRTUALLY_FRAME" val="{&quot;height&quot;:493.4,&quot;left&quot;:18.9,&quot;top&quot;:46.4,&quot;width&quot;:805}"/>
</p:tagLst>
</file>

<file path=ppt/tags/tag207.xml><?xml version="1.0" encoding="utf-8"?>
<p:tagLst xmlns:p="http://schemas.openxmlformats.org/presentationml/2006/main">
  <p:tag name="KSO_WM_BEAUTIFY_FLAG" val=""/>
  <p:tag name="KSO_WM_DIAGRAM_VIRTUALLY_FRAME" val="{&quot;height&quot;:493.4,&quot;left&quot;:18.9,&quot;top&quot;:46.4,&quot;width&quot;:805}"/>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 name="KSO_WM_DIAGRAM_VIRTUALLY_FRAME" val="{&quot;height&quot;:493.4,&quot;left&quot;:18.9,&quot;top&quot;:46.4,&quot;width&quot;:80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 name="KSO_WM_DIAGRAM_VIRTUALLY_FRAME" val="{&quot;height&quot;:493.4,&quot;left&quot;:18.9,&quot;top&quot;:46.4,&quot;width&quot;:805}"/>
</p:tagLst>
</file>

<file path=ppt/tags/tag211.xml><?xml version="1.0" encoding="utf-8"?>
<p:tagLst xmlns:p="http://schemas.openxmlformats.org/presentationml/2006/main">
  <p:tag name="KSO_WM_BEAUTIFY_FLAG" val=""/>
  <p:tag name="KSO_WM_DIAGRAM_VIRTUALLY_FRAME" val="{&quot;height&quot;:493.4,&quot;left&quot;:18.9,&quot;top&quot;:46.4,&quot;width&quot;:805}"/>
</p:tagLst>
</file>

<file path=ppt/tags/tag212.xml><?xml version="1.0" encoding="utf-8"?>
<p:tagLst xmlns:p="http://schemas.openxmlformats.org/presentationml/2006/main">
  <p:tag name="KSO_WM_BEAUTIFY_FLAG" val=""/>
  <p:tag name="KSO_WM_DIAGRAM_VIRTUALLY_FRAME" val="{&quot;height&quot;:493.4,&quot;left&quot;:18.9,&quot;top&quot;:46.4,&quot;width&quot;:805}"/>
</p:tagLst>
</file>

<file path=ppt/tags/tag213.xml><?xml version="1.0" encoding="utf-8"?>
<p:tagLst xmlns:p="http://schemas.openxmlformats.org/presentationml/2006/main">
  <p:tag name="KSO_WM_BEAUTIFY_FLAG" val=""/>
  <p:tag name="KSO_WM_DIAGRAM_VIRTUALLY_FRAME" val="{&quot;height&quot;:493.4,&quot;left&quot;:18.9,&quot;top&quot;:46.4,&quot;width&quot;:805}"/>
</p:tagLst>
</file>

<file path=ppt/tags/tag214.xml><?xml version="1.0" encoding="utf-8"?>
<p:tagLst xmlns:p="http://schemas.openxmlformats.org/presentationml/2006/main">
  <p:tag name="KSO_WM_BEAUTIFY_FLAG" val=""/>
  <p:tag name="KSO_WM_DIAGRAM_VIRTUALLY_FRAME" val="{&quot;height&quot;:493.4,&quot;left&quot;:18.9,&quot;top&quot;:46.4,&quot;width&quot;:805}"/>
</p:tagLst>
</file>

<file path=ppt/tags/tag215.xml><?xml version="1.0" encoding="utf-8"?>
<p:tagLst xmlns:p="http://schemas.openxmlformats.org/presentationml/2006/main">
  <p:tag name="KSO_WM_BEAUTIFY_FLAG" val=""/>
  <p:tag name="KSO_WM_DIAGRAM_VIRTUALLY_FRAME" val="{&quot;height&quot;:493.4,&quot;left&quot;:18.9,&quot;top&quot;:46.4,&quot;width&quot;:805}"/>
</p:tagLst>
</file>

<file path=ppt/tags/tag216.xml><?xml version="1.0" encoding="utf-8"?>
<p:tagLst xmlns:p="http://schemas.openxmlformats.org/presentationml/2006/main">
  <p:tag name="KSO_WM_BEAUTIFY_FLAG" val=""/>
  <p:tag name="KSO_WM_DIAGRAM_VIRTUALLY_FRAME" val="{&quot;height&quot;:493.4,&quot;left&quot;:18.9,&quot;top&quot;:46.4,&quot;width&quot;:805}"/>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 name="KSO_WM_DIAGRAM_VIRTUALLY_FRAME" val="{&quot;height&quot;:493.4,&quot;left&quot;:18.9,&quot;top&quot;:46.4,&quot;width&quot;:805}"/>
</p:tagLst>
</file>

<file path=ppt/tags/tag219.xml><?xml version="1.0" encoding="utf-8"?>
<p:tagLst xmlns:p="http://schemas.openxmlformats.org/presentationml/2006/main">
  <p:tag name="KSO_WM_BEAUTIFY_FLAG" val=""/>
  <p:tag name="KSO_WM_DIAGRAM_VIRTUALLY_FRAME" val="{&quot;height&quot;:493.4,&quot;left&quot;:18.9,&quot;top&quot;:46.4,&quot;width&quot;:80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 name="KSO_WM_DIAGRAM_VIRTUALLY_FRAME" val="{&quot;height&quot;:493.4,&quot;left&quot;:18.9,&quot;top&quot;:46.4,&quot;width&quot;:805}"/>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 name="KSO_WM_DIAGRAM_VIRTUALLY_FRAME" val="{&quot;height&quot;:493.4,&quot;left&quot;:18.9,&quot;top&quot;:46.4,&quot;width&quot;:805}"/>
</p:tagLst>
</file>

<file path=ppt/tags/tag223.xml><?xml version="1.0" encoding="utf-8"?>
<p:tagLst xmlns:p="http://schemas.openxmlformats.org/presentationml/2006/main">
  <p:tag name="KSO_WM_BEAUTIFY_FLAG" val=""/>
  <p:tag name="KSO_WM_DIAGRAM_VIRTUALLY_FRAME" val="{&quot;height&quot;:493.4,&quot;left&quot;:18.9,&quot;top&quot;:46.4,&quot;width&quot;:805}"/>
</p:tagLst>
</file>

<file path=ppt/tags/tag224.xml><?xml version="1.0" encoding="utf-8"?>
<p:tagLst xmlns:p="http://schemas.openxmlformats.org/presentationml/2006/main">
  <p:tag name="KSO_WM_BEAUTIFY_FLAG" val=""/>
  <p:tag name="KSO_WM_DIAGRAM_VIRTUALLY_FRAME" val="{&quot;height&quot;:493.4,&quot;left&quot;:18.9,&quot;top&quot;:46.4,&quot;width&quot;:805}"/>
</p:tagLst>
</file>

<file path=ppt/tags/tag225.xml><?xml version="1.0" encoding="utf-8"?>
<p:tagLst xmlns:p="http://schemas.openxmlformats.org/presentationml/2006/main">
  <p:tag name="KSO_WM_BEAUTIFY_FLAG" val=""/>
  <p:tag name="KSO_WM_DIAGRAM_VIRTUALLY_FRAME" val="{&quot;height&quot;:493.4,&quot;left&quot;:18.9,&quot;top&quot;:46.4,&quot;width&quot;:805}"/>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 name="KSO_WM_DIAGRAM_VIRTUALLY_FRAME" val="{&quot;height&quot;:493.4,&quot;left&quot;:18.9,&quot;top&quot;:46.4,&quot;width&quot;:805}"/>
</p:tagLst>
</file>

<file path=ppt/tags/tag228.xml><?xml version="1.0" encoding="utf-8"?>
<p:tagLst xmlns:p="http://schemas.openxmlformats.org/presentationml/2006/main">
  <p:tag name="KSO_WM_BEAUTIFY_FLAG" val=""/>
  <p:tag name="KSO_WM_DIAGRAM_VIRTUALLY_FRAME" val="{&quot;height&quot;:493.4,&quot;left&quot;:18.9,&quot;top&quot;:46.4,&quot;width&quot;:805}"/>
</p:tagLst>
</file>

<file path=ppt/tags/tag229.xml><?xml version="1.0" encoding="utf-8"?>
<p:tagLst xmlns:p="http://schemas.openxmlformats.org/presentationml/2006/main">
  <p:tag name="KSO_WM_BEAUTIFY_FLAG" val=""/>
  <p:tag name="KSO_WM_DIAGRAM_VIRTUALLY_FRAME" val="{&quot;height&quot;:493.4,&quot;left&quot;:18.9,&quot;top&quot;:46.4,&quot;width&quot;:80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 name="KSO_WM_DIAGRAM_VIRTUALLY_FRAME" val="{&quot;height&quot;:493.4,&quot;left&quot;:18.9,&quot;top&quot;:46.4,&quot;width&quot;:805}"/>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 name="KSO_WM_DIAGRAM_VIRTUALLY_FRAME" val="{&quot;height&quot;:493.4,&quot;left&quot;:18.9,&quot;top&quot;:46.4,&quot;width&quot;:805}"/>
</p:tagLst>
</file>

<file path=ppt/tags/tag234.xml><?xml version="1.0" encoding="utf-8"?>
<p:tagLst xmlns:p="http://schemas.openxmlformats.org/presentationml/2006/main">
  <p:tag name="KSO_WM_BEAUTIFY_FLAG" val=""/>
  <p:tag name="KSO_WM_DIAGRAM_VIRTUALLY_FRAME" val="{&quot;height&quot;:493.4,&quot;left&quot;:18.9,&quot;top&quot;:46.4,&quot;width&quot;:805}"/>
</p:tagLst>
</file>

<file path=ppt/tags/tag235.xml><?xml version="1.0" encoding="utf-8"?>
<p:tagLst xmlns:p="http://schemas.openxmlformats.org/presentationml/2006/main">
  <p:tag name="KSO_WM_BEAUTIFY_FLAG" val=""/>
  <p:tag name="KSO_WM_DIAGRAM_VIRTUALLY_FRAME" val="{&quot;height&quot;:493.4,&quot;left&quot;:18.9,&quot;top&quot;:46.4,&quot;width&quot;:805}"/>
</p:tagLst>
</file>

<file path=ppt/tags/tag236.xml><?xml version="1.0" encoding="utf-8"?>
<p:tagLst xmlns:p="http://schemas.openxmlformats.org/presentationml/2006/main">
  <p:tag name="KSO_WM_BEAUTIFY_FLAG" val=""/>
  <p:tag name="KSO_WM_DIAGRAM_VIRTUALLY_FRAME" val="{&quot;height&quot;:493.4,&quot;left&quot;:18.9,&quot;top&quot;:46.4,&quot;width&quot;:805}"/>
</p:tagLst>
</file>

<file path=ppt/tags/tag237.xml><?xml version="1.0" encoding="utf-8"?>
<p:tagLst xmlns:p="http://schemas.openxmlformats.org/presentationml/2006/main">
  <p:tag name="KSO_WM_BEAUTIFY_FLAG" val=""/>
  <p:tag name="KSO_WM_DIAGRAM_VIRTUALLY_FRAME" val="{&quot;height&quot;:493.4,&quot;left&quot;:18.9,&quot;top&quot;:46.4,&quot;width&quot;:805}"/>
</p:tagLst>
</file>

<file path=ppt/tags/tag238.xml><?xml version="1.0" encoding="utf-8"?>
<p:tagLst xmlns:p="http://schemas.openxmlformats.org/presentationml/2006/main">
  <p:tag name="KSO_WM_BEAUTIFY_FLAG" val=""/>
  <p:tag name="KSO_WM_DIAGRAM_VIRTUALLY_FRAME" val="{&quot;height&quot;:493.4,&quot;left&quot;:18.9,&quot;top&quot;:46.4,&quot;width&quot;:805}"/>
</p:tagLst>
</file>

<file path=ppt/tags/tag239.xml><?xml version="1.0" encoding="utf-8"?>
<p:tagLst xmlns:p="http://schemas.openxmlformats.org/presentationml/2006/main">
  <p:tag name="KSO_WM_BEAUTIFY_FLAG" val=""/>
  <p:tag name="KSO_WM_DIAGRAM_VIRTUALLY_FRAME" val="{&quot;height&quot;:493.4,&quot;left&quot;:18.9,&quot;top&quot;:46.4,&quot;width&quot;:80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 name="KSO_WM_DIAGRAM_VIRTUALLY_FRAME" val="{&quot;height&quot;:493.4,&quot;left&quot;:18.9,&quot;top&quot;:46.4,&quot;width&quot;:805}"/>
</p:tagLst>
</file>

<file path=ppt/tags/tag241.xml><?xml version="1.0" encoding="utf-8"?>
<p:tagLst xmlns:p="http://schemas.openxmlformats.org/presentationml/2006/main">
  <p:tag name="KSO_WM_BEAUTIFY_FLAG" val=""/>
  <p:tag name="KSO_WM_DIAGRAM_VIRTUALLY_FRAME" val="{&quot;height&quot;:493.4,&quot;left&quot;:18.9,&quot;top&quot;:46.4,&quot;width&quot;:805}"/>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DIAGRAM_VIRTUALLY_FRAME" val="{&quot;height&quot;:505.2,&quot;left&quot;:0,&quot;top&quot;:38.45,&quot;width&quot;:953.6}"/>
</p:tagLst>
</file>

<file path=ppt/tags/tag245.xml><?xml version="1.0" encoding="utf-8"?>
<p:tagLst xmlns:p="http://schemas.openxmlformats.org/presentationml/2006/main">
  <p:tag name="KSO_WM_DIAGRAM_VIRTUALLY_FRAME" val="{&quot;height&quot;:505.2,&quot;left&quot;:0,&quot;top&quot;:38.45,&quot;width&quot;:953.6}"/>
</p:tagLst>
</file>

<file path=ppt/tags/tag246.xml><?xml version="1.0" encoding="utf-8"?>
<p:tagLst xmlns:p="http://schemas.openxmlformats.org/presentationml/2006/main">
  <p:tag name="KSO_WM_DIAGRAM_VIRTUALLY_FRAME" val="{&quot;height&quot;:505.2,&quot;left&quot;:0,&quot;top&quot;:38.45,&quot;width&quot;:953.6}"/>
</p:tagLst>
</file>

<file path=ppt/tags/tag247.xml><?xml version="1.0" encoding="utf-8"?>
<p:tagLst xmlns:p="http://schemas.openxmlformats.org/presentationml/2006/main">
  <p:tag name="KSO_WM_DIAGRAM_VIRTUALLY_FRAME" val="{&quot;height&quot;:505.2,&quot;left&quot;:0,&quot;top&quot;:38.45,&quot;width&quot;:953.6}"/>
</p:tagLst>
</file>

<file path=ppt/tags/tag248.xml><?xml version="1.0" encoding="utf-8"?>
<p:tagLst xmlns:p="http://schemas.openxmlformats.org/presentationml/2006/main">
  <p:tag name="KSO_WM_DIAGRAM_VIRTUALLY_FRAME" val="{&quot;height&quot;:505.2,&quot;left&quot;:0,&quot;top&quot;:38.45,&quot;width&quot;:953.6}"/>
</p:tagLst>
</file>

<file path=ppt/tags/tag249.xml><?xml version="1.0" encoding="utf-8"?>
<p:tagLst xmlns:p="http://schemas.openxmlformats.org/presentationml/2006/main">
  <p:tag name="KSO_WM_BEAUTIFY_FLAG" val=""/>
  <p:tag name="KSO_WM_DIAGRAM_VIRTUALLY_FRAME" val="{&quot;height&quot;:505.2,&quot;left&quot;:0,&quot;top&quot;:38.45,&quot;width&quot;:953.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 name="KSO_WM_DIAGRAM_VIRTUALLY_FRAME" val="{&quot;height&quot;:505.2,&quot;left&quot;:0,&quot;top&quot;:38.45,&quot;width&quot;:953.6}"/>
</p:tagLst>
</file>

<file path=ppt/tags/tag251.xml><?xml version="1.0" encoding="utf-8"?>
<p:tagLst xmlns:p="http://schemas.openxmlformats.org/presentationml/2006/main">
  <p:tag name="KSO_WM_BEAUTIFY_FLAG" val=""/>
  <p:tag name="KSO_WM_DIAGRAM_VIRTUALLY_FRAME" val="{&quot;height&quot;:505.2,&quot;left&quot;:0,&quot;top&quot;:38.45,&quot;width&quot;:953.6}"/>
</p:tagLst>
</file>

<file path=ppt/tags/tag252.xml><?xml version="1.0" encoding="utf-8"?>
<p:tagLst xmlns:p="http://schemas.openxmlformats.org/presentationml/2006/main">
  <p:tag name="KSO_WM_BEAUTIFY_FLAG" val=""/>
  <p:tag name="KSO_WM_DIAGRAM_VIRTUALLY_FRAME" val="{&quot;height&quot;:505.2,&quot;left&quot;:0,&quot;top&quot;:38.45,&quot;width&quot;:953.6}"/>
</p:tagLst>
</file>

<file path=ppt/tags/tag253.xml><?xml version="1.0" encoding="utf-8"?>
<p:tagLst xmlns:p="http://schemas.openxmlformats.org/presentationml/2006/main">
  <p:tag name="KSO_WM_DIAGRAM_VIRTUALLY_FRAME" val="{&quot;height&quot;:505.2,&quot;left&quot;:0,&quot;top&quot;:38.45,&quot;width&quot;:953.6}"/>
</p:tagLst>
</file>

<file path=ppt/tags/tag254.xml><?xml version="1.0" encoding="utf-8"?>
<p:tagLst xmlns:p="http://schemas.openxmlformats.org/presentationml/2006/main">
  <p:tag name="KSO_WM_DIAGRAM_VIRTUALLY_FRAME" val="{&quot;height&quot;:505.2,&quot;left&quot;:0,&quot;top&quot;:38.45,&quot;width&quot;:953.6}"/>
</p:tagLst>
</file>

<file path=ppt/tags/tag255.xml><?xml version="1.0" encoding="utf-8"?>
<p:tagLst xmlns:p="http://schemas.openxmlformats.org/presentationml/2006/main">
  <p:tag name="KSO_WM_DIAGRAM_VIRTUALLY_FRAME" val="{&quot;height&quot;:505.2,&quot;left&quot;:0,&quot;top&quot;:38.45,&quot;width&quot;:953.6}"/>
</p:tagLst>
</file>

<file path=ppt/tags/tag256.xml><?xml version="1.0" encoding="utf-8"?>
<p:tagLst xmlns:p="http://schemas.openxmlformats.org/presentationml/2006/main">
  <p:tag name="KSO_WM_DIAGRAM_VIRTUALLY_FRAME" val="{&quot;height&quot;:505.2,&quot;left&quot;:0,&quot;top&quot;:38.45,&quot;width&quot;:953.6}"/>
</p:tagLst>
</file>

<file path=ppt/tags/tag257.xml><?xml version="1.0" encoding="utf-8"?>
<p:tagLst xmlns:p="http://schemas.openxmlformats.org/presentationml/2006/main">
  <p:tag name="KSO_WM_DIAGRAM_VIRTUALLY_FRAME" val="{&quot;height&quot;:505.2,&quot;left&quot;:0,&quot;top&quot;:38.45,&quot;width&quot;:953.6}"/>
</p:tagLst>
</file>

<file path=ppt/tags/tag258.xml><?xml version="1.0" encoding="utf-8"?>
<p:tagLst xmlns:p="http://schemas.openxmlformats.org/presentationml/2006/main">
  <p:tag name="KSO_WM_DIAGRAM_VIRTUALLY_FRAME" val="{&quot;height&quot;:505.2,&quot;left&quot;:0,&quot;top&quot;:38.45,&quot;width&quot;:953.6}"/>
</p:tagLst>
</file>

<file path=ppt/tags/tag259.xml><?xml version="1.0" encoding="utf-8"?>
<p:tagLst xmlns:p="http://schemas.openxmlformats.org/presentationml/2006/main">
  <p:tag name="KSO_WM_DIAGRAM_VIRTUALLY_FRAME" val="{&quot;height&quot;:505.2,&quot;left&quot;:0,&quot;top&quot;:38.45,&quot;width&quot;:953.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505.2,&quot;left&quot;:0,&quot;top&quot;:38.45,&quot;width&quot;:953.6}"/>
</p:tagLst>
</file>

<file path=ppt/tags/tag261.xml><?xml version="1.0" encoding="utf-8"?>
<p:tagLst xmlns:p="http://schemas.openxmlformats.org/presentationml/2006/main">
  <p:tag name="KSO_WM_DIAGRAM_VIRTUALLY_FRAME" val="{&quot;height&quot;:505.2,&quot;left&quot;:0,&quot;top&quot;:38.45,&quot;width&quot;:953.6}"/>
</p:tagLst>
</file>

<file path=ppt/tags/tag262.xml><?xml version="1.0" encoding="utf-8"?>
<p:tagLst xmlns:p="http://schemas.openxmlformats.org/presentationml/2006/main">
  <p:tag name="KSO_WM_BEAUTIFY_FLAG" val=""/>
  <p:tag name="KSO_WM_DIAGRAM_VIRTUALLY_FRAME" val="{&quot;height&quot;:505.2,&quot;left&quot;:0,&quot;top&quot;:38.45,&quot;width&quot;:823.9}"/>
</p:tagLst>
</file>

<file path=ppt/tags/tag263.xml><?xml version="1.0" encoding="utf-8"?>
<p:tagLst xmlns:p="http://schemas.openxmlformats.org/presentationml/2006/main">
  <p:tag name="KSO_WM_BEAUTIFY_FLAG" val=""/>
  <p:tag name="KSO_WM_DIAGRAM_VIRTUALLY_FRAME" val="{&quot;height&quot;:505.2,&quot;left&quot;:0,&quot;top&quot;:38.45,&quot;width&quot;:823.9}"/>
</p:tagLst>
</file>

<file path=ppt/tags/tag264.xml><?xml version="1.0" encoding="utf-8"?>
<p:tagLst xmlns:p="http://schemas.openxmlformats.org/presentationml/2006/main">
  <p:tag name="KSO_WM_BEAUTIFY_FLAG" val=""/>
  <p:tag name="KSO_WM_DIAGRAM_VIRTUALLY_FRAME" val="{&quot;height&quot;:505.2,&quot;left&quot;:0,&quot;top&quot;:38.45,&quot;width&quot;:823.9}"/>
</p:tagLst>
</file>

<file path=ppt/tags/tag265.xml><?xml version="1.0" encoding="utf-8"?>
<p:tagLst xmlns:p="http://schemas.openxmlformats.org/presentationml/2006/main">
  <p:tag name="KSO_WM_BEAUTIFY_FLAG" val=""/>
  <p:tag name="KSO_WM_DIAGRAM_VIRTUALLY_FRAME" val="{&quot;height&quot;:505.2,&quot;left&quot;:0,&quot;top&quot;:38.45,&quot;width&quot;:823.9}"/>
</p:tagLst>
</file>

<file path=ppt/tags/tag266.xml><?xml version="1.0" encoding="utf-8"?>
<p:tagLst xmlns:p="http://schemas.openxmlformats.org/presentationml/2006/main">
  <p:tag name="KSO_WM_BEAUTIFY_FLAG" val=""/>
  <p:tag name="KSO_WM_DIAGRAM_VIRTUALLY_FRAME" val="{&quot;height&quot;:505.2,&quot;left&quot;:0,&quot;top&quot;:38.45,&quot;width&quot;:823.9}"/>
</p:tagLst>
</file>

<file path=ppt/tags/tag267.xml><?xml version="1.0" encoding="utf-8"?>
<p:tagLst xmlns:p="http://schemas.openxmlformats.org/presentationml/2006/main">
  <p:tag name="KSO_WM_BEAUTIFY_FLAG" val=""/>
  <p:tag name="KSO_WM_DIAGRAM_VIRTUALLY_FRAME" val="{&quot;height&quot;:505.2,&quot;left&quot;:0,&quot;top&quot;:38.45,&quot;width&quot;:823.9}"/>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 name="KSO_WM_DIAGRAM_VIRTUALLY_FRAME" val="{&quot;height&quot;:505.2,&quot;left&quot;:0,&quot;top&quot;:38.45,&quot;width&quot;:823.9}"/>
</p:tagLst>
</file>

<file path=ppt/tags/tag271.xml><?xml version="1.0" encoding="utf-8"?>
<p:tagLst xmlns:p="http://schemas.openxmlformats.org/presentationml/2006/main">
  <p:tag name="KSO_WM_BEAUTIFY_FLAG" val=""/>
  <p:tag name="KSO_WM_DIAGRAM_VIRTUALLY_FRAME" val="{&quot;height&quot;:505.2,&quot;left&quot;:0,&quot;top&quot;:38.45,&quot;width&quot;:823.9}"/>
</p:tagLst>
</file>

<file path=ppt/tags/tag272.xml><?xml version="1.0" encoding="utf-8"?>
<p:tagLst xmlns:p="http://schemas.openxmlformats.org/presentationml/2006/main">
  <p:tag name="KSO_WM_BEAUTIFY_FLAG" val=""/>
  <p:tag name="KSO_WM_DIAGRAM_VIRTUALLY_FRAME" val="{&quot;height&quot;:505.2,&quot;left&quot;:0,&quot;top&quot;:38.45,&quot;width&quot;:823.9}"/>
</p:tagLst>
</file>

<file path=ppt/tags/tag273.xml><?xml version="1.0" encoding="utf-8"?>
<p:tagLst xmlns:p="http://schemas.openxmlformats.org/presentationml/2006/main">
  <p:tag name="KSO_WM_BEAUTIFY_FLAG" val=""/>
  <p:tag name="KSO_WM_DIAGRAM_VIRTUALLY_FRAME" val="{&quot;height&quot;:505.2,&quot;left&quot;:0,&quot;top&quot;:38.45,&quot;width&quot;:823.9}"/>
</p:tagLst>
</file>

<file path=ppt/tags/tag274.xml><?xml version="1.0" encoding="utf-8"?>
<p:tagLst xmlns:p="http://schemas.openxmlformats.org/presentationml/2006/main">
  <p:tag name="KSO_WM_BEAUTIFY_FLAG" val=""/>
  <p:tag name="KSO_WM_DIAGRAM_VIRTUALLY_FRAME" val="{&quot;height&quot;:505.2,&quot;left&quot;:0,&quot;top&quot;:38.45,&quot;width&quot;:823.9}"/>
</p:tagLst>
</file>

<file path=ppt/tags/tag275.xml><?xml version="1.0" encoding="utf-8"?>
<p:tagLst xmlns:p="http://schemas.openxmlformats.org/presentationml/2006/main">
  <p:tag name="KSO_WM_BEAUTIFY_FLAG" val=""/>
  <p:tag name="KSO_WM_DIAGRAM_VIRTUALLY_FRAME" val="{&quot;height&quot;:505.2,&quot;left&quot;:0,&quot;top&quot;:38.45,&quot;width&quot;:823.9}"/>
</p:tagLst>
</file>

<file path=ppt/tags/tag276.xml><?xml version="1.0" encoding="utf-8"?>
<p:tagLst xmlns:p="http://schemas.openxmlformats.org/presentationml/2006/main">
  <p:tag name="KSO_WM_DIAGRAM_VIRTUALLY_FRAME" val="{&quot;height&quot;:433.4,&quot;left&quot;:13.9,&quot;top&quot;:102.95,&quot;width&quot;:946.1}"/>
</p:tagLst>
</file>

<file path=ppt/tags/tag277.xml><?xml version="1.0" encoding="utf-8"?>
<p:tagLst xmlns:p="http://schemas.openxmlformats.org/presentationml/2006/main">
  <p:tag name="KSO_WM_BEAUTIFY_FLAG" val=""/>
  <p:tag name="KSO_WM_DIAGRAM_VIRTUALLY_FRAME" val="{&quot;height&quot;:505.2,&quot;left&quot;:0,&quot;top&quot;:38.45,&quot;width&quot;:823.9}"/>
</p:tagLst>
</file>

<file path=ppt/tags/tag278.xml><?xml version="1.0" encoding="utf-8"?>
<p:tagLst xmlns:p="http://schemas.openxmlformats.org/presentationml/2006/main">
  <p:tag name="KSO_WM_BEAUTIFY_FLAG" val=""/>
  <p:tag name="KSO_WM_DIAGRAM_VIRTUALLY_FRAME" val="{&quot;height&quot;:505.2,&quot;left&quot;:0,&quot;top&quot;:38.45,&quot;width&quot;:823.9}"/>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 name="KSO_WM_DIAGRAM_VIRTUALLY_FRAME" val="{&quot;height&quot;:505.2,&quot;left&quot;:0,&quot;top&quot;:38.45,&quot;width&quot;:823.9}"/>
</p:tagLst>
</file>

<file path=ppt/tags/tag282.xml><?xml version="1.0" encoding="utf-8"?>
<p:tagLst xmlns:p="http://schemas.openxmlformats.org/presentationml/2006/main">
  <p:tag name="KSO_WM_BEAUTIFY_FLAG" val=""/>
  <p:tag name="KSO_WM_DIAGRAM_VIRTUALLY_FRAME" val="{&quot;height&quot;:505.2,&quot;left&quot;:0,&quot;top&quot;:38.45,&quot;width&quot;:823.9}"/>
</p:tagLst>
</file>

<file path=ppt/tags/tag283.xml><?xml version="1.0" encoding="utf-8"?>
<p:tagLst xmlns:p="http://schemas.openxmlformats.org/presentationml/2006/main">
  <p:tag name="KSO_WM_BEAUTIFY_FLAG" val=""/>
  <p:tag name="KSO_WM_DIAGRAM_VIRTUALLY_FRAME" val="{&quot;height&quot;:505.2,&quot;left&quot;:0,&quot;top&quot;:38.45,&quot;width&quot;:823.9}"/>
</p:tagLst>
</file>

<file path=ppt/tags/tag284.xml><?xml version="1.0" encoding="utf-8"?>
<p:tagLst xmlns:p="http://schemas.openxmlformats.org/presentationml/2006/main">
  <p:tag name="KSO_WM_BEAUTIFY_FLAG" val=""/>
  <p:tag name="KSO_WM_DIAGRAM_VIRTUALLY_FRAME" val="{&quot;height&quot;:505.2,&quot;left&quot;:0,&quot;top&quot;:38.45,&quot;width&quot;:823.9}"/>
</p:tagLst>
</file>

<file path=ppt/tags/tag285.xml><?xml version="1.0" encoding="utf-8"?>
<p:tagLst xmlns:p="http://schemas.openxmlformats.org/presentationml/2006/main">
  <p:tag name="KSO_WM_BEAUTIFY_FLAG" val=""/>
  <p:tag name="KSO_WM_DIAGRAM_VIRTUALLY_FRAME" val="{&quot;height&quot;:505.2,&quot;left&quot;:0,&quot;top&quot;:38.45,&quot;width&quot;:823.9}"/>
</p:tagLst>
</file>

<file path=ppt/tags/tag286.xml><?xml version="1.0" encoding="utf-8"?>
<p:tagLst xmlns:p="http://schemas.openxmlformats.org/presentationml/2006/main">
  <p:tag name="KSO_WM_BEAUTIFY_FLAG" val=""/>
  <p:tag name="KSO_WM_DIAGRAM_VIRTUALLY_FRAME" val="{&quot;height&quot;:505.2,&quot;left&quot;:0,&quot;top&quot;:38.45,&quot;width&quot;:823.9}"/>
</p:tagLst>
</file>

<file path=ppt/tags/tag287.xml><?xml version="1.0" encoding="utf-8"?>
<p:tagLst xmlns:p="http://schemas.openxmlformats.org/presentationml/2006/main">
  <p:tag name="KSO_WM_BEAUTIFY_FLAG" val=""/>
  <p:tag name="KSO_WM_DIAGRAM_VIRTUALLY_FRAME" val="{&quot;height&quot;:505.2,&quot;left&quot;:0,&quot;top&quot;:38.45,&quot;width&quot;:823.9}"/>
</p:tagLst>
</file>

<file path=ppt/tags/tag288.xml><?xml version="1.0" encoding="utf-8"?>
<p:tagLst xmlns:p="http://schemas.openxmlformats.org/presentationml/2006/main">
  <p:tag name="KSO_WM_BEAUTIFY_FLAG" val=""/>
  <p:tag name="KSO_WM_DIAGRAM_VIRTUALLY_FRAME" val="{&quot;height&quot;:505.2,&quot;left&quot;:0,&quot;top&quot;:38.45,&quot;width&quot;:823.9}"/>
</p:tagLst>
</file>

<file path=ppt/tags/tag289.xml><?xml version="1.0" encoding="utf-8"?>
<p:tagLst xmlns:p="http://schemas.openxmlformats.org/presentationml/2006/main">
  <p:tag name="KSO_WM_BEAUTIFY_FLAG" val=""/>
  <p:tag name="KSO_WM_DIAGRAM_VIRTUALLY_FRAME" val="{&quot;height&quot;:505.2,&quot;left&quot;:0,&quot;top&quot;:38.45,&quot;width&quot;:823.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 name="KSO_WM_DIAGRAM_VIRTUALLY_FRAME" val="{&quot;height&quot;:505.2,&quot;left&quot;:0,&quot;top&quot;:38.45,&quot;width&quot;:823.9}"/>
</p:tagLst>
</file>

<file path=ppt/tags/tag291.xml><?xml version="1.0" encoding="utf-8"?>
<p:tagLst xmlns:p="http://schemas.openxmlformats.org/presentationml/2006/main">
  <p:tag name="KSO_WM_BEAUTIFY_FLAG" val=""/>
  <p:tag name="KSO_WM_DIAGRAM_VIRTUALLY_FRAME" val="{&quot;height&quot;:505.2,&quot;left&quot;:0,&quot;top&quot;:38.45,&quot;width&quot;:823.9}"/>
</p:tagLst>
</file>

<file path=ppt/tags/tag292.xml><?xml version="1.0" encoding="utf-8"?>
<p:tagLst xmlns:p="http://schemas.openxmlformats.org/presentationml/2006/main">
  <p:tag name="KSO_WM_BEAUTIFY_FLAG" val=""/>
  <p:tag name="KSO_WM_DIAGRAM_VIRTUALLY_FRAME" val="{&quot;height&quot;:505.2,&quot;left&quot;:0,&quot;top&quot;:38.45,&quot;width&quot;:823.9}"/>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 name="KSO_WM_DIAGRAM_VIRTUALLY_FRAME" val="{&quot;height&quot;:505.2,&quot;left&quot;:0,&quot;top&quot;:38.45,&quot;width&quot;:823.9}"/>
</p:tagLst>
</file>

<file path=ppt/tags/tag295.xml><?xml version="1.0" encoding="utf-8"?>
<p:tagLst xmlns:p="http://schemas.openxmlformats.org/presentationml/2006/main">
  <p:tag name="KSO_WM_BEAUTIFY_FLAG" val=""/>
  <p:tag name="KSO_WM_DIAGRAM_VIRTUALLY_FRAME" val="{&quot;height&quot;:505.2,&quot;left&quot;:0,&quot;top&quot;:38.45,&quot;width&quot;:823.9}"/>
</p:tagLst>
</file>

<file path=ppt/tags/tag296.xml><?xml version="1.0" encoding="utf-8"?>
<p:tagLst xmlns:p="http://schemas.openxmlformats.org/presentationml/2006/main">
  <p:tag name="KSO_WM_BEAUTIFY_FLAG" val=""/>
  <p:tag name="KSO_WM_DIAGRAM_VIRTUALLY_FRAME" val="{&quot;height&quot;:505.2,&quot;left&quot;:0,&quot;top&quot;:38.45,&quot;width&quot;:823.9}"/>
</p:tagLst>
</file>

<file path=ppt/tags/tag297.xml><?xml version="1.0" encoding="utf-8"?>
<p:tagLst xmlns:p="http://schemas.openxmlformats.org/presentationml/2006/main">
  <p:tag name="KSO_WM_BEAUTIFY_FLAG" val=""/>
  <p:tag name="KSO_WM_DIAGRAM_VIRTUALLY_FRAME" val="{&quot;height&quot;:505.2,&quot;left&quot;:0,&quot;top&quot;:38.45,&quot;width&quot;:823.9}"/>
</p:tagLst>
</file>

<file path=ppt/tags/tag298.xml><?xml version="1.0" encoding="utf-8"?>
<p:tagLst xmlns:p="http://schemas.openxmlformats.org/presentationml/2006/main">
  <p:tag name="KSO_WM_BEAUTIFY_FLAG" val=""/>
  <p:tag name="KSO_WM_DIAGRAM_VIRTUALLY_FRAME" val="{&quot;height&quot;:505.2,&quot;left&quot;:0,&quot;top&quot;:38.45,&quot;width&quot;:823.9}"/>
</p:tagLst>
</file>

<file path=ppt/tags/tag299.xml><?xml version="1.0" encoding="utf-8"?>
<p:tagLst xmlns:p="http://schemas.openxmlformats.org/presentationml/2006/main">
  <p:tag name="KSO_WM_BEAUTIFY_FLAG" val=""/>
  <p:tag name="KSO_WM_DIAGRAM_VIRTUALLY_FRAME" val="{&quot;height&quot;:505.2,&quot;left&quot;:0,&quot;top&quot;:38.45,&quot;width&quot;:823.9}"/>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 name="KSO_WM_DIAGRAM_VIRTUALLY_FRAME" val="{&quot;height&quot;:505.2,&quot;left&quot;:0,&quot;top&quot;:38.45,&quot;width&quot;:823.9}"/>
</p:tagLst>
</file>

<file path=ppt/tags/tag302.xml><?xml version="1.0" encoding="utf-8"?>
<p:tagLst xmlns:p="http://schemas.openxmlformats.org/presentationml/2006/main">
  <p:tag name="KSO_WM_BEAUTIFY_FLAG" val=""/>
  <p:tag name="KSO_WM_DIAGRAM_VIRTUALLY_FRAME" val="{&quot;height&quot;:505.2,&quot;left&quot;:0,&quot;top&quot;:38.45,&quot;width&quot;:823.9}"/>
</p:tagLst>
</file>

<file path=ppt/tags/tag303.xml><?xml version="1.0" encoding="utf-8"?>
<p:tagLst xmlns:p="http://schemas.openxmlformats.org/presentationml/2006/main">
  <p:tag name="KSO_WM_BEAUTIFY_FLAG" val=""/>
  <p:tag name="KSO_WM_DIAGRAM_VIRTUALLY_FRAME" val="{&quot;height&quot;:505.2,&quot;left&quot;:0,&quot;top&quot;:38.45,&quot;width&quot;:823.9}"/>
</p:tagLst>
</file>

<file path=ppt/tags/tag304.xml><?xml version="1.0" encoding="utf-8"?>
<p:tagLst xmlns:p="http://schemas.openxmlformats.org/presentationml/2006/main">
  <p:tag name="KSO_WM_BEAUTIFY_FLAG" val=""/>
  <p:tag name="KSO_WM_DIAGRAM_VIRTUALLY_FRAME" val="{&quot;height&quot;:505.2,&quot;left&quot;:0,&quot;top&quot;:38.45,&quot;width&quot;:823.9}"/>
</p:tagLst>
</file>

<file path=ppt/tags/tag305.xml><?xml version="1.0" encoding="utf-8"?>
<p:tagLst xmlns:p="http://schemas.openxmlformats.org/presentationml/2006/main">
  <p:tag name="KSO_WM_BEAUTIFY_FLAG" val=""/>
  <p:tag name="KSO_WM_DIAGRAM_VIRTUALLY_FRAME" val="{&quot;height&quot;:505.2,&quot;left&quot;:0,&quot;top&quot;:38.45,&quot;width&quot;:823.9}"/>
</p:tagLst>
</file>

<file path=ppt/tags/tag306.xml><?xml version="1.0" encoding="utf-8"?>
<p:tagLst xmlns:p="http://schemas.openxmlformats.org/presentationml/2006/main">
  <p:tag name="KSO_WM_BEAUTIFY_FLAG" val=""/>
  <p:tag name="KSO_WM_DIAGRAM_VIRTUALLY_FRAME" val="{&quot;height&quot;:505.2,&quot;left&quot;:0,&quot;top&quot;:38.45,&quot;width&quot;:823.9}"/>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UNIT_PLACING_PICTURE_USER_VIEWPORT" val="{&quot;height&quot;:5786,&quot;width&quot;:3893}"/>
</p:tagLst>
</file>

<file path=ppt/tags/tag309.xml><?xml version="1.0" encoding="utf-8"?>
<p:tagLst xmlns:p="http://schemas.openxmlformats.org/presentationml/2006/main">
  <p:tag name="KSO_WM_BEAUTIFY_FLAG" val=""/>
  <p:tag name="KSO_WM_DIAGRAM_VIRTUALLY_FRAME" val="{&quot;height&quot;:505.2,&quot;left&quot;:0,&quot;top&quot;:38.45,&quot;width&quot;:823.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 name="KSO_WM_DIAGRAM_VIRTUALLY_FRAME" val="{&quot;height&quot;:505.2,&quot;left&quot;:0,&quot;top&quot;:38.45,&quot;width&quot;:823.9}"/>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TABLE_ENDDRAG_ORIGIN_RECT" val="914*483"/>
  <p:tag name="TABLE_ENDDRAG_RECT" val="25*41*914*483"/>
</p:tagLst>
</file>

<file path=ppt/tags/tag317.xml><?xml version="1.0" encoding="utf-8"?>
<p:tagLst xmlns:p="http://schemas.openxmlformats.org/presentationml/2006/main">
  <p:tag name="TABLE_ENDDRAG_ORIGIN_RECT" val="879*428"/>
  <p:tag name="TABLE_ENDDRAG_RECT" val="55*77*879*429"/>
</p:tagLst>
</file>

<file path=ppt/tags/tag318.xml><?xml version="1.0" encoding="utf-8"?>
<p:tagLst xmlns:p="http://schemas.openxmlformats.org/presentationml/2006/main">
  <p:tag name="TABLE_ENDDRAG_ORIGIN_RECT" val="933*475"/>
  <p:tag name="TABLE_ENDDRAG_RECT" val="9*48*933*475"/>
</p:tagLst>
</file>

<file path=ppt/tags/tag319.xml><?xml version="1.0" encoding="utf-8"?>
<p:tagLst xmlns:p="http://schemas.openxmlformats.org/presentationml/2006/main">
  <p:tag name="TABLE_ENDDRAG_ORIGIN_RECT" val="923*466"/>
  <p:tag name="TABLE_ENDDRAG_RECT" val="13*46*923*46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TABLE_ENDDRAG_ORIGIN_RECT" val="914*477"/>
  <p:tag name="TABLE_ENDDRAG_RECT" val="22*47*914*477"/>
</p:tagLst>
</file>

<file path=ppt/tags/tag321.xml><?xml version="1.0" encoding="utf-8"?>
<p:tagLst xmlns:p="http://schemas.openxmlformats.org/presentationml/2006/main">
  <p:tag name="TABLE_ENDDRAG_ORIGIN_RECT" val="925*461"/>
  <p:tag name="TABLE_ENDDRAG_RECT" val="23*61*925*461"/>
</p:tagLst>
</file>

<file path=ppt/tags/tag322.xml><?xml version="1.0" encoding="utf-8"?>
<p:tagLst xmlns:p="http://schemas.openxmlformats.org/presentationml/2006/main">
  <p:tag name="KSO_WPP_MARK_KEY" val="3aedd57a-440d-4f93-a2dc-b948de2094af"/>
  <p:tag name="COMMONDATA" val="eyJoZGlkIjoiOGQ0ODNiZTVkMWMzODNlN2Y4NDkxYzIzYTQxZjUzMGEifQ=="/>
  <p:tag name="commondata" val="eyJoZGlkIjoiY2Q5YzNmYzYxMjZhZTc4MzBiY2MyNDA1M2E2ODgyMGMifQ=="/>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DIAGRAM_VIRTUALLY_FRAME" val="{&quot;height&quot;:498.95,&quot;left&quot;:18.9,&quot;top&quot;:46.4,&quot;width&quot;:805}"/>
</p:tagLst>
</file>

<file path=ppt/tags/tag85.xml><?xml version="1.0" encoding="utf-8"?>
<p:tagLst xmlns:p="http://schemas.openxmlformats.org/presentationml/2006/main">
  <p:tag name="KSO_WM_DIAGRAM_VIRTUALLY_FRAME" val="{&quot;height&quot;:498.95,&quot;left&quot;:18.9,&quot;top&quot;:46.4,&quot;width&quot;:805}"/>
</p:tagLst>
</file>

<file path=ppt/tags/tag86.xml><?xml version="1.0" encoding="utf-8"?>
<p:tagLst xmlns:p="http://schemas.openxmlformats.org/presentationml/2006/main">
  <p:tag name="KSO_WM_DIAGRAM_VIRTUALLY_FRAME" val="{&quot;height&quot;:498.95,&quot;left&quot;:18.9,&quot;top&quot;:46.4,&quot;width&quot;:805}"/>
</p:tagLst>
</file>

<file path=ppt/tags/tag87.xml><?xml version="1.0" encoding="utf-8"?>
<p:tagLst xmlns:p="http://schemas.openxmlformats.org/presentationml/2006/main">
  <p:tag name="KSO_WM_DIAGRAM_VIRTUALLY_FRAME" val="{&quot;height&quot;:498.95,&quot;left&quot;:18.9,&quot;top&quot;:46.4,&quot;width&quot;:805}"/>
</p:tagLst>
</file>

<file path=ppt/tags/tag88.xml><?xml version="1.0" encoding="utf-8"?>
<p:tagLst xmlns:p="http://schemas.openxmlformats.org/presentationml/2006/main">
  <p:tag name="KSO_WM_BEAUTIFY_FLAG" val=""/>
  <p:tag name="KSO_WM_DIAGRAM_VIRTUALLY_FRAME" val="{&quot;height&quot;:498.95,&quot;left&quot;:18.9,&quot;top&quot;:46.4,&quot;width&quot;:805}"/>
</p:tagLst>
</file>

<file path=ppt/tags/tag89.xml><?xml version="1.0" encoding="utf-8"?>
<p:tagLst xmlns:p="http://schemas.openxmlformats.org/presentationml/2006/main">
  <p:tag name="KSO_WM_BEAUTIFY_FLAG" val=""/>
  <p:tag name="KSO_WM_DIAGRAM_VIRTUALLY_FRAME" val="{&quot;height&quot;:498.95,&quot;left&quot;:18.9,&quot;top&quot;:46.4,&quot;width&quot;:80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 name="KSO_WM_DIAGRAM_VIRTUALLY_FRAME" val="{&quot;height&quot;:498.95,&quot;left&quot;:18.9,&quot;top&quot;:46.4,&quot;width&quot;:805}"/>
</p:tagLst>
</file>

<file path=ppt/tags/tag91.xml><?xml version="1.0" encoding="utf-8"?>
<p:tagLst xmlns:p="http://schemas.openxmlformats.org/presentationml/2006/main">
  <p:tag name="KSO_WM_BEAUTIFY_FLAG" val=""/>
  <p:tag name="KSO_WM_DIAGRAM_VIRTUALLY_FRAME" val="{&quot;height&quot;:498.95,&quot;left&quot;:18.9,&quot;top&quot;:46.4,&quot;width&quot;:805}"/>
</p:tagLst>
</file>

<file path=ppt/tags/tag92.xml><?xml version="1.0" encoding="utf-8"?>
<p:tagLst xmlns:p="http://schemas.openxmlformats.org/presentationml/2006/main">
  <p:tag name="KSO_WM_DIAGRAM_VIRTUALLY_FRAME" val="{&quot;height&quot;:498.95,&quot;left&quot;:18.9,&quot;top&quot;:46.4,&quot;width&quot;:805}"/>
</p:tagLst>
</file>

<file path=ppt/tags/tag93.xml><?xml version="1.0" encoding="utf-8"?>
<p:tagLst xmlns:p="http://schemas.openxmlformats.org/presentationml/2006/main">
  <p:tag name="KSO_WM_DIAGRAM_VIRTUALLY_FRAME" val="{&quot;height&quot;:498.95,&quot;left&quot;:18.9,&quot;top&quot;:46.4,&quot;width&quot;:805}"/>
</p:tagLst>
</file>

<file path=ppt/tags/tag94.xml><?xml version="1.0" encoding="utf-8"?>
<p:tagLst xmlns:p="http://schemas.openxmlformats.org/presentationml/2006/main">
  <p:tag name="KSO_WM_DIAGRAM_VIRTUALLY_FRAME" val="{&quot;height&quot;:498.95,&quot;left&quot;:18.9,&quot;top&quot;:46.4,&quot;width&quot;:805}"/>
</p:tagLst>
</file>

<file path=ppt/tags/tag95.xml><?xml version="1.0" encoding="utf-8"?>
<p:tagLst xmlns:p="http://schemas.openxmlformats.org/presentationml/2006/main">
  <p:tag name="KSO_WM_DIAGRAM_VIRTUALLY_FRAME" val="{&quot;height&quot;:498.95,&quot;left&quot;:18.9,&quot;top&quot;:46.4,&quot;width&quot;:805}"/>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DIAGRAM_VIRTUALLY_FRAME" val="{&quot;height&quot;:502.2,&quot;left&quot;:18.9,&quot;top&quot;:46.4,&quot;width&quot;:927.7}"/>
</p:tagLst>
</file>

<file path=ppt/tags/tag98.xml><?xml version="1.0" encoding="utf-8"?>
<p:tagLst xmlns:p="http://schemas.openxmlformats.org/presentationml/2006/main">
  <p:tag name="KSO_WM_DIAGRAM_VIRTUALLY_FRAME" val="{&quot;height&quot;:502.2,&quot;left&quot;:18.9,&quot;top&quot;:46.4,&quot;width&quot;:927.7}"/>
</p:tagLst>
</file>

<file path=ppt/tags/tag99.xml><?xml version="1.0" encoding="utf-8"?>
<p:tagLst xmlns:p="http://schemas.openxmlformats.org/presentationml/2006/main">
  <p:tag name="KSO_WM_DIAGRAM_VIRTUALLY_FRAME" val="{&quot;height&quot;:502.2,&quot;left&quot;:18.9,&quot;top&quot;:46.4,&quot;width&quot;:927.7}"/>
</p:tagLst>
</file>

<file path=ppt/theme/theme1.xml><?xml version="1.0" encoding="utf-8"?>
<a:theme xmlns:a="http://schemas.openxmlformats.org/drawingml/2006/main" name="维修手册母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16345</Words>
  <Application>WPS 演示</Application>
  <PresentationFormat>宽屏</PresentationFormat>
  <Paragraphs>786</Paragraphs>
  <Slides>47</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47</vt:i4>
      </vt:variant>
    </vt:vector>
  </HeadingPairs>
  <TitlesOfParts>
    <vt:vector size="53" baseType="lpstr">
      <vt:lpstr>Arial</vt:lpstr>
      <vt:lpstr>宋体</vt:lpstr>
      <vt:lpstr>Wingdings</vt:lpstr>
      <vt:lpstr>微软雅黑</vt:lpstr>
      <vt:lpstr>Arial Unicode MS</vt:lpstr>
      <vt:lpstr>维修手册母版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近在眼前</cp:lastModifiedBy>
  <cp:revision>274</cp:revision>
  <dcterms:created xsi:type="dcterms:W3CDTF">2019-06-19T02:08:00Z</dcterms:created>
  <dcterms:modified xsi:type="dcterms:W3CDTF">2026-03-11T07:09:20Z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D065C0EA812745BF93914701F17D8586</vt:lpwstr>
  </property>
</Properties>
</file>