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60"/>
  </p:handoutMasterIdLst>
  <p:sldIdLst>
    <p:sldId id="256" r:id="rId3"/>
    <p:sldId id="623" r:id="rId4"/>
    <p:sldId id="607" r:id="rId5"/>
    <p:sldId id="347" r:id="rId7"/>
    <p:sldId id="615" r:id="rId8"/>
    <p:sldId id="616" r:id="rId9"/>
    <p:sldId id="617" r:id="rId10"/>
    <p:sldId id="619" r:id="rId11"/>
    <p:sldId id="618" r:id="rId12"/>
    <p:sldId id="513" r:id="rId13"/>
    <p:sldId id="514" r:id="rId14"/>
    <p:sldId id="515" r:id="rId15"/>
    <p:sldId id="516" r:id="rId16"/>
    <p:sldId id="517" r:id="rId17"/>
    <p:sldId id="608" r:id="rId18"/>
    <p:sldId id="605" r:id="rId19"/>
    <p:sldId id="258" r:id="rId20"/>
    <p:sldId id="511" r:id="rId21"/>
    <p:sldId id="260" r:id="rId22"/>
    <p:sldId id="484" r:id="rId23"/>
    <p:sldId id="512" r:id="rId24"/>
    <p:sldId id="610" r:id="rId25"/>
    <p:sldId id="611" r:id="rId26"/>
    <p:sldId id="613" r:id="rId27"/>
    <p:sldId id="609" r:id="rId28"/>
    <p:sldId id="612" r:id="rId29"/>
    <p:sldId id="621" r:id="rId30"/>
    <p:sldId id="604" r:id="rId31"/>
    <p:sldId id="264" r:id="rId32"/>
    <p:sldId id="518" r:id="rId33"/>
    <p:sldId id="519" r:id="rId34"/>
    <p:sldId id="520" r:id="rId35"/>
    <p:sldId id="521" r:id="rId36"/>
    <p:sldId id="522" r:id="rId37"/>
    <p:sldId id="523" r:id="rId38"/>
    <p:sldId id="524" r:id="rId39"/>
    <p:sldId id="525" r:id="rId40"/>
    <p:sldId id="526" r:id="rId41"/>
    <p:sldId id="527" r:id="rId42"/>
    <p:sldId id="528" r:id="rId43"/>
    <p:sldId id="529" r:id="rId44"/>
    <p:sldId id="530" r:id="rId45"/>
    <p:sldId id="531" r:id="rId46"/>
    <p:sldId id="532" r:id="rId47"/>
    <p:sldId id="533" r:id="rId48"/>
    <p:sldId id="534" r:id="rId49"/>
    <p:sldId id="590" r:id="rId50"/>
    <p:sldId id="535" r:id="rId51"/>
    <p:sldId id="536" r:id="rId52"/>
    <p:sldId id="537" r:id="rId53"/>
    <p:sldId id="538" r:id="rId54"/>
    <p:sldId id="591" r:id="rId55"/>
    <p:sldId id="620" r:id="rId56"/>
    <p:sldId id="540" r:id="rId57"/>
    <p:sldId id="541" r:id="rId58"/>
    <p:sldId id="434" r:id="rId59"/>
  </p:sldIdLst>
  <p:sldSz cx="12192000" cy="6858000"/>
  <p:notesSz cx="6858000" cy="9144000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熊猫 哒哒" initials="熊" lastIdx="1" clrIdx="0"/>
  <p:cmAuthor id="2" name="作者" initials="作" lastIdx="0" clrIdx="1"/>
  <p:cmAuthor id="3" name="洪清 张" initials="洪" lastIdx="1" clrIdx="2"/>
  <p:cmAuthor id="4" name="rt0942" initials="r" lastIdx="1" clrIdx="3"/>
  <p:cmAuthor id="5" name="rt005761" initials="r" lastIdx="1" clrIdx="4"/>
  <p:cmAuthor id="6" name="rt0044" initials="r" lastIdx="1" clrIdx="5"/>
  <p:cmAuthor id="7" name="rt005759" initials="r" lastIdx="1" clrIdx="6"/>
  <p:cmAuthor id="0" name="Alex Xi" initials="AX" lastIdx="1" clrIdx="0"/>
  <p:cmAuthor id="9" name="符遐麟" initials="符" lastIdx="0" clrIdx="8"/>
  <p:cmAuthor id="10" name="阳&amp;烨" initials="阳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gs" Target="tags/tag575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handoutMaster" Target="handoutMasters/handoutMaster1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ok</a:t>
            </a: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ok</a:t>
            </a:r>
            <a:endParaRPr lang="zh-CN" altLang="en-US" dirty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19AA83E3-4138-4CC5-BD41-9CF73FA0C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990799" y="3848399"/>
            <a:ext cx="7768802" cy="766801"/>
          </a:xfrm>
          <a:prstGeom prst="rect">
            <a:avLst/>
          </a:prstGeom>
        </p:spPr>
        <p:txBody>
          <a:bodyPr lIns="46799" tIns="46799" rIns="46799" bIns="46799" anchor="b"/>
          <a:lstStyle>
            <a:lvl1pPr>
              <a:lnSpc>
                <a:spcPct val="100000"/>
              </a:lnSpc>
              <a:defRPr b="1" spc="300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90799" y="4615200"/>
            <a:ext cx="7768802" cy="867601"/>
          </a:xfrm>
          <a:prstGeom prst="rect">
            <a:avLst/>
          </a:prstGeom>
        </p:spPr>
        <p:txBody>
          <a:bodyPr lIns="46799" tIns="46799" rIns="46799" bIns="46799"/>
          <a:lstStyle>
            <a:lvl1pPr marL="0" indent="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indent="4572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indent="9144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indent="13716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indent="1828800">
              <a:lnSpc>
                <a:spcPct val="130000"/>
              </a:lnSpc>
              <a:buSzTx/>
              <a:buFontTx/>
              <a:buNone/>
              <a:defRPr sz="1800" spc="1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17083" y="6460664"/>
            <a:ext cx="358414" cy="350662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image" Target="../media/image33.jpeg"/><Relationship Id="rId7" Type="http://schemas.openxmlformats.org/officeDocument/2006/relationships/tags" Target="../tags/tag152.xml"/><Relationship Id="rId6" Type="http://schemas.openxmlformats.org/officeDocument/2006/relationships/image" Target="../media/image32.jpeg"/><Relationship Id="rId5" Type="http://schemas.openxmlformats.org/officeDocument/2006/relationships/tags" Target="../tags/tag151.xml"/><Relationship Id="rId4" Type="http://schemas.openxmlformats.org/officeDocument/2006/relationships/image" Target="../media/image31.jpeg"/><Relationship Id="rId3" Type="http://schemas.openxmlformats.org/officeDocument/2006/relationships/tags" Target="../tags/tag150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image" Target="../media/image30.jpeg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../media/image41.jpeg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0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9" Type="http://schemas.openxmlformats.org/officeDocument/2006/relationships/tags" Target="../tags/tag209.xml"/><Relationship Id="rId48" Type="http://schemas.openxmlformats.org/officeDocument/2006/relationships/tags" Target="../tags/tag208.xml"/><Relationship Id="rId47" Type="http://schemas.openxmlformats.org/officeDocument/2006/relationships/tags" Target="../tags/tag207.xml"/><Relationship Id="rId46" Type="http://schemas.openxmlformats.org/officeDocument/2006/relationships/tags" Target="../tags/tag206.xml"/><Relationship Id="rId45" Type="http://schemas.openxmlformats.org/officeDocument/2006/relationships/tags" Target="../tags/tag205.xml"/><Relationship Id="rId44" Type="http://schemas.openxmlformats.org/officeDocument/2006/relationships/tags" Target="../tags/tag204.xml"/><Relationship Id="rId43" Type="http://schemas.openxmlformats.org/officeDocument/2006/relationships/tags" Target="../tags/tag203.xml"/><Relationship Id="rId42" Type="http://schemas.openxmlformats.org/officeDocument/2006/relationships/tags" Target="../tags/tag202.xml"/><Relationship Id="rId41" Type="http://schemas.openxmlformats.org/officeDocument/2006/relationships/tags" Target="../tags/tag201.xml"/><Relationship Id="rId40" Type="http://schemas.openxmlformats.org/officeDocument/2006/relationships/tags" Target="../tags/tag200.xml"/><Relationship Id="rId4" Type="http://schemas.openxmlformats.org/officeDocument/2006/relationships/image" Target="../media/image37.jpeg"/><Relationship Id="rId39" Type="http://schemas.openxmlformats.org/officeDocument/2006/relationships/tags" Target="../tags/tag199.xml"/><Relationship Id="rId38" Type="http://schemas.openxmlformats.org/officeDocument/2006/relationships/tags" Target="../tags/tag198.xml"/><Relationship Id="rId37" Type="http://schemas.openxmlformats.org/officeDocument/2006/relationships/tags" Target="../tags/tag197.xml"/><Relationship Id="rId36" Type="http://schemas.openxmlformats.org/officeDocument/2006/relationships/tags" Target="../tags/tag196.xml"/><Relationship Id="rId35" Type="http://schemas.openxmlformats.org/officeDocument/2006/relationships/tags" Target="../tags/tag195.xml"/><Relationship Id="rId34" Type="http://schemas.openxmlformats.org/officeDocument/2006/relationships/tags" Target="../tags/tag194.xml"/><Relationship Id="rId33" Type="http://schemas.openxmlformats.org/officeDocument/2006/relationships/tags" Target="../tags/tag193.xml"/><Relationship Id="rId32" Type="http://schemas.openxmlformats.org/officeDocument/2006/relationships/tags" Target="../tags/tag192.xml"/><Relationship Id="rId31" Type="http://schemas.openxmlformats.org/officeDocument/2006/relationships/tags" Target="../tags/tag191.xml"/><Relationship Id="rId30" Type="http://schemas.openxmlformats.org/officeDocument/2006/relationships/tags" Target="../tags/tag190.xml"/><Relationship Id="rId3" Type="http://schemas.openxmlformats.org/officeDocument/2006/relationships/image" Target="../media/image36.jpeg"/><Relationship Id="rId29" Type="http://schemas.openxmlformats.org/officeDocument/2006/relationships/tags" Target="../tags/tag189.xml"/><Relationship Id="rId28" Type="http://schemas.openxmlformats.org/officeDocument/2006/relationships/tags" Target="../tags/tag188.xml"/><Relationship Id="rId27" Type="http://schemas.openxmlformats.org/officeDocument/2006/relationships/tags" Target="../tags/tag187.xml"/><Relationship Id="rId26" Type="http://schemas.openxmlformats.org/officeDocument/2006/relationships/tags" Target="../tags/tag186.xml"/><Relationship Id="rId25" Type="http://schemas.openxmlformats.org/officeDocument/2006/relationships/tags" Target="../tags/tag185.xml"/><Relationship Id="rId24" Type="http://schemas.openxmlformats.org/officeDocument/2006/relationships/tags" Target="../tags/tag184.xml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image" Target="../media/image35.jpeg"/><Relationship Id="rId19" Type="http://schemas.openxmlformats.org/officeDocument/2006/relationships/tags" Target="../tags/tag179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image" Target="../media/image45.jpeg"/><Relationship Id="rId7" Type="http://schemas.openxmlformats.org/officeDocument/2006/relationships/tags" Target="../tags/tag213.xml"/><Relationship Id="rId6" Type="http://schemas.openxmlformats.org/officeDocument/2006/relationships/image" Target="../media/image44.jpeg"/><Relationship Id="rId5" Type="http://schemas.openxmlformats.org/officeDocument/2006/relationships/tags" Target="../tags/tag212.xml"/><Relationship Id="rId4" Type="http://schemas.openxmlformats.org/officeDocument/2006/relationships/image" Target="../media/image43.jpeg"/><Relationship Id="rId3" Type="http://schemas.openxmlformats.org/officeDocument/2006/relationships/tags" Target="../tags/tag211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231.xml"/><Relationship Id="rId25" Type="http://schemas.openxmlformats.org/officeDocument/2006/relationships/tags" Target="../tags/tag230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image" Target="../media/image42.jpeg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1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image" Target="../media/image47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image" Target="../media/image52.png"/><Relationship Id="rId46" Type="http://schemas.openxmlformats.org/officeDocument/2006/relationships/slideLayout" Target="../slideLayouts/slideLayout2.xml"/><Relationship Id="rId45" Type="http://schemas.openxmlformats.org/officeDocument/2006/relationships/tags" Target="../tags/tag281.xml"/><Relationship Id="rId44" Type="http://schemas.openxmlformats.org/officeDocument/2006/relationships/tags" Target="../tags/tag280.xml"/><Relationship Id="rId43" Type="http://schemas.openxmlformats.org/officeDocument/2006/relationships/tags" Target="../tags/tag279.xml"/><Relationship Id="rId42" Type="http://schemas.openxmlformats.org/officeDocument/2006/relationships/tags" Target="../tags/tag278.xml"/><Relationship Id="rId41" Type="http://schemas.openxmlformats.org/officeDocument/2006/relationships/tags" Target="../tags/tag277.xml"/><Relationship Id="rId40" Type="http://schemas.openxmlformats.org/officeDocument/2006/relationships/tags" Target="../tags/tag276.xml"/><Relationship Id="rId4" Type="http://schemas.openxmlformats.org/officeDocument/2006/relationships/image" Target="../media/image51.jpeg"/><Relationship Id="rId39" Type="http://schemas.openxmlformats.org/officeDocument/2006/relationships/tags" Target="../tags/tag275.xml"/><Relationship Id="rId38" Type="http://schemas.openxmlformats.org/officeDocument/2006/relationships/tags" Target="../tags/tag274.xml"/><Relationship Id="rId37" Type="http://schemas.openxmlformats.org/officeDocument/2006/relationships/tags" Target="../tags/tag273.xml"/><Relationship Id="rId36" Type="http://schemas.openxmlformats.org/officeDocument/2006/relationships/tags" Target="../tags/tag272.xml"/><Relationship Id="rId35" Type="http://schemas.openxmlformats.org/officeDocument/2006/relationships/tags" Target="../tags/tag271.xml"/><Relationship Id="rId34" Type="http://schemas.openxmlformats.org/officeDocument/2006/relationships/tags" Target="../tags/tag270.xml"/><Relationship Id="rId33" Type="http://schemas.openxmlformats.org/officeDocument/2006/relationships/tags" Target="../tags/tag269.xml"/><Relationship Id="rId32" Type="http://schemas.openxmlformats.org/officeDocument/2006/relationships/tags" Target="../tags/tag268.xml"/><Relationship Id="rId31" Type="http://schemas.openxmlformats.org/officeDocument/2006/relationships/tags" Target="../tags/tag267.xml"/><Relationship Id="rId30" Type="http://schemas.openxmlformats.org/officeDocument/2006/relationships/tags" Target="../tags/tag266.xml"/><Relationship Id="rId3" Type="http://schemas.openxmlformats.org/officeDocument/2006/relationships/image" Target="../media/image50.jpeg"/><Relationship Id="rId29" Type="http://schemas.openxmlformats.org/officeDocument/2006/relationships/tags" Target="../tags/tag265.xml"/><Relationship Id="rId28" Type="http://schemas.openxmlformats.org/officeDocument/2006/relationships/tags" Target="../tags/tag264.xml"/><Relationship Id="rId27" Type="http://schemas.openxmlformats.org/officeDocument/2006/relationships/tags" Target="../tags/tag263.xml"/><Relationship Id="rId26" Type="http://schemas.openxmlformats.org/officeDocument/2006/relationships/tags" Target="../tags/tag262.xml"/><Relationship Id="rId25" Type="http://schemas.openxmlformats.org/officeDocument/2006/relationships/tags" Target="../tags/tag261.xml"/><Relationship Id="rId24" Type="http://schemas.openxmlformats.org/officeDocument/2006/relationships/tags" Target="../tags/tag260.xml"/><Relationship Id="rId23" Type="http://schemas.openxmlformats.org/officeDocument/2006/relationships/tags" Target="../tags/tag259.xml"/><Relationship Id="rId22" Type="http://schemas.openxmlformats.org/officeDocument/2006/relationships/tags" Target="../tags/tag258.xml"/><Relationship Id="rId21" Type="http://schemas.openxmlformats.org/officeDocument/2006/relationships/tags" Target="../tags/tag257.xml"/><Relationship Id="rId20" Type="http://schemas.openxmlformats.org/officeDocument/2006/relationships/tags" Target="../tags/tag256.xml"/><Relationship Id="rId2" Type="http://schemas.openxmlformats.org/officeDocument/2006/relationships/image" Target="../media/image49.jpeg"/><Relationship Id="rId19" Type="http://schemas.openxmlformats.org/officeDocument/2006/relationships/tags" Target="../tags/tag255.xml"/><Relationship Id="rId18" Type="http://schemas.openxmlformats.org/officeDocument/2006/relationships/tags" Target="../tags/tag254.xml"/><Relationship Id="rId17" Type="http://schemas.openxmlformats.org/officeDocument/2006/relationships/tags" Target="../tags/tag253.xml"/><Relationship Id="rId16" Type="http://schemas.openxmlformats.org/officeDocument/2006/relationships/tags" Target="../tags/tag252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8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01.xml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image" Target="../media/image56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13.xml"/><Relationship Id="rId12" Type="http://schemas.openxmlformats.org/officeDocument/2006/relationships/tags" Target="../tags/tag312.xml"/><Relationship Id="rId11" Type="http://schemas.openxmlformats.org/officeDocument/2006/relationships/tags" Target="../tags/tag311.xml"/><Relationship Id="rId10" Type="http://schemas.openxmlformats.org/officeDocument/2006/relationships/tags" Target="../tags/tag310.xml"/><Relationship Id="rId1" Type="http://schemas.openxmlformats.org/officeDocument/2006/relationships/tags" Target="../tags/tag30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24.xml"/><Relationship Id="rId11" Type="http://schemas.openxmlformats.org/officeDocument/2006/relationships/tags" Target="../tags/tag323.xml"/><Relationship Id="rId10" Type="http://schemas.openxmlformats.org/officeDocument/2006/relationships/tags" Target="../tags/tag322.xml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34.xml"/><Relationship Id="rId10" Type="http://schemas.openxmlformats.org/officeDocument/2006/relationships/tags" Target="../tags/tag333.xml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image" Target="../media/image62.jpeg"/><Relationship Id="rId7" Type="http://schemas.openxmlformats.org/officeDocument/2006/relationships/tags" Target="../tags/tag338.xml"/><Relationship Id="rId6" Type="http://schemas.openxmlformats.org/officeDocument/2006/relationships/image" Target="../media/image61.jpeg"/><Relationship Id="rId5" Type="http://schemas.openxmlformats.org/officeDocument/2006/relationships/tags" Target="../tags/tag337.xml"/><Relationship Id="rId4" Type="http://schemas.openxmlformats.org/officeDocument/2006/relationships/image" Target="../media/image60.jpeg"/><Relationship Id="rId3" Type="http://schemas.openxmlformats.org/officeDocument/2006/relationships/tags" Target="../tags/tag336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9" Type="http://schemas.openxmlformats.org/officeDocument/2006/relationships/tags" Target="../tags/tag349.xml"/><Relationship Id="rId18" Type="http://schemas.openxmlformats.org/officeDocument/2006/relationships/tags" Target="../tags/tag348.xml"/><Relationship Id="rId17" Type="http://schemas.openxmlformats.org/officeDocument/2006/relationships/tags" Target="../tags/tag347.xml"/><Relationship Id="rId16" Type="http://schemas.openxmlformats.org/officeDocument/2006/relationships/tags" Target="../tags/tag346.xml"/><Relationship Id="rId15" Type="http://schemas.openxmlformats.org/officeDocument/2006/relationships/tags" Target="../tags/tag345.xml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tags" Target="../tags/tag33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image" Target="../media/image64.jpeg"/><Relationship Id="rId3" Type="http://schemas.openxmlformats.org/officeDocument/2006/relationships/tags" Target="../tags/tag351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367.xml"/><Relationship Id="rId21" Type="http://schemas.openxmlformats.org/officeDocument/2006/relationships/tags" Target="../tags/tag366.xml"/><Relationship Id="rId20" Type="http://schemas.openxmlformats.org/officeDocument/2006/relationships/tags" Target="../tags/tag365.xml"/><Relationship Id="rId2" Type="http://schemas.openxmlformats.org/officeDocument/2006/relationships/image" Target="../media/image63.jpeg"/><Relationship Id="rId19" Type="http://schemas.openxmlformats.org/officeDocument/2006/relationships/tags" Target="../tags/tag364.xml"/><Relationship Id="rId18" Type="http://schemas.openxmlformats.org/officeDocument/2006/relationships/tags" Target="../tags/tag363.xml"/><Relationship Id="rId17" Type="http://schemas.openxmlformats.org/officeDocument/2006/relationships/tags" Target="../tags/tag362.xml"/><Relationship Id="rId16" Type="http://schemas.openxmlformats.org/officeDocument/2006/relationships/tags" Target="../tags/tag361.xml"/><Relationship Id="rId15" Type="http://schemas.openxmlformats.org/officeDocument/2006/relationships/tags" Target="../tags/tag360.xml"/><Relationship Id="rId14" Type="http://schemas.openxmlformats.org/officeDocument/2006/relationships/image" Target="../media/image66.png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image" Target="../media/image65.jpeg"/><Relationship Id="rId10" Type="http://schemas.openxmlformats.org/officeDocument/2006/relationships/tags" Target="../tags/tag357.xml"/><Relationship Id="rId1" Type="http://schemas.openxmlformats.org/officeDocument/2006/relationships/tags" Target="../tags/tag35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image" Target="../media/image64.jpeg"/><Relationship Id="rId7" Type="http://schemas.openxmlformats.org/officeDocument/2006/relationships/tags" Target="../tags/tag372.xml"/><Relationship Id="rId6" Type="http://schemas.openxmlformats.org/officeDocument/2006/relationships/image" Target="../media/image63.jpeg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" Type="http://schemas.openxmlformats.org/officeDocument/2006/relationships/image" Target="../media/image65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381.xml"/><Relationship Id="rId17" Type="http://schemas.openxmlformats.org/officeDocument/2006/relationships/tags" Target="../tags/tag380.xml"/><Relationship Id="rId16" Type="http://schemas.openxmlformats.org/officeDocument/2006/relationships/tags" Target="../tags/tag379.xml"/><Relationship Id="rId15" Type="http://schemas.openxmlformats.org/officeDocument/2006/relationships/tags" Target="../tags/tag378.xml"/><Relationship Id="rId14" Type="http://schemas.openxmlformats.org/officeDocument/2006/relationships/image" Target="../media/image67.png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89.xml"/><Relationship Id="rId8" Type="http://schemas.openxmlformats.org/officeDocument/2006/relationships/tags" Target="../tags/tag388.xml"/><Relationship Id="rId7" Type="http://schemas.openxmlformats.org/officeDocument/2006/relationships/tags" Target="../tags/tag387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91.xml"/><Relationship Id="rId10" Type="http://schemas.openxmlformats.org/officeDocument/2006/relationships/tags" Target="../tags/tag390.xml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3" Type="http://schemas.openxmlformats.org/officeDocument/2006/relationships/tags" Target="../tags/tag393.xml"/><Relationship Id="rId2" Type="http://schemas.openxmlformats.org/officeDocument/2006/relationships/image" Target="../media/image69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401.xml"/><Relationship Id="rId11" Type="http://schemas.openxmlformats.org/officeDocument/2006/relationships/tags" Target="../tags/tag400.xml"/><Relationship Id="rId10" Type="http://schemas.openxmlformats.org/officeDocument/2006/relationships/image" Target="../media/image70.png"/><Relationship Id="rId1" Type="http://schemas.openxmlformats.org/officeDocument/2006/relationships/tags" Target="../tags/tag39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image" Target="../media/image72.png"/><Relationship Id="rId5" Type="http://schemas.openxmlformats.org/officeDocument/2006/relationships/tags" Target="../tags/tag405.xml"/><Relationship Id="rId4" Type="http://schemas.openxmlformats.org/officeDocument/2006/relationships/tags" Target="../tags/tag404.xml"/><Relationship Id="rId3" Type="http://schemas.openxmlformats.org/officeDocument/2006/relationships/tags" Target="../tags/tag403.xml"/><Relationship Id="rId2" Type="http://schemas.openxmlformats.org/officeDocument/2006/relationships/image" Target="../media/image71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09.xml"/><Relationship Id="rId1" Type="http://schemas.openxmlformats.org/officeDocument/2006/relationships/tags" Target="../tags/tag40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17.xml"/><Relationship Id="rId8" Type="http://schemas.openxmlformats.org/officeDocument/2006/relationships/tags" Target="../tags/tag416.xml"/><Relationship Id="rId7" Type="http://schemas.openxmlformats.org/officeDocument/2006/relationships/tags" Target="../tags/tag415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3" Type="http://schemas.openxmlformats.org/officeDocument/2006/relationships/tags" Target="../tags/tag411.xml"/><Relationship Id="rId2" Type="http://schemas.openxmlformats.org/officeDocument/2006/relationships/image" Target="../media/image73.jpe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24.xml"/><Relationship Id="rId15" Type="http://schemas.openxmlformats.org/officeDocument/2006/relationships/tags" Target="../tags/tag423.xml"/><Relationship Id="rId14" Type="http://schemas.openxmlformats.org/officeDocument/2006/relationships/tags" Target="../tags/tag422.xml"/><Relationship Id="rId13" Type="http://schemas.openxmlformats.org/officeDocument/2006/relationships/tags" Target="../tags/tag421.xml"/><Relationship Id="rId12" Type="http://schemas.openxmlformats.org/officeDocument/2006/relationships/tags" Target="../tags/tag420.xml"/><Relationship Id="rId11" Type="http://schemas.openxmlformats.org/officeDocument/2006/relationships/tags" Target="../tags/tag419.xml"/><Relationship Id="rId10" Type="http://schemas.openxmlformats.org/officeDocument/2006/relationships/tags" Target="../tags/tag418.xml"/><Relationship Id="rId1" Type="http://schemas.openxmlformats.org/officeDocument/2006/relationships/tags" Target="../tags/tag41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32.xml"/><Relationship Id="rId8" Type="http://schemas.openxmlformats.org/officeDocument/2006/relationships/tags" Target="../tags/tag431.xml"/><Relationship Id="rId7" Type="http://schemas.openxmlformats.org/officeDocument/2006/relationships/tags" Target="../tags/tag430.xml"/><Relationship Id="rId6" Type="http://schemas.openxmlformats.org/officeDocument/2006/relationships/tags" Target="../tags/tag429.xml"/><Relationship Id="rId5" Type="http://schemas.openxmlformats.org/officeDocument/2006/relationships/tags" Target="../tags/tag428.xml"/><Relationship Id="rId4" Type="http://schemas.openxmlformats.org/officeDocument/2006/relationships/tags" Target="../tags/tag427.xml"/><Relationship Id="rId3" Type="http://schemas.openxmlformats.org/officeDocument/2006/relationships/tags" Target="../tags/tag426.xml"/><Relationship Id="rId2" Type="http://schemas.openxmlformats.org/officeDocument/2006/relationships/image" Target="../media/image74.jpe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36.xml"/><Relationship Id="rId12" Type="http://schemas.openxmlformats.org/officeDocument/2006/relationships/tags" Target="../tags/tag435.xml"/><Relationship Id="rId11" Type="http://schemas.openxmlformats.org/officeDocument/2006/relationships/tags" Target="../tags/tag434.xml"/><Relationship Id="rId10" Type="http://schemas.openxmlformats.org/officeDocument/2006/relationships/tags" Target="../tags/tag433.xml"/><Relationship Id="rId1" Type="http://schemas.openxmlformats.org/officeDocument/2006/relationships/tags" Target="../tags/tag42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442.xml"/><Relationship Id="rId5" Type="http://schemas.openxmlformats.org/officeDocument/2006/relationships/tags" Target="../tags/tag441.xml"/><Relationship Id="rId4" Type="http://schemas.openxmlformats.org/officeDocument/2006/relationships/tags" Target="../tags/tag440.xml"/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451.xml"/><Relationship Id="rId8" Type="http://schemas.openxmlformats.org/officeDocument/2006/relationships/tags" Target="../tags/tag450.xml"/><Relationship Id="rId7" Type="http://schemas.openxmlformats.org/officeDocument/2006/relationships/tags" Target="../tags/tag449.xml"/><Relationship Id="rId6" Type="http://schemas.openxmlformats.org/officeDocument/2006/relationships/tags" Target="../tags/tag448.xml"/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3" Type="http://schemas.openxmlformats.org/officeDocument/2006/relationships/tags" Target="../tags/tag445.xml"/><Relationship Id="rId20" Type="http://schemas.openxmlformats.org/officeDocument/2006/relationships/notesSlide" Target="../notesSlides/notesSlide5.xml"/><Relationship Id="rId2" Type="http://schemas.openxmlformats.org/officeDocument/2006/relationships/tags" Target="../tags/tag444.xml"/><Relationship Id="rId19" Type="http://schemas.openxmlformats.org/officeDocument/2006/relationships/slideLayout" Target="../slideLayouts/slideLayout13.xml"/><Relationship Id="rId18" Type="http://schemas.openxmlformats.org/officeDocument/2006/relationships/tags" Target="../tags/tag460.xml"/><Relationship Id="rId17" Type="http://schemas.openxmlformats.org/officeDocument/2006/relationships/tags" Target="../tags/tag459.xml"/><Relationship Id="rId16" Type="http://schemas.openxmlformats.org/officeDocument/2006/relationships/tags" Target="../tags/tag458.xml"/><Relationship Id="rId15" Type="http://schemas.openxmlformats.org/officeDocument/2006/relationships/tags" Target="../tags/tag457.xml"/><Relationship Id="rId14" Type="http://schemas.openxmlformats.org/officeDocument/2006/relationships/tags" Target="../tags/tag456.xml"/><Relationship Id="rId13" Type="http://schemas.openxmlformats.org/officeDocument/2006/relationships/tags" Target="../tags/tag455.xml"/><Relationship Id="rId12" Type="http://schemas.openxmlformats.org/officeDocument/2006/relationships/tags" Target="../tags/tag454.xml"/><Relationship Id="rId11" Type="http://schemas.openxmlformats.org/officeDocument/2006/relationships/tags" Target="../tags/tag453.xml"/><Relationship Id="rId10" Type="http://schemas.openxmlformats.org/officeDocument/2006/relationships/tags" Target="../tags/tag452.xml"/><Relationship Id="rId1" Type="http://schemas.openxmlformats.org/officeDocument/2006/relationships/tags" Target="../tags/tag443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70.png"/><Relationship Id="rId3" Type="http://schemas.openxmlformats.org/officeDocument/2006/relationships/image" Target="../media/image54.png"/><Relationship Id="rId2" Type="http://schemas.openxmlformats.org/officeDocument/2006/relationships/image" Target="../media/image69.jpeg"/><Relationship Id="rId1" Type="http://schemas.openxmlformats.org/officeDocument/2006/relationships/tags" Target="../tags/tag4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7.jpeg"/><Relationship Id="rId7" Type="http://schemas.openxmlformats.org/officeDocument/2006/relationships/tags" Target="../tags/tag25.xml"/><Relationship Id="rId6" Type="http://schemas.openxmlformats.org/officeDocument/2006/relationships/image" Target="../media/image6.jpeg"/><Relationship Id="rId5" Type="http://schemas.openxmlformats.org/officeDocument/2006/relationships/tags" Target="../tags/tag24.xml"/><Relationship Id="rId4" Type="http://schemas.openxmlformats.org/officeDocument/2006/relationships/image" Target="../media/image5.jpeg"/><Relationship Id="rId3" Type="http://schemas.openxmlformats.org/officeDocument/2006/relationships/tags" Target="../tags/tag23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39.xml"/><Relationship Id="rId21" Type="http://schemas.openxmlformats.org/officeDocument/2006/relationships/tags" Target="../tags/tag38.xml"/><Relationship Id="rId20" Type="http://schemas.openxmlformats.org/officeDocument/2006/relationships/tags" Target="../tags/tag37.xml"/><Relationship Id="rId2" Type="http://schemas.openxmlformats.org/officeDocument/2006/relationships/image" Target="../media/image4.jpeg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2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470.xml"/><Relationship Id="rId8" Type="http://schemas.openxmlformats.org/officeDocument/2006/relationships/tags" Target="../tags/tag469.xml"/><Relationship Id="rId7" Type="http://schemas.openxmlformats.org/officeDocument/2006/relationships/tags" Target="../tags/tag468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Relationship Id="rId3" Type="http://schemas.openxmlformats.org/officeDocument/2006/relationships/tags" Target="../tags/tag464.xml"/><Relationship Id="rId23" Type="http://schemas.openxmlformats.org/officeDocument/2006/relationships/notesSlide" Target="../notesSlides/notesSlide8.xml"/><Relationship Id="rId22" Type="http://schemas.openxmlformats.org/officeDocument/2006/relationships/slideLayout" Target="../slideLayouts/slideLayout13.xml"/><Relationship Id="rId21" Type="http://schemas.openxmlformats.org/officeDocument/2006/relationships/image" Target="../media/image64.jpeg"/><Relationship Id="rId20" Type="http://schemas.openxmlformats.org/officeDocument/2006/relationships/tags" Target="../tags/tag477.xml"/><Relationship Id="rId2" Type="http://schemas.openxmlformats.org/officeDocument/2006/relationships/tags" Target="../tags/tag463.xml"/><Relationship Id="rId19" Type="http://schemas.openxmlformats.org/officeDocument/2006/relationships/image" Target="../media/image89.png"/><Relationship Id="rId18" Type="http://schemas.openxmlformats.org/officeDocument/2006/relationships/image" Target="../media/image88.png"/><Relationship Id="rId17" Type="http://schemas.openxmlformats.org/officeDocument/2006/relationships/image" Target="../media/image87.jpeg"/><Relationship Id="rId16" Type="http://schemas.openxmlformats.org/officeDocument/2006/relationships/tags" Target="../tags/tag476.xml"/><Relationship Id="rId15" Type="http://schemas.openxmlformats.org/officeDocument/2006/relationships/image" Target="../media/image55.jpeg"/><Relationship Id="rId14" Type="http://schemas.openxmlformats.org/officeDocument/2006/relationships/tags" Target="../tags/tag475.xml"/><Relationship Id="rId13" Type="http://schemas.openxmlformats.org/officeDocument/2006/relationships/tags" Target="../tags/tag474.xml"/><Relationship Id="rId12" Type="http://schemas.openxmlformats.org/officeDocument/2006/relationships/tags" Target="../tags/tag473.xml"/><Relationship Id="rId11" Type="http://schemas.openxmlformats.org/officeDocument/2006/relationships/tags" Target="../tags/tag472.xml"/><Relationship Id="rId10" Type="http://schemas.openxmlformats.org/officeDocument/2006/relationships/tags" Target="../tags/tag471.xml"/><Relationship Id="rId1" Type="http://schemas.openxmlformats.org/officeDocument/2006/relationships/tags" Target="../tags/tag46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90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3" Type="http://schemas.openxmlformats.org/officeDocument/2006/relationships/tags" Target="../tags/tag479.xml"/><Relationship Id="rId2" Type="http://schemas.openxmlformats.org/officeDocument/2006/relationships/image" Target="../media/image55.jpeg"/><Relationship Id="rId1" Type="http://schemas.openxmlformats.org/officeDocument/2006/relationships/tags" Target="../tags/tag47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3" Type="http://schemas.openxmlformats.org/officeDocument/2006/relationships/tags" Target="../tags/tag481.xml"/><Relationship Id="rId2" Type="http://schemas.openxmlformats.org/officeDocument/2006/relationships/image" Target="../media/image55.jpeg"/><Relationship Id="rId1" Type="http://schemas.openxmlformats.org/officeDocument/2006/relationships/tags" Target="../tags/tag480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2.png"/><Relationship Id="rId3" Type="http://schemas.openxmlformats.org/officeDocument/2006/relationships/image" Target="../media/image88.png"/><Relationship Id="rId2" Type="http://schemas.openxmlformats.org/officeDocument/2006/relationships/image" Target="../media/image55.jpeg"/><Relationship Id="rId1" Type="http://schemas.openxmlformats.org/officeDocument/2006/relationships/tags" Target="../tags/tag482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tags" Target="../tags/tag486.xml"/><Relationship Id="rId7" Type="http://schemas.openxmlformats.org/officeDocument/2006/relationships/image" Target="../media/image61.jpeg"/><Relationship Id="rId6" Type="http://schemas.openxmlformats.org/officeDocument/2006/relationships/tags" Target="../tags/tag485.xml"/><Relationship Id="rId5" Type="http://schemas.openxmlformats.org/officeDocument/2006/relationships/image" Target="../media/image87.jpeg"/><Relationship Id="rId4" Type="http://schemas.openxmlformats.org/officeDocument/2006/relationships/tags" Target="../tags/tag484.xml"/><Relationship Id="rId3" Type="http://schemas.openxmlformats.org/officeDocument/2006/relationships/image" Target="../media/image55.jpeg"/><Relationship Id="rId2" Type="http://schemas.openxmlformats.org/officeDocument/2006/relationships/tags" Target="../tags/tag483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3.png"/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94.png"/><Relationship Id="rId3" Type="http://schemas.openxmlformats.org/officeDocument/2006/relationships/image" Target="../media/image95.jpeg"/><Relationship Id="rId2" Type="http://schemas.openxmlformats.org/officeDocument/2006/relationships/tags" Target="../tags/tag487.xml"/><Relationship Id="rId1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3.png"/><Relationship Id="rId3" Type="http://schemas.openxmlformats.org/officeDocument/2006/relationships/image" Target="../media/image94.png"/><Relationship Id="rId2" Type="http://schemas.openxmlformats.org/officeDocument/2006/relationships/image" Target="../media/image96.jpeg"/><Relationship Id="rId1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3.png"/><Relationship Id="rId3" Type="http://schemas.openxmlformats.org/officeDocument/2006/relationships/image" Target="../media/image94.png"/><Relationship Id="rId2" Type="http://schemas.openxmlformats.org/officeDocument/2006/relationships/image" Target="../media/image97.jpeg"/><Relationship Id="rId1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image" Target="../media/image11.png"/><Relationship Id="rId4" Type="http://schemas.openxmlformats.org/officeDocument/2006/relationships/tags" Target="../tags/tag40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2.png"/><Relationship Id="rId3" Type="http://schemas.openxmlformats.org/officeDocument/2006/relationships/image" Target="../media/image100.png"/><Relationship Id="rId2" Type="http://schemas.openxmlformats.org/officeDocument/2006/relationships/image" Target="../media/image57.png"/><Relationship Id="rId1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3.png"/><Relationship Id="rId2" Type="http://schemas.openxmlformats.org/officeDocument/2006/relationships/image" Target="../media/image103.jpeg"/><Relationship Id="rId1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496.xml"/><Relationship Id="rId8" Type="http://schemas.openxmlformats.org/officeDocument/2006/relationships/tags" Target="../tags/tag495.xml"/><Relationship Id="rId7" Type="http://schemas.openxmlformats.org/officeDocument/2006/relationships/tags" Target="../tags/tag494.xml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9" Type="http://schemas.openxmlformats.org/officeDocument/2006/relationships/slideLayout" Target="../slideLayouts/slideLayout13.xml"/><Relationship Id="rId28" Type="http://schemas.openxmlformats.org/officeDocument/2006/relationships/image" Target="../media/image105.png"/><Relationship Id="rId27" Type="http://schemas.openxmlformats.org/officeDocument/2006/relationships/image" Target="../media/image53.png"/><Relationship Id="rId26" Type="http://schemas.openxmlformats.org/officeDocument/2006/relationships/image" Target="../media/image104.png"/><Relationship Id="rId25" Type="http://schemas.openxmlformats.org/officeDocument/2006/relationships/image" Target="../media/image70.png"/><Relationship Id="rId24" Type="http://schemas.openxmlformats.org/officeDocument/2006/relationships/image" Target="../media/image54.png"/><Relationship Id="rId23" Type="http://schemas.openxmlformats.org/officeDocument/2006/relationships/tags" Target="../tags/tag510.xml"/><Relationship Id="rId22" Type="http://schemas.openxmlformats.org/officeDocument/2006/relationships/tags" Target="../tags/tag509.xml"/><Relationship Id="rId21" Type="http://schemas.openxmlformats.org/officeDocument/2006/relationships/tags" Target="../tags/tag508.xml"/><Relationship Id="rId20" Type="http://schemas.openxmlformats.org/officeDocument/2006/relationships/tags" Target="../tags/tag507.xml"/><Relationship Id="rId2" Type="http://schemas.openxmlformats.org/officeDocument/2006/relationships/tags" Target="../tags/tag489.xml"/><Relationship Id="rId19" Type="http://schemas.openxmlformats.org/officeDocument/2006/relationships/tags" Target="../tags/tag506.xml"/><Relationship Id="rId18" Type="http://schemas.openxmlformats.org/officeDocument/2006/relationships/tags" Target="../tags/tag505.xml"/><Relationship Id="rId17" Type="http://schemas.openxmlformats.org/officeDocument/2006/relationships/tags" Target="../tags/tag504.xml"/><Relationship Id="rId16" Type="http://schemas.openxmlformats.org/officeDocument/2006/relationships/tags" Target="../tags/tag503.xml"/><Relationship Id="rId15" Type="http://schemas.openxmlformats.org/officeDocument/2006/relationships/tags" Target="../tags/tag502.xml"/><Relationship Id="rId14" Type="http://schemas.openxmlformats.org/officeDocument/2006/relationships/tags" Target="../tags/tag501.xml"/><Relationship Id="rId13" Type="http://schemas.openxmlformats.org/officeDocument/2006/relationships/tags" Target="../tags/tag500.xml"/><Relationship Id="rId12" Type="http://schemas.openxmlformats.org/officeDocument/2006/relationships/tags" Target="../tags/tag499.xml"/><Relationship Id="rId11" Type="http://schemas.openxmlformats.org/officeDocument/2006/relationships/tags" Target="../tags/tag498.xml"/><Relationship Id="rId10" Type="http://schemas.openxmlformats.org/officeDocument/2006/relationships/tags" Target="../tags/tag497.xml"/><Relationship Id="rId1" Type="http://schemas.openxmlformats.org/officeDocument/2006/relationships/tags" Target="../tags/tag488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519.xml"/><Relationship Id="rId8" Type="http://schemas.openxmlformats.org/officeDocument/2006/relationships/tags" Target="../tags/tag518.xml"/><Relationship Id="rId7" Type="http://schemas.openxmlformats.org/officeDocument/2006/relationships/tags" Target="../tags/tag517.xml"/><Relationship Id="rId6" Type="http://schemas.openxmlformats.org/officeDocument/2006/relationships/tags" Target="../tags/tag516.xml"/><Relationship Id="rId5" Type="http://schemas.openxmlformats.org/officeDocument/2006/relationships/tags" Target="../tags/tag515.xml"/><Relationship Id="rId4" Type="http://schemas.openxmlformats.org/officeDocument/2006/relationships/tags" Target="../tags/tag514.xml"/><Relationship Id="rId3" Type="http://schemas.openxmlformats.org/officeDocument/2006/relationships/tags" Target="../tags/tag513.xml"/><Relationship Id="rId29" Type="http://schemas.openxmlformats.org/officeDocument/2006/relationships/slideLayout" Target="../slideLayouts/slideLayout13.xml"/><Relationship Id="rId28" Type="http://schemas.openxmlformats.org/officeDocument/2006/relationships/image" Target="../media/image108.png"/><Relationship Id="rId27" Type="http://schemas.openxmlformats.org/officeDocument/2006/relationships/image" Target="../media/image107.png"/><Relationship Id="rId26" Type="http://schemas.openxmlformats.org/officeDocument/2006/relationships/tags" Target="../tags/tag534.xml"/><Relationship Id="rId25" Type="http://schemas.openxmlformats.org/officeDocument/2006/relationships/tags" Target="../tags/tag533.xml"/><Relationship Id="rId24" Type="http://schemas.openxmlformats.org/officeDocument/2006/relationships/tags" Target="../tags/tag532.xml"/><Relationship Id="rId23" Type="http://schemas.openxmlformats.org/officeDocument/2006/relationships/tags" Target="../tags/tag531.xml"/><Relationship Id="rId22" Type="http://schemas.openxmlformats.org/officeDocument/2006/relationships/tags" Target="../tags/tag530.xml"/><Relationship Id="rId21" Type="http://schemas.openxmlformats.org/officeDocument/2006/relationships/tags" Target="../tags/tag529.xml"/><Relationship Id="rId20" Type="http://schemas.openxmlformats.org/officeDocument/2006/relationships/tags" Target="../tags/tag528.xml"/><Relationship Id="rId2" Type="http://schemas.openxmlformats.org/officeDocument/2006/relationships/tags" Target="../tags/tag512.xml"/><Relationship Id="rId19" Type="http://schemas.openxmlformats.org/officeDocument/2006/relationships/tags" Target="../tags/tag527.xml"/><Relationship Id="rId18" Type="http://schemas.openxmlformats.org/officeDocument/2006/relationships/tags" Target="../tags/tag526.xml"/><Relationship Id="rId17" Type="http://schemas.openxmlformats.org/officeDocument/2006/relationships/image" Target="../media/image106.png"/><Relationship Id="rId16" Type="http://schemas.openxmlformats.org/officeDocument/2006/relationships/image" Target="../media/image58.png"/><Relationship Id="rId15" Type="http://schemas.openxmlformats.org/officeDocument/2006/relationships/tags" Target="../tags/tag525.xml"/><Relationship Id="rId14" Type="http://schemas.openxmlformats.org/officeDocument/2006/relationships/tags" Target="../tags/tag524.xml"/><Relationship Id="rId13" Type="http://schemas.openxmlformats.org/officeDocument/2006/relationships/tags" Target="../tags/tag523.xml"/><Relationship Id="rId12" Type="http://schemas.openxmlformats.org/officeDocument/2006/relationships/tags" Target="../tags/tag522.xml"/><Relationship Id="rId11" Type="http://schemas.openxmlformats.org/officeDocument/2006/relationships/tags" Target="../tags/tag521.xml"/><Relationship Id="rId10" Type="http://schemas.openxmlformats.org/officeDocument/2006/relationships/tags" Target="../tags/tag520.xml"/><Relationship Id="rId1" Type="http://schemas.openxmlformats.org/officeDocument/2006/relationships/tags" Target="../tags/tag511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543.xml"/><Relationship Id="rId8" Type="http://schemas.openxmlformats.org/officeDocument/2006/relationships/tags" Target="../tags/tag542.xml"/><Relationship Id="rId7" Type="http://schemas.openxmlformats.org/officeDocument/2006/relationships/tags" Target="../tags/tag541.xml"/><Relationship Id="rId6" Type="http://schemas.openxmlformats.org/officeDocument/2006/relationships/tags" Target="../tags/tag540.xml"/><Relationship Id="rId5" Type="http://schemas.openxmlformats.org/officeDocument/2006/relationships/tags" Target="../tags/tag539.xml"/><Relationship Id="rId4" Type="http://schemas.openxmlformats.org/officeDocument/2006/relationships/tags" Target="../tags/tag538.xml"/><Relationship Id="rId30" Type="http://schemas.openxmlformats.org/officeDocument/2006/relationships/slideLayout" Target="../slideLayouts/slideLayout13.xml"/><Relationship Id="rId3" Type="http://schemas.openxmlformats.org/officeDocument/2006/relationships/tags" Target="../tags/tag537.xml"/><Relationship Id="rId29" Type="http://schemas.openxmlformats.org/officeDocument/2006/relationships/image" Target="../media/image110.png"/><Relationship Id="rId28" Type="http://schemas.openxmlformats.org/officeDocument/2006/relationships/image" Target="../media/image72.png"/><Relationship Id="rId27" Type="http://schemas.openxmlformats.org/officeDocument/2006/relationships/tags" Target="../tags/tag558.xml"/><Relationship Id="rId26" Type="http://schemas.openxmlformats.org/officeDocument/2006/relationships/tags" Target="../tags/tag557.xml"/><Relationship Id="rId25" Type="http://schemas.openxmlformats.org/officeDocument/2006/relationships/tags" Target="../tags/tag556.xml"/><Relationship Id="rId24" Type="http://schemas.openxmlformats.org/officeDocument/2006/relationships/tags" Target="../tags/tag555.xml"/><Relationship Id="rId23" Type="http://schemas.openxmlformats.org/officeDocument/2006/relationships/tags" Target="../tags/tag554.xml"/><Relationship Id="rId22" Type="http://schemas.openxmlformats.org/officeDocument/2006/relationships/tags" Target="../tags/tag553.xml"/><Relationship Id="rId21" Type="http://schemas.openxmlformats.org/officeDocument/2006/relationships/tags" Target="../tags/tag552.xml"/><Relationship Id="rId20" Type="http://schemas.openxmlformats.org/officeDocument/2006/relationships/tags" Target="../tags/tag551.xml"/><Relationship Id="rId2" Type="http://schemas.openxmlformats.org/officeDocument/2006/relationships/tags" Target="../tags/tag536.xml"/><Relationship Id="rId19" Type="http://schemas.openxmlformats.org/officeDocument/2006/relationships/tags" Target="../tags/tag550.xml"/><Relationship Id="rId18" Type="http://schemas.openxmlformats.org/officeDocument/2006/relationships/tags" Target="../tags/tag549.xml"/><Relationship Id="rId17" Type="http://schemas.openxmlformats.org/officeDocument/2006/relationships/image" Target="../media/image53.png"/><Relationship Id="rId16" Type="http://schemas.openxmlformats.org/officeDocument/2006/relationships/image" Target="../media/image109.png"/><Relationship Id="rId15" Type="http://schemas.openxmlformats.org/officeDocument/2006/relationships/image" Target="../media/image54.png"/><Relationship Id="rId14" Type="http://schemas.openxmlformats.org/officeDocument/2006/relationships/tags" Target="../tags/tag548.xml"/><Relationship Id="rId13" Type="http://schemas.openxmlformats.org/officeDocument/2006/relationships/tags" Target="../tags/tag547.xml"/><Relationship Id="rId12" Type="http://schemas.openxmlformats.org/officeDocument/2006/relationships/tags" Target="../tags/tag546.xml"/><Relationship Id="rId11" Type="http://schemas.openxmlformats.org/officeDocument/2006/relationships/tags" Target="../tags/tag545.xml"/><Relationship Id="rId10" Type="http://schemas.openxmlformats.org/officeDocument/2006/relationships/tags" Target="../tags/tag544.xml"/><Relationship Id="rId1" Type="http://schemas.openxmlformats.org/officeDocument/2006/relationships/tags" Target="../tags/tag535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8" Type="http://schemas.openxmlformats.org/officeDocument/2006/relationships/tags" Target="../tags/tag566.xml"/><Relationship Id="rId7" Type="http://schemas.openxmlformats.org/officeDocument/2006/relationships/tags" Target="../tags/tag565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3" Type="http://schemas.openxmlformats.org/officeDocument/2006/relationships/tags" Target="../tags/tag561.xml"/><Relationship Id="rId20" Type="http://schemas.openxmlformats.org/officeDocument/2006/relationships/slideLayout" Target="../slideLayouts/slideLayout13.xml"/><Relationship Id="rId2" Type="http://schemas.openxmlformats.org/officeDocument/2006/relationships/tags" Target="../tags/tag560.xml"/><Relationship Id="rId19" Type="http://schemas.openxmlformats.org/officeDocument/2006/relationships/image" Target="../media/image110.png"/><Relationship Id="rId18" Type="http://schemas.openxmlformats.org/officeDocument/2006/relationships/image" Target="../media/image53.png"/><Relationship Id="rId17" Type="http://schemas.openxmlformats.org/officeDocument/2006/relationships/image" Target="../media/image111.png"/><Relationship Id="rId16" Type="http://schemas.openxmlformats.org/officeDocument/2006/relationships/image" Target="../media/image54.png"/><Relationship Id="rId15" Type="http://schemas.openxmlformats.org/officeDocument/2006/relationships/tags" Target="../tags/tag573.xml"/><Relationship Id="rId14" Type="http://schemas.openxmlformats.org/officeDocument/2006/relationships/tags" Target="../tags/tag572.xml"/><Relationship Id="rId13" Type="http://schemas.openxmlformats.org/officeDocument/2006/relationships/tags" Target="../tags/tag571.xml"/><Relationship Id="rId12" Type="http://schemas.openxmlformats.org/officeDocument/2006/relationships/tags" Target="../tags/tag570.xml"/><Relationship Id="rId11" Type="http://schemas.openxmlformats.org/officeDocument/2006/relationships/tags" Target="../tags/tag569.xml"/><Relationship Id="rId10" Type="http://schemas.openxmlformats.org/officeDocument/2006/relationships/tags" Target="../tags/tag568.xml"/><Relationship Id="rId1" Type="http://schemas.openxmlformats.org/officeDocument/2006/relationships/tags" Target="../tags/tag55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74.xml"/><Relationship Id="rId1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image" Target="../media/image13.jpeg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19.png"/><Relationship Id="rId7" Type="http://schemas.openxmlformats.org/officeDocument/2006/relationships/tags" Target="../tags/tag73.xml"/><Relationship Id="rId6" Type="http://schemas.openxmlformats.org/officeDocument/2006/relationships/image" Target="../media/image18.jpeg"/><Relationship Id="rId5" Type="http://schemas.openxmlformats.org/officeDocument/2006/relationships/tags" Target="../tags/tag72.xml"/><Relationship Id="rId4" Type="http://schemas.openxmlformats.org/officeDocument/2006/relationships/image" Target="../media/image17.png"/><Relationship Id="rId33" Type="http://schemas.openxmlformats.org/officeDocument/2006/relationships/slideLayout" Target="../slideLayouts/slideLayout2.xml"/><Relationship Id="rId32" Type="http://schemas.openxmlformats.org/officeDocument/2006/relationships/tags" Target="../tags/tag97.xml"/><Relationship Id="rId31" Type="http://schemas.openxmlformats.org/officeDocument/2006/relationships/tags" Target="../tags/tag96.xml"/><Relationship Id="rId30" Type="http://schemas.openxmlformats.org/officeDocument/2006/relationships/tags" Target="../tags/tag95.xml"/><Relationship Id="rId3" Type="http://schemas.openxmlformats.org/officeDocument/2006/relationships/tags" Target="../tags/tag71.xml"/><Relationship Id="rId29" Type="http://schemas.openxmlformats.org/officeDocument/2006/relationships/tags" Target="../tags/tag94.xml"/><Relationship Id="rId28" Type="http://schemas.openxmlformats.org/officeDocument/2006/relationships/tags" Target="../tags/tag93.xml"/><Relationship Id="rId27" Type="http://schemas.openxmlformats.org/officeDocument/2006/relationships/tags" Target="../tags/tag92.xml"/><Relationship Id="rId26" Type="http://schemas.openxmlformats.org/officeDocument/2006/relationships/tags" Target="../tags/tag91.xml"/><Relationship Id="rId25" Type="http://schemas.openxmlformats.org/officeDocument/2006/relationships/tags" Target="../tags/tag90.xml"/><Relationship Id="rId24" Type="http://schemas.openxmlformats.org/officeDocument/2006/relationships/tags" Target="../tags/tag89.xml"/><Relationship Id="rId23" Type="http://schemas.openxmlformats.org/officeDocument/2006/relationships/tags" Target="../tags/tag88.xml"/><Relationship Id="rId22" Type="http://schemas.openxmlformats.org/officeDocument/2006/relationships/tags" Target="../tags/tag87.xml"/><Relationship Id="rId21" Type="http://schemas.openxmlformats.org/officeDocument/2006/relationships/tags" Target="../tags/tag86.xml"/><Relationship Id="rId20" Type="http://schemas.openxmlformats.org/officeDocument/2006/relationships/tags" Target="../tags/tag85.xml"/><Relationship Id="rId2" Type="http://schemas.openxmlformats.org/officeDocument/2006/relationships/image" Target="../media/image16.png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../media/image23.png"/><Relationship Id="rId7" Type="http://schemas.openxmlformats.org/officeDocument/2006/relationships/tags" Target="../tags/tag101.xml"/><Relationship Id="rId6" Type="http://schemas.openxmlformats.org/officeDocument/2006/relationships/image" Target="../media/image22.png"/><Relationship Id="rId5" Type="http://schemas.openxmlformats.org/officeDocument/2006/relationships/tags" Target="../tags/tag100.xml"/><Relationship Id="rId49" Type="http://schemas.openxmlformats.org/officeDocument/2006/relationships/slideLayout" Target="../slideLayouts/slideLayout2.xml"/><Relationship Id="rId48" Type="http://schemas.openxmlformats.org/officeDocument/2006/relationships/tags" Target="../tags/tag137.xml"/><Relationship Id="rId47" Type="http://schemas.openxmlformats.org/officeDocument/2006/relationships/tags" Target="../tags/tag136.xml"/><Relationship Id="rId46" Type="http://schemas.openxmlformats.org/officeDocument/2006/relationships/tags" Target="../tags/tag135.xml"/><Relationship Id="rId45" Type="http://schemas.openxmlformats.org/officeDocument/2006/relationships/tags" Target="../tags/tag134.xml"/><Relationship Id="rId44" Type="http://schemas.openxmlformats.org/officeDocument/2006/relationships/tags" Target="../tags/tag133.xml"/><Relationship Id="rId43" Type="http://schemas.openxmlformats.org/officeDocument/2006/relationships/tags" Target="../tags/tag132.xml"/><Relationship Id="rId42" Type="http://schemas.openxmlformats.org/officeDocument/2006/relationships/tags" Target="../tags/tag131.xml"/><Relationship Id="rId41" Type="http://schemas.openxmlformats.org/officeDocument/2006/relationships/tags" Target="../tags/tag130.xml"/><Relationship Id="rId40" Type="http://schemas.openxmlformats.org/officeDocument/2006/relationships/tags" Target="../tags/tag129.xml"/><Relationship Id="rId4" Type="http://schemas.openxmlformats.org/officeDocument/2006/relationships/image" Target="../media/image21.png"/><Relationship Id="rId39" Type="http://schemas.openxmlformats.org/officeDocument/2006/relationships/tags" Target="../tags/tag128.xml"/><Relationship Id="rId38" Type="http://schemas.openxmlformats.org/officeDocument/2006/relationships/tags" Target="../tags/tag127.xml"/><Relationship Id="rId37" Type="http://schemas.openxmlformats.org/officeDocument/2006/relationships/tags" Target="../tags/tag126.xml"/><Relationship Id="rId36" Type="http://schemas.openxmlformats.org/officeDocument/2006/relationships/tags" Target="../tags/tag125.xml"/><Relationship Id="rId35" Type="http://schemas.openxmlformats.org/officeDocument/2006/relationships/tags" Target="../tags/tag124.xml"/><Relationship Id="rId34" Type="http://schemas.openxmlformats.org/officeDocument/2006/relationships/tags" Target="../tags/tag123.xml"/><Relationship Id="rId33" Type="http://schemas.openxmlformats.org/officeDocument/2006/relationships/tags" Target="../tags/tag122.xml"/><Relationship Id="rId32" Type="http://schemas.openxmlformats.org/officeDocument/2006/relationships/tags" Target="../tags/tag121.xml"/><Relationship Id="rId31" Type="http://schemas.openxmlformats.org/officeDocument/2006/relationships/tags" Target="../tags/tag120.xml"/><Relationship Id="rId30" Type="http://schemas.openxmlformats.org/officeDocument/2006/relationships/tags" Target="../tags/tag119.xml"/><Relationship Id="rId3" Type="http://schemas.openxmlformats.org/officeDocument/2006/relationships/tags" Target="../tags/tag99.xml"/><Relationship Id="rId29" Type="http://schemas.openxmlformats.org/officeDocument/2006/relationships/tags" Target="../tags/tag118.xml"/><Relationship Id="rId28" Type="http://schemas.openxmlformats.org/officeDocument/2006/relationships/tags" Target="../tags/tag117.xml"/><Relationship Id="rId27" Type="http://schemas.openxmlformats.org/officeDocument/2006/relationships/tags" Target="../tags/tag116.xml"/><Relationship Id="rId26" Type="http://schemas.openxmlformats.org/officeDocument/2006/relationships/tags" Target="../tags/tag115.xml"/><Relationship Id="rId25" Type="http://schemas.openxmlformats.org/officeDocument/2006/relationships/tags" Target="../tags/tag114.xml"/><Relationship Id="rId24" Type="http://schemas.openxmlformats.org/officeDocument/2006/relationships/tags" Target="../tags/tag113.xml"/><Relationship Id="rId23" Type="http://schemas.openxmlformats.org/officeDocument/2006/relationships/tags" Target="../tags/tag11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image" Target="../media/image20.png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image" Target="../media/image27.png"/><Relationship Id="rId15" Type="http://schemas.openxmlformats.org/officeDocument/2006/relationships/tags" Target="../tags/tag105.xml"/><Relationship Id="rId14" Type="http://schemas.openxmlformats.org/officeDocument/2006/relationships/image" Target="../media/image26.png"/><Relationship Id="rId13" Type="http://schemas.openxmlformats.org/officeDocument/2006/relationships/tags" Target="../tags/tag104.xml"/><Relationship Id="rId12" Type="http://schemas.openxmlformats.org/officeDocument/2006/relationships/image" Target="../media/image25.png"/><Relationship Id="rId11" Type="http://schemas.openxmlformats.org/officeDocument/2006/relationships/tags" Target="../tags/tag103.xml"/><Relationship Id="rId10" Type="http://schemas.openxmlformats.org/officeDocument/2006/relationships/image" Target="../media/image24.png"/><Relationship Id="rId1" Type="http://schemas.openxmlformats.org/officeDocument/2006/relationships/tags" Target="../tags/tag9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29.jpeg"/><Relationship Id="rId3" Type="http://schemas.openxmlformats.org/officeDocument/2006/relationships/tags" Target="../tags/tag139.xml"/><Relationship Id="rId2" Type="http://schemas.openxmlformats.org/officeDocument/2006/relationships/image" Target="../media/image28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文本框 3"/>
          <p:cNvSpPr txBox="1"/>
          <p:nvPr/>
        </p:nvSpPr>
        <p:spPr>
          <a:xfrm>
            <a:off x="3221990" y="2706370"/>
            <a:ext cx="5748020" cy="14547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荣泰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RT-8902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按摩椅维修资料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e5bb31f1dc56d3e2a3497dc22127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83560" y="3101340"/>
            <a:ext cx="2879090" cy="3291205"/>
          </a:xfrm>
          <a:prstGeom prst="rect">
            <a:avLst/>
          </a:prstGeom>
        </p:spPr>
      </p:pic>
      <p:pic>
        <p:nvPicPr>
          <p:cNvPr id="6" name="图片 5" descr="a1fe5bb2e502237c32d3f292973ece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45600" y="3101340"/>
            <a:ext cx="2879725" cy="3291205"/>
          </a:xfrm>
          <a:prstGeom prst="rect">
            <a:avLst/>
          </a:prstGeom>
        </p:spPr>
      </p:pic>
      <p:pic>
        <p:nvPicPr>
          <p:cNvPr id="7" name="图片 6" descr="aa9363ff0bafc571bd0d4bb2aeef15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4580" y="3101340"/>
            <a:ext cx="2879090" cy="3291205"/>
          </a:xfrm>
          <a:prstGeom prst="rect">
            <a:avLst/>
          </a:prstGeom>
        </p:spPr>
      </p:pic>
      <p:pic>
        <p:nvPicPr>
          <p:cNvPr id="8" name="图片 7" descr="d8a50064cb9e4f056524b53007185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970" y="3101340"/>
            <a:ext cx="2867660" cy="3291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735" y="2222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1.7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小腿底盖拆卸方法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>
            <p:custDataLst>
              <p:tags r:id="rId9"/>
            </p:custDataLst>
          </p:nvPr>
        </p:nvSpPr>
        <p:spPr>
          <a:xfrm>
            <a:off x="481965" y="880110"/>
            <a:ext cx="211709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4"/>
          <p:cNvSpPr/>
          <p:nvPr>
            <p:custDataLst>
              <p:tags r:id="rId10"/>
            </p:custDataLst>
          </p:nvPr>
        </p:nvSpPr>
        <p:spPr>
          <a:xfrm>
            <a:off x="6296551" y="88106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2" name="矩形: 圆角 6"/>
          <p:cNvSpPr/>
          <p:nvPr>
            <p:custDataLst>
              <p:tags r:id="rId11"/>
            </p:custDataLst>
          </p:nvPr>
        </p:nvSpPr>
        <p:spPr>
          <a:xfrm>
            <a:off x="481965" y="1586865"/>
            <a:ext cx="211709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取下小腿底盖的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颗固定螺丝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矩形: 圆角 7"/>
          <p:cNvSpPr/>
          <p:nvPr>
            <p:custDataLst>
              <p:tags r:id="rId12"/>
            </p:custDataLst>
          </p:nvPr>
        </p:nvSpPr>
        <p:spPr>
          <a:xfrm>
            <a:off x="3246755" y="158709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拔掉小腿底盖防夹伤插件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矩形: 圆角 13"/>
          <p:cNvSpPr/>
          <p:nvPr>
            <p:custDataLst>
              <p:tags r:id="rId13"/>
            </p:custDataLst>
          </p:nvPr>
        </p:nvSpPr>
        <p:spPr>
          <a:xfrm>
            <a:off x="9477158" y="154645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取下小腿底盖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颗固定螺丝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: 圆角 3"/>
          <p:cNvSpPr/>
          <p:nvPr>
            <p:custDataLst>
              <p:tags r:id="rId14"/>
            </p:custDataLst>
          </p:nvPr>
        </p:nvSpPr>
        <p:spPr>
          <a:xfrm>
            <a:off x="3246755" y="87979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矩形: 圆角 7"/>
          <p:cNvSpPr/>
          <p:nvPr>
            <p:custDataLst>
              <p:tags r:id="rId15"/>
            </p:custDataLst>
          </p:nvPr>
        </p:nvSpPr>
        <p:spPr>
          <a:xfrm>
            <a:off x="6296660" y="158772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取下小腿底盖装饰件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矩形: 圆角 4"/>
          <p:cNvSpPr/>
          <p:nvPr>
            <p:custDataLst>
              <p:tags r:id="rId16"/>
            </p:custDataLst>
          </p:nvPr>
        </p:nvSpPr>
        <p:spPr>
          <a:xfrm>
            <a:off x="9477266" y="87916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箭头: 燕尾形 15"/>
          <p:cNvSpPr/>
          <p:nvPr>
            <p:custDataLst>
              <p:tags r:id="rId17"/>
            </p:custDataLst>
          </p:nvPr>
        </p:nvSpPr>
        <p:spPr>
          <a:xfrm rot="16200000">
            <a:off x="756626" y="394730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5" name="箭头: 燕尾形 15"/>
          <p:cNvSpPr/>
          <p:nvPr>
            <p:custDataLst>
              <p:tags r:id="rId18"/>
            </p:custDataLst>
          </p:nvPr>
        </p:nvSpPr>
        <p:spPr>
          <a:xfrm rot="16200000">
            <a:off x="1768816" y="394666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6" name="箭头: 燕尾形 15"/>
          <p:cNvSpPr/>
          <p:nvPr>
            <p:custDataLst>
              <p:tags r:id="rId19"/>
            </p:custDataLst>
          </p:nvPr>
        </p:nvSpPr>
        <p:spPr>
          <a:xfrm rot="16200000">
            <a:off x="4509476" y="448324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5" name="箭头: 燕尾形 15"/>
          <p:cNvSpPr/>
          <p:nvPr>
            <p:custDataLst>
              <p:tags r:id="rId20"/>
            </p:custDataLst>
          </p:nvPr>
        </p:nvSpPr>
        <p:spPr>
          <a:xfrm rot="16200000">
            <a:off x="11783401" y="371870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1" name="箭头: 燕尾形 15"/>
          <p:cNvSpPr/>
          <p:nvPr>
            <p:custDataLst>
              <p:tags r:id="rId21"/>
            </p:custDataLst>
          </p:nvPr>
        </p:nvSpPr>
        <p:spPr>
          <a:xfrm rot="16200000">
            <a:off x="9459301" y="371806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8" name="箭头: 燕尾形 15"/>
          <p:cNvSpPr/>
          <p:nvPr>
            <p:custDataLst>
              <p:tags r:id="rId22"/>
            </p:custDataLst>
          </p:nvPr>
        </p:nvSpPr>
        <p:spPr>
          <a:xfrm rot="16200000">
            <a:off x="10988381" y="577673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9" name="箭头: 燕尾形 15"/>
          <p:cNvSpPr/>
          <p:nvPr>
            <p:custDataLst>
              <p:tags r:id="rId23"/>
            </p:custDataLst>
          </p:nvPr>
        </p:nvSpPr>
        <p:spPr>
          <a:xfrm rot="16200000">
            <a:off x="10172406" y="577737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0" name="箭头: 燕尾形 15"/>
          <p:cNvSpPr/>
          <p:nvPr>
            <p:custDataLst>
              <p:tags r:id="rId24"/>
            </p:custDataLst>
          </p:nvPr>
        </p:nvSpPr>
        <p:spPr>
          <a:xfrm rot="16200000">
            <a:off x="7389836" y="526937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b2b89211d21ae6cf91e89923b7049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6195" y="4065270"/>
            <a:ext cx="1325880" cy="1940560"/>
          </a:xfrm>
          <a:prstGeom prst="rect">
            <a:avLst/>
          </a:prstGeom>
        </p:spPr>
      </p:pic>
      <p:pic>
        <p:nvPicPr>
          <p:cNvPr id="5" name="图片 4" descr="3e3c7685144a1249214a54d8d4d2c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120" y="4065270"/>
            <a:ext cx="1416685" cy="1939290"/>
          </a:xfrm>
          <a:prstGeom prst="rect">
            <a:avLst/>
          </a:prstGeom>
        </p:spPr>
      </p:pic>
      <p:pic>
        <p:nvPicPr>
          <p:cNvPr id="6" name="图片 5" descr="9db6ec54705c81d3ebd822045fc379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75" y="4065905"/>
            <a:ext cx="1343660" cy="1940560"/>
          </a:xfrm>
          <a:prstGeom prst="rect">
            <a:avLst/>
          </a:prstGeom>
        </p:spPr>
      </p:pic>
      <p:pic>
        <p:nvPicPr>
          <p:cNvPr id="7" name="图片 6" descr="85cfcf5e1a7a56e7aee0dadcc5fb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05" y="4065270"/>
            <a:ext cx="1469390" cy="1939925"/>
          </a:xfrm>
          <a:prstGeom prst="rect">
            <a:avLst/>
          </a:prstGeom>
        </p:spPr>
      </p:pic>
      <p:pic>
        <p:nvPicPr>
          <p:cNvPr id="8" name="图片 7" descr="90eb05a8ba42cadb3674ab1cc3836c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0705" y="4042410"/>
            <a:ext cx="1471295" cy="1963420"/>
          </a:xfrm>
          <a:prstGeom prst="rect">
            <a:avLst/>
          </a:prstGeom>
        </p:spPr>
      </p:pic>
      <p:pic>
        <p:nvPicPr>
          <p:cNvPr id="9" name="图片 8" descr="242e84fba9a2b7b1efb893d3d7d928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57985" y="4064000"/>
            <a:ext cx="1642110" cy="1939925"/>
          </a:xfrm>
          <a:prstGeom prst="rect">
            <a:avLst/>
          </a:prstGeom>
        </p:spPr>
      </p:pic>
      <p:pic>
        <p:nvPicPr>
          <p:cNvPr id="10" name="图片 9" descr="ba9eb9c1b637a9c26fe1114992bb0b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56610" y="4066540"/>
            <a:ext cx="1402080" cy="1939925"/>
          </a:xfrm>
          <a:prstGeom prst="rect">
            <a:avLst/>
          </a:prstGeom>
        </p:spPr>
      </p:pic>
      <p:pic>
        <p:nvPicPr>
          <p:cNvPr id="11" name="图片 10" descr="5b00196b265f79755980f7d73fff1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20" y="4064000"/>
            <a:ext cx="1454150" cy="1940560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854075" y="5775960"/>
            <a:ext cx="219075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9"/>
            </p:custDataLst>
          </p:nvPr>
        </p:nvSpPr>
        <p:spPr>
          <a:xfrm>
            <a:off x="959485" y="5518785"/>
            <a:ext cx="219075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>
            <a:off x="959485" y="4644390"/>
            <a:ext cx="219075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11"/>
            </p:custDataLst>
          </p:nvPr>
        </p:nvSpPr>
        <p:spPr>
          <a:xfrm>
            <a:off x="1003935" y="5152390"/>
            <a:ext cx="219075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12"/>
            </p:custDataLst>
          </p:nvPr>
        </p:nvSpPr>
        <p:spPr>
          <a:xfrm>
            <a:off x="8179435" y="4321175"/>
            <a:ext cx="408940" cy="139763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>
            <p:custDataLst>
              <p:tags r:id="rId13"/>
            </p:custDataLst>
          </p:nvPr>
        </p:nvSpPr>
        <p:spPr>
          <a:xfrm>
            <a:off x="9694545" y="4755515"/>
            <a:ext cx="332740" cy="33210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>
            <p:custDataLst>
              <p:tags r:id="rId14"/>
            </p:custDataLst>
          </p:nvPr>
        </p:nvSpPr>
        <p:spPr>
          <a:xfrm>
            <a:off x="11454130" y="4755515"/>
            <a:ext cx="564515" cy="45910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8735" y="2222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1.8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小腿侧盖拆卸方法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>
            <p:custDataLst>
              <p:tags r:id="rId15"/>
            </p:custDataLst>
          </p:nvPr>
        </p:nvSpPr>
        <p:spPr>
          <a:xfrm>
            <a:off x="481965" y="1167765"/>
            <a:ext cx="108000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矩形: 圆角 4"/>
          <p:cNvSpPr/>
          <p:nvPr>
            <p:custDataLst>
              <p:tags r:id="rId16"/>
            </p:custDataLst>
          </p:nvPr>
        </p:nvSpPr>
        <p:spPr>
          <a:xfrm>
            <a:off x="3477151" y="1168721"/>
            <a:ext cx="1080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矩形: 圆角 6"/>
          <p:cNvSpPr/>
          <p:nvPr>
            <p:custDataLst>
              <p:tags r:id="rId17"/>
            </p:custDataLst>
          </p:nvPr>
        </p:nvSpPr>
        <p:spPr>
          <a:xfrm>
            <a:off x="481965" y="1874520"/>
            <a:ext cx="108000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取下小腿侧盖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颗固定螺丝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9" name="矩形: 圆角 7"/>
          <p:cNvSpPr/>
          <p:nvPr>
            <p:custDataLst>
              <p:tags r:id="rId18"/>
            </p:custDataLst>
          </p:nvPr>
        </p:nvSpPr>
        <p:spPr>
          <a:xfrm>
            <a:off x="1961515" y="1874748"/>
            <a:ext cx="1080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取下小腿后盖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颗固定螺丝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: 圆角 13"/>
          <p:cNvSpPr/>
          <p:nvPr>
            <p:custDataLst>
              <p:tags r:id="rId19"/>
            </p:custDataLst>
          </p:nvPr>
        </p:nvSpPr>
        <p:spPr>
          <a:xfrm>
            <a:off x="5009298" y="1875383"/>
            <a:ext cx="1080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取下小腿轮固定螺丝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矩形: 圆角 3"/>
          <p:cNvSpPr/>
          <p:nvPr>
            <p:custDataLst>
              <p:tags r:id="rId20"/>
            </p:custDataLst>
          </p:nvPr>
        </p:nvSpPr>
        <p:spPr>
          <a:xfrm>
            <a:off x="1961515" y="1168721"/>
            <a:ext cx="1080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2" name="矩形: 圆角 7"/>
          <p:cNvSpPr/>
          <p:nvPr>
            <p:custDataLst>
              <p:tags r:id="rId21"/>
            </p:custDataLst>
          </p:nvPr>
        </p:nvSpPr>
        <p:spPr>
          <a:xfrm>
            <a:off x="3477260" y="1875383"/>
            <a:ext cx="1080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取下小腿轮保护盖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矩形: 圆角 4"/>
          <p:cNvSpPr/>
          <p:nvPr>
            <p:custDataLst>
              <p:tags r:id="rId22"/>
            </p:custDataLst>
          </p:nvPr>
        </p:nvSpPr>
        <p:spPr>
          <a:xfrm>
            <a:off x="5054491" y="1167451"/>
            <a:ext cx="1080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4" name="矩形: 圆角 2"/>
          <p:cNvSpPr/>
          <p:nvPr>
            <p:custDataLst>
              <p:tags r:id="rId23"/>
            </p:custDataLst>
          </p:nvPr>
        </p:nvSpPr>
        <p:spPr>
          <a:xfrm>
            <a:off x="6508750" y="1168400"/>
            <a:ext cx="108000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第五步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矩形: 圆角 4"/>
          <p:cNvSpPr/>
          <p:nvPr>
            <p:custDataLst>
              <p:tags r:id="rId24"/>
            </p:custDataLst>
          </p:nvPr>
        </p:nvSpPr>
        <p:spPr>
          <a:xfrm>
            <a:off x="9383286" y="1166816"/>
            <a:ext cx="1080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第七步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6" name="矩形: 圆角 6"/>
          <p:cNvSpPr/>
          <p:nvPr>
            <p:custDataLst>
              <p:tags r:id="rId25"/>
            </p:custDataLst>
          </p:nvPr>
        </p:nvSpPr>
        <p:spPr>
          <a:xfrm>
            <a:off x="6508750" y="1875790"/>
            <a:ext cx="108000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取下小腿侧盖固定螺丝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7" name="矩形: 圆角 7"/>
          <p:cNvSpPr/>
          <p:nvPr>
            <p:custDataLst>
              <p:tags r:id="rId26"/>
            </p:custDataLst>
          </p:nvPr>
        </p:nvSpPr>
        <p:spPr>
          <a:xfrm>
            <a:off x="7945120" y="1874748"/>
            <a:ext cx="1080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取下小腿侧盖护线盖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矩形: 圆角 13"/>
          <p:cNvSpPr/>
          <p:nvPr>
            <p:custDataLst>
              <p:tags r:id="rId27"/>
            </p:custDataLst>
          </p:nvPr>
        </p:nvSpPr>
        <p:spPr>
          <a:xfrm>
            <a:off x="10920513" y="1876018"/>
            <a:ext cx="1080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把小腿线束从侧盖孔中出取来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矩形: 圆角 3"/>
          <p:cNvSpPr/>
          <p:nvPr>
            <p:custDataLst>
              <p:tags r:id="rId28"/>
            </p:custDataLst>
          </p:nvPr>
        </p:nvSpPr>
        <p:spPr>
          <a:xfrm>
            <a:off x="7945120" y="1169356"/>
            <a:ext cx="1080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第六步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矩形: 圆角 7"/>
          <p:cNvSpPr/>
          <p:nvPr>
            <p:custDataLst>
              <p:tags r:id="rId29"/>
            </p:custDataLst>
          </p:nvPr>
        </p:nvSpPr>
        <p:spPr>
          <a:xfrm>
            <a:off x="9383395" y="1876018"/>
            <a:ext cx="10800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拔掉小腿防夹伤插件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1" name="矩形: 圆角 4"/>
          <p:cNvSpPr/>
          <p:nvPr>
            <p:custDataLst>
              <p:tags r:id="rId30"/>
            </p:custDataLst>
          </p:nvPr>
        </p:nvSpPr>
        <p:spPr>
          <a:xfrm>
            <a:off x="10916176" y="1168086"/>
            <a:ext cx="10800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第八步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箭头: 燕尾形 15"/>
          <p:cNvSpPr/>
          <p:nvPr>
            <p:custDataLst>
              <p:tags r:id="rId31"/>
            </p:custDataLst>
          </p:nvPr>
        </p:nvSpPr>
        <p:spPr>
          <a:xfrm rot="16200000">
            <a:off x="3964011" y="500711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3" name="箭头: 燕尾形 15"/>
          <p:cNvSpPr/>
          <p:nvPr>
            <p:custDataLst>
              <p:tags r:id="rId32"/>
            </p:custDataLst>
          </p:nvPr>
        </p:nvSpPr>
        <p:spPr>
          <a:xfrm rot="16200000">
            <a:off x="5165431" y="481725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4" name="箭头: 燕尾形 15"/>
          <p:cNvSpPr/>
          <p:nvPr>
            <p:custDataLst>
              <p:tags r:id="rId33"/>
            </p:custDataLst>
          </p:nvPr>
        </p:nvSpPr>
        <p:spPr>
          <a:xfrm rot="16200000">
            <a:off x="8246451" y="572657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5" name="箭头: 燕尾形 15"/>
          <p:cNvSpPr/>
          <p:nvPr>
            <p:custDataLst>
              <p:tags r:id="rId34"/>
            </p:custDataLst>
          </p:nvPr>
        </p:nvSpPr>
        <p:spPr>
          <a:xfrm rot="16200000">
            <a:off x="5820751" y="452324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6" name="箭头: 燕尾形 15"/>
          <p:cNvSpPr/>
          <p:nvPr>
            <p:custDataLst>
              <p:tags r:id="rId35"/>
            </p:custDataLst>
          </p:nvPr>
        </p:nvSpPr>
        <p:spPr>
          <a:xfrm rot="16200000">
            <a:off x="9685361" y="517031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7" name="箭头: 燕尾形 15"/>
          <p:cNvSpPr/>
          <p:nvPr>
            <p:custDataLst>
              <p:tags r:id="rId36"/>
            </p:custDataLst>
          </p:nvPr>
        </p:nvSpPr>
        <p:spPr>
          <a:xfrm rot="16200000">
            <a:off x="11556706" y="529477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8" name="箭头: 燕尾形 15"/>
          <p:cNvSpPr/>
          <p:nvPr>
            <p:custDataLst>
              <p:tags r:id="rId37"/>
            </p:custDataLst>
          </p:nvPr>
        </p:nvSpPr>
        <p:spPr>
          <a:xfrm>
            <a:off x="1767351" y="43206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9" name="箭头: 燕尾形 15"/>
          <p:cNvSpPr/>
          <p:nvPr>
            <p:custDataLst>
              <p:tags r:id="rId38"/>
            </p:custDataLst>
          </p:nvPr>
        </p:nvSpPr>
        <p:spPr>
          <a:xfrm rot="11040000">
            <a:off x="2905524" y="434522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0" name="箭头: 燕尾形 15"/>
          <p:cNvSpPr/>
          <p:nvPr>
            <p:custDataLst>
              <p:tags r:id="rId39"/>
            </p:custDataLst>
          </p:nvPr>
        </p:nvSpPr>
        <p:spPr>
          <a:xfrm>
            <a:off x="1767351" y="464453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1" name="箭头: 燕尾形 15"/>
          <p:cNvSpPr/>
          <p:nvPr>
            <p:custDataLst>
              <p:tags r:id="rId40"/>
            </p:custDataLst>
          </p:nvPr>
        </p:nvSpPr>
        <p:spPr>
          <a:xfrm>
            <a:off x="1733061" y="560084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2" name="箭头: 燕尾形 15"/>
          <p:cNvSpPr/>
          <p:nvPr>
            <p:custDataLst>
              <p:tags r:id="rId41"/>
            </p:custDataLst>
          </p:nvPr>
        </p:nvSpPr>
        <p:spPr>
          <a:xfrm>
            <a:off x="1733061" y="508776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3" name="箭头: 燕尾形 15"/>
          <p:cNvSpPr/>
          <p:nvPr>
            <p:custDataLst>
              <p:tags r:id="rId42"/>
            </p:custDataLst>
          </p:nvPr>
        </p:nvSpPr>
        <p:spPr>
          <a:xfrm rot="11040000">
            <a:off x="2905524" y="472622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4" name="箭头: 燕尾形 15"/>
          <p:cNvSpPr/>
          <p:nvPr>
            <p:custDataLst>
              <p:tags r:id="rId43"/>
            </p:custDataLst>
          </p:nvPr>
        </p:nvSpPr>
        <p:spPr>
          <a:xfrm rot="11040000">
            <a:off x="2963944" y="5131988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5" name="箭头: 燕尾形 15"/>
          <p:cNvSpPr/>
          <p:nvPr>
            <p:custDataLst>
              <p:tags r:id="rId44"/>
            </p:custDataLst>
          </p:nvPr>
        </p:nvSpPr>
        <p:spPr>
          <a:xfrm rot="11040000">
            <a:off x="2963944" y="562538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6" name="箭头: 燕尾形 15"/>
          <p:cNvSpPr/>
          <p:nvPr>
            <p:custDataLst>
              <p:tags r:id="rId45"/>
            </p:custDataLst>
          </p:nvPr>
        </p:nvSpPr>
        <p:spPr>
          <a:xfrm>
            <a:off x="671341" y="464453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7" name="箭头: 燕尾形 15"/>
          <p:cNvSpPr/>
          <p:nvPr>
            <p:custDataLst>
              <p:tags r:id="rId46"/>
            </p:custDataLst>
          </p:nvPr>
        </p:nvSpPr>
        <p:spPr>
          <a:xfrm>
            <a:off x="482111" y="577610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8" name="箭头: 燕尾形 15"/>
          <p:cNvSpPr/>
          <p:nvPr>
            <p:custDataLst>
              <p:tags r:id="rId47"/>
            </p:custDataLst>
          </p:nvPr>
        </p:nvSpPr>
        <p:spPr>
          <a:xfrm>
            <a:off x="671341" y="54763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9" name="箭头: 燕尾形 15"/>
          <p:cNvSpPr/>
          <p:nvPr>
            <p:custDataLst>
              <p:tags r:id="rId48"/>
            </p:custDataLst>
          </p:nvPr>
        </p:nvSpPr>
        <p:spPr>
          <a:xfrm>
            <a:off x="715791" y="515253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2" name="箭头: 燕尾形 15"/>
          <p:cNvSpPr/>
          <p:nvPr>
            <p:custDataLst>
              <p:tags r:id="rId49"/>
            </p:custDataLst>
          </p:nvPr>
        </p:nvSpPr>
        <p:spPr>
          <a:xfrm rot="16200000">
            <a:off x="7056461" y="490869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cdcb6d08c3816c9f6bcd24bdbe20e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57855" y="3281680"/>
            <a:ext cx="2254250" cy="3004820"/>
          </a:xfrm>
          <a:prstGeom prst="rect">
            <a:avLst/>
          </a:prstGeom>
        </p:spPr>
      </p:pic>
      <p:pic>
        <p:nvPicPr>
          <p:cNvPr id="5" name="图片 4" descr="71d153f8f6f5c8c615662ea45b503e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0000" y="3281680"/>
            <a:ext cx="2398395" cy="3004820"/>
          </a:xfrm>
          <a:prstGeom prst="rect">
            <a:avLst/>
          </a:prstGeom>
        </p:spPr>
      </p:pic>
      <p:pic>
        <p:nvPicPr>
          <p:cNvPr id="6" name="图片 5" descr="093ba15608a1d81ac0c88b69fb211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345" y="3281680"/>
            <a:ext cx="2139950" cy="3004820"/>
          </a:xfrm>
          <a:prstGeom prst="rect">
            <a:avLst/>
          </a:prstGeom>
        </p:spPr>
      </p:pic>
      <p:pic>
        <p:nvPicPr>
          <p:cNvPr id="7" name="图片 6" descr="650d1e0eab57e4b72757d94daaaa49d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86290" y="3281680"/>
            <a:ext cx="2425065" cy="30048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735" y="2222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1.9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小腿伸缩电机拆卸方法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>
            <p:custDataLst>
              <p:tags r:id="rId9"/>
            </p:custDataLst>
          </p:nvPr>
        </p:nvSpPr>
        <p:spPr>
          <a:xfrm>
            <a:off x="93345" y="897890"/>
            <a:ext cx="211709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矩形: 圆角 4"/>
          <p:cNvSpPr/>
          <p:nvPr>
            <p:custDataLst>
              <p:tags r:id="rId10"/>
            </p:custDataLst>
          </p:nvPr>
        </p:nvSpPr>
        <p:spPr>
          <a:xfrm>
            <a:off x="6431171" y="87852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2" name="矩形: 圆角 6"/>
          <p:cNvSpPr/>
          <p:nvPr>
            <p:custDataLst>
              <p:tags r:id="rId11"/>
            </p:custDataLst>
          </p:nvPr>
        </p:nvSpPr>
        <p:spPr>
          <a:xfrm>
            <a:off x="93345" y="1577340"/>
            <a:ext cx="211709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取下小腿伸缩电机保护盖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颗固定螺丝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矩形: 圆角 7"/>
          <p:cNvSpPr/>
          <p:nvPr>
            <p:custDataLst>
              <p:tags r:id="rId12"/>
            </p:custDataLst>
          </p:nvPr>
        </p:nvSpPr>
        <p:spPr>
          <a:xfrm>
            <a:off x="3157855" y="158709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掉扎带，拔掉伸缩电机插件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矩形: 圆角 13"/>
          <p:cNvSpPr/>
          <p:nvPr>
            <p:custDataLst>
              <p:tags r:id="rId13"/>
            </p:custDataLst>
          </p:nvPr>
        </p:nvSpPr>
        <p:spPr>
          <a:xfrm>
            <a:off x="9754018" y="158709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取下伸缩电机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颗固定螺丝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: 圆角 3"/>
          <p:cNvSpPr/>
          <p:nvPr>
            <p:custDataLst>
              <p:tags r:id="rId14"/>
            </p:custDataLst>
          </p:nvPr>
        </p:nvSpPr>
        <p:spPr>
          <a:xfrm>
            <a:off x="3157220" y="87979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矩形: 圆角 7"/>
          <p:cNvSpPr/>
          <p:nvPr>
            <p:custDataLst>
              <p:tags r:id="rId15"/>
            </p:custDataLst>
          </p:nvPr>
        </p:nvSpPr>
        <p:spPr>
          <a:xfrm>
            <a:off x="6431280" y="158772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取下伸缩皮带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矩形: 圆角 4"/>
          <p:cNvSpPr/>
          <p:nvPr>
            <p:custDataLst>
              <p:tags r:id="rId16"/>
            </p:custDataLst>
          </p:nvPr>
        </p:nvSpPr>
        <p:spPr>
          <a:xfrm>
            <a:off x="9754126" y="87789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0" name="箭头: 燕尾形 15"/>
          <p:cNvSpPr/>
          <p:nvPr>
            <p:custDataLst>
              <p:tags r:id="rId17"/>
            </p:custDataLst>
          </p:nvPr>
        </p:nvSpPr>
        <p:spPr>
          <a:xfrm>
            <a:off x="456711" y="342914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2" name="箭头: 燕尾形 15"/>
          <p:cNvSpPr/>
          <p:nvPr>
            <p:custDataLst>
              <p:tags r:id="rId18"/>
            </p:custDataLst>
          </p:nvPr>
        </p:nvSpPr>
        <p:spPr>
          <a:xfrm rot="16200000">
            <a:off x="211796" y="512141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3" name="箭头: 燕尾形 15"/>
          <p:cNvSpPr/>
          <p:nvPr>
            <p:custDataLst>
              <p:tags r:id="rId19"/>
            </p:custDataLst>
          </p:nvPr>
        </p:nvSpPr>
        <p:spPr>
          <a:xfrm>
            <a:off x="3871741" y="464453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4" name="箭头: 燕尾形 15"/>
          <p:cNvSpPr/>
          <p:nvPr>
            <p:custDataLst>
              <p:tags r:id="rId20"/>
            </p:custDataLst>
          </p:nvPr>
        </p:nvSpPr>
        <p:spPr>
          <a:xfrm>
            <a:off x="6602241" y="48159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5" name="箭头: 燕尾形 15"/>
          <p:cNvSpPr/>
          <p:nvPr>
            <p:custDataLst>
              <p:tags r:id="rId21"/>
            </p:custDataLst>
          </p:nvPr>
        </p:nvSpPr>
        <p:spPr>
          <a:xfrm>
            <a:off x="9889001" y="440640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6" name="箭头: 燕尾形 15"/>
          <p:cNvSpPr/>
          <p:nvPr>
            <p:custDataLst>
              <p:tags r:id="rId22"/>
            </p:custDataLst>
          </p:nvPr>
        </p:nvSpPr>
        <p:spPr>
          <a:xfrm>
            <a:off x="10263651" y="386792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9" name="箭头: 燕尾形 15"/>
          <p:cNvSpPr/>
          <p:nvPr>
            <p:custDataLst>
              <p:tags r:id="rId23"/>
            </p:custDataLst>
          </p:nvPr>
        </p:nvSpPr>
        <p:spPr>
          <a:xfrm rot="11040000">
            <a:off x="11052574" y="484052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7" name="箭头: 燕尾形 15"/>
          <p:cNvSpPr/>
          <p:nvPr>
            <p:custDataLst>
              <p:tags r:id="rId24"/>
            </p:custDataLst>
          </p:nvPr>
        </p:nvSpPr>
        <p:spPr>
          <a:xfrm rot="11040000">
            <a:off x="11362454" y="434522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8" name="箭头: 燕尾形 15"/>
          <p:cNvSpPr/>
          <p:nvPr>
            <p:custDataLst>
              <p:tags r:id="rId25"/>
            </p:custDataLst>
          </p:nvPr>
        </p:nvSpPr>
        <p:spPr>
          <a:xfrm rot="11040000">
            <a:off x="1631714" y="4107098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9" name="箭头: 燕尾形 15"/>
          <p:cNvSpPr/>
          <p:nvPr>
            <p:custDataLst>
              <p:tags r:id="rId26"/>
            </p:custDataLst>
          </p:nvPr>
        </p:nvSpPr>
        <p:spPr>
          <a:xfrm rot="11040000">
            <a:off x="982109" y="484052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74b6c3a4b73c80f33a192f212e3298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40725" y="3147695"/>
            <a:ext cx="3264535" cy="3235325"/>
          </a:xfrm>
          <a:prstGeom prst="rect">
            <a:avLst/>
          </a:prstGeom>
        </p:spPr>
      </p:pic>
      <p:pic>
        <p:nvPicPr>
          <p:cNvPr id="5" name="图片 4" descr="b4965e3fb3c8a49048bed0863647d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52445"/>
            <a:ext cx="4804410" cy="32346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735" y="2222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1.10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小腿铁架拆卸方法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>
            <p:custDataLst>
              <p:tags r:id="rId3"/>
            </p:custDataLst>
          </p:nvPr>
        </p:nvSpPr>
        <p:spPr>
          <a:xfrm>
            <a:off x="1902460" y="865505"/>
            <a:ext cx="211709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2" name="矩形: 圆角 6"/>
          <p:cNvSpPr/>
          <p:nvPr>
            <p:custDataLst>
              <p:tags r:id="rId4"/>
            </p:custDataLst>
          </p:nvPr>
        </p:nvSpPr>
        <p:spPr>
          <a:xfrm>
            <a:off x="1902460" y="1511935"/>
            <a:ext cx="211709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减掉扎带，拔掉气管及插件</a:t>
            </a:r>
            <a:r>
              <a:rPr lang="zh-CN" altLang="en-US" sz="1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如图一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矩形: 圆角 7"/>
          <p:cNvSpPr/>
          <p:nvPr>
            <p:custDataLst>
              <p:tags r:id="rId5"/>
            </p:custDataLst>
          </p:nvPr>
        </p:nvSpPr>
        <p:spPr>
          <a:xfrm>
            <a:off x="8855075" y="158709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取下小腿铁架与上小腿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颗链接螺丝</a:t>
            </a:r>
            <a:r>
              <a:rPr lang="zh-CN" altLang="en-US" sz="1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如图二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5" name="矩形: 圆角 3"/>
          <p:cNvSpPr/>
          <p:nvPr>
            <p:custDataLst>
              <p:tags r:id="rId6"/>
            </p:custDataLst>
          </p:nvPr>
        </p:nvSpPr>
        <p:spPr>
          <a:xfrm>
            <a:off x="8855075" y="87979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箭头: 燕尾形 15"/>
          <p:cNvSpPr/>
          <p:nvPr>
            <p:custDataLst>
              <p:tags r:id="rId7"/>
            </p:custDataLst>
          </p:nvPr>
        </p:nvSpPr>
        <p:spPr>
          <a:xfrm rot="11040000">
            <a:off x="10827784" y="412678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6" name="箭头: 燕尾形 15"/>
          <p:cNvSpPr/>
          <p:nvPr>
            <p:custDataLst>
              <p:tags r:id="rId8"/>
            </p:custDataLst>
          </p:nvPr>
        </p:nvSpPr>
        <p:spPr>
          <a:xfrm rot="11040000">
            <a:off x="10827784" y="4752258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0" name="箭头: 燕尾形 15"/>
          <p:cNvSpPr/>
          <p:nvPr>
            <p:custDataLst>
              <p:tags r:id="rId9"/>
            </p:custDataLst>
          </p:nvPr>
        </p:nvSpPr>
        <p:spPr>
          <a:xfrm>
            <a:off x="8715521" y="505156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7" name="箭头: 燕尾形 15"/>
          <p:cNvSpPr/>
          <p:nvPr>
            <p:custDataLst>
              <p:tags r:id="rId10"/>
            </p:custDataLst>
          </p:nvPr>
        </p:nvSpPr>
        <p:spPr>
          <a:xfrm>
            <a:off x="8715521" y="410224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2" name="箭头: 燕尾形 15"/>
          <p:cNvSpPr/>
          <p:nvPr>
            <p:custDataLst>
              <p:tags r:id="rId11"/>
            </p:custDataLst>
          </p:nvPr>
        </p:nvSpPr>
        <p:spPr>
          <a:xfrm rot="16200000">
            <a:off x="3269956" y="460325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8" name="箭头: 燕尾形 15"/>
          <p:cNvSpPr/>
          <p:nvPr>
            <p:custDataLst>
              <p:tags r:id="rId12"/>
            </p:custDataLst>
          </p:nvPr>
        </p:nvSpPr>
        <p:spPr>
          <a:xfrm rot="16200000">
            <a:off x="1884386" y="468961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6dc78125503814a86264f9ceed265b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03805" y="3151505"/>
            <a:ext cx="2101215" cy="3158490"/>
          </a:xfrm>
          <a:prstGeom prst="rect">
            <a:avLst/>
          </a:prstGeom>
        </p:spPr>
      </p:pic>
      <p:pic>
        <p:nvPicPr>
          <p:cNvPr id="6" name="图片 5" descr="568865765440b3eaf1290d9290526b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3151505"/>
            <a:ext cx="2112645" cy="3158490"/>
          </a:xfrm>
          <a:prstGeom prst="rect">
            <a:avLst/>
          </a:prstGeom>
        </p:spPr>
      </p:pic>
      <p:pic>
        <p:nvPicPr>
          <p:cNvPr id="7" name="图片 6" descr="dd31266ec34efee24b3e5c65ecff6d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025" y="3150870"/>
            <a:ext cx="2096135" cy="3159125"/>
          </a:xfrm>
          <a:prstGeom prst="rect">
            <a:avLst/>
          </a:prstGeom>
        </p:spPr>
      </p:pic>
      <p:pic>
        <p:nvPicPr>
          <p:cNvPr id="8" name="图片 7" descr="fa6b7cd9e1e17c147080002e88444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" y="3150235"/>
            <a:ext cx="2101215" cy="3158490"/>
          </a:xfrm>
          <a:prstGeom prst="rect">
            <a:avLst/>
          </a:prstGeom>
        </p:spPr>
      </p:pic>
      <p:pic>
        <p:nvPicPr>
          <p:cNvPr id="9" name="图片 8" descr="49e0c7e41a36a36cf701c0edf334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327515" y="3528695"/>
            <a:ext cx="3158490" cy="2403475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1129030" y="3926205"/>
            <a:ext cx="546735" cy="38354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6"/>
            </p:custDataLst>
          </p:nvPr>
        </p:nvSpPr>
        <p:spPr>
          <a:xfrm>
            <a:off x="1129030" y="5106035"/>
            <a:ext cx="546735" cy="38354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237865" y="5124450"/>
            <a:ext cx="450850" cy="536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7"/>
            </p:custDataLst>
          </p:nvPr>
        </p:nvSpPr>
        <p:spPr>
          <a:xfrm>
            <a:off x="8942705" y="4712335"/>
            <a:ext cx="398780" cy="585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8"/>
            </p:custDataLst>
          </p:nvPr>
        </p:nvSpPr>
        <p:spPr>
          <a:xfrm>
            <a:off x="7992745" y="4827905"/>
            <a:ext cx="725805" cy="27813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8735" y="222250"/>
            <a:ext cx="47263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1.11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下小腿上盖拆卸方法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: 圆角 2"/>
          <p:cNvSpPr/>
          <p:nvPr>
            <p:custDataLst>
              <p:tags r:id="rId9"/>
            </p:custDataLst>
          </p:nvPr>
        </p:nvSpPr>
        <p:spPr>
          <a:xfrm>
            <a:off x="104775" y="878840"/>
            <a:ext cx="211709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矩形: 圆角 4"/>
          <p:cNvSpPr/>
          <p:nvPr>
            <p:custDataLst>
              <p:tags r:id="rId10"/>
            </p:custDataLst>
          </p:nvPr>
        </p:nvSpPr>
        <p:spPr>
          <a:xfrm>
            <a:off x="4902200" y="881380"/>
            <a:ext cx="211328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矩形: 圆角 6"/>
          <p:cNvSpPr/>
          <p:nvPr>
            <p:custDataLst>
              <p:tags r:id="rId11"/>
            </p:custDataLst>
          </p:nvPr>
        </p:nvSpPr>
        <p:spPr>
          <a:xfrm>
            <a:off x="104775" y="1587500"/>
            <a:ext cx="211709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zh-CN" sz="1200">
                <a:latin typeface="+mj-ea"/>
                <a:ea typeface="+mj-ea"/>
                <a:cs typeface="+mj-ea"/>
                <a:sym typeface="+mn-ea"/>
              </a:rPr>
              <a:t>取下铁架与塑料件的</a:t>
            </a:r>
            <a:r>
              <a:rPr lang="en-US" altLang="zh-CN" sz="1200"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颗固定螺丝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矩形: 圆角 7"/>
          <p:cNvSpPr/>
          <p:nvPr>
            <p:custDataLst>
              <p:tags r:id="rId12"/>
            </p:custDataLst>
          </p:nvPr>
        </p:nvSpPr>
        <p:spPr>
          <a:xfrm>
            <a:off x="2503805" y="1586865"/>
            <a:ext cx="210185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+mj-ea"/>
                <a:ea typeface="+mj-ea"/>
                <a:sym typeface="+mn-ea"/>
              </a:rPr>
              <a:t>搬开下小腿塑料件，拔掉插件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矩形: 圆角 3"/>
          <p:cNvSpPr/>
          <p:nvPr>
            <p:custDataLst>
              <p:tags r:id="rId13"/>
            </p:custDataLst>
          </p:nvPr>
        </p:nvSpPr>
        <p:spPr>
          <a:xfrm>
            <a:off x="2503805" y="881380"/>
            <a:ext cx="2102485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4" name="矩形: 圆角 7"/>
          <p:cNvSpPr/>
          <p:nvPr>
            <p:custDataLst>
              <p:tags r:id="rId14"/>
            </p:custDataLst>
          </p:nvPr>
        </p:nvSpPr>
        <p:spPr>
          <a:xfrm>
            <a:off x="4902200" y="1587500"/>
            <a:ext cx="2112645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取下小腿内胆与下小腿上盖的</a:t>
            </a:r>
            <a:r>
              <a:rPr lang="en-US" altLang="zh-CN" sz="1200">
                <a:latin typeface="+mj-ea"/>
                <a:ea typeface="+mj-ea"/>
                <a:cs typeface="+mj-ea"/>
                <a:sym typeface="+mn-ea"/>
              </a:rPr>
              <a:t>8</a:t>
            </a:r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颗固定螺丝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5" name="矩形: 圆角 4"/>
          <p:cNvSpPr/>
          <p:nvPr>
            <p:custDataLst>
              <p:tags r:id="rId15"/>
            </p:custDataLst>
          </p:nvPr>
        </p:nvSpPr>
        <p:spPr>
          <a:xfrm>
            <a:off x="7312025" y="881380"/>
            <a:ext cx="2096135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6" name="矩形: 圆角 7"/>
          <p:cNvSpPr/>
          <p:nvPr>
            <p:custDataLst>
              <p:tags r:id="rId16"/>
            </p:custDataLst>
          </p:nvPr>
        </p:nvSpPr>
        <p:spPr>
          <a:xfrm>
            <a:off x="7312025" y="1587500"/>
            <a:ext cx="2096135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取下下小腿前盖与上盖的</a:t>
            </a:r>
            <a:r>
              <a:rPr lang="en-US" altLang="zh-CN" sz="1200">
                <a:latin typeface="+mj-ea"/>
                <a:ea typeface="+mj-ea"/>
                <a:cs typeface="+mj-ea"/>
                <a:sym typeface="+mn-ea"/>
              </a:rPr>
              <a:t>9</a:t>
            </a:r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颗固定螺丝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7" name="矩形: 圆角 4"/>
          <p:cNvSpPr/>
          <p:nvPr>
            <p:custDataLst>
              <p:tags r:id="rId17"/>
            </p:custDataLst>
          </p:nvPr>
        </p:nvSpPr>
        <p:spPr>
          <a:xfrm>
            <a:off x="9705340" y="881380"/>
            <a:ext cx="2096135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" name="矩形: 圆角 7"/>
          <p:cNvSpPr/>
          <p:nvPr>
            <p:custDataLst>
              <p:tags r:id="rId18"/>
            </p:custDataLst>
          </p:nvPr>
        </p:nvSpPr>
        <p:spPr>
          <a:xfrm>
            <a:off x="9859010" y="1587500"/>
            <a:ext cx="2096135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取下下小腿前盖上</a:t>
            </a:r>
            <a:r>
              <a:rPr lang="en-US" altLang="zh-CN" sz="1200">
                <a:latin typeface="+mj-ea"/>
                <a:ea typeface="+mj-ea"/>
                <a:cs typeface="+mj-ea"/>
                <a:sym typeface="+mn-ea"/>
              </a:rPr>
              <a:t>12</a:t>
            </a:r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颗固定螺丝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9" name="箭头: 燕尾形 15"/>
          <p:cNvSpPr/>
          <p:nvPr>
            <p:custDataLst>
              <p:tags r:id="rId19"/>
            </p:custDataLst>
          </p:nvPr>
        </p:nvSpPr>
        <p:spPr>
          <a:xfrm rot="16200000">
            <a:off x="1222081" y="440577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0" name="箭头: 燕尾形 15"/>
          <p:cNvSpPr/>
          <p:nvPr>
            <p:custDataLst>
              <p:tags r:id="rId20"/>
            </p:custDataLst>
          </p:nvPr>
        </p:nvSpPr>
        <p:spPr>
          <a:xfrm rot="16200000">
            <a:off x="1222081" y="553162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1" name="箭头: 燕尾形 15"/>
          <p:cNvSpPr/>
          <p:nvPr>
            <p:custDataLst>
              <p:tags r:id="rId21"/>
            </p:custDataLst>
          </p:nvPr>
        </p:nvSpPr>
        <p:spPr>
          <a:xfrm rot="16200000">
            <a:off x="3346156" y="57049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2" name="箭头: 燕尾形 15"/>
          <p:cNvSpPr/>
          <p:nvPr>
            <p:custDataLst>
              <p:tags r:id="rId22"/>
            </p:custDataLst>
          </p:nvPr>
        </p:nvSpPr>
        <p:spPr>
          <a:xfrm rot="5400000">
            <a:off x="5695021" y="574181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6" name="箭头: 燕尾形 15"/>
          <p:cNvSpPr/>
          <p:nvPr>
            <p:custDataLst>
              <p:tags r:id="rId23"/>
            </p:custDataLst>
          </p:nvPr>
        </p:nvSpPr>
        <p:spPr>
          <a:xfrm>
            <a:off x="4902346" y="538303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7" name="箭头: 燕尾形 15"/>
          <p:cNvSpPr/>
          <p:nvPr>
            <p:custDataLst>
              <p:tags r:id="rId24"/>
            </p:custDataLst>
          </p:nvPr>
        </p:nvSpPr>
        <p:spPr>
          <a:xfrm>
            <a:off x="4950606" y="452261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0" name="箭头: 燕尾形 15"/>
          <p:cNvSpPr/>
          <p:nvPr>
            <p:custDataLst>
              <p:tags r:id="rId25"/>
            </p:custDataLst>
          </p:nvPr>
        </p:nvSpPr>
        <p:spPr>
          <a:xfrm rot="10800000">
            <a:off x="6530046" y="404235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1" name="箭头: 燕尾形 15"/>
          <p:cNvSpPr/>
          <p:nvPr>
            <p:custDataLst>
              <p:tags r:id="rId26"/>
            </p:custDataLst>
          </p:nvPr>
        </p:nvSpPr>
        <p:spPr>
          <a:xfrm rot="10800000">
            <a:off x="6530046" y="455861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2" name="箭头: 燕尾形 15"/>
          <p:cNvSpPr/>
          <p:nvPr>
            <p:custDataLst>
              <p:tags r:id="rId27"/>
            </p:custDataLst>
          </p:nvPr>
        </p:nvSpPr>
        <p:spPr>
          <a:xfrm rot="10800000">
            <a:off x="6530046" y="541903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4" name="箭头: 燕尾形 15"/>
          <p:cNvSpPr/>
          <p:nvPr>
            <p:custDataLst>
              <p:tags r:id="rId28"/>
            </p:custDataLst>
          </p:nvPr>
        </p:nvSpPr>
        <p:spPr>
          <a:xfrm rot="16200000">
            <a:off x="5806781" y="344692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79" name="箭头: 燕尾形 15"/>
          <p:cNvSpPr/>
          <p:nvPr>
            <p:custDataLst>
              <p:tags r:id="rId29"/>
            </p:custDataLst>
          </p:nvPr>
        </p:nvSpPr>
        <p:spPr>
          <a:xfrm>
            <a:off x="4950606" y="400635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2" name="箭头: 燕尾形 15"/>
          <p:cNvSpPr/>
          <p:nvPr>
            <p:custDataLst>
              <p:tags r:id="rId30"/>
            </p:custDataLst>
          </p:nvPr>
        </p:nvSpPr>
        <p:spPr>
          <a:xfrm>
            <a:off x="9858521" y="342914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3" name="箭头: 燕尾形 15"/>
          <p:cNvSpPr/>
          <p:nvPr>
            <p:custDataLst>
              <p:tags r:id="rId31"/>
            </p:custDataLst>
          </p:nvPr>
        </p:nvSpPr>
        <p:spPr>
          <a:xfrm>
            <a:off x="9859156" y="433020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4" name="箭头: 燕尾形 15"/>
          <p:cNvSpPr/>
          <p:nvPr>
            <p:custDataLst>
              <p:tags r:id="rId32"/>
            </p:custDataLst>
          </p:nvPr>
        </p:nvSpPr>
        <p:spPr>
          <a:xfrm>
            <a:off x="9765176" y="482804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5" name="箭头: 燕尾形 15"/>
          <p:cNvSpPr/>
          <p:nvPr>
            <p:custDataLst>
              <p:tags r:id="rId33"/>
            </p:custDataLst>
          </p:nvPr>
        </p:nvSpPr>
        <p:spPr>
          <a:xfrm>
            <a:off x="9705486" y="575959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7" name="箭头: 燕尾形 15"/>
          <p:cNvSpPr/>
          <p:nvPr>
            <p:custDataLst>
              <p:tags r:id="rId34"/>
            </p:custDataLst>
          </p:nvPr>
        </p:nvSpPr>
        <p:spPr>
          <a:xfrm rot="11040000">
            <a:off x="11618994" y="5803818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8" name="箭头: 燕尾形 15"/>
          <p:cNvSpPr/>
          <p:nvPr>
            <p:custDataLst>
              <p:tags r:id="rId35"/>
            </p:custDataLst>
          </p:nvPr>
        </p:nvSpPr>
        <p:spPr>
          <a:xfrm rot="11040000">
            <a:off x="11538984" y="5083728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9" name="箭头: 燕尾形 15"/>
          <p:cNvSpPr/>
          <p:nvPr>
            <p:custDataLst>
              <p:tags r:id="rId36"/>
            </p:custDataLst>
          </p:nvPr>
        </p:nvSpPr>
        <p:spPr>
          <a:xfrm rot="11040000">
            <a:off x="11618994" y="4128688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0" name="箭头: 燕尾形 15"/>
          <p:cNvSpPr/>
          <p:nvPr>
            <p:custDataLst>
              <p:tags r:id="rId37"/>
            </p:custDataLst>
          </p:nvPr>
        </p:nvSpPr>
        <p:spPr>
          <a:xfrm rot="11040000">
            <a:off x="11713609" y="3512103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1" name="箭头: 燕尾形 15"/>
          <p:cNvSpPr/>
          <p:nvPr>
            <p:custDataLst>
              <p:tags r:id="rId38"/>
            </p:custDataLst>
          </p:nvPr>
        </p:nvSpPr>
        <p:spPr>
          <a:xfrm rot="16200000">
            <a:off x="10914721" y="361964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2" name="箭头: 燕尾形 15"/>
          <p:cNvSpPr/>
          <p:nvPr>
            <p:custDataLst>
              <p:tags r:id="rId39"/>
            </p:custDataLst>
          </p:nvPr>
        </p:nvSpPr>
        <p:spPr>
          <a:xfrm rot="16200000">
            <a:off x="10803596" y="602883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3" name="箭头: 燕尾形 15"/>
          <p:cNvSpPr/>
          <p:nvPr>
            <p:custDataLst>
              <p:tags r:id="rId40"/>
            </p:custDataLst>
          </p:nvPr>
        </p:nvSpPr>
        <p:spPr>
          <a:xfrm>
            <a:off x="10533526" y="478232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4" name="箭头: 燕尾形 15"/>
          <p:cNvSpPr/>
          <p:nvPr>
            <p:custDataLst>
              <p:tags r:id="rId41"/>
            </p:custDataLst>
          </p:nvPr>
        </p:nvSpPr>
        <p:spPr>
          <a:xfrm rot="11040000">
            <a:off x="10920494" y="4413168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5" name="箭头: 燕尾形 15"/>
          <p:cNvSpPr/>
          <p:nvPr>
            <p:custDataLst>
              <p:tags r:id="rId42"/>
            </p:custDataLst>
          </p:nvPr>
        </p:nvSpPr>
        <p:spPr>
          <a:xfrm rot="5400000">
            <a:off x="7329951" y="434779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6" name="椭圆 95"/>
          <p:cNvSpPr/>
          <p:nvPr>
            <p:custDataLst>
              <p:tags r:id="rId43"/>
            </p:custDataLst>
          </p:nvPr>
        </p:nvSpPr>
        <p:spPr>
          <a:xfrm>
            <a:off x="7312025" y="4712335"/>
            <a:ext cx="398780" cy="585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箭头: 燕尾形 15"/>
          <p:cNvSpPr/>
          <p:nvPr>
            <p:custDataLst>
              <p:tags r:id="rId44"/>
            </p:custDataLst>
          </p:nvPr>
        </p:nvSpPr>
        <p:spPr>
          <a:xfrm rot="5400000">
            <a:off x="8211331" y="451162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9" name="箭头: 燕尾形 15"/>
          <p:cNvSpPr/>
          <p:nvPr>
            <p:custDataLst>
              <p:tags r:id="rId45"/>
            </p:custDataLst>
          </p:nvPr>
        </p:nvSpPr>
        <p:spPr>
          <a:xfrm rot="5400000">
            <a:off x="9035561" y="434779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0" y="283845"/>
            <a:ext cx="22548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2.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物品示意图</a:t>
            </a:r>
            <a:endParaRPr lang="zh-CN" altLang="en-US" sz="2800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38505" y="977900"/>
            <a:ext cx="2971800" cy="5400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电控柜示意图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738505" y="2485390"/>
            <a:ext cx="3288665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上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机芯板示意图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738505" y="1689735"/>
            <a:ext cx="2971165" cy="5400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主板示意图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25170" y="3837940"/>
            <a:ext cx="2975610" cy="5400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小腿板示意图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38505" y="5309870"/>
            <a:ext cx="439801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⑦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上下机芯宽中窄板，</a:t>
            </a:r>
            <a:r>
              <a:rPr lang="en-US" alt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限位</a:t>
            </a:r>
            <a:r>
              <a:rPr lang="en-US" alt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计数板示意图</a:t>
            </a:r>
            <a:endParaRPr lang="zh-CN" altLang="en-US" sz="2400" noProof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277485" y="904875"/>
            <a:ext cx="6751955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⑧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脚底转接板，机芯行程板</a:t>
            </a:r>
            <a:r>
              <a:rPr lang="en-US" alt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压杆感应板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38505" y="3143885"/>
            <a:ext cx="3288665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下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机芯板示意图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77485" y="1689735"/>
            <a:ext cx="644652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⑨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彩灯转接板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机，芯行程限位板</a:t>
            </a:r>
            <a:r>
              <a:rPr lang="en-US" alt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压杆感应板</a:t>
            </a:r>
            <a:r>
              <a:rPr 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插件示意图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980" y="4573905"/>
            <a:ext cx="3545205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左右扶手控制板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77485" y="2485390"/>
            <a:ext cx="634873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⑩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电源整流板示意图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77485" y="3107055"/>
            <a:ext cx="472948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⑪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蓝牙板，</a:t>
            </a:r>
            <a:r>
              <a:rPr lang="en-US" alt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5V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电源板示意图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7485" y="4573905"/>
            <a:ext cx="4439285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⑬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上机芯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示意图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77485" y="5309870"/>
            <a:ext cx="4439285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⑭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下机芯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示意图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77485" y="3856990"/>
            <a:ext cx="5709920" cy="539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⑫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扶手信号转接板，心电检测板示意图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自选图形 1011"/>
          <p:cNvSpPr/>
          <p:nvPr>
            <p:custDataLst>
              <p:tags r:id="rId1"/>
            </p:custDataLst>
          </p:nvPr>
        </p:nvSpPr>
        <p:spPr>
          <a:xfrm>
            <a:off x="531495" y="16383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小腿气泵（白色插头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DV24V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自选图形 1011"/>
          <p:cNvSpPr/>
          <p:nvPr>
            <p:custDataLst>
              <p:tags r:id="rId2"/>
            </p:custDataLst>
          </p:nvPr>
        </p:nvSpPr>
        <p:spPr>
          <a:xfrm>
            <a:off x="531495" y="306895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电源箱主板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自选图形 1011"/>
          <p:cNvSpPr/>
          <p:nvPr>
            <p:custDataLst>
              <p:tags r:id="rId3"/>
            </p:custDataLst>
          </p:nvPr>
        </p:nvSpPr>
        <p:spPr>
          <a:xfrm>
            <a:off x="531495" y="449961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用户接口板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自选图形 1011"/>
          <p:cNvSpPr/>
          <p:nvPr>
            <p:custDataLst>
              <p:tags r:id="rId4"/>
            </p:custDataLst>
          </p:nvPr>
        </p:nvSpPr>
        <p:spPr>
          <a:xfrm>
            <a:off x="10281285" y="16383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扶手，肩部，侧气囊披风气泵（黑色插头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DV24V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自选图形 1011"/>
          <p:cNvSpPr/>
          <p:nvPr>
            <p:custDataLst>
              <p:tags r:id="rId5"/>
            </p:custDataLst>
          </p:nvPr>
        </p:nvSpPr>
        <p:spPr>
          <a:xfrm>
            <a:off x="10281285" y="282130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环形变压器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自选图形 1011"/>
          <p:cNvSpPr/>
          <p:nvPr>
            <p:custDataLst>
              <p:tags r:id="rId6"/>
            </p:custDataLst>
          </p:nvPr>
        </p:nvSpPr>
        <p:spPr>
          <a:xfrm>
            <a:off x="10282555" y="478663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5V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电源板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自选图形 1011"/>
          <p:cNvSpPr/>
          <p:nvPr>
            <p:custDataLst>
              <p:tags r:id="rId7"/>
            </p:custDataLst>
          </p:nvPr>
        </p:nvSpPr>
        <p:spPr>
          <a:xfrm>
            <a:off x="5864225" y="5849620"/>
            <a:ext cx="1800000" cy="468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整流板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自选图形 1011"/>
          <p:cNvSpPr/>
          <p:nvPr>
            <p:custDataLst>
              <p:tags r:id="rId8"/>
            </p:custDataLst>
          </p:nvPr>
        </p:nvSpPr>
        <p:spPr>
          <a:xfrm>
            <a:off x="4007485" y="5849620"/>
            <a:ext cx="1800000" cy="50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彩灯转接板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50" y="2159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2.1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电控柜分布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7320" y="1047115"/>
            <a:ext cx="7239635" cy="4585970"/>
          </a:xfrm>
          <a:prstGeom prst="rect">
            <a:avLst/>
          </a:prstGeom>
        </p:spPr>
      </p:pic>
      <p:cxnSp>
        <p:nvCxnSpPr>
          <p:cNvPr id="33" name="直接箭头连接符 32"/>
          <p:cNvCxnSpPr/>
          <p:nvPr/>
        </p:nvCxnSpPr>
        <p:spPr>
          <a:xfrm>
            <a:off x="2332990" y="2011045"/>
            <a:ext cx="2306955" cy="133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2331720" y="3526155"/>
            <a:ext cx="2306955" cy="133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332990" y="4914265"/>
            <a:ext cx="1851025" cy="209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H="1">
            <a:off x="7664450" y="2011045"/>
            <a:ext cx="2616835" cy="133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7665720" y="3333115"/>
            <a:ext cx="2616835" cy="133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8617585" y="5206365"/>
            <a:ext cx="1663700" cy="190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4812665" y="5340350"/>
            <a:ext cx="9525" cy="5092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6302375" y="2386965"/>
            <a:ext cx="5080" cy="34626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自选图形 1011"/>
          <p:cNvSpPr/>
          <p:nvPr/>
        </p:nvSpPr>
        <p:spPr>
          <a:xfrm>
            <a:off x="3288665" y="834708"/>
            <a:ext cx="468000" cy="93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输入DC24V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24" name="自选图形 1011"/>
          <p:cNvSpPr/>
          <p:nvPr/>
        </p:nvSpPr>
        <p:spPr>
          <a:xfrm>
            <a:off x="4901565" y="834708"/>
            <a:ext cx="468000" cy="93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右小腿推杆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5" name="自选图形 1011"/>
          <p:cNvSpPr/>
          <p:nvPr/>
        </p:nvSpPr>
        <p:spPr>
          <a:xfrm>
            <a:off x="5502275" y="834073"/>
            <a:ext cx="468000" cy="93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零重力推杆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6" name="自选图形 1011"/>
          <p:cNvSpPr/>
          <p:nvPr/>
        </p:nvSpPr>
        <p:spPr>
          <a:xfrm>
            <a:off x="6238875" y="835025"/>
            <a:ext cx="468000" cy="93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前滑推杆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7" name="自选图形 1011"/>
          <p:cNvSpPr/>
          <p:nvPr/>
        </p:nvSpPr>
        <p:spPr>
          <a:xfrm>
            <a:off x="6961505" y="835025"/>
            <a:ext cx="468000" cy="93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左小腿推杆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8" name="自选图形 1011"/>
          <p:cNvSpPr/>
          <p:nvPr/>
        </p:nvSpPr>
        <p:spPr>
          <a:xfrm>
            <a:off x="8138795" y="835025"/>
            <a:ext cx="468000" cy="93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左扶手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24V</a:t>
            </a:r>
            <a:endParaRPr lang="en-US" altLang="zh-CN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29" name="自选图形 1011"/>
          <p:cNvSpPr/>
          <p:nvPr/>
        </p:nvSpPr>
        <p:spPr>
          <a:xfrm>
            <a:off x="9479598" y="2256155"/>
            <a:ext cx="135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输入DC24V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30" name="自选图形 1011"/>
          <p:cNvSpPr/>
          <p:nvPr/>
        </p:nvSpPr>
        <p:spPr>
          <a:xfrm>
            <a:off x="9479280" y="3213100"/>
            <a:ext cx="1350000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DC24V披风加热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31" name="自选图形 1011"/>
          <p:cNvSpPr/>
          <p:nvPr/>
        </p:nvSpPr>
        <p:spPr>
          <a:xfrm>
            <a:off x="1003935" y="2636838"/>
            <a:ext cx="126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右侧气阀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32" name="自选图形 1011"/>
          <p:cNvSpPr/>
          <p:nvPr/>
        </p:nvSpPr>
        <p:spPr>
          <a:xfrm>
            <a:off x="1003935" y="2218690"/>
            <a:ext cx="126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左侧气阀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34" name="自选图形 1011"/>
          <p:cNvSpPr/>
          <p:nvPr/>
        </p:nvSpPr>
        <p:spPr>
          <a:xfrm>
            <a:off x="1003618" y="4379595"/>
            <a:ext cx="126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右扶手，右小腿通讯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36" name="自选图形 1011"/>
          <p:cNvSpPr/>
          <p:nvPr/>
        </p:nvSpPr>
        <p:spPr>
          <a:xfrm>
            <a:off x="9480550" y="3817938"/>
            <a:ext cx="135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靠背推杆白色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38" name="自选图形 1011"/>
          <p:cNvSpPr/>
          <p:nvPr/>
        </p:nvSpPr>
        <p:spPr>
          <a:xfrm>
            <a:off x="3000375" y="5394960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后脚罩防夹伤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39" name="自选图形 1011"/>
          <p:cNvSpPr/>
          <p:nvPr/>
        </p:nvSpPr>
        <p:spPr>
          <a:xfrm>
            <a:off x="3468370" y="5394643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40" name="自选图形 1011"/>
          <p:cNvSpPr/>
          <p:nvPr/>
        </p:nvSpPr>
        <p:spPr>
          <a:xfrm>
            <a:off x="5087938" y="5394643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5V电源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41" name="自选图形 1011"/>
          <p:cNvSpPr/>
          <p:nvPr/>
        </p:nvSpPr>
        <p:spPr>
          <a:xfrm>
            <a:off x="6117908" y="5394643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5V通讯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42" name="自选图形 1011"/>
          <p:cNvSpPr/>
          <p:nvPr/>
        </p:nvSpPr>
        <p:spPr>
          <a:xfrm>
            <a:off x="6532245" y="5394960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前滑计数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43" name="自选图形 1011"/>
          <p:cNvSpPr/>
          <p:nvPr/>
        </p:nvSpPr>
        <p:spPr>
          <a:xfrm>
            <a:off x="6916738" y="5405438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零重力计数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44" name="自选图形 1011"/>
          <p:cNvSpPr/>
          <p:nvPr/>
        </p:nvSpPr>
        <p:spPr>
          <a:xfrm>
            <a:off x="7679690" y="5405755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左小腿计数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45" name="自选图形 1011"/>
          <p:cNvSpPr/>
          <p:nvPr/>
        </p:nvSpPr>
        <p:spPr>
          <a:xfrm>
            <a:off x="7308850" y="5405438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靠背计数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46" name="自选图形 1011"/>
          <p:cNvSpPr/>
          <p:nvPr/>
        </p:nvSpPr>
        <p:spPr>
          <a:xfrm>
            <a:off x="9479915" y="4437380"/>
            <a:ext cx="135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左脚罩防夹伤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47" name="自选图形 1011"/>
          <p:cNvSpPr/>
          <p:nvPr/>
        </p:nvSpPr>
        <p:spPr>
          <a:xfrm>
            <a:off x="9480550" y="4869180"/>
            <a:ext cx="135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右脚罩防夹伤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7300" y="1944688"/>
            <a:ext cx="6743700" cy="317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圆角矩形 21"/>
          <p:cNvSpPr/>
          <p:nvPr/>
        </p:nvSpPr>
        <p:spPr>
          <a:xfrm>
            <a:off x="8607425" y="3213100"/>
            <a:ext cx="441325" cy="5765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78" name="自选图形 1011"/>
          <p:cNvSpPr/>
          <p:nvPr>
            <p:custDataLst>
              <p:tags r:id="rId2"/>
            </p:custDataLst>
          </p:nvPr>
        </p:nvSpPr>
        <p:spPr>
          <a:xfrm>
            <a:off x="8040688" y="5405438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buClrTx/>
              <a:buFontTx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右小腿计数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自选图形 1011"/>
          <p:cNvSpPr/>
          <p:nvPr>
            <p:custDataLst>
              <p:tags r:id="rId3"/>
            </p:custDataLst>
          </p:nvPr>
        </p:nvSpPr>
        <p:spPr>
          <a:xfrm>
            <a:off x="1003935" y="3963035"/>
            <a:ext cx="126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语音信号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28990" y="-327025"/>
            <a:ext cx="4070985" cy="358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778625" y="3790315"/>
            <a:ext cx="773430" cy="289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自选图形 1011"/>
          <p:cNvSpPr/>
          <p:nvPr>
            <p:custDataLst>
              <p:tags r:id="rId4"/>
            </p:custDataLst>
          </p:nvPr>
        </p:nvSpPr>
        <p:spPr>
          <a:xfrm>
            <a:off x="6527165" y="2997200"/>
            <a:ext cx="1152525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披风加热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NTC</a:t>
            </a:r>
            <a:endParaRPr lang="en-US" altLang="zh-CN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4613593" y="5394643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气泵通讯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自选图形 1011"/>
          <p:cNvSpPr/>
          <p:nvPr>
            <p:custDataLst>
              <p:tags r:id="rId5"/>
            </p:custDataLst>
          </p:nvPr>
        </p:nvSpPr>
        <p:spPr>
          <a:xfrm>
            <a:off x="8428990" y="5405755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>
              <a:buClrTx/>
              <a:buFontTx/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小腿后部防夹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665153" y="5394643"/>
            <a:ext cx="288000" cy="104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2263775" y="2465705"/>
            <a:ext cx="84328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2263775" y="2808605"/>
            <a:ext cx="1231265" cy="139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3166110" y="4885690"/>
            <a:ext cx="9525" cy="4794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3652520" y="4885690"/>
            <a:ext cx="9525" cy="5092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 flipV="1">
            <a:off x="4792345" y="4885690"/>
            <a:ext cx="2540" cy="4794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5281295" y="4885690"/>
            <a:ext cx="5080" cy="46926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5807075" y="4885690"/>
            <a:ext cx="1905" cy="46926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6264910" y="4928235"/>
            <a:ext cx="8890" cy="4597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5142" idx="0"/>
          </p:cNvCxnSpPr>
          <p:nvPr/>
        </p:nvCxnSpPr>
        <p:spPr>
          <a:xfrm flipV="1">
            <a:off x="6676390" y="4890135"/>
            <a:ext cx="5080" cy="5048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5143" idx="0"/>
          </p:cNvCxnSpPr>
          <p:nvPr/>
        </p:nvCxnSpPr>
        <p:spPr>
          <a:xfrm flipV="1">
            <a:off x="7061200" y="4958080"/>
            <a:ext cx="6985" cy="447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5145" idx="0"/>
          </p:cNvCxnSpPr>
          <p:nvPr/>
        </p:nvCxnSpPr>
        <p:spPr>
          <a:xfrm flipH="1" flipV="1">
            <a:off x="7445375" y="4959985"/>
            <a:ext cx="7620" cy="4457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 flipV="1">
            <a:off x="7832725" y="4908550"/>
            <a:ext cx="6985" cy="4648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 flipV="1">
            <a:off x="8169910" y="4928235"/>
            <a:ext cx="12065" cy="4489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H="1" flipV="1">
            <a:off x="8606790" y="4808855"/>
            <a:ext cx="26670" cy="5645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 flipV="1">
            <a:off x="8849995" y="4603750"/>
            <a:ext cx="630555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 flipV="1">
            <a:off x="8849360" y="4928235"/>
            <a:ext cx="630555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stCxn id="5136" idx="1"/>
          </p:cNvCxnSpPr>
          <p:nvPr/>
        </p:nvCxnSpPr>
        <p:spPr>
          <a:xfrm flipH="1">
            <a:off x="8961120" y="3997960"/>
            <a:ext cx="51943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 flipV="1">
            <a:off x="8849995" y="3389630"/>
            <a:ext cx="630555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H="1" flipV="1">
            <a:off x="8849360" y="2447925"/>
            <a:ext cx="630555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5122" idx="2"/>
          </p:cNvCxnSpPr>
          <p:nvPr/>
        </p:nvCxnSpPr>
        <p:spPr>
          <a:xfrm flipH="1">
            <a:off x="3516630" y="1771015"/>
            <a:ext cx="6350" cy="3911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5132070" y="1751330"/>
            <a:ext cx="10160" cy="4654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5787390" y="1751330"/>
            <a:ext cx="14605" cy="4673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H="1">
            <a:off x="6527800" y="1771015"/>
            <a:ext cx="4445" cy="447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>
            <a:off x="7204710" y="1771015"/>
            <a:ext cx="12700" cy="447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flipH="1">
            <a:off x="8333740" y="1751330"/>
            <a:ext cx="10160" cy="4851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263775" y="4177665"/>
            <a:ext cx="565150" cy="95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flipH="1" flipV="1">
            <a:off x="3983355" y="4138930"/>
            <a:ext cx="630555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" name="自选图形 1011"/>
          <p:cNvSpPr/>
          <p:nvPr>
            <p:custDataLst>
              <p:tags r:id="rId6"/>
            </p:custDataLst>
          </p:nvPr>
        </p:nvSpPr>
        <p:spPr>
          <a:xfrm>
            <a:off x="4596765" y="4379595"/>
            <a:ext cx="1069340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左扶手，左小腿通讯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4" name="直接箭头连接符 63"/>
          <p:cNvCxnSpPr/>
          <p:nvPr/>
        </p:nvCxnSpPr>
        <p:spPr>
          <a:xfrm flipH="1">
            <a:off x="3559175" y="4440555"/>
            <a:ext cx="1039495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>
            <a:off x="2272665" y="4441825"/>
            <a:ext cx="902970" cy="50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stCxn id="14" idx="2"/>
          </p:cNvCxnSpPr>
          <p:nvPr/>
        </p:nvCxnSpPr>
        <p:spPr>
          <a:xfrm>
            <a:off x="7103745" y="3357245"/>
            <a:ext cx="4445" cy="4591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598670" y="3963035"/>
            <a:ext cx="955040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机芯通讯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60960" y="302895"/>
            <a:ext cx="3046730" cy="4095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defTabSz="685800">
              <a:lnSpc>
                <a:spcPct val="90000"/>
              </a:lnSpc>
              <a:buClrTx/>
              <a:buFontTx/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2.2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主板插件分布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7597140" y="833755"/>
            <a:ext cx="468000" cy="93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右扶手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24V</a:t>
            </a:r>
            <a:endParaRPr lang="en-US" altLang="zh-CN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7800975" y="1769745"/>
            <a:ext cx="1270" cy="52006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自选图形 1011"/>
          <p:cNvSpPr/>
          <p:nvPr>
            <p:custDataLst>
              <p:tags r:id="rId7"/>
            </p:custDataLst>
          </p:nvPr>
        </p:nvSpPr>
        <p:spPr>
          <a:xfrm>
            <a:off x="1003935" y="3573145"/>
            <a:ext cx="126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左头罩彩灯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自选图形 1011"/>
          <p:cNvSpPr/>
          <p:nvPr>
            <p:custDataLst>
              <p:tags r:id="rId8"/>
            </p:custDataLst>
          </p:nvPr>
        </p:nvSpPr>
        <p:spPr>
          <a:xfrm>
            <a:off x="4596765" y="3573145"/>
            <a:ext cx="126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彩灯转接板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3686810" y="3787775"/>
            <a:ext cx="927100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2272665" y="3777615"/>
            <a:ext cx="97917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" name="图片 40" descr="1c929c4454ac61f45e3722c0bc253fad"/>
          <p:cNvPicPr>
            <a:picLocks noChangeAspect="1"/>
          </p:cNvPicPr>
          <p:nvPr/>
        </p:nvPicPr>
        <p:blipFill>
          <a:blip r:embed="rId1"/>
          <a:srcRect l="13337" t="6496" r="704" b="16418"/>
          <a:stretch>
            <a:fillRect/>
          </a:stretch>
        </p:blipFill>
        <p:spPr>
          <a:xfrm rot="16200000">
            <a:off x="4445000" y="132080"/>
            <a:ext cx="3026833" cy="6432127"/>
          </a:xfrm>
          <a:prstGeom prst="rect">
            <a:avLst/>
          </a:prstGeom>
        </p:spPr>
      </p:pic>
      <p:sp>
        <p:nvSpPr>
          <p:cNvPr id="14" name="自选图形 1011"/>
          <p:cNvSpPr/>
          <p:nvPr/>
        </p:nvSpPr>
        <p:spPr>
          <a:xfrm>
            <a:off x="4104005" y="3219450"/>
            <a:ext cx="90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压杆感应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自选图形 1011"/>
          <p:cNvSpPr/>
          <p:nvPr/>
        </p:nvSpPr>
        <p:spPr>
          <a:xfrm>
            <a:off x="6096635" y="1111250"/>
            <a:ext cx="936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DC24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自选图形 1011"/>
          <p:cNvSpPr/>
          <p:nvPr/>
        </p:nvSpPr>
        <p:spPr>
          <a:xfrm>
            <a:off x="9859645" y="2590800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揉捏电机插件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自选图形 1011"/>
          <p:cNvSpPr/>
          <p:nvPr/>
        </p:nvSpPr>
        <p:spPr>
          <a:xfrm>
            <a:off x="823595" y="2859405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行走电机插件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自选图形 1011"/>
          <p:cNvSpPr/>
          <p:nvPr/>
        </p:nvSpPr>
        <p:spPr>
          <a:xfrm>
            <a:off x="5632873" y="5429885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限位信号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自选图形 1011"/>
          <p:cNvSpPr/>
          <p:nvPr/>
        </p:nvSpPr>
        <p:spPr>
          <a:xfrm>
            <a:off x="7176770" y="5405332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记数信号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自选图形 1011"/>
          <p:cNvSpPr/>
          <p:nvPr/>
        </p:nvSpPr>
        <p:spPr>
          <a:xfrm>
            <a:off x="814705" y="2336165"/>
            <a:ext cx="1440000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行走电机调试插件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自选图形 1011"/>
          <p:cNvSpPr/>
          <p:nvPr/>
        </p:nvSpPr>
        <p:spPr>
          <a:xfrm>
            <a:off x="823807" y="4394412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敲击电机插件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自选图形 1011"/>
          <p:cNvSpPr/>
          <p:nvPr/>
        </p:nvSpPr>
        <p:spPr>
          <a:xfrm>
            <a:off x="9859645" y="3425825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径向电机插件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585" name="椭圆 7"/>
          <p:cNvSpPr/>
          <p:nvPr/>
        </p:nvSpPr>
        <p:spPr>
          <a:xfrm>
            <a:off x="5688753" y="3241887"/>
            <a:ext cx="1348740" cy="37422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8476" tIns="44237" rIns="88476" bIns="44237" anchor="t" anchorCtr="0"/>
          <a:p>
            <a:endParaRPr lang="zh-CN" altLang="en-US" sz="154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4" name="自选图形 1011"/>
          <p:cNvSpPr/>
          <p:nvPr/>
        </p:nvSpPr>
        <p:spPr>
          <a:xfrm>
            <a:off x="4374515" y="5429885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敲击计数信号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自选图形 1011"/>
          <p:cNvSpPr/>
          <p:nvPr/>
        </p:nvSpPr>
        <p:spPr>
          <a:xfrm>
            <a:off x="5003800" y="5429673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防装开关信号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自选图形 1011"/>
          <p:cNvSpPr/>
          <p:nvPr/>
        </p:nvSpPr>
        <p:spPr>
          <a:xfrm>
            <a:off x="6291792" y="5429885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机芯通讯信号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自选图形 1011"/>
          <p:cNvSpPr/>
          <p:nvPr/>
        </p:nvSpPr>
        <p:spPr>
          <a:xfrm>
            <a:off x="3716020" y="5429250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机芯行程信号限位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自选图形 1011"/>
          <p:cNvSpPr/>
          <p:nvPr/>
        </p:nvSpPr>
        <p:spPr>
          <a:xfrm>
            <a:off x="7833360" y="5405332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宽中窄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8489738" y="5405332"/>
            <a:ext cx="612000" cy="90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揉捏计数信号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 flipV="1">
            <a:off x="8805545" y="2748280"/>
            <a:ext cx="105410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 flipH="1" flipV="1">
            <a:off x="8805545" y="3533775"/>
            <a:ext cx="105410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2263775" y="2594610"/>
            <a:ext cx="84328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2263775" y="2950845"/>
            <a:ext cx="84328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2263775" y="4556760"/>
            <a:ext cx="84328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4198620" y="4733925"/>
            <a:ext cx="0" cy="6953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4732655" y="4754245"/>
            <a:ext cx="19685" cy="6750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5266690" y="4714240"/>
            <a:ext cx="14605" cy="7150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63" idx="0"/>
          </p:cNvCxnSpPr>
          <p:nvPr/>
        </p:nvCxnSpPr>
        <p:spPr>
          <a:xfrm flipH="1" flipV="1">
            <a:off x="5932805" y="4685665"/>
            <a:ext cx="6350" cy="7442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6472555" y="4686300"/>
            <a:ext cx="2540" cy="7346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7589520" y="4683125"/>
            <a:ext cx="2540" cy="7346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 flipV="1">
            <a:off x="8195310" y="4683125"/>
            <a:ext cx="2540" cy="7346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8801100" y="4683125"/>
            <a:ext cx="2540" cy="7346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H="1">
            <a:off x="6617335" y="1634490"/>
            <a:ext cx="5080" cy="5740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V="1">
            <a:off x="5059680" y="3425825"/>
            <a:ext cx="843280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17475" y="1612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2.3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上机芯分布示意图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3" name="图片 6" descr="QQ截图201908271137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17925" y="2154238"/>
            <a:ext cx="3914775" cy="2901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自选图形 141"/>
          <p:cNvSpPr/>
          <p:nvPr>
            <p:custDataLst>
              <p:tags r:id="rId3"/>
            </p:custDataLst>
          </p:nvPr>
        </p:nvSpPr>
        <p:spPr>
          <a:xfrm>
            <a:off x="6225858" y="1108710"/>
            <a:ext cx="720000" cy="90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行走电机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96" name="自选图形 141"/>
          <p:cNvSpPr/>
          <p:nvPr>
            <p:custDataLst>
              <p:tags r:id="rId4"/>
            </p:custDataLst>
          </p:nvPr>
        </p:nvSpPr>
        <p:spPr>
          <a:xfrm>
            <a:off x="4678363" y="1108393"/>
            <a:ext cx="720000" cy="90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行走电机行程及限位信号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97" name="自选图形 141"/>
          <p:cNvSpPr/>
          <p:nvPr>
            <p:custDataLst>
              <p:tags r:id="rId5"/>
            </p:custDataLst>
          </p:nvPr>
        </p:nvSpPr>
        <p:spPr>
          <a:xfrm>
            <a:off x="3949383" y="1108710"/>
            <a:ext cx="720000" cy="90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机芯通讯信号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98" name="自选图形 141"/>
          <p:cNvSpPr/>
          <p:nvPr>
            <p:custDataLst>
              <p:tags r:id="rId6"/>
            </p:custDataLst>
          </p:nvPr>
        </p:nvSpPr>
        <p:spPr>
          <a:xfrm>
            <a:off x="2058353" y="3248660"/>
            <a:ext cx="1512000" cy="468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敲击电机计数信号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99" name="自选图形 141"/>
          <p:cNvSpPr/>
          <p:nvPr>
            <p:custDataLst>
              <p:tags r:id="rId7"/>
            </p:custDataLst>
          </p:nvPr>
        </p:nvSpPr>
        <p:spPr>
          <a:xfrm>
            <a:off x="8320088" y="3972878"/>
            <a:ext cx="1512000" cy="468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揉捏电机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00" name="自选图形 141"/>
          <p:cNvSpPr/>
          <p:nvPr>
            <p:custDataLst>
              <p:tags r:id="rId8"/>
            </p:custDataLst>
          </p:nvPr>
        </p:nvSpPr>
        <p:spPr>
          <a:xfrm>
            <a:off x="8328025" y="3371215"/>
            <a:ext cx="1512000" cy="468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敲击电机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01" name="自选图形 141"/>
          <p:cNvSpPr/>
          <p:nvPr>
            <p:custDataLst>
              <p:tags r:id="rId9"/>
            </p:custDataLst>
          </p:nvPr>
        </p:nvSpPr>
        <p:spPr>
          <a:xfrm>
            <a:off x="8328025" y="2740025"/>
            <a:ext cx="1512000" cy="468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行走电机调试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02" name="自选图形 141"/>
          <p:cNvSpPr/>
          <p:nvPr>
            <p:custDataLst>
              <p:tags r:id="rId10"/>
            </p:custDataLst>
          </p:nvPr>
        </p:nvSpPr>
        <p:spPr>
          <a:xfrm>
            <a:off x="2058670" y="3914140"/>
            <a:ext cx="1512000" cy="468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宽中窄信号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03" name="自选图形 141"/>
          <p:cNvSpPr/>
          <p:nvPr>
            <p:custDataLst>
              <p:tags r:id="rId11"/>
            </p:custDataLst>
          </p:nvPr>
        </p:nvSpPr>
        <p:spPr>
          <a:xfrm>
            <a:off x="5353050" y="5329873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DC24V输入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04" name="自选图形 141"/>
          <p:cNvSpPr/>
          <p:nvPr>
            <p:custDataLst>
              <p:tags r:id="rId12"/>
            </p:custDataLst>
          </p:nvPr>
        </p:nvSpPr>
        <p:spPr>
          <a:xfrm>
            <a:off x="3949700" y="5329873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揉捏电机计数信号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 flipH="1">
            <a:off x="4506595" y="2008505"/>
            <a:ext cx="10160" cy="6604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 flipH="1">
            <a:off x="5033645" y="2008505"/>
            <a:ext cx="10160" cy="6604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6688455" y="2008505"/>
            <a:ext cx="12065" cy="10274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7177405" y="3035935"/>
            <a:ext cx="1144905" cy="101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6750685" y="3592195"/>
            <a:ext cx="1577340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6750685" y="4238625"/>
            <a:ext cx="1577340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3570605" y="3472815"/>
            <a:ext cx="518795" cy="114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3570605" y="4142105"/>
            <a:ext cx="518795" cy="114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4486910" y="4634865"/>
            <a:ext cx="0" cy="6953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5787390" y="4634865"/>
            <a:ext cx="5715" cy="6953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97790" y="2305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2.4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下机芯分布示意图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4166235" y="1789748"/>
            <a:ext cx="2146745" cy="64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01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拆装方法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4166235" y="2612390"/>
            <a:ext cx="2609850" cy="64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02.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物品示意图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887096" y="1393190"/>
            <a:ext cx="1851660" cy="768350"/>
          </a:xfrm>
          <a:prstGeom prst="rect">
            <a:avLst/>
          </a:prstGeom>
          <a:noFill/>
        </p:spPr>
        <p:txBody>
          <a:bodyPr wrap="square" rtlCol="0">
            <a:normAutofit fontScale="95000" lnSpcReduction="10000"/>
          </a:bodyPr>
          <a:lstStyle/>
          <a:p>
            <a:pPr algn="r"/>
            <a:r>
              <a:rPr lang="zh-CN" altLang="en-US" sz="4400" b="1" spc="3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en-US" sz="4400" b="1" spc="3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887095" y="2161540"/>
            <a:ext cx="1851660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en-US" altLang="zh-CN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CONTENTS</a:t>
            </a:r>
            <a:endParaRPr lang="en-US" altLang="zh-CN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2897505" y="1515110"/>
            <a:ext cx="76200" cy="922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4166235" y="3542665"/>
            <a:ext cx="5919470" cy="64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03.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维修工具及万用表使用方法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4166420" y="4463898"/>
            <a:ext cx="3510815" cy="64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04.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故障排查与维修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截图202307180857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82620" y="1532890"/>
            <a:ext cx="6514465" cy="4082415"/>
          </a:xfrm>
          <a:prstGeom prst="rect">
            <a:avLst/>
          </a:prstGeom>
        </p:spPr>
      </p:pic>
      <p:sp>
        <p:nvSpPr>
          <p:cNvPr id="40" name="自选图形 1011"/>
          <p:cNvSpPr/>
          <p:nvPr>
            <p:custDataLst>
              <p:tags r:id="rId2"/>
            </p:custDataLst>
          </p:nvPr>
        </p:nvSpPr>
        <p:spPr>
          <a:xfrm>
            <a:off x="5339715" y="5883275"/>
            <a:ext cx="792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伸缩限位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自选图形 1011"/>
          <p:cNvSpPr/>
          <p:nvPr>
            <p:custDataLst>
              <p:tags r:id="rId3"/>
            </p:custDataLst>
          </p:nvPr>
        </p:nvSpPr>
        <p:spPr>
          <a:xfrm>
            <a:off x="6254115" y="5883275"/>
            <a:ext cx="792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防夹伤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3" name="自选图形 1011"/>
          <p:cNvSpPr/>
          <p:nvPr>
            <p:custDataLst>
              <p:tags r:id="rId4"/>
            </p:custDataLst>
          </p:nvPr>
        </p:nvSpPr>
        <p:spPr>
          <a:xfrm>
            <a:off x="9990455" y="4904740"/>
            <a:ext cx="1210310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小腿伸缩计数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自选图形 1011"/>
          <p:cNvSpPr/>
          <p:nvPr>
            <p:custDataLst>
              <p:tags r:id="rId5"/>
            </p:custDataLst>
          </p:nvPr>
        </p:nvSpPr>
        <p:spPr>
          <a:xfrm>
            <a:off x="9990455" y="4231640"/>
            <a:ext cx="1210310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小腿伸缩电机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自选图形 1011"/>
          <p:cNvSpPr/>
          <p:nvPr>
            <p:custDataLst>
              <p:tags r:id="rId6"/>
            </p:custDataLst>
          </p:nvPr>
        </p:nvSpPr>
        <p:spPr>
          <a:xfrm>
            <a:off x="6798945" y="833755"/>
            <a:ext cx="720000" cy="61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小腿膝盖加热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NTC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自选图形 1011"/>
          <p:cNvSpPr/>
          <p:nvPr>
            <p:custDataLst>
              <p:tags r:id="rId7"/>
            </p:custDataLst>
          </p:nvPr>
        </p:nvSpPr>
        <p:spPr>
          <a:xfrm>
            <a:off x="6008370" y="833755"/>
            <a:ext cx="720000" cy="61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小腿膝盖加热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9" name="自选图形 1011"/>
          <p:cNvSpPr/>
          <p:nvPr>
            <p:custDataLst>
              <p:tags r:id="rId8"/>
            </p:custDataLst>
          </p:nvPr>
        </p:nvSpPr>
        <p:spPr>
          <a:xfrm>
            <a:off x="5217160" y="833755"/>
            <a:ext cx="720000" cy="61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小腿滚轮电机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0" name="自选图形 1011"/>
          <p:cNvSpPr/>
          <p:nvPr>
            <p:custDataLst>
              <p:tags r:id="rId9"/>
            </p:custDataLst>
          </p:nvPr>
        </p:nvSpPr>
        <p:spPr>
          <a:xfrm>
            <a:off x="1641475" y="1962785"/>
            <a:ext cx="108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DC24V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自选图形 1011"/>
          <p:cNvSpPr/>
          <p:nvPr>
            <p:custDataLst>
              <p:tags r:id="rId10"/>
            </p:custDataLst>
          </p:nvPr>
        </p:nvSpPr>
        <p:spPr>
          <a:xfrm>
            <a:off x="1638935" y="3337560"/>
            <a:ext cx="108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气阀插件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自选图形 1011"/>
          <p:cNvSpPr/>
          <p:nvPr>
            <p:custDataLst>
              <p:tags r:id="rId11"/>
            </p:custDataLst>
          </p:nvPr>
        </p:nvSpPr>
        <p:spPr>
          <a:xfrm>
            <a:off x="3458845" y="5883275"/>
            <a:ext cx="792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485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通讯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自选图形 1011"/>
          <p:cNvSpPr/>
          <p:nvPr>
            <p:custDataLst>
              <p:tags r:id="rId12"/>
            </p:custDataLst>
          </p:nvPr>
        </p:nvSpPr>
        <p:spPr>
          <a:xfrm>
            <a:off x="8621395" y="833755"/>
            <a:ext cx="720000" cy="61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滚轮加热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144260" y="2147570"/>
            <a:ext cx="897890" cy="4813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  <p:cxnSp>
        <p:nvCxnSpPr>
          <p:cNvPr id="29" name="直接箭头连接符 28"/>
          <p:cNvCxnSpPr>
            <a:stCxn id="50" idx="3"/>
          </p:cNvCxnSpPr>
          <p:nvPr/>
        </p:nvCxnSpPr>
        <p:spPr>
          <a:xfrm flipV="1">
            <a:off x="2721610" y="2139950"/>
            <a:ext cx="971550" cy="31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51" idx="3"/>
          </p:cNvCxnSpPr>
          <p:nvPr/>
        </p:nvCxnSpPr>
        <p:spPr>
          <a:xfrm flipV="1">
            <a:off x="2719070" y="3515995"/>
            <a:ext cx="991870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3948430" y="5428615"/>
            <a:ext cx="2540" cy="4749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5749290" y="5428615"/>
            <a:ext cx="2540" cy="4749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6560185" y="5428615"/>
            <a:ext cx="2540" cy="4749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9359900" y="5028565"/>
            <a:ext cx="630555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44" idx="1"/>
          </p:cNvCxnSpPr>
          <p:nvPr/>
        </p:nvCxnSpPr>
        <p:spPr>
          <a:xfrm flipH="1" flipV="1">
            <a:off x="9159240" y="4407535"/>
            <a:ext cx="831215" cy="44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5697855" y="1445895"/>
            <a:ext cx="10160" cy="9055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7134860" y="1445895"/>
            <a:ext cx="12700" cy="13817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8938260" y="1445895"/>
            <a:ext cx="6350" cy="11830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6529705" y="1445895"/>
            <a:ext cx="12065" cy="8750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20650" y="242570"/>
            <a:ext cx="464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2.5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左右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小腿主板插件示意图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截图20230602092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468880" y="-167005"/>
            <a:ext cx="2272665" cy="49206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995" y="1492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2.6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左右扶手控制板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7" name="图片 16" descr="截图202306020926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7001510" y="2167890"/>
            <a:ext cx="2108835" cy="5203190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 flipV="1">
            <a:off x="7682865" y="5364480"/>
            <a:ext cx="7620" cy="6051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 flipH="1" flipV="1">
            <a:off x="9808210" y="3895090"/>
            <a:ext cx="1001395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 flipV="1">
            <a:off x="10200640" y="4826635"/>
            <a:ext cx="608965" cy="107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9930765" y="5459730"/>
            <a:ext cx="1001395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5390515" y="3035935"/>
            <a:ext cx="1205865" cy="266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5594985" y="2429510"/>
            <a:ext cx="1001395" cy="57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 flipV="1">
            <a:off x="5475605" y="1330325"/>
            <a:ext cx="1077595" cy="177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991870" y="2561590"/>
            <a:ext cx="842645" cy="114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5201920" y="4972050"/>
            <a:ext cx="842645" cy="114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自选图形 1011"/>
          <p:cNvSpPr/>
          <p:nvPr>
            <p:custDataLst>
              <p:tags r:id="rId3"/>
            </p:custDataLst>
          </p:nvPr>
        </p:nvSpPr>
        <p:spPr>
          <a:xfrm>
            <a:off x="92075" y="2435225"/>
            <a:ext cx="90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ym typeface="+mn-ea"/>
              </a:rPr>
              <a:t>扶手电机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自选图形 1011"/>
          <p:cNvSpPr/>
          <p:nvPr>
            <p:custDataLst>
              <p:tags r:id="rId4"/>
            </p:custDataLst>
          </p:nvPr>
        </p:nvSpPr>
        <p:spPr>
          <a:xfrm>
            <a:off x="4318000" y="4837430"/>
            <a:ext cx="90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ym typeface="+mn-ea"/>
              </a:rPr>
              <a:t>扶手电机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自选图形 1011"/>
          <p:cNvSpPr/>
          <p:nvPr>
            <p:custDataLst>
              <p:tags r:id="rId5"/>
            </p:custDataLst>
          </p:nvPr>
        </p:nvSpPr>
        <p:spPr>
          <a:xfrm>
            <a:off x="6553200" y="1217930"/>
            <a:ext cx="1152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sym typeface="+mn-ea"/>
              </a:rPr>
              <a:t>485</a:t>
            </a:r>
            <a:r>
              <a:rPr lang="zh-CN" altLang="en-US" sz="1200">
                <a:sym typeface="+mn-ea"/>
              </a:rPr>
              <a:t>通讯输入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自选图形 1011"/>
          <p:cNvSpPr/>
          <p:nvPr>
            <p:custDataLst>
              <p:tags r:id="rId6"/>
            </p:custDataLst>
          </p:nvPr>
        </p:nvSpPr>
        <p:spPr>
          <a:xfrm>
            <a:off x="6553200" y="2219325"/>
            <a:ext cx="1152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ym typeface="+mn-ea"/>
              </a:rPr>
              <a:t>扶手气阀插件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自选图形 1011"/>
          <p:cNvSpPr/>
          <p:nvPr>
            <p:custDataLst>
              <p:tags r:id="rId7"/>
            </p:custDataLst>
          </p:nvPr>
        </p:nvSpPr>
        <p:spPr>
          <a:xfrm>
            <a:off x="6553200" y="2869565"/>
            <a:ext cx="1152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sym typeface="+mn-ea"/>
              </a:rPr>
              <a:t>DC24V</a:t>
            </a:r>
            <a:r>
              <a:rPr lang="zh-CN" altLang="en-US" sz="1200">
                <a:sym typeface="+mn-ea"/>
              </a:rPr>
              <a:t>输入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自选图形 1011"/>
          <p:cNvSpPr/>
          <p:nvPr>
            <p:custDataLst>
              <p:tags r:id="rId8"/>
            </p:custDataLst>
          </p:nvPr>
        </p:nvSpPr>
        <p:spPr>
          <a:xfrm>
            <a:off x="10809605" y="3717925"/>
            <a:ext cx="1152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sym typeface="+mn-ea"/>
              </a:rPr>
              <a:t>485</a:t>
            </a:r>
            <a:r>
              <a:rPr lang="zh-CN" altLang="en-US" sz="1200">
                <a:sym typeface="+mn-ea"/>
              </a:rPr>
              <a:t>通讯输入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自选图形 1011"/>
          <p:cNvSpPr/>
          <p:nvPr>
            <p:custDataLst>
              <p:tags r:id="rId9"/>
            </p:custDataLst>
          </p:nvPr>
        </p:nvSpPr>
        <p:spPr>
          <a:xfrm>
            <a:off x="10809605" y="4719320"/>
            <a:ext cx="1152000" cy="3600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ym typeface="+mn-ea"/>
              </a:rPr>
              <a:t>扶手气阀插件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自选图形 1011"/>
          <p:cNvSpPr/>
          <p:nvPr>
            <p:custDataLst>
              <p:tags r:id="rId10"/>
            </p:custDataLst>
          </p:nvPr>
        </p:nvSpPr>
        <p:spPr>
          <a:xfrm>
            <a:off x="10809605" y="5379720"/>
            <a:ext cx="1152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sym typeface="+mn-ea"/>
              </a:rPr>
              <a:t>DC24V</a:t>
            </a:r>
            <a:r>
              <a:rPr lang="zh-CN" altLang="en-US" sz="1200">
                <a:sym typeface="+mn-ea"/>
              </a:rPr>
              <a:t>输入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自选图形 1011"/>
          <p:cNvSpPr/>
          <p:nvPr>
            <p:custDataLst>
              <p:tags r:id="rId11"/>
            </p:custDataLst>
          </p:nvPr>
        </p:nvSpPr>
        <p:spPr>
          <a:xfrm>
            <a:off x="7110730" y="5969635"/>
            <a:ext cx="1152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sym typeface="+mn-ea"/>
              </a:rPr>
              <a:t>DC24V</a:t>
            </a:r>
            <a:r>
              <a:rPr lang="zh-CN" altLang="en-US" sz="1200">
                <a:sym typeface="+mn-ea"/>
              </a:rPr>
              <a:t>充电</a:t>
            </a:r>
            <a:endParaRPr lang="zh-CN" altLang="en-US" sz="1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图片 26" descr="e2f979c1-f594-4ee9-a626-010685ad47f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4575" t="27523" r="22911" b="22024"/>
          <a:stretch>
            <a:fillRect/>
          </a:stretch>
        </p:blipFill>
        <p:spPr>
          <a:xfrm rot="5400000">
            <a:off x="2470785" y="4234815"/>
            <a:ext cx="1135380" cy="1130300"/>
          </a:xfrm>
          <a:prstGeom prst="rect">
            <a:avLst/>
          </a:prstGeom>
        </p:spPr>
      </p:pic>
      <p:pic>
        <p:nvPicPr>
          <p:cNvPr id="26" name="图片 25" descr="274462fa-f7b3-4ccb-b594-0d2f5170c76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7625" t="22753" r="23606" b="23288"/>
          <a:stretch>
            <a:fillRect/>
          </a:stretch>
        </p:blipFill>
        <p:spPr>
          <a:xfrm rot="16200000">
            <a:off x="7516495" y="4071620"/>
            <a:ext cx="1193800" cy="1515110"/>
          </a:xfrm>
          <a:prstGeom prst="rect">
            <a:avLst/>
          </a:prstGeom>
        </p:spPr>
      </p:pic>
      <p:pic>
        <p:nvPicPr>
          <p:cNvPr id="25" name="图片 24" descr="a714ac22-be98-4b43-9f6b-656231f6514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3287" t="9958" r="16384" b="13976"/>
          <a:stretch>
            <a:fillRect/>
          </a:stretch>
        </p:blipFill>
        <p:spPr>
          <a:xfrm rot="5400000">
            <a:off x="7513320" y="1390015"/>
            <a:ext cx="1266190" cy="1858645"/>
          </a:xfrm>
          <a:prstGeom prst="rect">
            <a:avLst/>
          </a:prstGeom>
        </p:spPr>
      </p:pic>
      <p:pic>
        <p:nvPicPr>
          <p:cNvPr id="22" name="图片 21" descr="0cc0c0fa-fe89-4d97-9541-6579901da84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1639" t="18549" r="10024" b="16214"/>
          <a:stretch>
            <a:fillRect/>
          </a:stretch>
        </p:blipFill>
        <p:spPr>
          <a:xfrm rot="16200000">
            <a:off x="2639695" y="1306195"/>
            <a:ext cx="1213485" cy="1546860"/>
          </a:xfrm>
          <a:prstGeom prst="rect">
            <a:avLst/>
          </a:prstGeom>
        </p:spPr>
      </p:pic>
      <p:sp>
        <p:nvSpPr>
          <p:cNvPr id="9" name="自选图形 1011"/>
          <p:cNvSpPr/>
          <p:nvPr>
            <p:custDataLst>
              <p:tags r:id="rId9"/>
            </p:custDataLst>
          </p:nvPr>
        </p:nvSpPr>
        <p:spPr>
          <a:xfrm>
            <a:off x="2833370" y="930275"/>
            <a:ext cx="1224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行走计数插件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自选图形 1011"/>
          <p:cNvSpPr/>
          <p:nvPr>
            <p:custDataLst>
              <p:tags r:id="rId10"/>
            </p:custDataLst>
          </p:nvPr>
        </p:nvSpPr>
        <p:spPr>
          <a:xfrm>
            <a:off x="4396740" y="2340610"/>
            <a:ext cx="1224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宽中窄插件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自选图形 1011"/>
          <p:cNvSpPr/>
          <p:nvPr>
            <p:custDataLst>
              <p:tags r:id="rId11"/>
            </p:custDataLst>
          </p:nvPr>
        </p:nvSpPr>
        <p:spPr>
          <a:xfrm>
            <a:off x="7805420" y="3802380"/>
            <a:ext cx="1224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限位插件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" name="自选图形 1011"/>
          <p:cNvSpPr/>
          <p:nvPr>
            <p:custDataLst>
              <p:tags r:id="rId12"/>
            </p:custDataLst>
          </p:nvPr>
        </p:nvSpPr>
        <p:spPr>
          <a:xfrm>
            <a:off x="3874135" y="4839335"/>
            <a:ext cx="1224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计数插件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自选图形 1011"/>
          <p:cNvSpPr/>
          <p:nvPr>
            <p:custDataLst>
              <p:tags r:id="rId13"/>
            </p:custDataLst>
          </p:nvPr>
        </p:nvSpPr>
        <p:spPr>
          <a:xfrm>
            <a:off x="5711190" y="1686560"/>
            <a:ext cx="1224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宽中窄插件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自选图形 1011"/>
          <p:cNvSpPr/>
          <p:nvPr>
            <p:custDataLst>
              <p:tags r:id="rId14"/>
            </p:custDataLst>
          </p:nvPr>
        </p:nvSpPr>
        <p:spPr>
          <a:xfrm>
            <a:off x="2562860" y="2884805"/>
            <a:ext cx="136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zh-CN" sz="1200">
                <a:latin typeface="微软雅黑" panose="020B0503020204020204" charset="-122"/>
                <a:ea typeface="微软雅黑" panose="020B0503020204020204" charset="-122"/>
              </a:rPr>
              <a:t>上机芯宽中窄板</a:t>
            </a:r>
            <a:endParaRPr lang="zh-CN" altLang="zh-CN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自选图形 1011"/>
          <p:cNvSpPr/>
          <p:nvPr>
            <p:custDataLst>
              <p:tags r:id="rId15"/>
            </p:custDataLst>
          </p:nvPr>
        </p:nvSpPr>
        <p:spPr>
          <a:xfrm>
            <a:off x="7503160" y="5573395"/>
            <a:ext cx="136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限位板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自选图形 1011"/>
          <p:cNvSpPr/>
          <p:nvPr>
            <p:custDataLst>
              <p:tags r:id="rId16"/>
            </p:custDataLst>
          </p:nvPr>
        </p:nvSpPr>
        <p:spPr>
          <a:xfrm>
            <a:off x="2331720" y="5539105"/>
            <a:ext cx="136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计数板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自选图形 1011"/>
          <p:cNvSpPr/>
          <p:nvPr>
            <p:custDataLst>
              <p:tags r:id="rId17"/>
            </p:custDataLst>
          </p:nvPr>
        </p:nvSpPr>
        <p:spPr>
          <a:xfrm>
            <a:off x="7355840" y="955675"/>
            <a:ext cx="787400" cy="51816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行走计数插件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自选图形 1011"/>
          <p:cNvSpPr/>
          <p:nvPr>
            <p:custDataLst>
              <p:tags r:id="rId18"/>
            </p:custDataLst>
          </p:nvPr>
        </p:nvSpPr>
        <p:spPr>
          <a:xfrm>
            <a:off x="8199755" y="960120"/>
            <a:ext cx="974090" cy="51371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左右曲臂体测插件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自选图形 1011"/>
          <p:cNvSpPr/>
          <p:nvPr>
            <p:custDataLst>
              <p:tags r:id="rId19"/>
            </p:custDataLst>
          </p:nvPr>
        </p:nvSpPr>
        <p:spPr>
          <a:xfrm>
            <a:off x="7377430" y="3039110"/>
            <a:ext cx="136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zh-CN" sz="1200">
                <a:latin typeface="微软雅黑" panose="020B0503020204020204" charset="-122"/>
                <a:ea typeface="微软雅黑" panose="020B0503020204020204" charset="-122"/>
              </a:rPr>
              <a:t>下机芯宽中窄板</a:t>
            </a:r>
            <a:endParaRPr lang="zh-CN" altLang="zh-CN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8425" y="188595"/>
            <a:ext cx="8646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2.7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机芯宽中窄板，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限位板，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计数板</a:t>
            </a:r>
            <a:r>
              <a:rPr 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示意图</a:t>
            </a:r>
            <a:endParaRPr 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H="1">
            <a:off x="3505200" y="1348105"/>
            <a:ext cx="13970" cy="10077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>
            <a:stCxn id="65" idx="1"/>
          </p:cNvCxnSpPr>
          <p:nvPr/>
        </p:nvCxnSpPr>
        <p:spPr>
          <a:xfrm flipH="1">
            <a:off x="3699510" y="2520950"/>
            <a:ext cx="697230" cy="254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8698230" y="4162425"/>
            <a:ext cx="10160" cy="5365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2790190" y="5009515"/>
            <a:ext cx="1083945" cy="196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8016240" y="1470025"/>
            <a:ext cx="5080" cy="4400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8472170" y="1473835"/>
            <a:ext cx="5080" cy="4400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6935470" y="1889760"/>
            <a:ext cx="843915" cy="101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123825" y="205105"/>
            <a:ext cx="10123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2.8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脚底转接板，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机芯行程限位板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压杆感应板示意图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3" name="图片 32" descr="0a3bae79-eee1-428a-ae06-c37e0aae1d7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9784" t="24712" r="18541" b="23055"/>
          <a:stretch>
            <a:fillRect/>
          </a:stretch>
        </p:blipFill>
        <p:spPr>
          <a:xfrm flipH="1">
            <a:off x="10175875" y="1605915"/>
            <a:ext cx="1866900" cy="1108075"/>
          </a:xfrm>
          <a:prstGeom prst="rect">
            <a:avLst/>
          </a:prstGeom>
        </p:spPr>
      </p:pic>
      <p:pic>
        <p:nvPicPr>
          <p:cNvPr id="34" name="图片 33" descr="2cb20608-ac96-49f6-a729-1190845b028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759" t="22165" r="17510" b="12819"/>
          <a:stretch>
            <a:fillRect/>
          </a:stretch>
        </p:blipFill>
        <p:spPr>
          <a:xfrm>
            <a:off x="7976235" y="1605915"/>
            <a:ext cx="1383665" cy="1108075"/>
          </a:xfrm>
          <a:prstGeom prst="rect">
            <a:avLst/>
          </a:prstGeom>
        </p:spPr>
      </p:pic>
      <p:sp>
        <p:nvSpPr>
          <p:cNvPr id="35" name="自选图形 1011"/>
          <p:cNvSpPr/>
          <p:nvPr>
            <p:custDataLst>
              <p:tags r:id="rId5"/>
            </p:custDataLst>
          </p:nvPr>
        </p:nvSpPr>
        <p:spPr>
          <a:xfrm>
            <a:off x="7984490" y="1047115"/>
            <a:ext cx="1214120" cy="51879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上机芯行程限位板插件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自选图形 1011"/>
          <p:cNvSpPr/>
          <p:nvPr>
            <p:custDataLst>
              <p:tags r:id="rId6"/>
            </p:custDataLst>
          </p:nvPr>
        </p:nvSpPr>
        <p:spPr>
          <a:xfrm>
            <a:off x="8253730" y="2893695"/>
            <a:ext cx="944880" cy="5886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上机芯行程限位板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自选图形 1011"/>
          <p:cNvSpPr/>
          <p:nvPr>
            <p:custDataLst>
              <p:tags r:id="rId7"/>
            </p:custDataLst>
          </p:nvPr>
        </p:nvSpPr>
        <p:spPr>
          <a:xfrm>
            <a:off x="10311130" y="3025140"/>
            <a:ext cx="1649095" cy="33528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下机芯行程限位板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自选图形 1011"/>
          <p:cNvSpPr/>
          <p:nvPr>
            <p:custDataLst>
              <p:tags r:id="rId8"/>
            </p:custDataLst>
          </p:nvPr>
        </p:nvSpPr>
        <p:spPr>
          <a:xfrm>
            <a:off x="10311130" y="1047115"/>
            <a:ext cx="1306195" cy="54038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下机芯行程限位板插件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椭圆 7"/>
          <p:cNvSpPr/>
          <p:nvPr>
            <p:custDataLst>
              <p:tags r:id="rId9"/>
            </p:custDataLst>
          </p:nvPr>
        </p:nvSpPr>
        <p:spPr>
          <a:xfrm rot="16200000">
            <a:off x="10799445" y="1271905"/>
            <a:ext cx="612775" cy="171577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6357" tIns="33178" rIns="66357" bIns="33178" anchor="t" anchorCtr="0"/>
          <a:p>
            <a:endParaRPr lang="zh-CN" altLang="en-US" sz="116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8318500" y="1565910"/>
            <a:ext cx="4445" cy="516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11039475" y="1584325"/>
            <a:ext cx="16510" cy="2355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1" name="图片 50" descr="f0769844-ae0c-4546-a7f8-487bda48e7e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32687" t="24888" r="26362" b="20180"/>
          <a:stretch>
            <a:fillRect/>
          </a:stretch>
        </p:blipFill>
        <p:spPr>
          <a:xfrm rot="5400000">
            <a:off x="9237980" y="4261485"/>
            <a:ext cx="1135380" cy="1424940"/>
          </a:xfrm>
          <a:prstGeom prst="rect">
            <a:avLst/>
          </a:prstGeom>
        </p:spPr>
      </p:pic>
      <p:sp>
        <p:nvSpPr>
          <p:cNvPr id="52" name="自选图形 1011"/>
          <p:cNvSpPr/>
          <p:nvPr>
            <p:custDataLst>
              <p:tags r:id="rId12"/>
            </p:custDataLst>
          </p:nvPr>
        </p:nvSpPr>
        <p:spPr>
          <a:xfrm>
            <a:off x="9253220" y="3949700"/>
            <a:ext cx="1184910" cy="39243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压杆感应插件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自选图形 1011"/>
          <p:cNvSpPr/>
          <p:nvPr>
            <p:custDataLst>
              <p:tags r:id="rId13"/>
            </p:custDataLst>
          </p:nvPr>
        </p:nvSpPr>
        <p:spPr>
          <a:xfrm>
            <a:off x="9254490" y="5713095"/>
            <a:ext cx="1263650" cy="36766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压杆感应插件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4" name="直接箭头连接符 53"/>
          <p:cNvCxnSpPr>
            <a:stCxn id="52" idx="2"/>
          </p:cNvCxnSpPr>
          <p:nvPr/>
        </p:nvCxnSpPr>
        <p:spPr>
          <a:xfrm>
            <a:off x="9845675" y="4342130"/>
            <a:ext cx="12065" cy="5207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2415" y="1522095"/>
            <a:ext cx="5210175" cy="4171950"/>
          </a:xfrm>
          <a:prstGeom prst="rect">
            <a:avLst/>
          </a:prstGeom>
        </p:spPr>
      </p:pic>
      <p:sp>
        <p:nvSpPr>
          <p:cNvPr id="6157" name="自选图形 141"/>
          <p:cNvSpPr/>
          <p:nvPr>
            <p:custDataLst>
              <p:tags r:id="rId15"/>
            </p:custDataLst>
          </p:nvPr>
        </p:nvSpPr>
        <p:spPr>
          <a:xfrm>
            <a:off x="2771775" y="933450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防夹伤信号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自选图形 141"/>
          <p:cNvSpPr/>
          <p:nvPr>
            <p:custDataLst>
              <p:tags r:id="rId16"/>
            </p:custDataLst>
          </p:nvPr>
        </p:nvSpPr>
        <p:spPr>
          <a:xfrm>
            <a:off x="3846195" y="933450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足底防夹伤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自选图形 141"/>
          <p:cNvSpPr/>
          <p:nvPr>
            <p:custDataLst>
              <p:tags r:id="rId17"/>
            </p:custDataLst>
          </p:nvPr>
        </p:nvSpPr>
        <p:spPr>
          <a:xfrm>
            <a:off x="76835" y="3599815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小腿侧面防夹伤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自选图形 141"/>
          <p:cNvSpPr/>
          <p:nvPr>
            <p:custDataLst>
              <p:tags r:id="rId18"/>
            </p:custDataLst>
          </p:nvPr>
        </p:nvSpPr>
        <p:spPr>
          <a:xfrm>
            <a:off x="7304405" y="4515485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伸缩电机信号输出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自选图形 141"/>
          <p:cNvSpPr/>
          <p:nvPr>
            <p:custDataLst>
              <p:tags r:id="rId19"/>
            </p:custDataLst>
          </p:nvPr>
        </p:nvSpPr>
        <p:spPr>
          <a:xfrm>
            <a:off x="7304405" y="3599815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伸缩电机信号输入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自选图形 141"/>
          <p:cNvSpPr/>
          <p:nvPr>
            <p:custDataLst>
              <p:tags r:id="rId20"/>
            </p:custDataLst>
          </p:nvPr>
        </p:nvSpPr>
        <p:spPr>
          <a:xfrm>
            <a:off x="76200" y="2611755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小腿滚轮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24V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自选图形 141"/>
          <p:cNvSpPr/>
          <p:nvPr>
            <p:custDataLst>
              <p:tags r:id="rId21"/>
            </p:custDataLst>
          </p:nvPr>
        </p:nvSpPr>
        <p:spPr>
          <a:xfrm>
            <a:off x="4505325" y="5883910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足底感应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7" name="直接箭头连接符 26"/>
          <p:cNvCxnSpPr>
            <a:stCxn id="18" idx="2"/>
          </p:cNvCxnSpPr>
          <p:nvPr/>
        </p:nvCxnSpPr>
        <p:spPr>
          <a:xfrm>
            <a:off x="4296410" y="1473200"/>
            <a:ext cx="11430" cy="13741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自选图形 141"/>
          <p:cNvSpPr/>
          <p:nvPr>
            <p:custDataLst>
              <p:tags r:id="rId22"/>
            </p:custDataLst>
          </p:nvPr>
        </p:nvSpPr>
        <p:spPr>
          <a:xfrm>
            <a:off x="56515" y="4239895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indent="0" algn="ctr">
              <a:buNone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小腿滚轮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24V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3908425" y="4962525"/>
            <a:ext cx="1965960" cy="8439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>
          <a:xfrm flipH="1">
            <a:off x="3315335" y="1464310"/>
            <a:ext cx="26035" cy="6388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>
            <a:stCxn id="19" idx="3"/>
          </p:cNvCxnSpPr>
          <p:nvPr/>
        </p:nvCxnSpPr>
        <p:spPr>
          <a:xfrm flipV="1">
            <a:off x="976630" y="3830320"/>
            <a:ext cx="3103245" cy="39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22" idx="1"/>
          </p:cNvCxnSpPr>
          <p:nvPr/>
        </p:nvCxnSpPr>
        <p:spPr>
          <a:xfrm flipH="1" flipV="1">
            <a:off x="6479540" y="3858260"/>
            <a:ext cx="824865" cy="114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H="1" flipV="1">
            <a:off x="6479540" y="4702175"/>
            <a:ext cx="824865" cy="114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29" idx="3"/>
          </p:cNvCxnSpPr>
          <p:nvPr/>
        </p:nvCxnSpPr>
        <p:spPr>
          <a:xfrm flipV="1">
            <a:off x="956310" y="4504055"/>
            <a:ext cx="1322705" cy="57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V="1">
            <a:off x="947420" y="2812415"/>
            <a:ext cx="1322705" cy="57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 flipH="1" flipV="1">
            <a:off x="4945380" y="5320030"/>
            <a:ext cx="19050" cy="5638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2615565" y="3360420"/>
            <a:ext cx="2045335" cy="8439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" name="图片 27" descr="f0769844-ae0c-4546-a7f8-487bda48e7e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2687" t="24888" r="26362" b="20180"/>
          <a:stretch>
            <a:fillRect/>
          </a:stretch>
        </p:blipFill>
        <p:spPr>
          <a:xfrm rot="5400000">
            <a:off x="8390890" y="4253230"/>
            <a:ext cx="1135380" cy="1424940"/>
          </a:xfrm>
          <a:prstGeom prst="rect">
            <a:avLst/>
          </a:prstGeom>
        </p:spPr>
      </p:pic>
      <p:sp>
        <p:nvSpPr>
          <p:cNvPr id="19" name="自选图形 1011"/>
          <p:cNvSpPr/>
          <p:nvPr>
            <p:custDataLst>
              <p:tags r:id="rId3"/>
            </p:custDataLst>
          </p:nvPr>
        </p:nvSpPr>
        <p:spPr>
          <a:xfrm>
            <a:off x="8406130" y="3941445"/>
            <a:ext cx="1224000" cy="39243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压杆感应插件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自选图形 1011"/>
          <p:cNvSpPr/>
          <p:nvPr>
            <p:custDataLst>
              <p:tags r:id="rId4"/>
            </p:custDataLst>
          </p:nvPr>
        </p:nvSpPr>
        <p:spPr>
          <a:xfrm>
            <a:off x="8366760" y="5704840"/>
            <a:ext cx="1368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压杆感应插件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9031605" y="4344035"/>
            <a:ext cx="0" cy="7048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3" name="图片 32" descr="0a3bae79-eee1-428a-ae06-c37e0aae1d7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9784" t="24712" r="18541" b="23055"/>
          <a:stretch>
            <a:fillRect/>
          </a:stretch>
        </p:blipFill>
        <p:spPr>
          <a:xfrm flipH="1">
            <a:off x="9536430" y="1777365"/>
            <a:ext cx="1866900" cy="1108075"/>
          </a:xfrm>
          <a:prstGeom prst="rect">
            <a:avLst/>
          </a:prstGeom>
        </p:spPr>
      </p:pic>
      <p:pic>
        <p:nvPicPr>
          <p:cNvPr id="34" name="图片 33" descr="2cb20608-ac96-49f6-a729-1190845b028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759" t="22165" r="17510" b="12819"/>
          <a:stretch>
            <a:fillRect/>
          </a:stretch>
        </p:blipFill>
        <p:spPr>
          <a:xfrm>
            <a:off x="7336790" y="1777365"/>
            <a:ext cx="1383665" cy="1108075"/>
          </a:xfrm>
          <a:prstGeom prst="rect">
            <a:avLst/>
          </a:prstGeom>
        </p:spPr>
      </p:pic>
      <p:sp>
        <p:nvSpPr>
          <p:cNvPr id="35" name="自选图形 1011"/>
          <p:cNvSpPr/>
          <p:nvPr>
            <p:custDataLst>
              <p:tags r:id="rId9"/>
            </p:custDataLst>
          </p:nvPr>
        </p:nvSpPr>
        <p:spPr>
          <a:xfrm>
            <a:off x="7345045" y="1218565"/>
            <a:ext cx="1214120" cy="51879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上机芯行程限位板插件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自选图形 1011"/>
          <p:cNvSpPr/>
          <p:nvPr>
            <p:custDataLst>
              <p:tags r:id="rId10"/>
            </p:custDataLst>
          </p:nvPr>
        </p:nvSpPr>
        <p:spPr>
          <a:xfrm>
            <a:off x="7352665" y="3145790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上机芯行程限位板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自选图形 1011"/>
          <p:cNvSpPr/>
          <p:nvPr>
            <p:custDataLst>
              <p:tags r:id="rId11"/>
            </p:custDataLst>
          </p:nvPr>
        </p:nvSpPr>
        <p:spPr>
          <a:xfrm>
            <a:off x="9671685" y="3196590"/>
            <a:ext cx="1440000" cy="36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下机芯行程限位板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自选图形 1011"/>
          <p:cNvSpPr/>
          <p:nvPr>
            <p:custDataLst>
              <p:tags r:id="rId12"/>
            </p:custDataLst>
          </p:nvPr>
        </p:nvSpPr>
        <p:spPr>
          <a:xfrm>
            <a:off x="9671685" y="1218565"/>
            <a:ext cx="1306195" cy="54038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下机芯行程限位板插件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椭圆 7"/>
          <p:cNvSpPr/>
          <p:nvPr>
            <p:custDataLst>
              <p:tags r:id="rId13"/>
            </p:custDataLst>
          </p:nvPr>
        </p:nvSpPr>
        <p:spPr>
          <a:xfrm rot="16200000">
            <a:off x="10236835" y="1437005"/>
            <a:ext cx="529590" cy="1644015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6357" tIns="33178" rIns="66357" bIns="33178" anchor="t" anchorCtr="0"/>
          <a:p>
            <a:endParaRPr lang="zh-CN" altLang="en-US" sz="116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>
            <a:off x="7614285" y="1757045"/>
            <a:ext cx="9525" cy="4965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10400030" y="1755775"/>
            <a:ext cx="16510" cy="2355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图片 3" descr="企业微信截图_170841453694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2032635" y="1799590"/>
            <a:ext cx="2333625" cy="3933825"/>
          </a:xfrm>
          <a:prstGeom prst="rect">
            <a:avLst/>
          </a:prstGeom>
        </p:spPr>
      </p:pic>
      <p:sp>
        <p:nvSpPr>
          <p:cNvPr id="6" name="自选图形 141"/>
          <p:cNvSpPr/>
          <p:nvPr>
            <p:custDataLst>
              <p:tags r:id="rId15"/>
            </p:custDataLst>
          </p:nvPr>
        </p:nvSpPr>
        <p:spPr>
          <a:xfrm>
            <a:off x="1076325" y="1784350"/>
            <a:ext cx="756000" cy="50292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</a:rPr>
              <a:t>左扶手彩灯</a:t>
            </a:r>
            <a:endParaRPr lang="zh-CN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自选图形 141"/>
          <p:cNvSpPr/>
          <p:nvPr>
            <p:custDataLst>
              <p:tags r:id="rId16"/>
            </p:custDataLst>
          </p:nvPr>
        </p:nvSpPr>
        <p:spPr>
          <a:xfrm>
            <a:off x="4686935" y="1784350"/>
            <a:ext cx="756000" cy="50292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</a:rPr>
              <a:t>主板通讯插件</a:t>
            </a:r>
            <a:endParaRPr lang="zh-CN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自选图形 141"/>
          <p:cNvSpPr/>
          <p:nvPr>
            <p:custDataLst>
              <p:tags r:id="rId17"/>
            </p:custDataLst>
          </p:nvPr>
        </p:nvSpPr>
        <p:spPr>
          <a:xfrm>
            <a:off x="2240280" y="1784350"/>
            <a:ext cx="756000" cy="50292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</a:rPr>
              <a:t>右扶手彩灯</a:t>
            </a:r>
            <a:endParaRPr lang="zh-CN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自选图形 141"/>
          <p:cNvSpPr/>
          <p:nvPr>
            <p:custDataLst>
              <p:tags r:id="rId18"/>
            </p:custDataLst>
          </p:nvPr>
        </p:nvSpPr>
        <p:spPr>
          <a:xfrm>
            <a:off x="3491230" y="1784350"/>
            <a:ext cx="756000" cy="50292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horz" wrap="square" anchor="ctr" anchorCtr="0"/>
          <a:p>
            <a:pPr algn="ctr"/>
            <a:r>
              <a:rPr lang="zh-CN" sz="1200">
                <a:latin typeface="微软雅黑" panose="020B0503020204020204" charset="-122"/>
                <a:ea typeface="微软雅黑" panose="020B0503020204020204" charset="-122"/>
              </a:rPr>
              <a:t>右头罩彩灯</a:t>
            </a:r>
            <a:endParaRPr lang="zh-CN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箭头连接符 20"/>
          <p:cNvCxnSpPr>
            <a:stCxn id="6" idx="2"/>
          </p:cNvCxnSpPr>
          <p:nvPr/>
        </p:nvCxnSpPr>
        <p:spPr>
          <a:xfrm>
            <a:off x="1454785" y="2287270"/>
            <a:ext cx="9525" cy="9944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038090" y="2287270"/>
            <a:ext cx="9525" cy="9944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3825875" y="2287270"/>
            <a:ext cx="9525" cy="9944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2613660" y="2287270"/>
            <a:ext cx="9525" cy="9944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0" y="224155"/>
            <a:ext cx="8371205" cy="586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2.9</a:t>
            </a:r>
            <a:r>
              <a:rPr 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彩灯转接板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，机芯行程限位板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压杆感应板示意图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51765" y="155575"/>
            <a:ext cx="5030470" cy="581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chemeClr val="bg1"/>
                </a:solidFill>
                <a:sym typeface="+mn-ea"/>
              </a:rPr>
              <a:t>2.10</a:t>
            </a:r>
            <a:r>
              <a:rPr 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电源整流板，插件示意图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57" name="图片 21" descr="截图20230619115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193540" y="-230505"/>
            <a:ext cx="3218815" cy="755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自选图形 1011"/>
          <p:cNvSpPr/>
          <p:nvPr>
            <p:custDataLst>
              <p:tags r:id="rId2"/>
            </p:custDataLst>
          </p:nvPr>
        </p:nvSpPr>
        <p:spPr>
          <a:xfrm>
            <a:off x="5563870" y="825500"/>
            <a:ext cx="648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DC24V</a:t>
            </a:r>
            <a:r>
              <a:rPr lang="zh-CN" altLang="en-US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主板</a:t>
            </a:r>
            <a:endParaRPr lang="zh-CN" altLang="en-US" sz="120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12" name="自选图形 1011"/>
          <p:cNvSpPr/>
          <p:nvPr>
            <p:custDataLst>
              <p:tags r:id="rId3"/>
            </p:custDataLst>
          </p:nvPr>
        </p:nvSpPr>
        <p:spPr>
          <a:xfrm>
            <a:off x="7618095" y="556006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+mj-ea"/>
                <a:ea typeface="+mj-ea"/>
              </a:rPr>
              <a:t>小腿气泵</a:t>
            </a:r>
            <a:endParaRPr lang="zh-CN" altLang="en-US" sz="12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3" name="自选图形 1011"/>
          <p:cNvSpPr/>
          <p:nvPr>
            <p:custDataLst>
              <p:tags r:id="rId4"/>
            </p:custDataLst>
          </p:nvPr>
        </p:nvSpPr>
        <p:spPr>
          <a:xfrm>
            <a:off x="8500110" y="5560060"/>
            <a:ext cx="72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+mj-ea"/>
                <a:ea typeface="+mj-ea"/>
              </a:rPr>
              <a:t>主机气泵</a:t>
            </a:r>
            <a:endParaRPr lang="zh-CN" altLang="en-US" sz="12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4" name="自选图形 1011"/>
          <p:cNvSpPr/>
          <p:nvPr>
            <p:custDataLst>
              <p:tags r:id="rId5"/>
            </p:custDataLst>
          </p:nvPr>
        </p:nvSpPr>
        <p:spPr>
          <a:xfrm>
            <a:off x="3845560" y="5570855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变压器插件</a:t>
            </a:r>
            <a:endParaRPr lang="zh-CN" sz="120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5" name="自选图形 1011"/>
          <p:cNvSpPr/>
          <p:nvPr>
            <p:custDataLst>
              <p:tags r:id="rId6"/>
            </p:custDataLst>
          </p:nvPr>
        </p:nvSpPr>
        <p:spPr>
          <a:xfrm>
            <a:off x="5326380" y="5570855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变压器插件</a:t>
            </a:r>
            <a:endParaRPr lang="zh-CN" sz="120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6" name="自选图形 1011"/>
          <p:cNvSpPr/>
          <p:nvPr>
            <p:custDataLst>
              <p:tags r:id="rId7"/>
            </p:custDataLst>
          </p:nvPr>
        </p:nvSpPr>
        <p:spPr>
          <a:xfrm>
            <a:off x="4833620" y="825500"/>
            <a:ext cx="648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DC24V</a:t>
            </a:r>
            <a:r>
              <a:rPr lang="zh-CN" altLang="en-US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机芯</a:t>
            </a:r>
            <a:endParaRPr lang="en-US" altLang="zh-CN" sz="120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0" name="自选图形 1011"/>
          <p:cNvSpPr/>
          <p:nvPr>
            <p:custDataLst>
              <p:tags r:id="rId8"/>
            </p:custDataLst>
          </p:nvPr>
        </p:nvSpPr>
        <p:spPr>
          <a:xfrm>
            <a:off x="8113395" y="832485"/>
            <a:ext cx="648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solidFill>
                  <a:schemeClr val="tx1"/>
                </a:solidFill>
                <a:latin typeface="+mj-ea"/>
                <a:ea typeface="+mj-ea"/>
              </a:rPr>
              <a:t>气泵通讯</a:t>
            </a:r>
            <a:endParaRPr lang="zh-CN" sz="12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3" name="自选图形 1011"/>
          <p:cNvSpPr/>
          <p:nvPr>
            <p:custDataLst>
              <p:tags r:id="rId9"/>
            </p:custDataLst>
          </p:nvPr>
        </p:nvSpPr>
        <p:spPr>
          <a:xfrm>
            <a:off x="3685540" y="821690"/>
            <a:ext cx="648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+mj-ea"/>
                <a:ea typeface="+mj-ea"/>
                <a:cs typeface="+mj-ea"/>
                <a:sym typeface="+mn-ea"/>
              </a:rPr>
              <a:t>主板气阀</a:t>
            </a:r>
            <a:r>
              <a:rPr lang="en-US" altLang="zh-CN" sz="1200">
                <a:latin typeface="+mj-ea"/>
                <a:ea typeface="+mj-ea"/>
                <a:cs typeface="+mj-ea"/>
                <a:sym typeface="+mn-ea"/>
              </a:rPr>
              <a:t>24V</a:t>
            </a:r>
            <a:endParaRPr lang="en-US" altLang="zh-CN" sz="120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8488045" y="1572895"/>
            <a:ext cx="12065" cy="6991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H="1" flipV="1">
            <a:off x="8736330" y="4724400"/>
            <a:ext cx="9525" cy="8337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H="1" flipV="1">
            <a:off x="8041005" y="4704715"/>
            <a:ext cx="4445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5778500" y="1588770"/>
            <a:ext cx="12065" cy="6991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>
            <a:off x="3839210" y="1572895"/>
            <a:ext cx="6350" cy="828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2844800" y="1567815"/>
            <a:ext cx="6350" cy="828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5181600" y="1572895"/>
            <a:ext cx="6350" cy="828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 flipV="1">
            <a:off x="4305300" y="4724400"/>
            <a:ext cx="4445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 flipV="1">
            <a:off x="5774055" y="4724400"/>
            <a:ext cx="4445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>
            <a:off x="3342005" y="1572895"/>
            <a:ext cx="6350" cy="828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自选图形 1011"/>
          <p:cNvSpPr/>
          <p:nvPr>
            <p:custDataLst>
              <p:tags r:id="rId10"/>
            </p:custDataLst>
          </p:nvPr>
        </p:nvSpPr>
        <p:spPr>
          <a:xfrm>
            <a:off x="3014345" y="820420"/>
            <a:ext cx="648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右小腿</a:t>
            </a:r>
            <a:r>
              <a:rPr lang="en-US" altLang="zh-CN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24V</a:t>
            </a:r>
            <a:endParaRPr lang="en-US" altLang="zh-CN" sz="120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37" name="自选图形 1011"/>
          <p:cNvSpPr/>
          <p:nvPr>
            <p:custDataLst>
              <p:tags r:id="rId11"/>
            </p:custDataLst>
          </p:nvPr>
        </p:nvSpPr>
        <p:spPr>
          <a:xfrm>
            <a:off x="2343150" y="826135"/>
            <a:ext cx="648000" cy="75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左小腿</a:t>
            </a:r>
            <a:r>
              <a:rPr lang="en-US" altLang="zh-CN" sz="1200">
                <a:solidFill>
                  <a:schemeClr val="tx1"/>
                </a:solidFill>
                <a:latin typeface="+mj-ea"/>
                <a:ea typeface="+mj-ea"/>
                <a:cs typeface="+mj-ea"/>
              </a:rPr>
              <a:t>24V</a:t>
            </a:r>
            <a:endParaRPr lang="en-US" altLang="zh-CN" sz="120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9aa3ff3f-de32-4737-a9a6-07a07802bf6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2949" t="31767" r="24201" b="30995"/>
          <a:stretch>
            <a:fillRect/>
          </a:stretch>
        </p:blipFill>
        <p:spPr>
          <a:xfrm>
            <a:off x="7567295" y="1890395"/>
            <a:ext cx="4426585" cy="2843530"/>
          </a:xfrm>
          <a:prstGeom prst="rect">
            <a:avLst/>
          </a:prstGeom>
        </p:spPr>
      </p:pic>
      <p:sp>
        <p:nvSpPr>
          <p:cNvPr id="9" name="自选图形 1011"/>
          <p:cNvSpPr/>
          <p:nvPr>
            <p:custDataLst>
              <p:tags r:id="rId3"/>
            </p:custDataLst>
          </p:nvPr>
        </p:nvSpPr>
        <p:spPr>
          <a:xfrm>
            <a:off x="11049635" y="5176520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AC220V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自选图形 1011"/>
          <p:cNvSpPr/>
          <p:nvPr>
            <p:custDataLst>
              <p:tags r:id="rId4"/>
            </p:custDataLst>
          </p:nvPr>
        </p:nvSpPr>
        <p:spPr>
          <a:xfrm>
            <a:off x="6116320" y="3763010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5V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电源输出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自选图形 1011"/>
          <p:cNvSpPr/>
          <p:nvPr>
            <p:custDataLst>
              <p:tags r:id="rId5"/>
            </p:custDataLst>
          </p:nvPr>
        </p:nvSpPr>
        <p:spPr>
          <a:xfrm>
            <a:off x="10604500" y="1162685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AC220V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5575" y="158115"/>
            <a:ext cx="6118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2.11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蓝牙板，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5V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电源板示意图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7016115" y="4075430"/>
            <a:ext cx="949325" cy="133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11049635" y="1702435"/>
            <a:ext cx="10160" cy="6927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11524615" y="4428490"/>
            <a:ext cx="3810" cy="7480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自选图形 766"/>
          <p:cNvSpPr/>
          <p:nvPr>
            <p:custDataLst>
              <p:tags r:id="rId6"/>
            </p:custDataLst>
          </p:nvPr>
        </p:nvSpPr>
        <p:spPr>
          <a:xfrm>
            <a:off x="688023" y="4940300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信号插件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自选图形 766"/>
          <p:cNvSpPr/>
          <p:nvPr>
            <p:custDataLst>
              <p:tags r:id="rId7"/>
            </p:custDataLst>
          </p:nvPr>
        </p:nvSpPr>
        <p:spPr>
          <a:xfrm>
            <a:off x="4294188" y="1743393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手控器插座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自选图形 766"/>
          <p:cNvSpPr/>
          <p:nvPr>
            <p:custDataLst>
              <p:tags r:id="rId8"/>
            </p:custDataLst>
          </p:nvPr>
        </p:nvSpPr>
        <p:spPr>
          <a:xfrm>
            <a:off x="3091815" y="4939983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左喇叭插件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自选图形 766"/>
          <p:cNvSpPr/>
          <p:nvPr>
            <p:custDataLst>
              <p:tags r:id="rId9"/>
            </p:custDataLst>
          </p:nvPr>
        </p:nvSpPr>
        <p:spPr>
          <a:xfrm>
            <a:off x="3364230" y="1743393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右喇叭插件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535" y="2562225"/>
            <a:ext cx="5041900" cy="2171700"/>
          </a:xfrm>
          <a:prstGeom prst="rect">
            <a:avLst/>
          </a:prstGeom>
        </p:spPr>
      </p:pic>
      <p:sp>
        <p:nvSpPr>
          <p:cNvPr id="18" name="自选图形 766"/>
          <p:cNvSpPr/>
          <p:nvPr>
            <p:custDataLst>
              <p:tags r:id="rId11"/>
            </p:custDataLst>
          </p:nvPr>
        </p:nvSpPr>
        <p:spPr>
          <a:xfrm>
            <a:off x="1167765" y="1760855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ST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卡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自选图形 766"/>
          <p:cNvSpPr/>
          <p:nvPr>
            <p:custDataLst>
              <p:tags r:id="rId12"/>
            </p:custDataLst>
          </p:nvPr>
        </p:nvSpPr>
        <p:spPr>
          <a:xfrm>
            <a:off x="4632960" y="4941253"/>
            <a:ext cx="900000" cy="540000"/>
          </a:xfrm>
          <a:prstGeom prst="wedgeRoundRectCallout">
            <a:avLst>
              <a:gd name="adj1" fmla="val -28731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主板通讯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5118735" y="4192270"/>
            <a:ext cx="3810" cy="7480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3463925" y="4406265"/>
            <a:ext cx="1905" cy="5340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1069975" y="4193540"/>
            <a:ext cx="3810" cy="7480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4632960" y="2246630"/>
            <a:ext cx="10160" cy="6927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>
            <a:off x="1537335" y="2246630"/>
            <a:ext cx="10160" cy="6927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3733800" y="2246630"/>
            <a:ext cx="10160" cy="6927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4" descr="企业微信截图_202302051109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94805" y="2035810"/>
            <a:ext cx="3587115" cy="2280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圆角矩形 24"/>
          <p:cNvSpPr/>
          <p:nvPr>
            <p:custDataLst>
              <p:tags r:id="rId3"/>
            </p:custDataLst>
          </p:nvPr>
        </p:nvSpPr>
        <p:spPr>
          <a:xfrm>
            <a:off x="8792210" y="4735830"/>
            <a:ext cx="1080000" cy="540000"/>
          </a:xfrm>
          <a:prstGeom prst="round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扶手体感通讯输出</a:t>
            </a:r>
            <a:endParaRPr lang="zh-CN" altLang="en-US" sz="12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圆角矩形 25"/>
          <p:cNvSpPr/>
          <p:nvPr>
            <p:custDataLst>
              <p:tags r:id="rId4"/>
            </p:custDataLst>
          </p:nvPr>
        </p:nvSpPr>
        <p:spPr>
          <a:xfrm>
            <a:off x="7082155" y="4735830"/>
            <a:ext cx="1080000" cy="540000"/>
          </a:xfrm>
          <a:prstGeom prst="round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485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通讯插件输入</a:t>
            </a:r>
            <a:endParaRPr lang="zh-CN" altLang="en-US" sz="12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39925" y="2105660"/>
            <a:ext cx="3140075" cy="2281555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2312670" y="4735830"/>
            <a:ext cx="1080000" cy="540000"/>
          </a:xfrm>
          <a:prstGeom prst="round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12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扶手按键板信号输出</a:t>
            </a:r>
            <a:endParaRPr lang="zh-CN" altLang="en-US" sz="12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8"/>
            </p:custDataLst>
          </p:nvPr>
        </p:nvSpPr>
        <p:spPr>
          <a:xfrm>
            <a:off x="2312670" y="1389380"/>
            <a:ext cx="1080000" cy="540000"/>
          </a:xfrm>
          <a:prstGeom prst="round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12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扶手板信号输出</a:t>
            </a:r>
            <a:endParaRPr lang="zh-CN" altLang="en-US" sz="12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9"/>
            </p:custDataLst>
          </p:nvPr>
        </p:nvSpPr>
        <p:spPr>
          <a:xfrm>
            <a:off x="3892550" y="1389380"/>
            <a:ext cx="1080000" cy="540000"/>
          </a:xfrm>
          <a:prstGeom prst="round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5V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信号输入</a:t>
            </a:r>
            <a:endParaRPr lang="zh-CN" altLang="en-US" sz="12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3892550" y="4735830"/>
            <a:ext cx="1080000" cy="540000"/>
          </a:xfrm>
          <a:prstGeom prst="round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12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心电检测信号输出</a:t>
            </a:r>
            <a:endParaRPr lang="zh-CN" altLang="en-US" sz="12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H="1" flipV="1">
            <a:off x="2850515" y="1929130"/>
            <a:ext cx="4445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4314190" y="1929130"/>
            <a:ext cx="4445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2778125" y="3907155"/>
            <a:ext cx="6350" cy="828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4307840" y="3907155"/>
            <a:ext cx="6350" cy="8286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7624445" y="3915410"/>
            <a:ext cx="4445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9330055" y="3915410"/>
            <a:ext cx="4445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98425" y="188595"/>
            <a:ext cx="8646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2.12 </a:t>
            </a:r>
            <a:r>
              <a:rPr 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扶手信号转接板，心电检测板示意图</a:t>
            </a:r>
            <a:endParaRPr 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8740659-1f5e-4700-9c9d-d70a204d640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369" t="4312" r="9112" b="12309"/>
          <a:stretch>
            <a:fillRect/>
          </a:stretch>
        </p:blipFill>
        <p:spPr>
          <a:xfrm>
            <a:off x="3439160" y="2101215"/>
            <a:ext cx="5147310" cy="2850515"/>
          </a:xfrm>
          <a:prstGeom prst="rect">
            <a:avLst/>
          </a:prstGeom>
        </p:spPr>
      </p:pic>
      <p:sp>
        <p:nvSpPr>
          <p:cNvPr id="67" name="自选图形 1011"/>
          <p:cNvSpPr/>
          <p:nvPr>
            <p:custDataLst>
              <p:tags r:id="rId3"/>
            </p:custDataLst>
          </p:nvPr>
        </p:nvSpPr>
        <p:spPr>
          <a:xfrm>
            <a:off x="1859915" y="3433445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自选图形 1011"/>
          <p:cNvSpPr/>
          <p:nvPr>
            <p:custDataLst>
              <p:tags r:id="rId4"/>
            </p:custDataLst>
          </p:nvPr>
        </p:nvSpPr>
        <p:spPr>
          <a:xfrm>
            <a:off x="8905875" y="3141980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行程限位板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自选图形 1011"/>
          <p:cNvSpPr/>
          <p:nvPr>
            <p:custDataLst>
              <p:tags r:id="rId5"/>
            </p:custDataLst>
          </p:nvPr>
        </p:nvSpPr>
        <p:spPr>
          <a:xfrm>
            <a:off x="7364730" y="995680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压杆感应板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自选图形 1011"/>
          <p:cNvSpPr/>
          <p:nvPr>
            <p:custDataLst>
              <p:tags r:id="rId6"/>
            </p:custDataLst>
          </p:nvPr>
        </p:nvSpPr>
        <p:spPr>
          <a:xfrm>
            <a:off x="1859915" y="2754630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计数板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自选图形 1011"/>
          <p:cNvSpPr/>
          <p:nvPr>
            <p:custDataLst>
              <p:tags r:id="rId7"/>
            </p:custDataLst>
          </p:nvPr>
        </p:nvSpPr>
        <p:spPr>
          <a:xfrm>
            <a:off x="6336030" y="982345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宽中窄检测板</a:t>
            </a:r>
            <a:endParaRPr lang="zh-CN" altLang="zh-CN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自选图形 1011"/>
          <p:cNvSpPr/>
          <p:nvPr>
            <p:custDataLst>
              <p:tags r:id="rId8"/>
            </p:custDataLst>
          </p:nvPr>
        </p:nvSpPr>
        <p:spPr>
          <a:xfrm>
            <a:off x="4998720" y="982345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机芯驱动板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自选图形 1011"/>
          <p:cNvSpPr/>
          <p:nvPr>
            <p:custDataLst>
              <p:tags r:id="rId9"/>
            </p:custDataLst>
          </p:nvPr>
        </p:nvSpPr>
        <p:spPr>
          <a:xfrm>
            <a:off x="3861435" y="990600"/>
            <a:ext cx="90000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径向组件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自选图形 1011"/>
          <p:cNvSpPr/>
          <p:nvPr>
            <p:custDataLst>
              <p:tags r:id="rId10"/>
            </p:custDataLst>
          </p:nvPr>
        </p:nvSpPr>
        <p:spPr>
          <a:xfrm>
            <a:off x="8905875" y="2490470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限位板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自选图形 1011"/>
          <p:cNvSpPr/>
          <p:nvPr>
            <p:custDataLst>
              <p:tags r:id="rId11"/>
            </p:custDataLst>
          </p:nvPr>
        </p:nvSpPr>
        <p:spPr>
          <a:xfrm>
            <a:off x="1859915" y="3959225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敲击电机计数板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自选图形 1011"/>
          <p:cNvSpPr/>
          <p:nvPr>
            <p:custDataLst>
              <p:tags r:id="rId12"/>
            </p:custDataLst>
          </p:nvPr>
        </p:nvSpPr>
        <p:spPr>
          <a:xfrm>
            <a:off x="1859915" y="4485005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zh-CN" sz="1200">
                <a:latin typeface="微软雅黑" panose="020B0503020204020204" charset="-122"/>
                <a:ea typeface="微软雅黑" panose="020B0503020204020204" charset="-122"/>
              </a:rPr>
              <a:t>防装开关</a:t>
            </a:r>
            <a:endParaRPr lang="zh-CN" altLang="zh-CN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自选图形 1011"/>
          <p:cNvSpPr/>
          <p:nvPr>
            <p:custDataLst>
              <p:tags r:id="rId13"/>
            </p:custDataLst>
          </p:nvPr>
        </p:nvSpPr>
        <p:spPr>
          <a:xfrm>
            <a:off x="7432675" y="5447665"/>
            <a:ext cx="720000" cy="57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行走电机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自选图形 1011"/>
          <p:cNvSpPr/>
          <p:nvPr>
            <p:custDataLst>
              <p:tags r:id="rId14"/>
            </p:custDataLst>
          </p:nvPr>
        </p:nvSpPr>
        <p:spPr>
          <a:xfrm>
            <a:off x="6644640" y="5447665"/>
            <a:ext cx="720000" cy="57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揉捏电机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自选图形 1011"/>
          <p:cNvSpPr/>
          <p:nvPr>
            <p:custDataLst>
              <p:tags r:id="rId15"/>
            </p:custDataLst>
          </p:nvPr>
        </p:nvSpPr>
        <p:spPr>
          <a:xfrm>
            <a:off x="4757420" y="5435600"/>
            <a:ext cx="720000" cy="57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敲击电机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0" y="145415"/>
            <a:ext cx="4558030" cy="57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2.13 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上机芯示意图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自选图形 1011"/>
          <p:cNvSpPr/>
          <p:nvPr>
            <p:custDataLst>
              <p:tags r:id="rId16"/>
            </p:custDataLst>
          </p:nvPr>
        </p:nvSpPr>
        <p:spPr>
          <a:xfrm>
            <a:off x="5835015" y="5435600"/>
            <a:ext cx="720000" cy="576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揉捏电机计数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3126740" y="4103370"/>
            <a:ext cx="1630680" cy="254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3113405" y="3616325"/>
            <a:ext cx="949325" cy="133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2" idx="1"/>
          </p:cNvCxnSpPr>
          <p:nvPr/>
        </p:nvCxnSpPr>
        <p:spPr>
          <a:xfrm flipH="1" flipV="1">
            <a:off x="7723505" y="2702560"/>
            <a:ext cx="1182370" cy="38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8031480" y="3437890"/>
            <a:ext cx="899795" cy="76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5539105" y="1489075"/>
            <a:ext cx="19050" cy="9759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4367530" y="1482090"/>
            <a:ext cx="29845" cy="12509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3126740" y="2971165"/>
            <a:ext cx="1181100" cy="101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6969125" y="1546860"/>
            <a:ext cx="9525" cy="17075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7554595" y="1489710"/>
            <a:ext cx="27940" cy="9156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6452870" y="4699635"/>
            <a:ext cx="3810" cy="7480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 flipV="1">
            <a:off x="6819900" y="4391025"/>
            <a:ext cx="15875" cy="10566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 flipV="1">
            <a:off x="7644130" y="3865245"/>
            <a:ext cx="22860" cy="15824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5138420" y="4043680"/>
            <a:ext cx="3810" cy="13919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>
            <a:off x="3130550" y="4699635"/>
            <a:ext cx="1763395" cy="444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3" descr="c5896a0b-7b6a-4b15-b20f-e77bda57c3e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147" t="6606" r="7040" b="4050"/>
          <a:stretch>
            <a:fillRect/>
          </a:stretch>
        </p:blipFill>
        <p:spPr>
          <a:xfrm>
            <a:off x="3667125" y="1609725"/>
            <a:ext cx="4642485" cy="3667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自选图形 1011"/>
          <p:cNvSpPr/>
          <p:nvPr>
            <p:custDataLst>
              <p:tags r:id="rId3"/>
            </p:custDataLst>
          </p:nvPr>
        </p:nvSpPr>
        <p:spPr>
          <a:xfrm>
            <a:off x="8729980" y="2293620"/>
            <a:ext cx="108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行程限位板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93" name="自选图形 1011"/>
          <p:cNvSpPr/>
          <p:nvPr>
            <p:custDataLst>
              <p:tags r:id="rId4"/>
            </p:custDataLst>
          </p:nvPr>
        </p:nvSpPr>
        <p:spPr>
          <a:xfrm>
            <a:off x="5327650" y="5628005"/>
            <a:ext cx="72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敲击电机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02" name="自选图形 1011"/>
          <p:cNvSpPr/>
          <p:nvPr>
            <p:custDataLst>
              <p:tags r:id="rId5"/>
            </p:custDataLst>
          </p:nvPr>
        </p:nvSpPr>
        <p:spPr>
          <a:xfrm>
            <a:off x="4434205" y="5628005"/>
            <a:ext cx="72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防撞开关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03" name="自选图形 1011"/>
          <p:cNvSpPr/>
          <p:nvPr>
            <p:custDataLst>
              <p:tags r:id="rId6"/>
            </p:custDataLst>
          </p:nvPr>
        </p:nvSpPr>
        <p:spPr>
          <a:xfrm>
            <a:off x="1685925" y="4180205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敲击电机技数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04" name="自选图形 1011"/>
          <p:cNvSpPr/>
          <p:nvPr>
            <p:custDataLst>
              <p:tags r:id="rId7"/>
            </p:custDataLst>
          </p:nvPr>
        </p:nvSpPr>
        <p:spPr>
          <a:xfrm>
            <a:off x="1685925" y="3684270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揉捏电机计数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05" name="自选图形 1011"/>
          <p:cNvSpPr/>
          <p:nvPr>
            <p:custDataLst>
              <p:tags r:id="rId8"/>
            </p:custDataLst>
          </p:nvPr>
        </p:nvSpPr>
        <p:spPr>
          <a:xfrm>
            <a:off x="1685925" y="2792730"/>
            <a:ext cx="126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揉捏电机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306" name="自选图形 1011"/>
          <p:cNvSpPr/>
          <p:nvPr>
            <p:custDataLst>
              <p:tags r:id="rId9"/>
            </p:custDataLst>
          </p:nvPr>
        </p:nvSpPr>
        <p:spPr>
          <a:xfrm>
            <a:off x="8729980" y="3748405"/>
            <a:ext cx="1080000" cy="432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行走电机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07" name="自选图形 1011"/>
          <p:cNvSpPr/>
          <p:nvPr>
            <p:custDataLst>
              <p:tags r:id="rId10"/>
            </p:custDataLst>
          </p:nvPr>
        </p:nvSpPr>
        <p:spPr>
          <a:xfrm>
            <a:off x="6585903" y="5634355"/>
            <a:ext cx="72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行走电机计数板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08" name="自选图形 1011"/>
          <p:cNvSpPr/>
          <p:nvPr>
            <p:custDataLst>
              <p:tags r:id="rId11"/>
            </p:custDataLst>
          </p:nvPr>
        </p:nvSpPr>
        <p:spPr>
          <a:xfrm>
            <a:off x="5866130" y="882015"/>
            <a:ext cx="72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宽中窄检测板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09" name="自选图形 1011"/>
          <p:cNvSpPr/>
          <p:nvPr>
            <p:custDataLst>
              <p:tags r:id="rId12"/>
            </p:custDataLst>
          </p:nvPr>
        </p:nvSpPr>
        <p:spPr>
          <a:xfrm>
            <a:off x="6907530" y="882015"/>
            <a:ext cx="72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0070C0"/>
          </a:solidFill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/>
          <a:p>
            <a:pPr algn="ctr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机芯驱动板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2945765" y="3011805"/>
            <a:ext cx="1541145" cy="44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>
            <a:off x="2945765" y="3982720"/>
            <a:ext cx="1541145" cy="44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>
            <a:stCxn id="12303" idx="3"/>
          </p:cNvCxnSpPr>
          <p:nvPr/>
        </p:nvCxnSpPr>
        <p:spPr>
          <a:xfrm flipV="1">
            <a:off x="2945765" y="4387850"/>
            <a:ext cx="2028190" cy="82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4762500" y="5153025"/>
            <a:ext cx="2540" cy="4749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5596255" y="4535170"/>
            <a:ext cx="2540" cy="10991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6904990" y="4962525"/>
            <a:ext cx="24130" cy="6654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>
            <a:stCxn id="12291" idx="1"/>
          </p:cNvCxnSpPr>
          <p:nvPr/>
        </p:nvCxnSpPr>
        <p:spPr>
          <a:xfrm flipH="1" flipV="1">
            <a:off x="7813040" y="2499995"/>
            <a:ext cx="916940" cy="95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7316470" y="3987165"/>
            <a:ext cx="1413510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stCxn id="12308" idx="2"/>
          </p:cNvCxnSpPr>
          <p:nvPr/>
        </p:nvCxnSpPr>
        <p:spPr>
          <a:xfrm flipH="1">
            <a:off x="6220460" y="1602105"/>
            <a:ext cx="5715" cy="11906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7180580" y="1602105"/>
            <a:ext cx="6985" cy="5207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74295" y="2184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2.14 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下机芯示意图</a:t>
            </a:r>
            <a:endParaRPr lang="zh-CN" altLang="en-US" sz="2800" kern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文本框 4"/>
          <p:cNvSpPr txBox="1">
            <a:spLocks noChangeArrowheads="1"/>
          </p:cNvSpPr>
          <p:nvPr/>
        </p:nvSpPr>
        <p:spPr bwMode="auto">
          <a:xfrm>
            <a:off x="8185605" y="362999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275"/>
              <a:t>单位：万元</a:t>
            </a:r>
            <a:endParaRPr lang="zh-CN" altLang="en-US" sz="1275"/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9524571" y="557003"/>
            <a:ext cx="995680" cy="2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275" dirty="0">
                <a:solidFill>
                  <a:schemeClr val="bg1"/>
                </a:solidFill>
              </a:rPr>
              <a:t>单位：万元</a:t>
            </a:r>
            <a:endParaRPr lang="zh-CN" altLang="en-US" sz="1275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925" y="283845"/>
            <a:ext cx="35325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按摩椅的拆装方法</a:t>
            </a:r>
            <a:endParaRPr lang="zh-CN" altLang="en-US" sz="2800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280160" y="1247140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小腿安装方法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280160" y="2003425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10000"/>
              </a:lnSpc>
            </a:pP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280160" y="3515995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Segoe UI Symbol" panose="020B0502040204020203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④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sym typeface="+mn-ea"/>
              </a:rPr>
              <a:t>扶手按键板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280160" y="4272280"/>
            <a:ext cx="396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扶手充电板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280160" y="5028565"/>
            <a:ext cx="396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⑥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电控柜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0160" y="2759710"/>
            <a:ext cx="396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头罩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210935" y="3515995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⑩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小腿铁架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210935" y="2759710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⑨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小腿伸缩电机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210935" y="1247140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⑦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小腿底盖拆装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6210935" y="2003425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⑧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小腿侧盖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210935" y="4272280"/>
            <a:ext cx="3960000" cy="54000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indent="0" algn="l" fontAlgn="auto">
              <a:lnSpc>
                <a:spcPct val="110000"/>
              </a:lnSpc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⑪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下小腿上盖拆卸方法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2080" y="283845"/>
            <a:ext cx="48494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维修工具及万用表使用方法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090670" y="1157605"/>
            <a:ext cx="432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维修工具介绍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090670" y="1939290"/>
            <a:ext cx="432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万用表介绍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086860" y="2749550"/>
            <a:ext cx="432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万用表各功能介绍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4084320" y="3531235"/>
            <a:ext cx="432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测量线路导通的方法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4084320" y="4343400"/>
            <a:ext cx="432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测量电机的方法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4084320" y="5186680"/>
            <a:ext cx="4320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⑥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测量交流电压的方法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2080" y="221615"/>
            <a:ext cx="30295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3.1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维修工具介绍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3" descr="C:\Documents and Settings\Administrator\Application Data\Tencent\Users\294598644\QQ\WinTemp\RichOle\II$3HR]SP%P}_UI4)@ET7)D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032256" y="1328631"/>
            <a:ext cx="3302377" cy="4615073"/>
          </a:xfrm>
          <a:prstGeom prst="rect">
            <a:avLst/>
          </a:prstGeom>
          <a:noFill/>
        </p:spPr>
      </p:pic>
      <p:pic>
        <p:nvPicPr>
          <p:cNvPr id="3" name="Picture 2" descr="C:\Documents and Settings\Administrator\Application Data\Tencent\Users\294598644\QQ\WinTemp\RichOle\E%OU7KUL0QAJ8$@RPE)I5`J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781" y="1457310"/>
            <a:ext cx="4982628" cy="4357717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91440" y="190500"/>
            <a:ext cx="25685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3.2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万用表介绍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3578" y="1174736"/>
            <a:ext cx="2360565" cy="4791072"/>
          </a:xfrm>
          <a:prstGeom prst="flowChartAlternateProcess">
            <a:avLst/>
          </a:prstGeom>
        </p:spPr>
      </p:pic>
      <p:sp>
        <p:nvSpPr>
          <p:cNvPr id="3" name="弧形 2"/>
          <p:cNvSpPr/>
          <p:nvPr/>
        </p:nvSpPr>
        <p:spPr>
          <a:xfrm rot="1572191">
            <a:off x="5754171" y="3318081"/>
            <a:ext cx="847498" cy="856845"/>
          </a:xfrm>
          <a:prstGeom prst="arc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弧形 3"/>
          <p:cNvSpPr/>
          <p:nvPr/>
        </p:nvSpPr>
        <p:spPr>
          <a:xfrm rot="18990872">
            <a:off x="5211848" y="3058060"/>
            <a:ext cx="1223791" cy="1304953"/>
          </a:xfrm>
          <a:prstGeom prst="arc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/>
          <p:cNvSpPr/>
          <p:nvPr/>
        </p:nvSpPr>
        <p:spPr>
          <a:xfrm rot="4942419">
            <a:off x="5721259" y="3670393"/>
            <a:ext cx="847498" cy="856845"/>
          </a:xfrm>
          <a:prstGeom prst="arc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028333" y="271153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216520" y="195750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549360" y="2857823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5788024" y="288924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608678" y="3452043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5655623" y="378134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6513463" y="420387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002338" y="52467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6491929" y="52467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>
            <a:stCxn id="30" idx="2"/>
          </p:cNvCxnSpPr>
          <p:nvPr/>
        </p:nvCxnSpPr>
        <p:spPr>
          <a:xfrm flipH="1">
            <a:off x="4144950" y="2028946"/>
            <a:ext cx="107157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rot="10800000" flipV="1">
            <a:off x="4144950" y="2786122"/>
            <a:ext cx="9043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5073644" y="324643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连接符 40"/>
          <p:cNvCxnSpPr>
            <a:stCxn id="40" idx="4"/>
          </p:cNvCxnSpPr>
          <p:nvPr/>
        </p:nvCxnSpPr>
        <p:spPr>
          <a:xfrm>
            <a:off x="5145082" y="3389314"/>
            <a:ext cx="0" cy="133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rot="10800000" flipV="1">
            <a:off x="4147081" y="3503859"/>
            <a:ext cx="10001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5730755" y="3909258"/>
            <a:ext cx="0" cy="688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rot="10800000" flipV="1">
            <a:off x="4152570" y="4575428"/>
            <a:ext cx="15716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36" idx="6"/>
          </p:cNvCxnSpPr>
          <p:nvPr/>
        </p:nvCxnSpPr>
        <p:spPr>
          <a:xfrm flipH="1">
            <a:off x="4144950" y="5318140"/>
            <a:ext cx="20002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859462" y="2100420"/>
            <a:ext cx="0" cy="82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5854320" y="2119159"/>
            <a:ext cx="1785950" cy="46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645280" y="2926019"/>
            <a:ext cx="10001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6645280" y="3503859"/>
            <a:ext cx="1000132" cy="19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6573842" y="4287534"/>
            <a:ext cx="10664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V="1">
            <a:off x="6535552" y="4987189"/>
            <a:ext cx="11430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自选图形 1011"/>
          <p:cNvSpPr/>
          <p:nvPr/>
        </p:nvSpPr>
        <p:spPr>
          <a:xfrm>
            <a:off x="2413736" y="1834346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zh-CN" sz="1400" dirty="0">
                <a:solidFill>
                  <a:schemeClr val="bg1"/>
                </a:solidFill>
              </a:rPr>
              <a:t>LED</a:t>
            </a:r>
            <a:r>
              <a:rPr lang="zh-CN" altLang="en-US" sz="1400" dirty="0">
                <a:solidFill>
                  <a:schemeClr val="bg1"/>
                </a:solidFill>
              </a:rPr>
              <a:t>显示屏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08" name="自选图形 1011"/>
          <p:cNvSpPr/>
          <p:nvPr/>
        </p:nvSpPr>
        <p:spPr>
          <a:xfrm>
            <a:off x="2427390" y="2543344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电源开关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09" name="自选图形 1011"/>
          <p:cNvSpPr/>
          <p:nvPr/>
        </p:nvSpPr>
        <p:spPr>
          <a:xfrm>
            <a:off x="1026367" y="3247297"/>
            <a:ext cx="2950052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峰鸣档（二极管测试档）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2" name="自选图形 1011"/>
          <p:cNvSpPr/>
          <p:nvPr/>
        </p:nvSpPr>
        <p:spPr>
          <a:xfrm>
            <a:off x="2426857" y="4328435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档位</a:t>
            </a:r>
            <a:r>
              <a:rPr lang="zh-CN" altLang="en-US" sz="1400">
                <a:solidFill>
                  <a:schemeClr val="bg1"/>
                </a:solidFill>
              </a:rPr>
              <a:t>拨盘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13" name="自选图形 1011"/>
          <p:cNvSpPr/>
          <p:nvPr/>
        </p:nvSpPr>
        <p:spPr>
          <a:xfrm>
            <a:off x="1026367" y="5045131"/>
            <a:ext cx="295941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</a:rPr>
              <a:t>测量端口（红表笔）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4" name="自选图形 1011"/>
          <p:cNvSpPr/>
          <p:nvPr/>
        </p:nvSpPr>
        <p:spPr>
          <a:xfrm>
            <a:off x="7788288" y="1882154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bg1"/>
                </a:solidFill>
              </a:rPr>
              <a:t>电阻</a:t>
            </a:r>
            <a:r>
              <a:rPr lang="zh-CN" altLang="en-US" sz="1400">
                <a:solidFill>
                  <a:schemeClr val="bg1"/>
                </a:solidFill>
              </a:rPr>
              <a:t>测试档</a:t>
            </a:r>
            <a:r>
              <a:rPr lang="en-US" altLang="zh-CN" sz="1400" dirty="0">
                <a:solidFill>
                  <a:schemeClr val="bg1"/>
                </a:solidFill>
              </a:rPr>
              <a:t>Ω</a:t>
            </a:r>
            <a:r>
              <a:rPr lang="zh-CN" altLang="en-US" sz="1400" dirty="0">
                <a:solidFill>
                  <a:schemeClr val="bg1"/>
                </a:solidFill>
              </a:rPr>
              <a:t>（白色范围）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5" name="自选图形 1011"/>
          <p:cNvSpPr/>
          <p:nvPr/>
        </p:nvSpPr>
        <p:spPr>
          <a:xfrm>
            <a:off x="7800999" y="2599549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bg1"/>
                </a:solidFill>
              </a:rPr>
              <a:t>数据保持开关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18" name="自选图形 1011"/>
          <p:cNvSpPr/>
          <p:nvPr/>
        </p:nvSpPr>
        <p:spPr>
          <a:xfrm>
            <a:off x="7788288" y="3317876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bg1"/>
                </a:solidFill>
              </a:rPr>
              <a:t>DC</a:t>
            </a:r>
            <a:r>
              <a:rPr lang="zh-CN" altLang="en-US" sz="1400" dirty="0">
                <a:solidFill>
                  <a:schemeClr val="bg1"/>
                </a:solidFill>
              </a:rPr>
              <a:t>直流电压测试档</a:t>
            </a:r>
            <a:r>
              <a:rPr lang="en-US" altLang="zh-CN" sz="1400" dirty="0">
                <a:solidFill>
                  <a:schemeClr val="bg1"/>
                </a:solidFill>
              </a:rPr>
              <a:t>V—</a:t>
            </a:r>
            <a:r>
              <a:rPr lang="zh-CN" altLang="en-US" sz="1400" dirty="0">
                <a:solidFill>
                  <a:schemeClr val="bg1"/>
                </a:solidFill>
              </a:rPr>
              <a:t>（蓝色范围）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20" name="自选图形 1011"/>
          <p:cNvSpPr/>
          <p:nvPr/>
        </p:nvSpPr>
        <p:spPr>
          <a:xfrm>
            <a:off x="7788288" y="4040245"/>
            <a:ext cx="314719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bg1"/>
                </a:solidFill>
              </a:rPr>
              <a:t>AC</a:t>
            </a:r>
            <a:r>
              <a:rPr lang="zh-CN" altLang="en-US" sz="1400" dirty="0">
                <a:solidFill>
                  <a:schemeClr val="bg1"/>
                </a:solidFill>
              </a:rPr>
              <a:t>交流电测试档</a:t>
            </a:r>
            <a:r>
              <a:rPr lang="en-US" altLang="zh-CN" sz="1400" dirty="0">
                <a:solidFill>
                  <a:schemeClr val="bg1"/>
                </a:solidFill>
              </a:rPr>
              <a:t>V~</a:t>
            </a:r>
            <a:r>
              <a:rPr lang="zh-CN" altLang="en-US" sz="1400" dirty="0">
                <a:solidFill>
                  <a:schemeClr val="bg1"/>
                </a:solidFill>
              </a:rPr>
              <a:t>（黄色范围）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21" name="自选图形 1011"/>
          <p:cNvSpPr/>
          <p:nvPr/>
        </p:nvSpPr>
        <p:spPr>
          <a:xfrm>
            <a:off x="7800998" y="4753598"/>
            <a:ext cx="3134480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bg1"/>
                </a:solidFill>
              </a:rPr>
              <a:t>测量端口（黑表笔）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422" name="直接连接符 1421"/>
          <p:cNvCxnSpPr>
            <a:endCxn id="37" idx="4"/>
          </p:cNvCxnSpPr>
          <p:nvPr/>
        </p:nvCxnSpPr>
        <p:spPr>
          <a:xfrm>
            <a:off x="6549360" y="4987189"/>
            <a:ext cx="14007" cy="402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01600" y="211455"/>
            <a:ext cx="32797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3.3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万用表功能介绍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608965" y="2255823"/>
            <a:ext cx="10104730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u="sng" dirty="0"/>
              <a:t>电源开关：</a:t>
            </a:r>
            <a:r>
              <a:rPr lang="zh-CN" altLang="en-US" sz="1400" dirty="0"/>
              <a:t>数字万用表电源的通断。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数据保持开关：</a:t>
            </a:r>
            <a:r>
              <a:rPr lang="zh-CN" altLang="en-US" sz="1400" dirty="0"/>
              <a:t>对测量数据进行记忆，便于对测试数据进行对比。</a:t>
            </a:r>
            <a:endParaRPr lang="en-US" altLang="zh-CN" sz="1400" b="1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峰鸣档：</a:t>
            </a:r>
            <a:r>
              <a:rPr lang="zh-CN" altLang="en-US" sz="1400" dirty="0"/>
              <a:t>测量二极管好坏、线路的通断、报警作用。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电阻档：</a:t>
            </a:r>
            <a:r>
              <a:rPr lang="zh-CN" altLang="en-US" sz="1400" dirty="0"/>
              <a:t>测量电阻的好坏及阻值。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直流电压档：</a:t>
            </a:r>
            <a:r>
              <a:rPr lang="zh-CN" altLang="en-US" sz="1400" dirty="0"/>
              <a:t>测量直流电压。</a:t>
            </a:r>
            <a:endParaRPr lang="en-US" altLang="zh-CN" sz="1400" b="1" dirty="0"/>
          </a:p>
          <a:p>
            <a:pPr>
              <a:lnSpc>
                <a:spcPct val="150000"/>
              </a:lnSpc>
            </a:pPr>
            <a:r>
              <a:rPr lang="zh-CN" altLang="en-US" sz="1400" b="1" u="sng" dirty="0"/>
              <a:t>交流电压档：</a:t>
            </a:r>
            <a:r>
              <a:rPr lang="zh-CN" altLang="en-US" sz="1400" dirty="0"/>
              <a:t>测量交流电压。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en-US" altLang="zh-CN" sz="1400" b="1" u="sng" dirty="0"/>
              <a:t>V</a:t>
            </a:r>
            <a:r>
              <a:rPr lang="el-GR" altLang="zh-CN" sz="1400" b="1" u="sng" dirty="0"/>
              <a:t>Ω</a:t>
            </a:r>
            <a:r>
              <a:rPr lang="en-US" altLang="zh-CN" sz="1400" u="sng" dirty="0"/>
              <a:t> /</a:t>
            </a:r>
            <a:r>
              <a:rPr lang="en-US" altLang="zh-CN" sz="1400" b="1" u="sng" dirty="0"/>
              <a:t> COM</a:t>
            </a:r>
            <a:r>
              <a:rPr lang="zh-CN" altLang="en-US" sz="1400" b="1" u="sng" dirty="0"/>
              <a:t>：</a:t>
            </a:r>
            <a:r>
              <a:rPr lang="en-US" altLang="zh-CN" sz="1400" dirty="0"/>
              <a:t>V</a:t>
            </a:r>
            <a:r>
              <a:rPr lang="el-GR" altLang="zh-CN" sz="1400" dirty="0"/>
              <a:t>Ω</a:t>
            </a:r>
            <a:r>
              <a:rPr lang="zh-CN" altLang="en-US" sz="1400" dirty="0"/>
              <a:t>测试时红表笔端口（</a:t>
            </a:r>
            <a:r>
              <a:rPr lang="en-US" altLang="zh-CN" sz="1400" dirty="0"/>
              <a:t>+</a:t>
            </a:r>
            <a:r>
              <a:rPr lang="zh-CN" altLang="en-US" sz="1400" dirty="0"/>
              <a:t>极），</a:t>
            </a:r>
            <a:r>
              <a:rPr lang="en-US" altLang="zh-CN" sz="1400" dirty="0"/>
              <a:t>COM</a:t>
            </a:r>
            <a:r>
              <a:rPr lang="zh-CN" altLang="en-US" sz="1400" dirty="0"/>
              <a:t>测试时黑表笔端口（</a:t>
            </a:r>
            <a:r>
              <a:rPr lang="en-US" altLang="zh-CN" sz="1400" dirty="0"/>
              <a:t>-</a:t>
            </a:r>
            <a:r>
              <a:rPr lang="zh-CN" altLang="en-US" sz="1400" dirty="0"/>
              <a:t>极）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0000"/>
                </a:solidFill>
              </a:rPr>
              <a:t>注：在进行电阻或电压测试时要选择合适的量程，量程过小测不出，量程过大测试误差范围大；测量电压不知道电压大小时，选择较大的量程测量。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7" name="自选图形 1011"/>
          <p:cNvSpPr/>
          <p:nvPr/>
        </p:nvSpPr>
        <p:spPr>
          <a:xfrm>
            <a:off x="678242" y="1495452"/>
            <a:ext cx="2438182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测试档位的功能及作用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P8290050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65215" y="3720068"/>
            <a:ext cx="2663955" cy="1826099"/>
          </a:xfrm>
          <a:prstGeom prst="flowChartAlternateProcess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3035" y="283845"/>
            <a:ext cx="39909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800" b="0" dirty="0">
                <a:sym typeface="+mn-ea"/>
              </a:rPr>
              <a:t>3.4 </a:t>
            </a:r>
            <a:r>
              <a:rPr lang="zh-CN" altLang="en-US" sz="2800" b="0" dirty="0">
                <a:sym typeface="+mn-ea"/>
              </a:rPr>
              <a:t>测量线路导通的方法</a:t>
            </a:r>
            <a:endParaRPr lang="zh-CN" altLang="en-US" sz="2800" b="0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608965" y="1311832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开路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4" name="图片 3" descr="P829004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5216" y="1311832"/>
            <a:ext cx="2663954" cy="1841915"/>
          </a:xfrm>
          <a:prstGeom prst="flowChartAlternateProcess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5505627" y="1311831"/>
            <a:ext cx="5831067" cy="18419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如左图所示，先将万用表打至蜂鸣档并将其电源开关打开，此时万用表显示“</a:t>
            </a:r>
            <a:r>
              <a:rPr lang="en-US" altLang="zh-CN" sz="1400" dirty="0">
                <a:solidFill>
                  <a:srgbClr val="002060"/>
                </a:solidFill>
              </a:rPr>
              <a:t>1.</a:t>
            </a:r>
            <a:r>
              <a:rPr lang="zh-CN" altLang="en-US" sz="1400" dirty="0">
                <a:solidFill>
                  <a:srgbClr val="002060"/>
                </a:solidFill>
              </a:rPr>
              <a:t>”；然后将两支表笔分布接触到图中红色电线的两端金属线头，此时万用表还是显示“</a:t>
            </a:r>
            <a:r>
              <a:rPr lang="en-US" altLang="zh-CN" sz="1400" dirty="0">
                <a:solidFill>
                  <a:srgbClr val="002060"/>
                </a:solidFill>
              </a:rPr>
              <a:t>1.</a:t>
            </a:r>
            <a:r>
              <a:rPr lang="zh-CN" altLang="en-US" sz="1400" dirty="0">
                <a:solidFill>
                  <a:srgbClr val="002060"/>
                </a:solidFill>
              </a:rPr>
              <a:t>”没有变化，则说明此电线中间有开路，即线路不通。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8" name="自选图形 1011"/>
          <p:cNvSpPr/>
          <p:nvPr/>
        </p:nvSpPr>
        <p:spPr>
          <a:xfrm>
            <a:off x="608965" y="3723178"/>
            <a:ext cx="1558925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导通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5505627" y="3723177"/>
            <a:ext cx="5831067" cy="18419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如左图所示，跟上述一样方法测试，如万用表显示“</a:t>
            </a:r>
            <a:r>
              <a:rPr lang="en-US" altLang="zh-CN" sz="1400" dirty="0">
                <a:solidFill>
                  <a:srgbClr val="002060"/>
                </a:solidFill>
              </a:rPr>
              <a:t>.003</a:t>
            </a:r>
            <a:r>
              <a:rPr lang="zh-CN" altLang="en-US" sz="1400" dirty="0">
                <a:solidFill>
                  <a:srgbClr val="002060"/>
                </a:solidFill>
              </a:rPr>
              <a:t>”或是说“</a:t>
            </a:r>
            <a:r>
              <a:rPr lang="en-US" altLang="zh-CN" sz="1400" dirty="0">
                <a:solidFill>
                  <a:srgbClr val="002060"/>
                </a:solidFill>
              </a:rPr>
              <a:t>.00N</a:t>
            </a:r>
            <a:r>
              <a:rPr lang="zh-CN" altLang="en-US" sz="1400" dirty="0">
                <a:solidFill>
                  <a:srgbClr val="002060"/>
                </a:solidFill>
              </a:rPr>
              <a:t>”的数字并发出警报声，则说明此导线是导通的。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双大括号 11"/>
          <p:cNvSpPr/>
          <p:nvPr/>
        </p:nvSpPr>
        <p:spPr>
          <a:xfrm>
            <a:off x="3579848" y="1311831"/>
            <a:ext cx="3498980" cy="4519802"/>
          </a:xfrm>
          <a:prstGeom prst="bracePair">
            <a:avLst/>
          </a:prstGeom>
          <a:solidFill>
            <a:srgbClr val="16468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163830" y="201295"/>
            <a:ext cx="32797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800" b="0" dirty="0">
                <a:sym typeface="+mn-ea"/>
              </a:rPr>
              <a:t>3.5 </a:t>
            </a:r>
            <a:r>
              <a:rPr lang="zh-CN" altLang="en-US" sz="2800" b="0" dirty="0">
                <a:sym typeface="+mn-ea"/>
              </a:rPr>
              <a:t>测量电机的方法</a:t>
            </a:r>
            <a:endParaRPr lang="zh-CN" altLang="en-US" sz="2800" b="0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832901" y="1311831"/>
            <a:ext cx="2189484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测量电机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7486259" y="2048068"/>
            <a:ext cx="3760237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</a:t>
            </a:r>
            <a:r>
              <a:rPr lang="zh-CN" altLang="en-US" sz="1400">
                <a:solidFill>
                  <a:srgbClr val="002060"/>
                </a:solidFill>
              </a:rPr>
              <a:t>为“</a:t>
            </a:r>
            <a:r>
              <a:rPr lang="en-US" altLang="zh-CN" sz="1400" dirty="0">
                <a:solidFill>
                  <a:srgbClr val="002060"/>
                </a:solidFill>
              </a:rPr>
              <a:t>1”</a:t>
            </a:r>
            <a:r>
              <a:rPr lang="zh-CN" altLang="en-US" sz="1400" dirty="0">
                <a:solidFill>
                  <a:srgbClr val="002060"/>
                </a:solidFill>
              </a:rPr>
              <a:t>，说明电机内部线圈已经开路不良。 </a:t>
            </a:r>
            <a:endParaRPr lang="zh-CN" altLang="zh-CN" sz="1400" dirty="0">
              <a:solidFill>
                <a:srgbClr val="002060"/>
              </a:solidFill>
            </a:endParaRPr>
          </a:p>
        </p:txBody>
      </p:sp>
      <p:pic>
        <p:nvPicPr>
          <p:cNvPr id="2" name="图片 1" descr="P8310057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832900" y="2183363"/>
            <a:ext cx="2189485" cy="3237723"/>
          </a:xfrm>
          <a:prstGeom prst="flowChartAlternateProcess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7486258" y="3802224"/>
            <a:ext cx="3760237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如左图所示显示结果为“</a:t>
            </a:r>
            <a:r>
              <a:rPr lang="en-US" altLang="zh-CN" sz="1400" dirty="0">
                <a:solidFill>
                  <a:srgbClr val="002060"/>
                </a:solidFill>
              </a:rPr>
              <a:t>3-42.5”</a:t>
            </a:r>
            <a:r>
              <a:rPr lang="el-GR" altLang="zh-CN" sz="1400" dirty="0">
                <a:solidFill>
                  <a:srgbClr val="002060"/>
                </a:solidFill>
              </a:rPr>
              <a:t>Ω</a:t>
            </a:r>
            <a:r>
              <a:rPr lang="zh-CN" altLang="en-US" sz="1400" dirty="0">
                <a:solidFill>
                  <a:srgbClr val="002060"/>
                </a:solidFill>
              </a:rPr>
              <a:t>，在正常阻值范内，说明此电机是好的。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" name="自选图形 1011"/>
          <p:cNvSpPr/>
          <p:nvPr/>
        </p:nvSpPr>
        <p:spPr>
          <a:xfrm>
            <a:off x="7486258" y="1311831"/>
            <a:ext cx="3760237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判断结果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10" name="图片 9" descr="P8310035.JPG"/>
          <p:cNvPicPr/>
          <p:nvPr/>
        </p:nvPicPr>
        <p:blipFill>
          <a:blip r:embed="rId2" cstate="print"/>
          <a:srcRect b="18364"/>
          <a:stretch>
            <a:fillRect/>
          </a:stretch>
        </p:blipFill>
        <p:spPr>
          <a:xfrm>
            <a:off x="4472532" y="2048068"/>
            <a:ext cx="1719831" cy="1614832"/>
          </a:xfrm>
          <a:prstGeom prst="flowChartAlternateProcess">
            <a:avLst/>
          </a:prstGeom>
        </p:spPr>
      </p:pic>
      <p:pic>
        <p:nvPicPr>
          <p:cNvPr id="11" name="图片 10" descr="P8310038.JPG"/>
          <p:cNvPicPr/>
          <p:nvPr/>
        </p:nvPicPr>
        <p:blipFill>
          <a:blip r:embed="rId3" cstate="print"/>
          <a:srcRect t="2639" b="15725"/>
          <a:stretch>
            <a:fillRect/>
          </a:stretch>
        </p:blipFill>
        <p:spPr>
          <a:xfrm>
            <a:off x="4472532" y="3931337"/>
            <a:ext cx="1719831" cy="1614832"/>
          </a:xfrm>
          <a:prstGeom prst="flowChartAlternateProcess">
            <a:avLst/>
          </a:prstGeom>
        </p:spPr>
      </p:pic>
      <p:sp>
        <p:nvSpPr>
          <p:cNvPr id="13" name="自选图形 1011"/>
          <p:cNvSpPr/>
          <p:nvPr/>
        </p:nvSpPr>
        <p:spPr>
          <a:xfrm>
            <a:off x="4061180" y="1311831"/>
            <a:ext cx="2536316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万用表显示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00965" y="229870"/>
            <a:ext cx="39909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800" b="0" dirty="0">
                <a:sym typeface="+mn-ea"/>
              </a:rPr>
              <a:t>3.6 </a:t>
            </a:r>
            <a:r>
              <a:rPr lang="zh-CN" altLang="en-US" sz="2800" b="0" dirty="0">
                <a:sym typeface="+mn-ea"/>
              </a:rPr>
              <a:t>测量交流电压的方法</a:t>
            </a:r>
            <a:endParaRPr lang="zh-CN" altLang="en-US" sz="2800" b="0" dirty="0"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698372" y="1311831"/>
            <a:ext cx="2189484" cy="86220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测量家用插板电源（</a:t>
            </a:r>
            <a:r>
              <a:rPr lang="en-US" altLang="zh-CN" sz="1400" dirty="0">
                <a:solidFill>
                  <a:schemeClr val="bg1"/>
                </a:solidFill>
              </a:rPr>
              <a:t>220V</a:t>
            </a:r>
            <a:r>
              <a:rPr lang="zh-CN" altLang="en-US" sz="1400" dirty="0">
                <a:solidFill>
                  <a:schemeClr val="bg1"/>
                </a:solidFill>
              </a:rPr>
              <a:t>）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102053" y="2048068"/>
            <a:ext cx="2522373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如左图所示显示为“</a:t>
            </a:r>
            <a:r>
              <a:rPr lang="en-US" altLang="zh-CN" sz="1400" dirty="0">
                <a:solidFill>
                  <a:srgbClr val="002060"/>
                </a:solidFill>
              </a:rPr>
              <a:t>225”</a:t>
            </a:r>
            <a:r>
              <a:rPr lang="zh-CN" altLang="en-US" sz="1400" dirty="0">
                <a:solidFill>
                  <a:srgbClr val="002060"/>
                </a:solidFill>
              </a:rPr>
              <a:t>，说明此刻此组插座实际电压为</a:t>
            </a:r>
            <a:r>
              <a:rPr lang="en-US" altLang="zh-CN" sz="1400" dirty="0">
                <a:solidFill>
                  <a:srgbClr val="002060"/>
                </a:solidFill>
              </a:rPr>
              <a:t>225V</a:t>
            </a:r>
            <a:r>
              <a:rPr lang="zh-CN" altLang="en-US" sz="1400" dirty="0">
                <a:solidFill>
                  <a:srgbClr val="002060"/>
                </a:solidFill>
              </a:rPr>
              <a:t>。</a:t>
            </a:r>
            <a:endParaRPr lang="zh-CN" altLang="zh-CN" sz="1400" dirty="0">
              <a:solidFill>
                <a:srgbClr val="002060"/>
              </a:solidFill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9102052" y="3802224"/>
            <a:ext cx="2522373" cy="16148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002060"/>
                </a:solidFill>
              </a:rPr>
              <a:t>如左图所示显示结果为“</a:t>
            </a:r>
            <a:r>
              <a:rPr lang="en-US" altLang="zh-CN" sz="1400" dirty="0">
                <a:solidFill>
                  <a:srgbClr val="002060"/>
                </a:solidFill>
              </a:rPr>
              <a:t>000”</a:t>
            </a:r>
            <a:r>
              <a:rPr lang="zh-CN" altLang="en-US" sz="1400" dirty="0">
                <a:solidFill>
                  <a:srgbClr val="002060"/>
                </a:solidFill>
              </a:rPr>
              <a:t>，说明此刻此组插座实际电压为</a:t>
            </a:r>
            <a:r>
              <a:rPr lang="en-US" altLang="zh-CN" sz="1400" dirty="0">
                <a:solidFill>
                  <a:srgbClr val="002060"/>
                </a:solidFill>
              </a:rPr>
              <a:t>0V</a:t>
            </a:r>
            <a:r>
              <a:rPr lang="zh-CN" altLang="en-US" sz="1400" dirty="0">
                <a:solidFill>
                  <a:srgbClr val="002060"/>
                </a:solidFill>
              </a:rPr>
              <a:t>。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" name="自选图形 1011"/>
          <p:cNvSpPr/>
          <p:nvPr/>
        </p:nvSpPr>
        <p:spPr>
          <a:xfrm>
            <a:off x="9102052" y="1311831"/>
            <a:ext cx="2522373" cy="46780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判断结果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76904" y="1311831"/>
            <a:ext cx="3498980" cy="4519802"/>
            <a:chOff x="3579848" y="1311831"/>
            <a:chExt cx="3498980" cy="4519802"/>
          </a:xfrm>
        </p:grpSpPr>
        <p:sp>
          <p:nvSpPr>
            <p:cNvPr id="12" name="双大括号 11"/>
            <p:cNvSpPr/>
            <p:nvPr/>
          </p:nvSpPr>
          <p:spPr>
            <a:xfrm>
              <a:off x="3579848" y="1311831"/>
              <a:ext cx="3498980" cy="4519802"/>
            </a:xfrm>
            <a:prstGeom prst="bracePair">
              <a:avLst/>
            </a:prstGeom>
            <a:solidFill>
              <a:srgbClr val="16468D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自选图形 1011"/>
            <p:cNvSpPr/>
            <p:nvPr/>
          </p:nvSpPr>
          <p:spPr>
            <a:xfrm>
              <a:off x="4061180" y="1311831"/>
              <a:ext cx="2536316" cy="467801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万用表显示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8372" y="2738534"/>
            <a:ext cx="2214880" cy="1659255"/>
          </a:xfrm>
          <a:prstGeom prst="flowChartAlternateProcess">
            <a:avLst/>
          </a:prstGeom>
        </p:spPr>
      </p:pic>
      <p:sp>
        <p:nvSpPr>
          <p:cNvPr id="14" name="自选图形 1011"/>
          <p:cNvSpPr/>
          <p:nvPr/>
        </p:nvSpPr>
        <p:spPr>
          <a:xfrm>
            <a:off x="3026722" y="1311831"/>
            <a:ext cx="2189484" cy="86220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万用表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量程选</a:t>
            </a:r>
            <a:r>
              <a:rPr lang="en-US" altLang="zh-CN" sz="1400" dirty="0">
                <a:solidFill>
                  <a:schemeClr val="bg1"/>
                </a:solidFill>
              </a:rPr>
              <a:t>660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9421" y="2734406"/>
            <a:ext cx="2189484" cy="1659255"/>
          </a:xfrm>
          <a:prstGeom prst="flowChartAlternateProcess">
            <a:avLst/>
          </a:prstGeom>
        </p:spPr>
      </p:pic>
      <p:pic>
        <p:nvPicPr>
          <p:cNvPr id="17" name="图片 16" descr="P902000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1451" y="2043940"/>
            <a:ext cx="1909885" cy="1618960"/>
          </a:xfrm>
          <a:prstGeom prst="flowChartAlternateProcess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 b="4452"/>
          <a:stretch>
            <a:fillRect/>
          </a:stretch>
        </p:blipFill>
        <p:spPr bwMode="auto">
          <a:xfrm>
            <a:off x="6271452" y="3798096"/>
            <a:ext cx="1909884" cy="161896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710" y="261620"/>
            <a:ext cx="41382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按摩椅故障排查与维修</a:t>
            </a:r>
            <a:endParaRPr lang="zh-CN" altLang="en-US" sz="2800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071880" y="908685"/>
            <a:ext cx="4572000" cy="540000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20000"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按摩椅无法开机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62990" y="1458595"/>
            <a:ext cx="4572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机芯体形检测不过大纲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73150" y="214439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③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行走电机不工作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062990" y="2734945"/>
            <a:ext cx="4572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揉捏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电机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062990" y="3380105"/>
            <a:ext cx="4572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⑤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敲击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电机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073150" y="4011930"/>
            <a:ext cx="4572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⑥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062990" y="4643755"/>
            <a:ext cx="4572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检测不到宽中窄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062990" y="528891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⑧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靠背电动缸不工作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062990" y="590740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⑨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小腿电动缸不工作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6007100" y="211645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⑫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小腿滚轮电机不工作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6007735" y="401129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⑮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语音、音乐不工作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2"/>
            </p:custDataLst>
          </p:nvPr>
        </p:nvSpPr>
        <p:spPr>
          <a:xfrm>
            <a:off x="6007735" y="3325495"/>
            <a:ext cx="4572000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⑭</a:t>
            </a:r>
            <a:r>
              <a:rPr lang="en-US" altLang="zh-CN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气囊局部</a:t>
            </a:r>
            <a:r>
              <a:rPr lang="en-US" altLang="zh-CN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/</a:t>
            </a:r>
            <a:r>
              <a:rPr lang="zh-CN" alt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某个部位不充气</a:t>
            </a:r>
            <a:endParaRPr lang="zh-CN" altLang="en-US" sz="27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6007100" y="824230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⑩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前滑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电动缸不工作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6007735" y="2748280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⑬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小腿伸缩电机不工作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6007735" y="145224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⑪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零重力电动缸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6007100" y="528891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⑰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扶手按键不工作</a:t>
            </a:r>
            <a:endParaRPr 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6007100" y="4650740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⑯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无线不充电</a:t>
            </a:r>
            <a:endParaRPr 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8"/>
            </p:custDataLst>
          </p:nvPr>
        </p:nvSpPr>
        <p:spPr>
          <a:xfrm>
            <a:off x="6007735" y="5851525"/>
            <a:ext cx="4572000" cy="54000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⑱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氛围灯</a:t>
            </a:r>
            <a:r>
              <a:rPr 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FZLanTingHeiS-DB-GB" pitchFamily="124" charset="0"/>
              </a:rPr>
              <a:t>不工作</a:t>
            </a:r>
            <a:endParaRPr 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FZLanTingHeiS-DB-GB" pitchFamily="124" charset="0"/>
            </a:endParaRP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025" y="227965"/>
            <a:ext cx="33851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按摩椅无法开机</a:t>
            </a:r>
            <a:endParaRPr lang="zh-CN" altLang="en-US" sz="2800" noProof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10317337" y="3775549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328755" y="1246133"/>
            <a:ext cx="0" cy="6161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6201541" y="750216"/>
            <a:ext cx="2207380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按摩椅无法开机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657908" y="1805089"/>
            <a:ext cx="4115143" cy="538989"/>
            <a:chOff x="1765086" y="3036703"/>
            <a:chExt cx="2975891" cy="433432"/>
          </a:xfrm>
        </p:grpSpPr>
        <p:cxnSp>
          <p:nvCxnSpPr>
            <p:cNvPr id="30" name="连接符: 肘形 2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015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直接箭头连接符 42"/>
          <p:cNvCxnSpPr/>
          <p:nvPr/>
        </p:nvCxnSpPr>
        <p:spPr>
          <a:xfrm>
            <a:off x="5657908" y="2452478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自选图形 1011"/>
          <p:cNvSpPr/>
          <p:nvPr/>
        </p:nvSpPr>
        <p:spPr>
          <a:xfrm>
            <a:off x="4877435" y="2089150"/>
            <a:ext cx="2018665" cy="44767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测量主板上蓝牙板插件上有无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</a:t>
            </a:r>
            <a:r>
              <a:rPr lang="en-US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50" name="自选图形 1011"/>
          <p:cNvSpPr/>
          <p:nvPr/>
        </p:nvSpPr>
        <p:spPr>
          <a:xfrm>
            <a:off x="5531485" y="3225165"/>
            <a:ext cx="1915795" cy="54419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主板版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自选图形 1011"/>
          <p:cNvSpPr/>
          <p:nvPr/>
        </p:nvSpPr>
        <p:spPr>
          <a:xfrm>
            <a:off x="6562090" y="2793365"/>
            <a:ext cx="76644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无输出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4" name="自选图形 1011"/>
          <p:cNvSpPr/>
          <p:nvPr/>
        </p:nvSpPr>
        <p:spPr>
          <a:xfrm>
            <a:off x="4145915" y="2793365"/>
            <a:ext cx="73088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643236" y="2798629"/>
            <a:ext cx="1623947" cy="431553"/>
            <a:chOff x="1765086" y="3036703"/>
            <a:chExt cx="2975891" cy="433432"/>
          </a:xfrm>
        </p:grpSpPr>
        <p:cxnSp>
          <p:nvCxnSpPr>
            <p:cNvPr id="56" name="连接符: 肘形 55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自选图形 1011"/>
          <p:cNvSpPr/>
          <p:nvPr/>
        </p:nvSpPr>
        <p:spPr>
          <a:xfrm>
            <a:off x="7475220" y="3225800"/>
            <a:ext cx="1951990" cy="54991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9" name="自选图形 1011"/>
          <p:cNvSpPr/>
          <p:nvPr/>
        </p:nvSpPr>
        <p:spPr>
          <a:xfrm>
            <a:off x="9508595" y="3210311"/>
            <a:ext cx="1869385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用万用表测量电源板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AC220V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60" name="自选图形 1011"/>
          <p:cNvSpPr/>
          <p:nvPr/>
        </p:nvSpPr>
        <p:spPr>
          <a:xfrm>
            <a:off x="7809865" y="2801620"/>
            <a:ext cx="730885" cy="33655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1" name="自选图形 1011"/>
          <p:cNvSpPr/>
          <p:nvPr/>
        </p:nvSpPr>
        <p:spPr>
          <a:xfrm>
            <a:off x="10414000" y="2802255"/>
            <a:ext cx="730885" cy="31940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无输入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>
            <a:off x="9427355" y="2460869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9508595" y="4098563"/>
            <a:ext cx="1623947" cy="506510"/>
            <a:chOff x="1765086" y="3036703"/>
            <a:chExt cx="2975891" cy="433432"/>
          </a:xfrm>
        </p:grpSpPr>
        <p:cxnSp>
          <p:nvCxnSpPr>
            <p:cNvPr id="72" name="连接符: 肘形 71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自选图形 1011"/>
          <p:cNvSpPr/>
          <p:nvPr/>
        </p:nvSpPr>
        <p:spPr>
          <a:xfrm>
            <a:off x="8696325" y="4015740"/>
            <a:ext cx="730885" cy="35814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5" name="自选图形 1011"/>
          <p:cNvSpPr/>
          <p:nvPr/>
        </p:nvSpPr>
        <p:spPr>
          <a:xfrm>
            <a:off x="11213465" y="4015740"/>
            <a:ext cx="730885" cy="35814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无输入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7" name="自选图形 1011"/>
          <p:cNvSpPr/>
          <p:nvPr/>
        </p:nvSpPr>
        <p:spPr>
          <a:xfrm>
            <a:off x="8234611" y="4442147"/>
            <a:ext cx="1951960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电源板不良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8" name="自选图形 1011"/>
          <p:cNvSpPr/>
          <p:nvPr/>
        </p:nvSpPr>
        <p:spPr>
          <a:xfrm>
            <a:off x="10286463" y="4439302"/>
            <a:ext cx="1869385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保险丝不良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80" name="自选图形 1011"/>
          <p:cNvSpPr/>
          <p:nvPr/>
        </p:nvSpPr>
        <p:spPr>
          <a:xfrm>
            <a:off x="4473575" y="1719580"/>
            <a:ext cx="1017905" cy="32448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主板灯亮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1" name="自选图形 1011"/>
          <p:cNvSpPr/>
          <p:nvPr/>
        </p:nvSpPr>
        <p:spPr>
          <a:xfrm>
            <a:off x="8568690" y="2088515"/>
            <a:ext cx="1717675" cy="44704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测量主板电源插件有无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82" name="自选图形 1011"/>
          <p:cNvSpPr/>
          <p:nvPr/>
        </p:nvSpPr>
        <p:spPr>
          <a:xfrm>
            <a:off x="9845675" y="1719580"/>
            <a:ext cx="1031240" cy="32448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主板灯不亮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3" name="自选图形 1011"/>
          <p:cNvSpPr/>
          <p:nvPr/>
        </p:nvSpPr>
        <p:spPr>
          <a:xfrm>
            <a:off x="7447462" y="1378986"/>
            <a:ext cx="1697115" cy="34073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查看主板灯是否亮起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018996" y="2793352"/>
            <a:ext cx="1429051" cy="431553"/>
            <a:chOff x="1765086" y="3036703"/>
            <a:chExt cx="2975891" cy="433432"/>
          </a:xfrm>
        </p:grpSpPr>
        <p:cxnSp>
          <p:nvCxnSpPr>
            <p:cNvPr id="26" name="连接符: 肘形 47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接箭头连接符 4"/>
          <p:cNvCxnSpPr/>
          <p:nvPr/>
        </p:nvCxnSpPr>
        <p:spPr>
          <a:xfrm>
            <a:off x="4970203" y="3731368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自选图形 1011"/>
          <p:cNvSpPr/>
          <p:nvPr/>
        </p:nvSpPr>
        <p:spPr>
          <a:xfrm>
            <a:off x="3759835" y="3230245"/>
            <a:ext cx="1731645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用万用表测量蓝牙板手控器插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上有无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</a:t>
            </a:r>
            <a:r>
              <a:rPr lang="en-US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29056" y="4080497"/>
            <a:ext cx="1429051" cy="431553"/>
            <a:chOff x="1765086" y="3036703"/>
            <a:chExt cx="2975891" cy="433432"/>
          </a:xfrm>
        </p:grpSpPr>
        <p:cxnSp>
          <p:nvCxnSpPr>
            <p:cNvPr id="8" name="连接符: 肘形 47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自选图形 1011"/>
          <p:cNvSpPr/>
          <p:nvPr/>
        </p:nvSpPr>
        <p:spPr>
          <a:xfrm>
            <a:off x="5094415" y="4494918"/>
            <a:ext cx="1521848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蓝牙板故障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自选图形 1011"/>
          <p:cNvSpPr/>
          <p:nvPr/>
        </p:nvSpPr>
        <p:spPr>
          <a:xfrm>
            <a:off x="3379470" y="4080510"/>
            <a:ext cx="76644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自选图形 1011"/>
          <p:cNvSpPr/>
          <p:nvPr/>
        </p:nvSpPr>
        <p:spPr>
          <a:xfrm>
            <a:off x="5760085" y="4080510"/>
            <a:ext cx="73088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无输出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3025" y="1715135"/>
            <a:ext cx="704215" cy="4603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蓝牙板插件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3660" y="1439545"/>
            <a:ext cx="70294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主板灯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72665" y="4874895"/>
            <a:ext cx="704215" cy="4603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主板通讯插件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408670" y="5520055"/>
            <a:ext cx="880110" cy="4603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输出插件</a:t>
            </a:r>
            <a:endParaRPr lang="zh-CN" altLang="en-US" sz="1200" b="1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1282045" y="5457190"/>
            <a:ext cx="880110" cy="4603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220V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输入插件</a:t>
            </a:r>
            <a:endParaRPr lang="zh-CN" altLang="en-US" sz="1200" b="1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050540" y="4512310"/>
            <a:ext cx="1919605" cy="59563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测量蓝牙板控器插件到平板连接线速是否通断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4074853" y="5107413"/>
            <a:ext cx="0" cy="340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379426" y="5448287"/>
            <a:ext cx="1429051" cy="431553"/>
            <a:chOff x="1765086" y="3036703"/>
            <a:chExt cx="2975891" cy="433432"/>
          </a:xfrm>
        </p:grpSpPr>
        <p:cxnSp>
          <p:nvCxnSpPr>
            <p:cNvPr id="17" name="连接符: 肘形 47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1003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自选图形 1011"/>
          <p:cNvSpPr/>
          <p:nvPr/>
        </p:nvSpPr>
        <p:spPr>
          <a:xfrm>
            <a:off x="2330450" y="5862955"/>
            <a:ext cx="1790065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平板故障</a:t>
            </a:r>
            <a:r>
              <a: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自选图形 1011"/>
          <p:cNvSpPr/>
          <p:nvPr/>
        </p:nvSpPr>
        <p:spPr>
          <a:xfrm>
            <a:off x="4244785" y="5862708"/>
            <a:ext cx="1521848" cy="54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线束故障</a:t>
            </a:r>
            <a:endParaRPr lang="zh-CN" altLang="en-US" sz="1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1" name="自选图形 1011"/>
          <p:cNvSpPr/>
          <p:nvPr/>
        </p:nvSpPr>
        <p:spPr>
          <a:xfrm>
            <a:off x="2529840" y="5457190"/>
            <a:ext cx="76644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自选图形 1011"/>
          <p:cNvSpPr/>
          <p:nvPr/>
        </p:nvSpPr>
        <p:spPr>
          <a:xfrm>
            <a:off x="4910455" y="5448300"/>
            <a:ext cx="730885" cy="32194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8" name="图片 27" descr="9aa3ff3f-de32-4737-a9a6-07a07802bf6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2949" t="31767" r="24201" b="30995"/>
          <a:stretch>
            <a:fillRect/>
          </a:stretch>
        </p:blipFill>
        <p:spPr>
          <a:xfrm>
            <a:off x="9637395" y="5107305"/>
            <a:ext cx="1359535" cy="873125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 flipH="1" flipV="1">
            <a:off x="10791190" y="5826125"/>
            <a:ext cx="422275" cy="139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9288780" y="5749925"/>
            <a:ext cx="445770" cy="95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85" y="937895"/>
            <a:ext cx="2125345" cy="10007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7" name="直接箭头连接符 36"/>
          <p:cNvCxnSpPr/>
          <p:nvPr/>
        </p:nvCxnSpPr>
        <p:spPr>
          <a:xfrm flipH="1" flipV="1">
            <a:off x="793750" y="1904365"/>
            <a:ext cx="1108075" cy="241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1637665" y="1671955"/>
            <a:ext cx="349250" cy="1333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1785620" y="1805305"/>
            <a:ext cx="349250" cy="1333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>
            <a:stCxn id="38" idx="1"/>
            <a:endCxn id="23" idx="3"/>
          </p:cNvCxnSpPr>
          <p:nvPr/>
        </p:nvCxnSpPr>
        <p:spPr>
          <a:xfrm flipH="1" flipV="1">
            <a:off x="776605" y="1577340"/>
            <a:ext cx="861060" cy="1612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3775710"/>
            <a:ext cx="2329180" cy="1003300"/>
          </a:xfrm>
          <a:prstGeom prst="rect">
            <a:avLst/>
          </a:prstGeom>
        </p:spPr>
      </p:pic>
      <p:cxnSp>
        <p:nvCxnSpPr>
          <p:cNvPr id="46" name="直接箭头连接符 45"/>
          <p:cNvCxnSpPr/>
          <p:nvPr/>
        </p:nvCxnSpPr>
        <p:spPr>
          <a:xfrm flipH="1">
            <a:off x="2735580" y="4507230"/>
            <a:ext cx="9525" cy="36766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85" y="2175510"/>
            <a:ext cx="2350135" cy="1488440"/>
          </a:xfrm>
          <a:prstGeom prst="rect">
            <a:avLst/>
          </a:prstGeom>
        </p:spPr>
      </p:pic>
      <p:cxnSp>
        <p:nvCxnSpPr>
          <p:cNvPr id="49" name="直接箭头连接符 48"/>
          <p:cNvCxnSpPr/>
          <p:nvPr/>
        </p:nvCxnSpPr>
        <p:spPr>
          <a:xfrm flipH="1">
            <a:off x="1764665" y="1589405"/>
            <a:ext cx="668655" cy="14535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V="1">
            <a:off x="1343025" y="3401695"/>
            <a:ext cx="9525" cy="7143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直接箭头连接符 111"/>
          <p:cNvCxnSpPr>
            <a:stCxn id="10" idx="2"/>
          </p:cNvCxnSpPr>
          <p:nvPr/>
        </p:nvCxnSpPr>
        <p:spPr>
          <a:xfrm flipH="1">
            <a:off x="8566185" y="3087049"/>
            <a:ext cx="1905" cy="3568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/>
          <p:cNvCxnSpPr/>
          <p:nvPr/>
        </p:nvCxnSpPr>
        <p:spPr>
          <a:xfrm>
            <a:off x="3705590" y="2969574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/>
          <p:cNvCxnSpPr/>
          <p:nvPr/>
        </p:nvCxnSpPr>
        <p:spPr>
          <a:xfrm>
            <a:off x="1163899" y="2969574"/>
            <a:ext cx="0" cy="474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49225" y="283845"/>
            <a:ext cx="43465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4.2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机芯体形检测不过大纲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785547" y="1407423"/>
            <a:ext cx="0" cy="94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自选图形 1011"/>
          <p:cNvSpPr/>
          <p:nvPr/>
        </p:nvSpPr>
        <p:spPr>
          <a:xfrm>
            <a:off x="4393368" y="1061686"/>
            <a:ext cx="2784358" cy="59675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按摩椅机芯一直体形检测中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5958630" y="1813070"/>
            <a:ext cx="1697115" cy="340739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打开平板手动功能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flipH="1">
            <a:off x="11404000" y="3071579"/>
            <a:ext cx="12065" cy="465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4397558" y="3817047"/>
            <a:ext cx="967740" cy="6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705590" y="420234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1871824" y="3834884"/>
            <a:ext cx="123440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1163900" y="4135038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894714" y="2400935"/>
            <a:ext cx="10467975" cy="353907"/>
            <a:chOff x="1672239" y="3036386"/>
            <a:chExt cx="3610587" cy="433749"/>
          </a:xfrm>
        </p:grpSpPr>
        <p:cxnSp>
          <p:nvCxnSpPr>
            <p:cNvPr id="7" name="连接符: 肘形 6"/>
            <p:cNvCxnSpPr/>
            <p:nvPr/>
          </p:nvCxnSpPr>
          <p:spPr>
            <a:xfrm>
              <a:off x="1672239" y="3036386"/>
              <a:ext cx="3610587" cy="8561"/>
            </a:xfrm>
            <a:prstGeom prst="bentConnector3">
              <a:avLst>
                <a:gd name="adj1" fmla="val 500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自选图形 1011"/>
          <p:cNvSpPr/>
          <p:nvPr/>
        </p:nvSpPr>
        <p:spPr>
          <a:xfrm>
            <a:off x="534035" y="3458210"/>
            <a:ext cx="1260000" cy="775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模式调到指压功能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看机芯是否行走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5" name="自选图形 1011"/>
          <p:cNvSpPr/>
          <p:nvPr/>
        </p:nvSpPr>
        <p:spPr>
          <a:xfrm>
            <a:off x="149225" y="5083175"/>
            <a:ext cx="2029460" cy="89725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行走电机不工作维修指南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17" name="自选图形 1011"/>
          <p:cNvSpPr/>
          <p:nvPr/>
        </p:nvSpPr>
        <p:spPr>
          <a:xfrm>
            <a:off x="35243" y="4423319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没有行走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705590" y="2401194"/>
            <a:ext cx="0" cy="35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自选图形 1011"/>
          <p:cNvSpPr/>
          <p:nvPr/>
        </p:nvSpPr>
        <p:spPr>
          <a:xfrm>
            <a:off x="3106420" y="3427095"/>
            <a:ext cx="1260000" cy="77533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模式调到揉捏功能看机芯是否揉捏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2949575" y="5104130"/>
            <a:ext cx="1718945" cy="89725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揉捏电机不工作维修指南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31" name="自选图形 1011"/>
          <p:cNvSpPr/>
          <p:nvPr/>
        </p:nvSpPr>
        <p:spPr>
          <a:xfrm>
            <a:off x="2545817" y="4423781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没有揉捏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8568203" y="2401241"/>
            <a:ext cx="0" cy="35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自选图形 1011"/>
          <p:cNvSpPr/>
          <p:nvPr/>
        </p:nvSpPr>
        <p:spPr>
          <a:xfrm>
            <a:off x="5416147" y="3443369"/>
            <a:ext cx="1260000" cy="76503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模式调到敲打功能看机芯是否敲打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8" name="自选图形 1011"/>
          <p:cNvSpPr/>
          <p:nvPr/>
        </p:nvSpPr>
        <p:spPr>
          <a:xfrm>
            <a:off x="5075555" y="5083175"/>
            <a:ext cx="2102485" cy="89725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敲击电机不工作维修指南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4807217" y="4423146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没有敲打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6" name="自选图形 1011"/>
          <p:cNvSpPr/>
          <p:nvPr/>
        </p:nvSpPr>
        <p:spPr>
          <a:xfrm>
            <a:off x="10384790" y="3519805"/>
            <a:ext cx="1807210" cy="76581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模式调到指压功能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在平板右边调整宽中窄，看机芯是否有宽中窄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68" name="自选图形 1011"/>
          <p:cNvSpPr/>
          <p:nvPr/>
        </p:nvSpPr>
        <p:spPr>
          <a:xfrm>
            <a:off x="9996170" y="5083175"/>
            <a:ext cx="2133600" cy="83693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r>
              <a:rPr lang="zh-CN" altLang="en-US" sz="1200" dirty="0">
                <a:solidFill>
                  <a:srgbClr val="FFFF00"/>
                </a:solidFill>
                <a:sym typeface="+mn-ea"/>
              </a:rPr>
              <a:t>机芯检测不到宽中窄维修指南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69" name="自选图形 1011"/>
          <p:cNvSpPr/>
          <p:nvPr/>
        </p:nvSpPr>
        <p:spPr>
          <a:xfrm>
            <a:off x="10177139" y="4423525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没有宽中窄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99" name="自选图形 1011"/>
          <p:cNvSpPr/>
          <p:nvPr/>
        </p:nvSpPr>
        <p:spPr>
          <a:xfrm>
            <a:off x="390981" y="2607269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</a:t>
            </a:r>
            <a:r>
              <a:rPr lang="zh-CN" altLang="en-US" sz="1200">
                <a:solidFill>
                  <a:schemeClr val="bg1"/>
                </a:solidFill>
              </a:rPr>
              <a:t>不行走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0" name="自选图形 1011"/>
          <p:cNvSpPr/>
          <p:nvPr/>
        </p:nvSpPr>
        <p:spPr>
          <a:xfrm>
            <a:off x="2828553" y="2607269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机芯没揉捏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2" name="自选图形 1011"/>
          <p:cNvSpPr/>
          <p:nvPr/>
        </p:nvSpPr>
        <p:spPr>
          <a:xfrm>
            <a:off x="5199542" y="260595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机芯没敲击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4" name="自选图形 1011"/>
          <p:cNvSpPr/>
          <p:nvPr/>
        </p:nvSpPr>
        <p:spPr>
          <a:xfrm>
            <a:off x="10556184" y="2583673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机芯没有宽中窄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10" name="自选图形 1011"/>
          <p:cNvSpPr/>
          <p:nvPr/>
        </p:nvSpPr>
        <p:spPr>
          <a:xfrm>
            <a:off x="7750337" y="2598338"/>
            <a:ext cx="1635779" cy="488127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机芯没</a:t>
            </a:r>
            <a:r>
              <a:rPr lang="en-US" altLang="zh-CN" sz="1200" dirty="0">
                <a:solidFill>
                  <a:schemeClr val="bg1"/>
                </a:solidFill>
              </a:rPr>
              <a:t>3D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11331723" y="2418386"/>
            <a:ext cx="1016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自选图形 1011"/>
          <p:cNvSpPr/>
          <p:nvPr/>
        </p:nvSpPr>
        <p:spPr>
          <a:xfrm>
            <a:off x="7655560" y="5104130"/>
            <a:ext cx="2102485" cy="897255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sym typeface="+mn-ea"/>
              </a:rPr>
              <a:t>查看</a:t>
            </a:r>
            <a:r>
              <a:rPr lang="zh-CN" altLang="en-US" sz="1200" dirty="0">
                <a:solidFill>
                  <a:srgbClr val="FFFF00"/>
                </a:solidFill>
                <a:sym typeface="FZLanTingHeiS-DB-GB" pitchFamily="124" charset="0"/>
              </a:rPr>
              <a:t>敲击电机不工作维修指南</a:t>
            </a:r>
            <a:endParaRPr lang="en-US" altLang="zh-CN" sz="1200" dirty="0">
              <a:solidFill>
                <a:srgbClr val="FFFF00"/>
              </a:solidFill>
              <a:sym typeface="FZLanTingHeiS-DB-GB" pitchFamily="124" charset="0"/>
            </a:endParaRPr>
          </a:p>
        </p:txBody>
      </p:sp>
      <p:sp>
        <p:nvSpPr>
          <p:cNvPr id="16" name="自选图形 1011"/>
          <p:cNvSpPr/>
          <p:nvPr/>
        </p:nvSpPr>
        <p:spPr>
          <a:xfrm>
            <a:off x="7900902" y="3437019"/>
            <a:ext cx="1260000" cy="76503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模式调到敲打功能看机芯是否敲打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665439" y="3834884"/>
            <a:ext cx="123440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9150194" y="3834884"/>
            <a:ext cx="123440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8565880" y="4293153"/>
            <a:ext cx="1905" cy="8108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048740" y="3081334"/>
            <a:ext cx="8255" cy="377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6048740" y="4201713"/>
            <a:ext cx="0" cy="948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11341465" y="4293153"/>
            <a:ext cx="1905" cy="8108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自选图形 1011"/>
          <p:cNvSpPr/>
          <p:nvPr/>
        </p:nvSpPr>
        <p:spPr>
          <a:xfrm>
            <a:off x="7378967" y="4423146"/>
            <a:ext cx="978697" cy="341891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</a:t>
            </a:r>
            <a:r>
              <a:rPr lang="en-US" altLang="zh-CN" sz="1200" dirty="0">
                <a:solidFill>
                  <a:schemeClr val="tx1"/>
                </a:solidFill>
                <a:sym typeface="+mn-ea"/>
              </a:rPr>
              <a:t>3D</a:t>
            </a:r>
            <a:endParaRPr lang="en-US" altLang="zh-CN" sz="12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a1e9050ad394be16a9910031c1dc3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00705" y="3322955"/>
            <a:ext cx="2890520" cy="2969260"/>
          </a:xfrm>
          <a:prstGeom prst="rect">
            <a:avLst/>
          </a:prstGeom>
        </p:spPr>
      </p:pic>
      <p:pic>
        <p:nvPicPr>
          <p:cNvPr id="5" name="图片 4" descr="c96d2da0749a43194d89ef775e71d8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850" y="3321685"/>
            <a:ext cx="2891155" cy="2968625"/>
          </a:xfrm>
          <a:prstGeom prst="rect">
            <a:avLst/>
          </a:prstGeom>
        </p:spPr>
      </p:pic>
      <p:pic>
        <p:nvPicPr>
          <p:cNvPr id="6" name="图片 5" descr="c7407c40b2586927d5847ae1bd07f8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97600" y="3322955"/>
            <a:ext cx="2890520" cy="2968625"/>
          </a:xfrm>
          <a:prstGeom prst="rect">
            <a:avLst/>
          </a:prstGeom>
        </p:spPr>
      </p:pic>
      <p:pic>
        <p:nvPicPr>
          <p:cNvPr id="7" name="图片 6" descr="e1543a25ff6619dcfce0da2f03378f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60205" y="3322320"/>
            <a:ext cx="2891155" cy="2968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5410" y="2057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1.1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小腿安装方法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: 圆角 2"/>
          <p:cNvSpPr/>
          <p:nvPr>
            <p:custDataLst>
              <p:tags r:id="rId9"/>
            </p:custDataLst>
          </p:nvPr>
        </p:nvSpPr>
        <p:spPr>
          <a:xfrm>
            <a:off x="520700" y="878840"/>
            <a:ext cx="211709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矩形: 圆角 4"/>
          <p:cNvSpPr/>
          <p:nvPr>
            <p:custDataLst>
              <p:tags r:id="rId10"/>
            </p:custDataLst>
          </p:nvPr>
        </p:nvSpPr>
        <p:spPr>
          <a:xfrm>
            <a:off x="6516261" y="86963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矩形: 圆角 6"/>
          <p:cNvSpPr/>
          <p:nvPr>
            <p:custDataLst>
              <p:tags r:id="rId11"/>
            </p:custDataLst>
          </p:nvPr>
        </p:nvSpPr>
        <p:spPr>
          <a:xfrm>
            <a:off x="520700" y="1615440"/>
            <a:ext cx="211709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装上小腿左右挂耳套筒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矩形: 圆角 7"/>
          <p:cNvSpPr/>
          <p:nvPr>
            <p:custDataLst>
              <p:tags r:id="rId12"/>
            </p:custDataLst>
          </p:nvPr>
        </p:nvSpPr>
        <p:spPr>
          <a:xfrm>
            <a:off x="3446145" y="161566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插上小腿气管及插件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矩形: 圆角 13"/>
          <p:cNvSpPr/>
          <p:nvPr>
            <p:custDataLst>
              <p:tags r:id="rId13"/>
            </p:custDataLst>
          </p:nvPr>
        </p:nvSpPr>
        <p:spPr>
          <a:xfrm>
            <a:off x="9671468" y="157502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拉上小腿与披风练级拉链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: 圆角 3"/>
          <p:cNvSpPr/>
          <p:nvPr>
            <p:custDataLst>
              <p:tags r:id="rId14"/>
            </p:custDataLst>
          </p:nvPr>
        </p:nvSpPr>
        <p:spPr>
          <a:xfrm>
            <a:off x="3446145" y="87852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8" name="矩形: 圆角 7"/>
          <p:cNvSpPr/>
          <p:nvPr>
            <p:custDataLst>
              <p:tags r:id="rId15"/>
            </p:custDataLst>
          </p:nvPr>
        </p:nvSpPr>
        <p:spPr>
          <a:xfrm>
            <a:off x="6516370" y="161630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装上小腿左右固定螺丝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矩形: 圆角 4"/>
          <p:cNvSpPr/>
          <p:nvPr>
            <p:custDataLst>
              <p:tags r:id="rId16"/>
            </p:custDataLst>
          </p:nvPr>
        </p:nvSpPr>
        <p:spPr>
          <a:xfrm>
            <a:off x="9671576" y="87852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0" name="箭头: 燕尾形 15"/>
          <p:cNvSpPr/>
          <p:nvPr>
            <p:custDataLst>
              <p:tags r:id="rId17"/>
            </p:custDataLst>
          </p:nvPr>
        </p:nvSpPr>
        <p:spPr>
          <a:xfrm rot="16200000">
            <a:off x="246721" y="485090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1" name="箭头: 燕尾形 15"/>
          <p:cNvSpPr/>
          <p:nvPr>
            <p:custDataLst>
              <p:tags r:id="rId18"/>
            </p:custDataLst>
          </p:nvPr>
        </p:nvSpPr>
        <p:spPr>
          <a:xfrm rot="16200000">
            <a:off x="2373336" y="485027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2" name="箭头: 燕尾形 15"/>
          <p:cNvSpPr/>
          <p:nvPr>
            <p:custDataLst>
              <p:tags r:id="rId19"/>
            </p:custDataLst>
          </p:nvPr>
        </p:nvSpPr>
        <p:spPr>
          <a:xfrm>
            <a:off x="4026876" y="371552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3" name="箭头: 燕尾形 15"/>
          <p:cNvSpPr/>
          <p:nvPr>
            <p:custDataLst>
              <p:tags r:id="rId20"/>
            </p:custDataLst>
          </p:nvPr>
        </p:nvSpPr>
        <p:spPr>
          <a:xfrm rot="16200000">
            <a:off x="6712926" y="468961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4" name="箭头: 燕尾形 15"/>
          <p:cNvSpPr/>
          <p:nvPr>
            <p:custDataLst>
              <p:tags r:id="rId21"/>
            </p:custDataLst>
          </p:nvPr>
        </p:nvSpPr>
        <p:spPr>
          <a:xfrm rot="16200000">
            <a:off x="8445841" y="468961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5" name="箭头: 燕尾形 15"/>
          <p:cNvSpPr/>
          <p:nvPr>
            <p:custDataLst>
              <p:tags r:id="rId22"/>
            </p:custDataLst>
          </p:nvPr>
        </p:nvSpPr>
        <p:spPr>
          <a:xfrm rot="16200000">
            <a:off x="10453711" y="433020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560" y="257810"/>
            <a:ext cx="32797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4.3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行走电机不工作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6" name="组合 85"/>
          <p:cNvGrpSpPr/>
          <p:nvPr>
            <p:custDataLst>
              <p:tags r:id="rId1"/>
            </p:custDataLst>
          </p:nvPr>
        </p:nvGrpSpPr>
        <p:grpSpPr>
          <a:xfrm>
            <a:off x="140754" y="1651279"/>
            <a:ext cx="7334894" cy="4721381"/>
            <a:chOff x="503197" y="1184353"/>
            <a:chExt cx="7334894" cy="4566982"/>
          </a:xfrm>
        </p:grpSpPr>
        <p:cxnSp>
          <p:nvCxnSpPr>
            <p:cNvPr id="13" name="直接箭头连接符 12"/>
            <p:cNvCxnSpPr/>
            <p:nvPr/>
          </p:nvCxnSpPr>
          <p:spPr>
            <a:xfrm>
              <a:off x="3038836" y="1896978"/>
              <a:ext cx="0" cy="9599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自选图形 1011"/>
            <p:cNvSpPr/>
            <p:nvPr/>
          </p:nvSpPr>
          <p:spPr>
            <a:xfrm>
              <a:off x="1554024" y="1184353"/>
              <a:ext cx="288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按摩椅行走电机不工作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559345" y="2856899"/>
              <a:ext cx="3717658" cy="839646"/>
              <a:chOff x="1765086" y="3036703"/>
              <a:chExt cx="2975891" cy="433432"/>
            </a:xfrm>
          </p:grpSpPr>
          <p:cxnSp>
            <p:nvCxnSpPr>
              <p:cNvPr id="20" name="连接符: 肘形 19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90155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箭头连接符 24"/>
            <p:cNvCxnSpPr/>
            <p:nvPr/>
          </p:nvCxnSpPr>
          <p:spPr>
            <a:xfrm>
              <a:off x="2206797" y="3975549"/>
              <a:ext cx="0" cy="4291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自选图形 1011"/>
            <p:cNvSpPr/>
            <p:nvPr/>
          </p:nvSpPr>
          <p:spPr>
            <a:xfrm>
              <a:off x="1265601" y="3465429"/>
              <a:ext cx="2412078" cy="53080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万用表测量机芯板</a:t>
              </a:r>
              <a:r>
                <a:rPr lang="en-US" altLang="zh-CN" sz="1200" dirty="0">
                  <a:solidFill>
                    <a:srgbClr val="002060"/>
                  </a:solidFill>
                  <a:sym typeface="+mn-ea"/>
                </a:rPr>
                <a:t> 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行程检测插件到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行程检测板线束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是否通断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554158" y="4409290"/>
              <a:ext cx="1305278" cy="672279"/>
              <a:chOff x="1765086" y="3036703"/>
              <a:chExt cx="2975891" cy="433432"/>
            </a:xfrm>
          </p:grpSpPr>
          <p:cxnSp>
            <p:nvCxnSpPr>
              <p:cNvPr id="30" name="连接符: 肘形 29"/>
              <p:cNvCxnSpPr/>
              <p:nvPr>
                <p:custDataLst>
                  <p:tags r:id="rId2"/>
                </p:custDataLst>
              </p:nvPr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10035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自选图形 1011"/>
            <p:cNvSpPr/>
            <p:nvPr>
              <p:custDataLst>
                <p:tags r:id="rId4"/>
              </p:custDataLst>
            </p:nvPr>
          </p:nvSpPr>
          <p:spPr>
            <a:xfrm>
              <a:off x="503197" y="5054880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行程检测板故障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0" name="自选图形 1011"/>
            <p:cNvSpPr/>
            <p:nvPr>
              <p:custDataLst>
                <p:tags r:id="rId5"/>
              </p:custDataLst>
            </p:nvPr>
          </p:nvSpPr>
          <p:spPr>
            <a:xfrm>
              <a:off x="2363584" y="5054880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连接线故障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3" name="自选图形 1011"/>
            <p:cNvSpPr/>
            <p:nvPr>
              <p:custDataLst>
                <p:tags r:id="rId6"/>
              </p:custDataLst>
            </p:nvPr>
          </p:nvSpPr>
          <p:spPr>
            <a:xfrm>
              <a:off x="752609" y="4409439"/>
              <a:ext cx="692195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4" name="自选图形 1011"/>
            <p:cNvSpPr/>
            <p:nvPr>
              <p:custDataLst>
                <p:tags r:id="rId7"/>
              </p:custDataLst>
            </p:nvPr>
          </p:nvSpPr>
          <p:spPr>
            <a:xfrm>
              <a:off x="3038070" y="4410162"/>
              <a:ext cx="764309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不正常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256318" y="4404651"/>
              <a:ext cx="1305278" cy="672279"/>
              <a:chOff x="1765086" y="3036703"/>
              <a:chExt cx="2975891" cy="433432"/>
            </a:xfrm>
          </p:grpSpPr>
          <p:cxnSp>
            <p:nvCxnSpPr>
              <p:cNvPr id="47" name="连接符: 肘形 46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10035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自选图形 1011"/>
            <p:cNvSpPr/>
            <p:nvPr>
              <p:custDataLst>
                <p:tags r:id="rId10"/>
              </p:custDataLst>
            </p:nvPr>
          </p:nvSpPr>
          <p:spPr>
            <a:xfrm>
              <a:off x="4200554" y="5045974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机芯板故障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50" name="自选图形 1011"/>
            <p:cNvSpPr/>
            <p:nvPr>
              <p:custDataLst>
                <p:tags r:id="rId11"/>
              </p:custDataLst>
            </p:nvPr>
          </p:nvSpPr>
          <p:spPr>
            <a:xfrm>
              <a:off x="6038091" y="5045974"/>
              <a:ext cx="1800000" cy="696455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行走电机故障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51" name="自选图形 1011"/>
            <p:cNvSpPr/>
            <p:nvPr>
              <p:custDataLst>
                <p:tags r:id="rId12"/>
              </p:custDataLst>
            </p:nvPr>
          </p:nvSpPr>
          <p:spPr>
            <a:xfrm>
              <a:off x="4504150" y="4404371"/>
              <a:ext cx="660548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行走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52" name="自选图形 1011"/>
            <p:cNvSpPr/>
            <p:nvPr>
              <p:custDataLst>
                <p:tags r:id="rId13"/>
              </p:custDataLst>
            </p:nvPr>
          </p:nvSpPr>
          <p:spPr>
            <a:xfrm>
              <a:off x="6678956" y="4404523"/>
              <a:ext cx="871138" cy="37243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不行走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cxnSp>
          <p:nvCxnSpPr>
            <p:cNvPr id="53" name="直接箭头连接符 52"/>
            <p:cNvCxnSpPr/>
            <p:nvPr/>
          </p:nvCxnSpPr>
          <p:spPr>
            <a:xfrm>
              <a:off x="5933846" y="3877471"/>
              <a:ext cx="0" cy="5308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自选图形 1011"/>
            <p:cNvSpPr/>
            <p:nvPr/>
          </p:nvSpPr>
          <p:spPr>
            <a:xfrm>
              <a:off x="1369972" y="2856913"/>
              <a:ext cx="1106170" cy="37222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滴滴</a:t>
              </a:r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滴（连续快声）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62" name="自选图形 1011"/>
            <p:cNvSpPr/>
            <p:nvPr/>
          </p:nvSpPr>
          <p:spPr>
            <a:xfrm>
              <a:off x="4833789" y="3444742"/>
              <a:ext cx="2440872" cy="530808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机芯板行走电机插件</a:t>
              </a:r>
              <a:endParaRPr lang="en-US" altLang="zh-CN" sz="1200" dirty="0">
                <a:solidFill>
                  <a:srgbClr val="002060"/>
                </a:solidFill>
                <a:sym typeface="+mn-ea"/>
              </a:endParaRPr>
            </a:p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与敲击电机插件对换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63" name="自选图形 1011"/>
            <p:cNvSpPr/>
            <p:nvPr/>
          </p:nvSpPr>
          <p:spPr>
            <a:xfrm>
              <a:off x="6037857" y="2856913"/>
              <a:ext cx="1020445" cy="37222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滴、滴、</a:t>
              </a:r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滴（慢声）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64" name="自选图形 1011"/>
            <p:cNvSpPr/>
            <p:nvPr/>
          </p:nvSpPr>
          <p:spPr>
            <a:xfrm>
              <a:off x="3233697" y="2120446"/>
              <a:ext cx="2668905" cy="55465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打开平板手动指压功能，选择定点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模式，按机芯上下键，查看手控器声音</a:t>
              </a:r>
              <a:endParaRPr lang="en-US" altLang="zh-CN" sz="1200" dirty="0">
                <a:solidFill>
                  <a:srgbClr val="002060"/>
                </a:solidFill>
                <a:sym typeface="+mn-ea"/>
              </a:endParaRPr>
            </a:p>
          </p:txBody>
        </p:sp>
      </p:grpSp>
      <p:pic>
        <p:nvPicPr>
          <p:cNvPr id="41" name="图片 40" descr="1c929c4454ac61f45e3722c0bc253fa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3337" t="6496" r="704" b="16418"/>
          <a:stretch>
            <a:fillRect/>
          </a:stretch>
        </p:blipFill>
        <p:spPr>
          <a:xfrm rot="16200000">
            <a:off x="7390130" y="57150"/>
            <a:ext cx="1284605" cy="272986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0" y="1014095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>
            <a:stCxn id="2" idx="1"/>
          </p:cNvCxnSpPr>
          <p:nvPr/>
        </p:nvCxnSpPr>
        <p:spPr>
          <a:xfrm flipH="1" flipV="1">
            <a:off x="6211570" y="1164590"/>
            <a:ext cx="455930" cy="44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973955" y="1823085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敲击电机插件</a:t>
            </a:r>
            <a:endParaRPr lang="zh-CN" altLang="en-US" sz="1200" dirty="0"/>
          </a:p>
        </p:txBody>
      </p:sp>
      <p:cxnSp>
        <p:nvCxnSpPr>
          <p:cNvPr id="3" name="直接箭头连接符 2"/>
          <p:cNvCxnSpPr>
            <a:endCxn id="12" idx="3"/>
          </p:cNvCxnSpPr>
          <p:nvPr/>
        </p:nvCxnSpPr>
        <p:spPr>
          <a:xfrm flipH="1" flipV="1">
            <a:off x="6127750" y="1960880"/>
            <a:ext cx="666750" cy="222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6667500" y="1788795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73955" y="1048385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行走电机插件</a:t>
            </a:r>
            <a:endParaRPr lang="zh-CN" altLang="en-US" sz="1200" dirty="0"/>
          </a:p>
        </p:txBody>
      </p:sp>
      <p:pic>
        <p:nvPicPr>
          <p:cNvPr id="7" name="图片 6" descr="91e44e4302a1e5786feed0ddc1e72e6b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14368" t="9977" r="-14368" b="30223"/>
          <a:stretch>
            <a:fillRect/>
          </a:stretch>
        </p:blipFill>
        <p:spPr>
          <a:xfrm rot="5400000">
            <a:off x="7510780" y="1732915"/>
            <a:ext cx="1489710" cy="228282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432040" y="285115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stCxn id="8" idx="1"/>
            <a:endCxn id="17" idx="3"/>
          </p:cNvCxnSpPr>
          <p:nvPr/>
        </p:nvCxnSpPr>
        <p:spPr>
          <a:xfrm flipH="1">
            <a:off x="6892290" y="3006090"/>
            <a:ext cx="539750" cy="171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738495" y="257556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敲击电机插件</a:t>
            </a:r>
            <a:endParaRPr lang="zh-CN" altLang="en-US" sz="1200" dirty="0"/>
          </a:p>
        </p:txBody>
      </p:sp>
      <p:cxnSp>
        <p:nvCxnSpPr>
          <p:cNvPr id="11" name="直接箭头连接符 10"/>
          <p:cNvCxnSpPr>
            <a:endCxn id="10" idx="3"/>
          </p:cNvCxnSpPr>
          <p:nvPr/>
        </p:nvCxnSpPr>
        <p:spPr>
          <a:xfrm flipH="1" flipV="1">
            <a:off x="6892290" y="2713355"/>
            <a:ext cx="666750" cy="222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7432040" y="254127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738495" y="288544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行走电机插件</a:t>
            </a:r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37115" y="864235"/>
            <a:ext cx="2068830" cy="2755265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H="1">
            <a:off x="8824595" y="1323975"/>
            <a:ext cx="1779270" cy="273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9280525" y="3298825"/>
            <a:ext cx="1323340" cy="539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05645" y="4765675"/>
            <a:ext cx="2516505" cy="1673860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 flipH="1">
            <a:off x="10057765" y="2430780"/>
            <a:ext cx="1294765" cy="32092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10026650" y="2936240"/>
            <a:ext cx="610870" cy="27654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4" name="图片 33" descr="2cb20608-ac96-49f6-a729-1190845b028a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22759" t="22165" r="17510" b="12819"/>
          <a:stretch>
            <a:fillRect/>
          </a:stretch>
        </p:blipFill>
        <p:spPr>
          <a:xfrm>
            <a:off x="11076940" y="3815715"/>
            <a:ext cx="1115060" cy="892810"/>
          </a:xfrm>
          <a:prstGeom prst="rect">
            <a:avLst/>
          </a:prstGeom>
        </p:spPr>
      </p:pic>
      <p:cxnSp>
        <p:nvCxnSpPr>
          <p:cNvPr id="32" name="直接箭头连接符 31"/>
          <p:cNvCxnSpPr/>
          <p:nvPr/>
        </p:nvCxnSpPr>
        <p:spPr>
          <a:xfrm flipH="1">
            <a:off x="11787505" y="1823085"/>
            <a:ext cx="64770" cy="23456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0965" y="211455"/>
            <a:ext cx="32797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4.4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揉捏电机不工作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2822838" y="2237713"/>
            <a:ext cx="0" cy="1773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自选图形 1011"/>
          <p:cNvSpPr/>
          <p:nvPr/>
        </p:nvSpPr>
        <p:spPr>
          <a:xfrm>
            <a:off x="1398970" y="1517813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按摩椅揉捏电机不工作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00875" y="4019964"/>
            <a:ext cx="2992045" cy="872204"/>
            <a:chOff x="1765086" y="3036703"/>
            <a:chExt cx="2975891" cy="433432"/>
          </a:xfrm>
        </p:grpSpPr>
        <p:cxnSp>
          <p:nvCxnSpPr>
            <p:cNvPr id="9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自选图形 1011"/>
          <p:cNvSpPr/>
          <p:nvPr/>
        </p:nvSpPr>
        <p:spPr>
          <a:xfrm>
            <a:off x="295105" y="402028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有揉捏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5" name="自选图形 1011"/>
          <p:cNvSpPr/>
          <p:nvPr/>
        </p:nvSpPr>
        <p:spPr>
          <a:xfrm>
            <a:off x="2939298" y="2746951"/>
            <a:ext cx="2446945" cy="87220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打开平板手动功能，选择揉敲手法，把机芯主板上的揉捏电机插件插到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电机插件，调节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功能看是否有揉捏</a:t>
            </a:r>
            <a:endParaRPr lang="zh-CN" altLang="en-US" sz="1200" dirty="0">
              <a:solidFill>
                <a:srgbClr val="002060"/>
              </a:solidFill>
            </a:endParaRPr>
          </a:p>
        </p:txBody>
      </p:sp>
      <p:sp>
        <p:nvSpPr>
          <p:cNvPr id="26" name="自选图形 1011"/>
          <p:cNvSpPr/>
          <p:nvPr/>
        </p:nvSpPr>
        <p:spPr>
          <a:xfrm>
            <a:off x="4674535" y="402028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没有揉捏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00644" y="4900384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3479401" y="490049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揉捏电机故障</a:t>
            </a:r>
            <a:endParaRPr lang="en-US" altLang="zh-CN" sz="1200" dirty="0">
              <a:solidFill>
                <a:srgbClr val="FFFF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41" name="图片 40" descr="1c929c4454ac61f45e3722c0bc253fa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337" t="6496" r="704" b="16418"/>
          <a:stretch>
            <a:fillRect/>
          </a:stretch>
        </p:blipFill>
        <p:spPr>
          <a:xfrm rot="16200000">
            <a:off x="8229600" y="766445"/>
            <a:ext cx="1284605" cy="27298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887585" y="172339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>
            <a:endCxn id="11" idx="1"/>
          </p:cNvCxnSpPr>
          <p:nvPr/>
        </p:nvCxnSpPr>
        <p:spPr>
          <a:xfrm flipV="1">
            <a:off x="10236835" y="1861185"/>
            <a:ext cx="452120" cy="127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0688955" y="214503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</a:rPr>
              <a:t>电机插件</a:t>
            </a:r>
            <a:endParaRPr lang="zh-CN" altLang="en-US" sz="1200" dirty="0"/>
          </a:p>
        </p:txBody>
      </p:sp>
      <p:cxnSp>
        <p:nvCxnSpPr>
          <p:cNvPr id="6" name="直接箭头连接符 5"/>
          <p:cNvCxnSpPr>
            <a:stCxn id="10" idx="3"/>
          </p:cNvCxnSpPr>
          <p:nvPr/>
        </p:nvCxnSpPr>
        <p:spPr>
          <a:xfrm flipV="1">
            <a:off x="10236835" y="2264410"/>
            <a:ext cx="452120" cy="12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9887585" y="211074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688955" y="172339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揉捏电机插件</a:t>
            </a:r>
            <a:endParaRPr lang="zh-CN" altLang="en-US" sz="1200" dirty="0"/>
          </a:p>
        </p:txBody>
      </p:sp>
      <p:pic>
        <p:nvPicPr>
          <p:cNvPr id="13" name="图片 12" descr="91e44e4302a1e5786feed0ddc1e72e6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4368" t="9977" r="-14368" b="30223"/>
          <a:stretch>
            <a:fillRect/>
          </a:stretch>
        </p:blipFill>
        <p:spPr>
          <a:xfrm rot="5400000">
            <a:off x="10206355" y="4008120"/>
            <a:ext cx="1489710" cy="2282825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10127615" y="5126355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9" idx="1"/>
          </p:cNvCxnSpPr>
          <p:nvPr/>
        </p:nvCxnSpPr>
        <p:spPr>
          <a:xfrm flipH="1" flipV="1">
            <a:off x="9587865" y="4671695"/>
            <a:ext cx="539750" cy="25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434070" y="482600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敲击电机插件</a:t>
            </a:r>
            <a:endParaRPr lang="zh-CN" altLang="en-US" sz="1200" dirty="0"/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9576435" y="5008880"/>
            <a:ext cx="551180" cy="127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10127615" y="4519295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434070" y="4491355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揉捏电机插件</a:t>
            </a:r>
            <a:endParaRPr lang="zh-CN" altLang="en-US" sz="12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980" y="3007995"/>
            <a:ext cx="2068830" cy="2755265"/>
          </a:xfrm>
          <a:prstGeom prst="rect">
            <a:avLst/>
          </a:prstGeom>
        </p:spPr>
      </p:pic>
      <p:cxnSp>
        <p:nvCxnSpPr>
          <p:cNvPr id="22" name="直接箭头连接符 21"/>
          <p:cNvCxnSpPr/>
          <p:nvPr/>
        </p:nvCxnSpPr>
        <p:spPr>
          <a:xfrm flipH="1">
            <a:off x="7437120" y="2393315"/>
            <a:ext cx="400685" cy="95186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6983730" y="5344160"/>
            <a:ext cx="2959735" cy="184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4" name="图片 23" descr="e8a66361fc197daab068fa8f70ec9d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50" y="1177925"/>
            <a:ext cx="1196975" cy="1595755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 flipH="1" flipV="1">
            <a:off x="6494145" y="2037080"/>
            <a:ext cx="1069975" cy="23552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 flipV="1">
            <a:off x="6494145" y="2110105"/>
            <a:ext cx="1142365" cy="31261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6685" y="149225"/>
            <a:ext cx="32797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4.5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敲击电机不工作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517403" y="2407258"/>
            <a:ext cx="0" cy="1773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自选图形 1011"/>
          <p:cNvSpPr/>
          <p:nvPr/>
        </p:nvSpPr>
        <p:spPr>
          <a:xfrm>
            <a:off x="1140525" y="1687358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按摩椅敲击电机不工作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64325" y="4181254"/>
            <a:ext cx="2992045" cy="872204"/>
            <a:chOff x="1765086" y="3036703"/>
            <a:chExt cx="2975891" cy="433432"/>
          </a:xfrm>
        </p:grpSpPr>
        <p:cxnSp>
          <p:nvCxnSpPr>
            <p:cNvPr id="21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自选图形 1011"/>
          <p:cNvSpPr/>
          <p:nvPr/>
        </p:nvSpPr>
        <p:spPr>
          <a:xfrm>
            <a:off x="49360" y="418157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有敲击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自选图形 1011"/>
          <p:cNvSpPr/>
          <p:nvPr/>
        </p:nvSpPr>
        <p:spPr>
          <a:xfrm>
            <a:off x="2884688" y="2595821"/>
            <a:ext cx="2446945" cy="87220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打开平板手动功能，选择定点指压手法，把机芯主板上的敲击电机插件插到行走电机插件，看是否有敲击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4151930" y="418157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没有敲击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146949" y="5053419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083796" y="501669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敲击电机故障</a:t>
            </a:r>
            <a:endParaRPr lang="en-US" altLang="zh-CN" sz="1200" dirty="0">
              <a:solidFill>
                <a:srgbClr val="FFFF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4" name="图片 33" descr="1c929c4454ac61f45e3722c0bc253fa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337" t="6496" r="704" b="16418"/>
          <a:stretch>
            <a:fillRect/>
          </a:stretch>
        </p:blipFill>
        <p:spPr>
          <a:xfrm rot="16200000">
            <a:off x="7205345" y="88265"/>
            <a:ext cx="1284605" cy="2729865"/>
          </a:xfrm>
          <a:prstGeom prst="rect">
            <a:avLst/>
          </a:prstGeom>
        </p:spPr>
      </p:pic>
      <p:sp>
        <p:nvSpPr>
          <p:cNvPr id="35" name="圆角矩形 34"/>
          <p:cNvSpPr/>
          <p:nvPr/>
        </p:nvSpPr>
        <p:spPr>
          <a:xfrm>
            <a:off x="6482715" y="104521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直接箭头连接符 35"/>
          <p:cNvCxnSpPr>
            <a:stCxn id="35" idx="1"/>
            <a:endCxn id="40" idx="3"/>
          </p:cNvCxnSpPr>
          <p:nvPr/>
        </p:nvCxnSpPr>
        <p:spPr>
          <a:xfrm flipH="1">
            <a:off x="5942965" y="1200150"/>
            <a:ext cx="539750" cy="171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4789170" y="185420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敲击电机插件</a:t>
            </a:r>
            <a:endParaRPr lang="zh-CN" altLang="en-US" sz="1200" dirty="0"/>
          </a:p>
        </p:txBody>
      </p:sp>
      <p:cxnSp>
        <p:nvCxnSpPr>
          <p:cNvPr id="38" name="直接箭头连接符 37"/>
          <p:cNvCxnSpPr>
            <a:stCxn id="39" idx="1"/>
            <a:endCxn id="37" idx="3"/>
          </p:cNvCxnSpPr>
          <p:nvPr/>
        </p:nvCxnSpPr>
        <p:spPr>
          <a:xfrm flipH="1">
            <a:off x="5942965" y="1974850"/>
            <a:ext cx="539750" cy="171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圆角矩形 38"/>
          <p:cNvSpPr/>
          <p:nvPr/>
        </p:nvSpPr>
        <p:spPr>
          <a:xfrm>
            <a:off x="6482715" y="181991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4789170" y="107950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行走电机插件</a:t>
            </a:r>
            <a:endParaRPr lang="zh-CN" altLang="en-US" sz="1200" dirty="0"/>
          </a:p>
        </p:txBody>
      </p:sp>
      <p:pic>
        <p:nvPicPr>
          <p:cNvPr id="43" name="图片 42" descr="91e44e4302a1e5786feed0ddc1e72e6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4368" t="9977" r="-14368" b="30223"/>
          <a:stretch>
            <a:fillRect/>
          </a:stretch>
        </p:blipFill>
        <p:spPr>
          <a:xfrm rot="5400000">
            <a:off x="7325995" y="1764030"/>
            <a:ext cx="1489710" cy="2282825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7247255" y="2882265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箭头连接符 44"/>
          <p:cNvCxnSpPr>
            <a:stCxn id="44" idx="1"/>
            <a:endCxn id="49" idx="3"/>
          </p:cNvCxnSpPr>
          <p:nvPr/>
        </p:nvCxnSpPr>
        <p:spPr>
          <a:xfrm flipH="1">
            <a:off x="6707505" y="3037205"/>
            <a:ext cx="539750" cy="171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5553710" y="2606675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敲击电机插件</a:t>
            </a:r>
            <a:endParaRPr lang="zh-CN" altLang="en-US" sz="1200" dirty="0"/>
          </a:p>
        </p:txBody>
      </p:sp>
      <p:cxnSp>
        <p:nvCxnSpPr>
          <p:cNvPr id="47" name="直接箭头连接符 46"/>
          <p:cNvCxnSpPr>
            <a:stCxn id="48" idx="1"/>
            <a:endCxn id="46" idx="3"/>
          </p:cNvCxnSpPr>
          <p:nvPr/>
        </p:nvCxnSpPr>
        <p:spPr>
          <a:xfrm flipH="1">
            <a:off x="6707505" y="2727325"/>
            <a:ext cx="539750" cy="171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圆角矩形 47"/>
          <p:cNvSpPr/>
          <p:nvPr/>
        </p:nvSpPr>
        <p:spPr>
          <a:xfrm>
            <a:off x="7247255" y="2572385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553710" y="2916555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行走电机插件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115" y="937260"/>
            <a:ext cx="2068830" cy="2755265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8824595" y="1328420"/>
            <a:ext cx="2204720" cy="228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8813165" y="3153410"/>
            <a:ext cx="1819275" cy="1905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420985" y="4192905"/>
            <a:ext cx="1263650" cy="203517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11083290" y="3091815"/>
            <a:ext cx="175895" cy="20923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10758170" y="2286635"/>
            <a:ext cx="490855" cy="28867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4935" y="283845"/>
            <a:ext cx="23368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4.6 3D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2582808" y="2230728"/>
            <a:ext cx="0" cy="1773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自选图形 1011"/>
          <p:cNvSpPr/>
          <p:nvPr/>
        </p:nvSpPr>
        <p:spPr>
          <a:xfrm>
            <a:off x="1364045" y="1510828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按摩椅敲击电机不工作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129730" y="4004724"/>
            <a:ext cx="2992045" cy="872204"/>
            <a:chOff x="1765086" y="3036703"/>
            <a:chExt cx="2975891" cy="433432"/>
          </a:xfrm>
        </p:grpSpPr>
        <p:cxnSp>
          <p:nvCxnSpPr>
            <p:cNvPr id="3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自选图形 1011"/>
          <p:cNvSpPr/>
          <p:nvPr/>
        </p:nvSpPr>
        <p:spPr>
          <a:xfrm>
            <a:off x="114765" y="400504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有敲击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4" name="自选图形 1011"/>
          <p:cNvSpPr/>
          <p:nvPr/>
        </p:nvSpPr>
        <p:spPr>
          <a:xfrm>
            <a:off x="4217335" y="4005044"/>
            <a:ext cx="919407" cy="385028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没有敲击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8" name="自选图形 1011"/>
          <p:cNvSpPr/>
          <p:nvPr/>
        </p:nvSpPr>
        <p:spPr>
          <a:xfrm>
            <a:off x="212354" y="4876889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自选图形 1011"/>
          <p:cNvSpPr/>
          <p:nvPr/>
        </p:nvSpPr>
        <p:spPr>
          <a:xfrm>
            <a:off x="3149201" y="484016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敲击电机故障</a:t>
            </a:r>
            <a:endParaRPr lang="en-US" altLang="zh-CN" sz="1200" dirty="0">
              <a:solidFill>
                <a:srgbClr val="FFFF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自选图形 1011"/>
          <p:cNvSpPr/>
          <p:nvPr/>
        </p:nvSpPr>
        <p:spPr>
          <a:xfrm>
            <a:off x="2918343" y="2337376"/>
            <a:ext cx="216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打开平板手动功能，选择揉敲手法，把机芯主板上的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电机插件插到揉捏电机插件，选择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功能，看是否有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3D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41" name="图片 40" descr="1c929c4454ac61f45e3722c0bc253fa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337" t="6496" r="704" b="16418"/>
          <a:stretch>
            <a:fillRect/>
          </a:stretch>
        </p:blipFill>
        <p:spPr>
          <a:xfrm rot="16200000">
            <a:off x="8301990" y="221615"/>
            <a:ext cx="1284605" cy="2729865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9959975" y="117856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endCxn id="47" idx="1"/>
          </p:cNvCxnSpPr>
          <p:nvPr/>
        </p:nvCxnSpPr>
        <p:spPr>
          <a:xfrm flipV="1">
            <a:off x="10309225" y="1316355"/>
            <a:ext cx="452120" cy="127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0761345" y="160020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200" dirty="0">
                <a:solidFill>
                  <a:srgbClr val="002060"/>
                </a:solidFill>
              </a:rPr>
              <a:t>3D</a:t>
            </a:r>
            <a:r>
              <a:rPr lang="zh-CN" altLang="en-US" sz="1200" dirty="0">
                <a:solidFill>
                  <a:srgbClr val="002060"/>
                </a:solidFill>
              </a:rPr>
              <a:t>电机插件</a:t>
            </a:r>
            <a:endParaRPr lang="zh-CN" altLang="en-US" sz="1200" dirty="0"/>
          </a:p>
        </p:txBody>
      </p:sp>
      <p:cxnSp>
        <p:nvCxnSpPr>
          <p:cNvPr id="45" name="直接箭头连接符 44"/>
          <p:cNvCxnSpPr>
            <a:stCxn id="46" idx="3"/>
          </p:cNvCxnSpPr>
          <p:nvPr/>
        </p:nvCxnSpPr>
        <p:spPr>
          <a:xfrm flipV="1">
            <a:off x="10309225" y="1719580"/>
            <a:ext cx="452120" cy="12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6" name="圆角矩形 45"/>
          <p:cNvSpPr/>
          <p:nvPr/>
        </p:nvSpPr>
        <p:spPr>
          <a:xfrm>
            <a:off x="9959975" y="156591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0761345" y="117856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揉捏电机插件</a:t>
            </a:r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35" y="2804795"/>
            <a:ext cx="2068830" cy="2755265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H="1" flipV="1">
            <a:off x="9312275" y="1656080"/>
            <a:ext cx="9525" cy="15290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645" y="3293110"/>
            <a:ext cx="2710815" cy="190881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7345680" y="4022090"/>
            <a:ext cx="1346835" cy="431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3500" y="274955"/>
            <a:ext cx="39909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4.7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机芯检测不到宽中窄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357019" y="1554491"/>
            <a:ext cx="3810" cy="956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426122" y="852526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按摩椅机芯检测不到宽中窄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128879" y="240373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63500" y="240365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597788" y="1628011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万用表测量机芯板上揉捏计数插件上的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>
                <a:solidFill>
                  <a:srgbClr val="002060"/>
                </a:solidFill>
                <a:sym typeface="+mn-ea"/>
              </a:rPr>
              <a:t>3-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588811" y="240418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228600" y="308165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自选图形 1011"/>
          <p:cNvSpPr/>
          <p:nvPr/>
        </p:nvSpPr>
        <p:spPr>
          <a:xfrm>
            <a:off x="2735580" y="306895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揉捏计数故障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5805" y="3900170"/>
            <a:ext cx="2068830" cy="2475865"/>
          </a:xfrm>
          <a:prstGeom prst="rect">
            <a:avLst/>
          </a:prstGeom>
        </p:spPr>
      </p:pic>
      <p:pic>
        <p:nvPicPr>
          <p:cNvPr id="34" name="图片 33" descr="1c929c4454ac61f45e3722c0bc253fa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3337" t="6496" r="704" b="16418"/>
          <a:stretch>
            <a:fillRect/>
          </a:stretch>
        </p:blipFill>
        <p:spPr>
          <a:xfrm rot="16200000">
            <a:off x="7787005" y="3138170"/>
            <a:ext cx="1284605" cy="2729865"/>
          </a:xfrm>
          <a:prstGeom prst="rect">
            <a:avLst/>
          </a:prstGeom>
        </p:spPr>
      </p:pic>
      <p:pic>
        <p:nvPicPr>
          <p:cNvPr id="43" name="图片 42" descr="91e44e4302a1e5786feed0ddc1e72e6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4368" t="9977" r="-14368" b="30223"/>
          <a:stretch>
            <a:fillRect/>
          </a:stretch>
        </p:blipFill>
        <p:spPr>
          <a:xfrm rot="5400000">
            <a:off x="7548880" y="4732020"/>
            <a:ext cx="1313180" cy="228282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H="1">
            <a:off x="6815354" y="1554491"/>
            <a:ext cx="8255" cy="874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自选图形 1011"/>
          <p:cNvSpPr/>
          <p:nvPr/>
        </p:nvSpPr>
        <p:spPr>
          <a:xfrm>
            <a:off x="5892712" y="852526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按摩椅机芯检测不到宽中窄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595469" y="2403733"/>
            <a:ext cx="2446946" cy="664983"/>
            <a:chOff x="1765086" y="3036703"/>
            <a:chExt cx="2975891" cy="433432"/>
          </a:xfrm>
        </p:grpSpPr>
        <p:cxnSp>
          <p:nvCxnSpPr>
            <p:cNvPr id="12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自选图形 1011"/>
          <p:cNvSpPr/>
          <p:nvPr/>
        </p:nvSpPr>
        <p:spPr>
          <a:xfrm>
            <a:off x="7064378" y="1628011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万用表测量机芯板上宽中窄检测插件上的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>
                <a:solidFill>
                  <a:srgbClr val="002060"/>
                </a:solidFill>
                <a:sym typeface="+mn-ea"/>
              </a:rPr>
              <a:t>3-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8098581" y="240418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自选图形 1011"/>
          <p:cNvSpPr/>
          <p:nvPr/>
        </p:nvSpPr>
        <p:spPr>
          <a:xfrm>
            <a:off x="4695190" y="308165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机芯板故障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自选图形 1011"/>
          <p:cNvSpPr/>
          <p:nvPr/>
        </p:nvSpPr>
        <p:spPr>
          <a:xfrm>
            <a:off x="7202170" y="306895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宽中窄检测板故障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自选图形 1011"/>
          <p:cNvSpPr/>
          <p:nvPr/>
        </p:nvSpPr>
        <p:spPr>
          <a:xfrm>
            <a:off x="4655185" y="240365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5" name="图片 24" descr="a714ac22-be98-4b43-9f6b-656231f6514c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3287" t="9958" r="16384" b="13976"/>
          <a:stretch>
            <a:fillRect/>
          </a:stretch>
        </p:blipFill>
        <p:spPr>
          <a:xfrm rot="5400000">
            <a:off x="2653030" y="4843145"/>
            <a:ext cx="1266190" cy="1858645"/>
          </a:xfrm>
          <a:prstGeom prst="rect">
            <a:avLst/>
          </a:prstGeom>
        </p:spPr>
      </p:pic>
      <p:pic>
        <p:nvPicPr>
          <p:cNvPr id="24" name="图片 23" descr="0cc0c0fa-fe89-4d97-9541-6579901da84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21639" t="18549" r="10024" b="16214"/>
          <a:stretch>
            <a:fillRect/>
          </a:stretch>
        </p:blipFill>
        <p:spPr>
          <a:xfrm rot="16200000">
            <a:off x="2552700" y="3715385"/>
            <a:ext cx="1213485" cy="1546860"/>
          </a:xfrm>
          <a:prstGeom prst="rect">
            <a:avLst/>
          </a:prstGeom>
        </p:spPr>
      </p:pic>
      <p:cxnSp>
        <p:nvCxnSpPr>
          <p:cNvPr id="26" name="直接箭头连接符 25"/>
          <p:cNvCxnSpPr/>
          <p:nvPr/>
        </p:nvCxnSpPr>
        <p:spPr>
          <a:xfrm>
            <a:off x="3769995" y="4645660"/>
            <a:ext cx="2154555" cy="514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3821430" y="5868035"/>
            <a:ext cx="1657350" cy="101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0161270" y="4941570"/>
            <a:ext cx="11537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sz="1200" dirty="0">
                <a:solidFill>
                  <a:srgbClr val="002060"/>
                </a:solidFill>
              </a:rPr>
              <a:t>宽中窄信号</a:t>
            </a:r>
            <a:endParaRPr lang="zh-CN" altLang="en-US" sz="1200" dirty="0"/>
          </a:p>
        </p:txBody>
      </p:sp>
      <p:cxnSp>
        <p:nvCxnSpPr>
          <p:cNvPr id="45" name="直接箭头连接符 44"/>
          <p:cNvCxnSpPr/>
          <p:nvPr/>
        </p:nvCxnSpPr>
        <p:spPr>
          <a:xfrm>
            <a:off x="9521825" y="5098415"/>
            <a:ext cx="639445" cy="31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6" name="圆角矩形 45"/>
          <p:cNvSpPr/>
          <p:nvPr/>
        </p:nvSpPr>
        <p:spPr>
          <a:xfrm>
            <a:off x="9172575" y="4907280"/>
            <a:ext cx="34925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986645" y="5363845"/>
            <a:ext cx="1153795" cy="3282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ctr"/>
            <a:r>
              <a:rPr lang="zh-CN" sz="1200" dirty="0">
                <a:solidFill>
                  <a:srgbClr val="002060"/>
                </a:solidFill>
              </a:rPr>
              <a:t>宽中窄信号</a:t>
            </a:r>
            <a:endParaRPr lang="zh-CN" altLang="en-US" sz="1200" dirty="0"/>
          </a:p>
        </p:txBody>
      </p:sp>
      <p:cxnSp>
        <p:nvCxnSpPr>
          <p:cNvPr id="32" name="直接箭头连接符 31"/>
          <p:cNvCxnSpPr>
            <a:endCxn id="31" idx="1"/>
          </p:cNvCxnSpPr>
          <p:nvPr/>
        </p:nvCxnSpPr>
        <p:spPr>
          <a:xfrm>
            <a:off x="9347200" y="5520690"/>
            <a:ext cx="639445" cy="76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9002395" y="5363845"/>
            <a:ext cx="349250" cy="3689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5" name="直接箭头连接符 34"/>
          <p:cNvCxnSpPr/>
          <p:nvPr/>
        </p:nvCxnSpPr>
        <p:spPr>
          <a:xfrm flipH="1" flipV="1">
            <a:off x="5883275" y="4200525"/>
            <a:ext cx="1895475" cy="203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 flipV="1">
            <a:off x="5354955" y="6085205"/>
            <a:ext cx="2433955" cy="5905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3520306" y="4347374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44780" y="283845"/>
            <a:ext cx="36353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4.8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靠背电动缸不工作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336699" y="1721496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089572" y="1019531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按摩椅靠背电动缸不工作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89509" y="2855218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24130" y="298912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577468" y="1920746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平板，开启零重力，万用表测量主板上电动缸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675806" y="297187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144885" y="352037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2577212" y="3531727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电动缸插件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到电动缸连接线束是否通断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299858" y="4808317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895822" y="480107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4215150" y="4808487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1399451" y="531638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电动缸故障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417074" y="531638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连接线故障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6670" y="922020"/>
            <a:ext cx="3197860" cy="1804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圆角矩形 41"/>
          <p:cNvSpPr/>
          <p:nvPr/>
        </p:nvSpPr>
        <p:spPr>
          <a:xfrm>
            <a:off x="10552430" y="1954530"/>
            <a:ext cx="29210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endCxn id="47" idx="1"/>
          </p:cNvCxnSpPr>
          <p:nvPr/>
        </p:nvCxnSpPr>
        <p:spPr>
          <a:xfrm>
            <a:off x="10844530" y="2092325"/>
            <a:ext cx="377825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11222355" y="1954530"/>
            <a:ext cx="96329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靠背电动缸</a:t>
            </a:r>
            <a:endParaRPr lang="zh-CN" altLang="en-US" sz="1200" dirty="0"/>
          </a:p>
        </p:txBody>
      </p:sp>
      <p:pic>
        <p:nvPicPr>
          <p:cNvPr id="2" name="图片 1" descr="5c4b5968cd8ec6fa377cc16be6f7d267"/>
          <p:cNvPicPr>
            <a:picLocks noChangeAspect="1"/>
          </p:cNvPicPr>
          <p:nvPr/>
        </p:nvPicPr>
        <p:blipFill>
          <a:blip r:embed="rId2"/>
          <a:srcRect l="9937" t="18913" r="3015" b="19485"/>
          <a:stretch>
            <a:fillRect/>
          </a:stretch>
        </p:blipFill>
        <p:spPr>
          <a:xfrm rot="10800000">
            <a:off x="8983980" y="3082290"/>
            <a:ext cx="3016885" cy="15970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360" y="2854960"/>
            <a:ext cx="2917825" cy="214884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7406005" y="4178935"/>
            <a:ext cx="3873500" cy="292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670" y="843915"/>
            <a:ext cx="2972435" cy="188277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H="1" flipV="1">
            <a:off x="5500370" y="1954530"/>
            <a:ext cx="2723515" cy="228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3528561" y="4361344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48590" y="222250"/>
            <a:ext cx="36353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4.9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小腿电动缸不工作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344954" y="1735466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904152" y="1056361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按摩椅靠背电动缸不工作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97764" y="2869188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32385" y="286339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585723" y="1934716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平板，开启零重力，万用表测量主板上电动缸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690411" y="286329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153140" y="353434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zh-CN" altLang="en-US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2585467" y="3545697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电动缸插件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到电动缸连接线束是否通断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308113" y="4822287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904077" y="481504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4210705" y="4822457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1342301" y="535766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电动缸故障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544709" y="539766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连接线故障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5365" y="1401445"/>
            <a:ext cx="3197860" cy="1804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圆角矩形 41"/>
          <p:cNvSpPr/>
          <p:nvPr/>
        </p:nvSpPr>
        <p:spPr>
          <a:xfrm>
            <a:off x="9795510" y="1425575"/>
            <a:ext cx="29210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stCxn id="42" idx="0"/>
          </p:cNvCxnSpPr>
          <p:nvPr/>
        </p:nvCxnSpPr>
        <p:spPr>
          <a:xfrm flipH="1" flipV="1">
            <a:off x="9917430" y="1164590"/>
            <a:ext cx="24130" cy="26098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9157335" y="866140"/>
            <a:ext cx="117221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右小腿电动缸</a:t>
            </a:r>
            <a:endParaRPr lang="zh-CN" altLang="en-US" sz="1200" dirty="0"/>
          </a:p>
        </p:txBody>
      </p:sp>
      <p:sp>
        <p:nvSpPr>
          <p:cNvPr id="2" name="圆角矩形 1"/>
          <p:cNvSpPr/>
          <p:nvPr/>
        </p:nvSpPr>
        <p:spPr>
          <a:xfrm>
            <a:off x="10694670" y="1425575"/>
            <a:ext cx="29210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10787380" y="1133475"/>
            <a:ext cx="5715" cy="2679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474960" y="866140"/>
            <a:ext cx="117221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左小腿电动缸</a:t>
            </a:r>
            <a:endParaRPr lang="zh-CN" altLang="en-US" sz="1200" dirty="0"/>
          </a:p>
        </p:txBody>
      </p:sp>
      <p:pic>
        <p:nvPicPr>
          <p:cNvPr id="105" name="图片 104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9709150" y="2914015"/>
            <a:ext cx="1771650" cy="2875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880" y="3352800"/>
            <a:ext cx="2917825" cy="214884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 flipV="1">
            <a:off x="8140700" y="3731260"/>
            <a:ext cx="2652395" cy="17653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6899275" y="3907790"/>
            <a:ext cx="3795395" cy="520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795" y="1320800"/>
            <a:ext cx="2972435" cy="1882775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H="1">
            <a:off x="6292215" y="2277745"/>
            <a:ext cx="3795395" cy="520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3574916" y="436705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8740" y="138430"/>
            <a:ext cx="38436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4.10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前滑电动缸不工作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391309" y="174118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850812" y="1062076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按摩椅靠背电动缸不工作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144119" y="287490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78740" y="30088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632078" y="1940431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平板，开启零重力，万用表测量主板上电动缸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730416" y="299156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141075" y="354006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2631822" y="355141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电动缸插件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到电动缸连接线束是否通断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727848" y="481149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323812" y="480425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4643140" y="490437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1774736" y="535385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电动缸故障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825379" y="535384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连接线故障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6810" y="910590"/>
            <a:ext cx="3197860" cy="1804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圆角矩形 41"/>
          <p:cNvSpPr/>
          <p:nvPr/>
        </p:nvSpPr>
        <p:spPr>
          <a:xfrm>
            <a:off x="9272905" y="944880"/>
            <a:ext cx="29210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stCxn id="42" idx="1"/>
          </p:cNvCxnSpPr>
          <p:nvPr/>
        </p:nvCxnSpPr>
        <p:spPr>
          <a:xfrm>
            <a:off x="9272905" y="1099820"/>
            <a:ext cx="1685925" cy="342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10958830" y="979170"/>
            <a:ext cx="117221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前滑电动缸</a:t>
            </a:r>
            <a:endParaRPr lang="zh-CN" altLang="en-US" sz="1200" dirty="0"/>
          </a:p>
        </p:txBody>
      </p:sp>
      <p:pic>
        <p:nvPicPr>
          <p:cNvPr id="2" name="图片 1" descr="08c45b5cc6de71f6f5e76e91904edb0c"/>
          <p:cNvPicPr>
            <a:picLocks noChangeAspect="1"/>
          </p:cNvPicPr>
          <p:nvPr/>
        </p:nvPicPr>
        <p:blipFill>
          <a:blip r:embed="rId2"/>
          <a:srcRect l="28206" r="25598" b="11741"/>
          <a:stretch>
            <a:fillRect/>
          </a:stretch>
        </p:blipFill>
        <p:spPr>
          <a:xfrm rot="5400000">
            <a:off x="9934575" y="3023870"/>
            <a:ext cx="1487170" cy="25120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360" y="2874645"/>
            <a:ext cx="2917825" cy="214884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7496810" y="4670425"/>
            <a:ext cx="2740025" cy="825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670" y="843915"/>
            <a:ext cx="2972435" cy="188277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 flipV="1">
            <a:off x="5507990" y="1864360"/>
            <a:ext cx="2721610" cy="565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3574916" y="436705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2865" y="213995"/>
            <a:ext cx="41992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4.11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零重力电动缸不工作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391309" y="174118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850812" y="1062076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按摩椅靠背电动缸不工作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144119" y="287490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78740" y="30088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632078" y="1940431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平板，开启零重力，万用表测量主板上电动缸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730416" y="299156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141075" y="354006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2631822" y="355141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测量主板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电动缸插件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到电动缸连接线束是否通断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727848" y="481149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323812" y="480425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4577100" y="481166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1774736" y="535385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电动缸故障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825379" y="535384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连接线故障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6810" y="910590"/>
            <a:ext cx="3197860" cy="1804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圆角矩形 41"/>
          <p:cNvSpPr/>
          <p:nvPr/>
        </p:nvSpPr>
        <p:spPr>
          <a:xfrm>
            <a:off x="8846185" y="944880"/>
            <a:ext cx="29210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stCxn id="42" idx="1"/>
            <a:endCxn id="47" idx="1"/>
          </p:cNvCxnSpPr>
          <p:nvPr/>
        </p:nvCxnSpPr>
        <p:spPr>
          <a:xfrm flipV="1">
            <a:off x="8846185" y="1082675"/>
            <a:ext cx="2108200" cy="171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10954385" y="944880"/>
            <a:ext cx="117221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零重力电动缸</a:t>
            </a:r>
            <a:endParaRPr lang="zh-CN" altLang="en-US" sz="1200" dirty="0"/>
          </a:p>
        </p:txBody>
      </p:sp>
      <p:pic>
        <p:nvPicPr>
          <p:cNvPr id="6" name="图片 5" descr="f45f7044021f8366dabe00eb80f5d56c"/>
          <p:cNvPicPr>
            <a:picLocks noChangeAspect="1"/>
          </p:cNvPicPr>
          <p:nvPr/>
        </p:nvPicPr>
        <p:blipFill>
          <a:blip r:embed="rId2"/>
          <a:srcRect l="12329" t="10210" r="21670" b="4198"/>
          <a:stretch>
            <a:fillRect/>
          </a:stretch>
        </p:blipFill>
        <p:spPr>
          <a:xfrm rot="5400000">
            <a:off x="9994265" y="2449195"/>
            <a:ext cx="1476375" cy="25609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874645"/>
            <a:ext cx="2917825" cy="214884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H="1" flipV="1">
            <a:off x="7604125" y="3770630"/>
            <a:ext cx="2611120" cy="63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670" y="843915"/>
            <a:ext cx="2972435" cy="188277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 flipV="1">
            <a:off x="5507990" y="1864360"/>
            <a:ext cx="2721610" cy="5651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3529196" y="435562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08965" y="283845"/>
            <a:ext cx="41992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4.12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小腿滚轮电机不工作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345589" y="172975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952500" y="1050925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按摩椅小腿滚轮电机不工作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98399" y="286347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33020" y="299737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586358" y="1929001"/>
            <a:ext cx="216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打开平板进入手动功能，打开小腿滚轮，用万用表测量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 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小腿主板滚轮插件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DC24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3684696" y="298013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33125" y="352863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2793112" y="353998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检测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小腿主板滚轮插件</a:t>
            </a:r>
            <a:endParaRPr lang="zh-CN" altLang="en-US" sz="1200" dirty="0"/>
          </a:p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到滚轮电机线束及中间连接插件是否通断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308748" y="481657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904712" y="480933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4224040" y="481674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1252855" y="533082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滚轮电机组件故障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3337064" y="533098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内容占位符 5" descr="截图202307180857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73135" y="1413510"/>
            <a:ext cx="3400425" cy="2131060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9740265" y="1675130"/>
            <a:ext cx="29210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stCxn id="42" idx="0"/>
          </p:cNvCxnSpPr>
          <p:nvPr/>
        </p:nvCxnSpPr>
        <p:spPr>
          <a:xfrm flipV="1">
            <a:off x="9886315" y="1097280"/>
            <a:ext cx="8890" cy="5778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9300210" y="821690"/>
            <a:ext cx="117221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小腿滚轮</a:t>
            </a:r>
            <a:endParaRPr lang="zh-CN" altLang="en-US" sz="1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645" y="991870"/>
            <a:ext cx="1694815" cy="1988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740" y="3097530"/>
            <a:ext cx="1497965" cy="322453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7445375" y="2261870"/>
            <a:ext cx="59690" cy="33064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585" y="3616960"/>
            <a:ext cx="1830070" cy="259080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9706610" y="2320290"/>
            <a:ext cx="111760" cy="32181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0" y="17907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扶手拆卸方法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40bbead561f26c855368c47e70381c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3645" y="3428365"/>
            <a:ext cx="5789295" cy="2834640"/>
          </a:xfrm>
          <a:prstGeom prst="rect">
            <a:avLst/>
          </a:prstGeom>
        </p:spPr>
      </p:pic>
      <p:pic>
        <p:nvPicPr>
          <p:cNvPr id="6" name="图片 5" descr="324c8eb517f574a6e78bba67030be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280" y="3428365"/>
            <a:ext cx="3221990" cy="2834640"/>
          </a:xfrm>
          <a:prstGeom prst="rect">
            <a:avLst/>
          </a:prstGeom>
        </p:spPr>
      </p:pic>
      <p:pic>
        <p:nvPicPr>
          <p:cNvPr id="7" name="图片 6" descr="927c5712480515e88accf9ac31c08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620" y="3428365"/>
            <a:ext cx="2733675" cy="2834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10651490" y="3114040"/>
            <a:ext cx="1127125" cy="1755775"/>
          </a:xfrm>
          <a:prstGeom prst="rect">
            <a:avLst/>
          </a:prstGeom>
        </p:spPr>
      </p:pic>
      <p:cxnSp>
        <p:nvCxnSpPr>
          <p:cNvPr id="17" name="肘形连接符 16"/>
          <p:cNvCxnSpPr/>
          <p:nvPr/>
        </p:nvCxnSpPr>
        <p:spPr>
          <a:xfrm rot="10800000" flipV="1">
            <a:off x="8714105" y="3883025"/>
            <a:ext cx="2586990" cy="997585"/>
          </a:xfrm>
          <a:prstGeom prst="bentConnector3">
            <a:avLst>
              <a:gd name="adj1" fmla="val 49975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2"/>
          <p:cNvSpPr/>
          <p:nvPr>
            <p:custDataLst>
              <p:tags r:id="rId6"/>
            </p:custDataLst>
          </p:nvPr>
        </p:nvSpPr>
        <p:spPr>
          <a:xfrm>
            <a:off x="432435" y="885190"/>
            <a:ext cx="252000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0" name="矩形: 圆角 6"/>
          <p:cNvSpPr/>
          <p:nvPr>
            <p:custDataLst>
              <p:tags r:id="rId7"/>
            </p:custDataLst>
          </p:nvPr>
        </p:nvSpPr>
        <p:spPr>
          <a:xfrm>
            <a:off x="8310245" y="1604645"/>
            <a:ext cx="2520000" cy="12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安装时扶手上铁架要卡在主机的卡槽内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矩形: 圆角 6"/>
          <p:cNvSpPr/>
          <p:nvPr>
            <p:custDataLst>
              <p:tags r:id="rId8"/>
            </p:custDataLst>
          </p:nvPr>
        </p:nvSpPr>
        <p:spPr>
          <a:xfrm>
            <a:off x="3436620" y="1604645"/>
            <a:ext cx="2520000" cy="12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拔掉插件及气管</a:t>
            </a:r>
            <a:endParaRPr lang="zh-CN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矩形: 圆角 6"/>
          <p:cNvSpPr/>
          <p:nvPr>
            <p:custDataLst>
              <p:tags r:id="rId9"/>
            </p:custDataLst>
          </p:nvPr>
        </p:nvSpPr>
        <p:spPr>
          <a:xfrm>
            <a:off x="432435" y="1604645"/>
            <a:ext cx="2520000" cy="12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取下扶手前端的固定螺丝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矩形: 圆角 2"/>
          <p:cNvSpPr/>
          <p:nvPr>
            <p:custDataLst>
              <p:tags r:id="rId10"/>
            </p:custDataLst>
          </p:nvPr>
        </p:nvSpPr>
        <p:spPr>
          <a:xfrm>
            <a:off x="3436620" y="885190"/>
            <a:ext cx="252000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矩形: 圆角 2"/>
          <p:cNvSpPr/>
          <p:nvPr>
            <p:custDataLst>
              <p:tags r:id="rId11"/>
            </p:custDataLst>
          </p:nvPr>
        </p:nvSpPr>
        <p:spPr>
          <a:xfrm>
            <a:off x="8310245" y="885190"/>
            <a:ext cx="252000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箭头: 燕尾形 15"/>
          <p:cNvSpPr/>
          <p:nvPr>
            <p:custDataLst>
              <p:tags r:id="rId12"/>
            </p:custDataLst>
          </p:nvPr>
        </p:nvSpPr>
        <p:spPr>
          <a:xfrm rot="16200000">
            <a:off x="1710396" y="468263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2" name="箭头: 燕尾形 15"/>
          <p:cNvSpPr/>
          <p:nvPr>
            <p:custDataLst>
              <p:tags r:id="rId13"/>
            </p:custDataLst>
          </p:nvPr>
        </p:nvSpPr>
        <p:spPr>
          <a:xfrm rot="16200000">
            <a:off x="4946356" y="526619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5" name="箭头: 燕尾形 15"/>
          <p:cNvSpPr/>
          <p:nvPr>
            <p:custDataLst>
              <p:tags r:id="rId14"/>
            </p:custDataLst>
          </p:nvPr>
        </p:nvSpPr>
        <p:spPr>
          <a:xfrm rot="16200000">
            <a:off x="4045926" y="526619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6" name="箭头: 燕尾形 15"/>
          <p:cNvSpPr/>
          <p:nvPr>
            <p:custDataLst>
              <p:tags r:id="rId15"/>
            </p:custDataLst>
          </p:nvPr>
        </p:nvSpPr>
        <p:spPr>
          <a:xfrm rot="16200000">
            <a:off x="5270206" y="526556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" name="箭头: 燕尾形 15"/>
          <p:cNvSpPr/>
          <p:nvPr>
            <p:custDataLst>
              <p:tags r:id="rId16"/>
            </p:custDataLst>
          </p:nvPr>
        </p:nvSpPr>
        <p:spPr>
          <a:xfrm rot="16200000">
            <a:off x="8696031" y="497028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/>
          <p:cNvCxnSpPr/>
          <p:nvPr/>
        </p:nvCxnSpPr>
        <p:spPr>
          <a:xfrm>
            <a:off x="4051801" y="435562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7470" y="294005"/>
            <a:ext cx="41992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4.13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小腿伸缩电机不工作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868194" y="1729751"/>
            <a:ext cx="0" cy="113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397000" y="1031240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按摩椅小腿伸缩电机不工作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21004" y="286347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/>
        </p:nvSpPr>
        <p:spPr>
          <a:xfrm>
            <a:off x="555625" y="299737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3091818" y="1929001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打开平板进入手动功能，打开小腿伸缩，用万用表测量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 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小腿主板滚轮插件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DC24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自选图形 1011"/>
          <p:cNvSpPr/>
          <p:nvPr/>
        </p:nvSpPr>
        <p:spPr>
          <a:xfrm>
            <a:off x="4207301" y="298013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/>
        </p:nvSpPr>
        <p:spPr>
          <a:xfrm>
            <a:off x="965940" y="356165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/>
        </p:nvSpPr>
        <p:spPr>
          <a:xfrm>
            <a:off x="3315717" y="3539982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检测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小腿主板滚轮插件</a:t>
            </a:r>
            <a:endParaRPr lang="zh-CN" altLang="en-US" sz="1200" dirty="0"/>
          </a:p>
          <a:p>
            <a:pPr algn="ctr"/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到滚轮电机线束及中间连接插件是否通断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108848" y="4824827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/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/>
        </p:nvSpPr>
        <p:spPr>
          <a:xfrm>
            <a:off x="1704812" y="481758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/>
        </p:nvSpPr>
        <p:spPr>
          <a:xfrm>
            <a:off x="5024140" y="4824997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/>
        </p:nvSpPr>
        <p:spPr>
          <a:xfrm>
            <a:off x="1962785" y="540004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小腿伸缩电机故障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自选图形 1011"/>
          <p:cNvSpPr/>
          <p:nvPr/>
        </p:nvSpPr>
        <p:spPr>
          <a:xfrm>
            <a:off x="4345444" y="540020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2740" y="995680"/>
            <a:ext cx="1296670" cy="1867535"/>
          </a:xfrm>
          <a:prstGeom prst="rect">
            <a:avLst/>
          </a:prstGeom>
        </p:spPr>
      </p:pic>
      <p:pic>
        <p:nvPicPr>
          <p:cNvPr id="6" name="内容占位符 5" descr="截图2023071808570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4385" y="848995"/>
            <a:ext cx="3400425" cy="2131060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 rot="10800000">
            <a:off x="11288395" y="2161540"/>
            <a:ext cx="292100" cy="3098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stCxn id="42" idx="0"/>
          </p:cNvCxnSpPr>
          <p:nvPr/>
        </p:nvCxnSpPr>
        <p:spPr>
          <a:xfrm flipH="1">
            <a:off x="11418570" y="2471420"/>
            <a:ext cx="15875" cy="8699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10840085" y="3341370"/>
            <a:ext cx="117221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小腿伸缩</a:t>
            </a:r>
            <a:endParaRPr lang="zh-CN" altLang="en-US" sz="1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585" y="3616960"/>
            <a:ext cx="1830070" cy="259080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9706610" y="2320290"/>
            <a:ext cx="111760" cy="32181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440" y="3114040"/>
            <a:ext cx="1870710" cy="289941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7187565" y="1929130"/>
            <a:ext cx="20320" cy="361886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08965" y="283845"/>
            <a:ext cx="47961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气囊整机或者某个部位不充气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768827" y="870372"/>
            <a:ext cx="11386683" cy="4512176"/>
            <a:chOff x="608965" y="827034"/>
            <a:chExt cx="11386683" cy="5105583"/>
          </a:xfrm>
        </p:grpSpPr>
        <p:grpSp>
          <p:nvGrpSpPr>
            <p:cNvPr id="7" name="组合 6"/>
            <p:cNvGrpSpPr/>
            <p:nvPr/>
          </p:nvGrpSpPr>
          <p:grpSpPr>
            <a:xfrm>
              <a:off x="608965" y="841404"/>
              <a:ext cx="4850237" cy="3162837"/>
              <a:chOff x="608965" y="804997"/>
              <a:chExt cx="4850237" cy="3721626"/>
            </a:xfrm>
          </p:grpSpPr>
          <p:cxnSp>
            <p:nvCxnSpPr>
              <p:cNvPr id="13" name="直接箭头连接符 12"/>
              <p:cNvCxnSpPr/>
              <p:nvPr/>
            </p:nvCxnSpPr>
            <p:spPr>
              <a:xfrm>
                <a:off x="2921534" y="1746261"/>
                <a:ext cx="0" cy="113372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自选图形 1011"/>
              <p:cNvSpPr/>
              <p:nvPr/>
            </p:nvSpPr>
            <p:spPr>
              <a:xfrm>
                <a:off x="1528357" y="804997"/>
                <a:ext cx="2880000" cy="958623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</a:rPr>
                  <a:t>按摩椅整机不充气</a:t>
                </a:r>
                <a:endParaRPr lang="en-US" altLang="zh-CN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674344" y="2879983"/>
                <a:ext cx="2446946" cy="664983"/>
                <a:chOff x="1765086" y="3036703"/>
                <a:chExt cx="2975891" cy="433432"/>
              </a:xfrm>
            </p:grpSpPr>
            <p:cxnSp>
              <p:nvCxnSpPr>
                <p:cNvPr id="20" name="连接符: 肘形 19"/>
                <p:cNvCxnSpPr/>
                <p:nvPr/>
              </p:nvCxnSpPr>
              <p:spPr>
                <a:xfrm>
                  <a:off x="1765086" y="3036703"/>
                  <a:ext cx="2975891" cy="433432"/>
                </a:xfrm>
                <a:prstGeom prst="bentConnector3">
                  <a:avLst>
                    <a:gd name="adj1" fmla="val 9972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765086" y="3036703"/>
                  <a:ext cx="0" cy="433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自选图形 1011"/>
              <p:cNvSpPr/>
              <p:nvPr/>
            </p:nvSpPr>
            <p:spPr>
              <a:xfrm>
                <a:off x="608965" y="3013886"/>
                <a:ext cx="919407" cy="415114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tx1"/>
                    </a:solidFill>
                    <a:sym typeface="+mn-ea"/>
                  </a:rPr>
                  <a:t>没有输出</a:t>
                </a:r>
                <a:endParaRPr lang="zh-CN" altLang="en-US" sz="1200" dirty="0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64" name="自选图形 1011"/>
              <p:cNvSpPr/>
              <p:nvPr/>
            </p:nvSpPr>
            <p:spPr>
              <a:xfrm>
                <a:off x="3162303" y="1945511"/>
                <a:ext cx="2296899" cy="753098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rgbClr val="002060"/>
                    </a:solidFill>
                    <a:sym typeface="+mn-ea"/>
                  </a:rPr>
                  <a:t>测量整流板上气泵插件</a:t>
                </a:r>
                <a:r>
                  <a:rPr lang="zh-CN" altLang="en-US" sz="1200">
                    <a:solidFill>
                      <a:srgbClr val="002060"/>
                    </a:solidFill>
                    <a:sym typeface="+mn-ea"/>
                  </a:rPr>
                  <a:t>有无</a:t>
                </a:r>
                <a:r>
                  <a:rPr lang="en-US" altLang="zh-CN" sz="1200">
                    <a:solidFill>
                      <a:srgbClr val="002060"/>
                    </a:solidFill>
                    <a:sym typeface="+mn-ea"/>
                  </a:rPr>
                  <a:t>AC</a:t>
                </a:r>
                <a:r>
                  <a:rPr lang="en-US" altLang="zh-CN" sz="1200" dirty="0">
                    <a:solidFill>
                      <a:srgbClr val="002060"/>
                    </a:solidFill>
                    <a:sym typeface="+mn-ea"/>
                  </a:rPr>
                  <a:t>24V</a:t>
                </a:r>
                <a:r>
                  <a:rPr lang="zh-CN" altLang="en-US" sz="1200" dirty="0">
                    <a:solidFill>
                      <a:srgbClr val="002060"/>
                    </a:solidFill>
                    <a:sym typeface="+mn-ea"/>
                  </a:rPr>
                  <a:t>输出</a:t>
                </a:r>
                <a:endParaRPr lang="zh-CN" altLang="en-US" sz="1200" dirty="0">
                  <a:solidFill>
                    <a:srgbClr val="002060"/>
                  </a:solidFill>
                  <a:sym typeface="+mn-ea"/>
                </a:endParaRPr>
              </a:p>
            </p:txBody>
          </p:sp>
          <p:sp>
            <p:nvSpPr>
              <p:cNvPr id="3" name="自选图形 1011"/>
              <p:cNvSpPr/>
              <p:nvPr/>
            </p:nvSpPr>
            <p:spPr>
              <a:xfrm>
                <a:off x="4260641" y="2996641"/>
                <a:ext cx="919407" cy="415114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tx1"/>
                    </a:solidFill>
                    <a:sym typeface="+mn-ea"/>
                  </a:rPr>
                  <a:t>有输出</a:t>
                </a:r>
                <a:endParaRPr lang="zh-CN" altLang="en-US" sz="1200" dirty="0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5" name="自选图形 1011"/>
              <p:cNvSpPr/>
              <p:nvPr/>
            </p:nvSpPr>
            <p:spPr>
              <a:xfrm>
                <a:off x="609070" y="3568000"/>
                <a:ext cx="1800000" cy="958623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整流板故障</a:t>
                </a:r>
                <a:endParaRPr lang="zh-CN" altLang="en-US" sz="1200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8" name="自选图形 1011"/>
              <p:cNvSpPr/>
              <p:nvPr/>
            </p:nvSpPr>
            <p:spPr>
              <a:xfrm>
                <a:off x="3369057" y="3548137"/>
                <a:ext cx="1800000" cy="955712"/>
              </a:xfrm>
              <a:prstGeom prst="wedgeRoundRectCallout">
                <a:avLst>
                  <a:gd name="adj1" fmla="val -28167"/>
                  <a:gd name="adj2" fmla="val 50000"/>
                  <a:gd name="adj3" fmla="val 16667"/>
                </a:avLst>
              </a:prstGeom>
              <a:solidFill>
                <a:srgbClr val="16468D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气泵故障</a:t>
                </a:r>
                <a:endParaRPr lang="en-US" altLang="zh-CN" sz="1200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>
              <a:off x="8703051" y="1641340"/>
              <a:ext cx="0" cy="9634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自选图形 1011"/>
            <p:cNvSpPr/>
            <p:nvPr/>
          </p:nvSpPr>
          <p:spPr>
            <a:xfrm>
              <a:off x="7054604" y="827034"/>
              <a:ext cx="2880000" cy="814689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按摩椅单独部位不充气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455861" y="2604837"/>
              <a:ext cx="2446946" cy="565138"/>
              <a:chOff x="1765086" y="3036703"/>
              <a:chExt cx="2975891" cy="433432"/>
            </a:xfrm>
          </p:grpSpPr>
          <p:cxnSp>
            <p:nvCxnSpPr>
              <p:cNvPr id="37" name="连接符: 肘形 36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9972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自选图形 1011"/>
            <p:cNvSpPr/>
            <p:nvPr/>
          </p:nvSpPr>
          <p:spPr>
            <a:xfrm>
              <a:off x="6208672" y="2718635"/>
              <a:ext cx="110121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数值不正常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2" name="自选图形 1011"/>
            <p:cNvSpPr/>
            <p:nvPr/>
          </p:nvSpPr>
          <p:spPr>
            <a:xfrm>
              <a:off x="8943820" y="1810673"/>
              <a:ext cx="2296899" cy="640023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气阀上黑色为公共线，测量黑色线与其余线束气阀数值，在160-170正常</a:t>
              </a:r>
              <a:r>
                <a:rPr lang="zh-CN" altLang="en-US" sz="1200" dirty="0">
                  <a:solidFill>
                    <a:srgbClr val="002060"/>
                  </a:solidFill>
                  <a:sym typeface="+mn-ea"/>
                </a:rPr>
                <a:t>范围</a:t>
              </a:r>
              <a:endParaRPr lang="zh-CN" altLang="en-US" sz="1200" dirty="0">
                <a:solidFill>
                  <a:srgbClr val="002060"/>
                </a:solidFill>
                <a:sym typeface="+mn-ea"/>
              </a:endParaRPr>
            </a:p>
          </p:txBody>
        </p:sp>
        <p:sp>
          <p:nvSpPr>
            <p:cNvPr id="33" name="自选图形 1011"/>
            <p:cNvSpPr/>
            <p:nvPr/>
          </p:nvSpPr>
          <p:spPr>
            <a:xfrm>
              <a:off x="10042158" y="2703980"/>
              <a:ext cx="91940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数值正常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4" name="自选图形 1011"/>
            <p:cNvSpPr/>
            <p:nvPr/>
          </p:nvSpPr>
          <p:spPr>
            <a:xfrm>
              <a:off x="5872427" y="3169433"/>
              <a:ext cx="1800000" cy="814689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气阀故障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6" name="自选图形 1011"/>
            <p:cNvSpPr/>
            <p:nvPr/>
          </p:nvSpPr>
          <p:spPr>
            <a:xfrm>
              <a:off x="9150574" y="3179771"/>
              <a:ext cx="2090148" cy="872614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zh-CN" sz="1200" dirty="0">
                  <a:solidFill>
                    <a:srgbClr val="002060"/>
                  </a:solidFill>
                  <a:sym typeface="+mn-ea"/>
                </a:rPr>
                <a:t>查看气管是否折住</a:t>
              </a:r>
              <a:endParaRPr lang="zh-CN" altLang="zh-CN" sz="1200" dirty="0">
                <a:solidFill>
                  <a:srgbClr val="002060"/>
                </a:solidFill>
                <a:sym typeface="+mn-ea"/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>
            <a:xfrm>
              <a:off x="9934373" y="4070185"/>
              <a:ext cx="0" cy="4161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/>
            <p:cNvGrpSpPr/>
            <p:nvPr/>
          </p:nvGrpSpPr>
          <p:grpSpPr>
            <a:xfrm>
              <a:off x="9385301" y="4531129"/>
              <a:ext cx="1111825" cy="507994"/>
              <a:chOff x="1765086" y="3036703"/>
              <a:chExt cx="2975891" cy="433432"/>
            </a:xfrm>
          </p:grpSpPr>
          <p:cxnSp>
            <p:nvCxnSpPr>
              <p:cNvPr id="42" name="连接符: 肘形 41"/>
              <p:cNvCxnSpPr/>
              <p:nvPr/>
            </p:nvCxnSpPr>
            <p:spPr>
              <a:xfrm>
                <a:off x="1765086" y="3036703"/>
                <a:ext cx="2975891" cy="433432"/>
              </a:xfrm>
              <a:prstGeom prst="bentConnector3">
                <a:avLst>
                  <a:gd name="adj1" fmla="val 9972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765086" y="3036703"/>
                <a:ext cx="0" cy="433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自选图形 1011"/>
            <p:cNvSpPr/>
            <p:nvPr/>
          </p:nvSpPr>
          <p:spPr>
            <a:xfrm>
              <a:off x="8300342" y="4588150"/>
              <a:ext cx="919407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气管折住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7" name="自选图形 1011"/>
            <p:cNvSpPr/>
            <p:nvPr/>
          </p:nvSpPr>
          <p:spPr>
            <a:xfrm>
              <a:off x="10697623" y="4588150"/>
              <a:ext cx="1111825" cy="352786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  <a:sym typeface="+mn-ea"/>
                </a:rPr>
                <a:t>气管不折住</a:t>
              </a:r>
              <a:endParaRPr lang="zh-CN" altLang="en-US" sz="12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48" name="自选图形 1011"/>
            <p:cNvSpPr/>
            <p:nvPr/>
          </p:nvSpPr>
          <p:spPr>
            <a:xfrm>
              <a:off x="8300342" y="5092982"/>
              <a:ext cx="1800000" cy="814689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气管故障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9" name="自选图形 1011"/>
            <p:cNvSpPr/>
            <p:nvPr/>
          </p:nvSpPr>
          <p:spPr>
            <a:xfrm>
              <a:off x="10195648" y="5117928"/>
              <a:ext cx="1800000" cy="814689"/>
            </a:xfrm>
            <a:prstGeom prst="wedgeRoundRectCallout">
              <a:avLst>
                <a:gd name="adj1" fmla="val -28167"/>
                <a:gd name="adj2" fmla="val 50000"/>
                <a:gd name="adj3" fmla="val 16667"/>
              </a:avLst>
            </a:prstGeom>
            <a:solidFill>
              <a:srgbClr val="16468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气囊故障</a:t>
              </a:r>
              <a:endParaRPr lang="en-US" altLang="zh-CN" sz="12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10257" name="图片 21" descr="截图20230619115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925" y="4033520"/>
            <a:ext cx="964565" cy="2228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 rot="10800000">
            <a:off x="1932305" y="4096385"/>
            <a:ext cx="336550" cy="5562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endCxn id="9" idx="3"/>
          </p:cNvCxnSpPr>
          <p:nvPr/>
        </p:nvCxnSpPr>
        <p:spPr>
          <a:xfrm flipH="1" flipV="1">
            <a:off x="1155065" y="4326890"/>
            <a:ext cx="787400" cy="273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60705" y="4096385"/>
            <a:ext cx="594360" cy="4603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气泵插件</a:t>
            </a:r>
            <a:endParaRPr lang="zh-CN" altLang="en-US" sz="1200" dirty="0"/>
          </a:p>
        </p:txBody>
      </p:sp>
      <p:pic>
        <p:nvPicPr>
          <p:cNvPr id="23" name="图片 22" descr="04711fe2-a988-4f10-a30f-1905fb3eecc9"/>
          <p:cNvPicPr>
            <a:picLocks noChangeAspect="1"/>
          </p:cNvPicPr>
          <p:nvPr/>
        </p:nvPicPr>
        <p:blipFill>
          <a:blip r:embed="rId2"/>
          <a:srcRect l="15126" t="26758" r="14604" b="33543"/>
          <a:stretch>
            <a:fillRect/>
          </a:stretch>
        </p:blipFill>
        <p:spPr>
          <a:xfrm>
            <a:off x="5633720" y="4104640"/>
            <a:ext cx="1580515" cy="12103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715" y="4033520"/>
            <a:ext cx="2972435" cy="1882775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H="1" flipV="1">
            <a:off x="3261995" y="4510405"/>
            <a:ext cx="2988310" cy="3365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 flipV="1">
            <a:off x="4526280" y="4500245"/>
            <a:ext cx="1842135" cy="3467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2011680" y="4844415"/>
            <a:ext cx="1715135" cy="25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箭头连接符 18"/>
          <p:cNvCxnSpPr/>
          <p:nvPr>
            <p:custDataLst>
              <p:tags r:id="rId1"/>
            </p:custDataLst>
          </p:nvPr>
        </p:nvCxnSpPr>
        <p:spPr>
          <a:xfrm>
            <a:off x="3570471" y="348694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2404644" y="1612276"/>
            <a:ext cx="6985" cy="6394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154430" y="913765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按摩椅语音、音乐不工作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1120624" y="225387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>
              <p:custDataLst>
                <p:tags r:id="rId3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4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>
            <p:custDataLst>
              <p:tags r:id="rId5"/>
            </p:custDataLst>
          </p:nvPr>
        </p:nvSpPr>
        <p:spPr>
          <a:xfrm>
            <a:off x="142875" y="225315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611755" y="1696720"/>
            <a:ext cx="2240280" cy="5334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</a:t>
            </a:r>
            <a:r>
              <a:rPr lang="zh-CN" sz="1200" dirty="0">
                <a:solidFill>
                  <a:srgbClr val="002060"/>
                </a:solidFill>
                <a:sym typeface="+mn-ea"/>
              </a:rPr>
              <a:t>主板上蓝牙板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插件通讯上的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是有无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4" name="自选图形 1011"/>
          <p:cNvSpPr/>
          <p:nvPr>
            <p:custDataLst>
              <p:tags r:id="rId6"/>
            </p:custDataLst>
          </p:nvPr>
        </p:nvSpPr>
        <p:spPr>
          <a:xfrm>
            <a:off x="3656121" y="225369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>
            <p:custDataLst>
              <p:tags r:id="rId7"/>
            </p:custDataLst>
          </p:nvPr>
        </p:nvSpPr>
        <p:spPr>
          <a:xfrm>
            <a:off x="198755" y="29210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>
            <p:custDataLst>
              <p:tags r:id="rId8"/>
            </p:custDataLst>
          </p:nvPr>
        </p:nvSpPr>
        <p:spPr>
          <a:xfrm>
            <a:off x="2611755" y="29083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</a:t>
            </a:r>
            <a:r>
              <a:rPr lang="zh-CN" sz="1200" dirty="0">
                <a:solidFill>
                  <a:srgbClr val="002060"/>
                </a:solidFill>
                <a:sym typeface="+mn-ea"/>
              </a:rPr>
              <a:t>蓝牙板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上插件的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是有无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>
            <p:custDataLst>
              <p:tags r:id="rId9"/>
            </p:custDataLst>
          </p:nvPr>
        </p:nvGrpSpPr>
        <p:grpSpPr>
          <a:xfrm>
            <a:off x="2611643" y="3905347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>
              <p:custDataLst>
                <p:tags r:id="rId10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1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>
            <p:custDataLst>
              <p:tags r:id="rId12"/>
            </p:custDataLst>
          </p:nvPr>
        </p:nvSpPr>
        <p:spPr>
          <a:xfrm>
            <a:off x="1120612" y="390318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>
            <p:custDataLst>
              <p:tags r:id="rId13"/>
            </p:custDataLst>
          </p:nvPr>
        </p:nvSpPr>
        <p:spPr>
          <a:xfrm>
            <a:off x="4456450" y="390361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>
            <p:custDataLst>
              <p:tags r:id="rId14"/>
            </p:custDataLst>
          </p:nvPr>
        </p:nvSpPr>
        <p:spPr>
          <a:xfrm>
            <a:off x="1591945" y="44196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蓝牙板故障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7" name="直接箭头连接符 96"/>
          <p:cNvCxnSpPr/>
          <p:nvPr>
            <p:custDataLst>
              <p:tags r:id="rId15"/>
            </p:custDataLst>
          </p:nvPr>
        </p:nvCxnSpPr>
        <p:spPr>
          <a:xfrm>
            <a:off x="4394562" y="4929919"/>
            <a:ext cx="0" cy="3894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自选图形 1011"/>
          <p:cNvSpPr/>
          <p:nvPr>
            <p:custDataLst>
              <p:tags r:id="rId16"/>
            </p:custDataLst>
          </p:nvPr>
        </p:nvSpPr>
        <p:spPr>
          <a:xfrm>
            <a:off x="3709035" y="442087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万用表测量，语音板喇叭插件</a:t>
            </a:r>
            <a:r>
              <a:rPr lang="zh-CN" altLang="zh-CN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95" name="连接符: 肘形 94"/>
          <p:cNvCxnSpPr/>
          <p:nvPr>
            <p:custDataLst>
              <p:tags r:id="rId17"/>
            </p:custDataLst>
          </p:nvPr>
        </p:nvCxnSpPr>
        <p:spPr>
          <a:xfrm>
            <a:off x="3403600" y="5302250"/>
            <a:ext cx="1682115" cy="5715"/>
          </a:xfrm>
          <a:prstGeom prst="bentConnector3">
            <a:avLst>
              <a:gd name="adj1" fmla="val 5001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自选图形 1011"/>
          <p:cNvSpPr/>
          <p:nvPr>
            <p:custDataLst>
              <p:tags r:id="rId18"/>
            </p:custDataLst>
          </p:nvPr>
        </p:nvSpPr>
        <p:spPr>
          <a:xfrm>
            <a:off x="2405014" y="5585516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蓝牙板故障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9" name="自选图形 1011"/>
          <p:cNvSpPr/>
          <p:nvPr>
            <p:custDataLst>
              <p:tags r:id="rId19"/>
            </p:custDataLst>
          </p:nvPr>
        </p:nvSpPr>
        <p:spPr>
          <a:xfrm>
            <a:off x="2207835" y="5288197"/>
            <a:ext cx="1069196" cy="25982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1" name="自选图形 1011"/>
          <p:cNvSpPr/>
          <p:nvPr>
            <p:custDataLst>
              <p:tags r:id="rId20"/>
            </p:custDataLst>
          </p:nvPr>
        </p:nvSpPr>
        <p:spPr>
          <a:xfrm>
            <a:off x="5150315" y="5300030"/>
            <a:ext cx="845461" cy="259822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8" name="自选图形 1011"/>
          <p:cNvSpPr/>
          <p:nvPr>
            <p:custDataLst>
              <p:tags r:id="rId21"/>
            </p:custDataLst>
          </p:nvPr>
        </p:nvSpPr>
        <p:spPr>
          <a:xfrm>
            <a:off x="4575745" y="5602028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喇叭故障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22"/>
            </p:custDataLst>
          </p:nvPr>
        </p:nvCxnSpPr>
        <p:spPr>
          <a:xfrm flipH="1">
            <a:off x="3400948" y="5300442"/>
            <a:ext cx="2540" cy="297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42875" y="283845"/>
            <a:ext cx="27768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4.15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音乐不工作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399395" y="28949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cxnSp>
        <p:nvCxnSpPr>
          <p:cNvPr id="2" name="直接连接符 1"/>
          <p:cNvCxnSpPr/>
          <p:nvPr>
            <p:custDataLst>
              <p:tags r:id="rId23"/>
            </p:custDataLst>
          </p:nvPr>
        </p:nvCxnSpPr>
        <p:spPr>
          <a:xfrm flipH="1">
            <a:off x="5083063" y="5288377"/>
            <a:ext cx="2540" cy="297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673090" y="1612265"/>
            <a:ext cx="70294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主板灯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43675" y="861695"/>
            <a:ext cx="2125345" cy="1000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圆角矩形 37"/>
          <p:cNvSpPr/>
          <p:nvPr/>
        </p:nvSpPr>
        <p:spPr>
          <a:xfrm>
            <a:off x="7395845" y="1729105"/>
            <a:ext cx="349250" cy="1333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>
            <a:stCxn id="38" idx="1"/>
            <a:endCxn id="3" idx="3"/>
          </p:cNvCxnSpPr>
          <p:nvPr/>
        </p:nvCxnSpPr>
        <p:spPr>
          <a:xfrm flipH="1" flipV="1">
            <a:off x="6376035" y="1750060"/>
            <a:ext cx="1019810" cy="457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867775" y="2860675"/>
            <a:ext cx="112903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主板通讯插件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43675" y="2037080"/>
            <a:ext cx="2125345" cy="1003300"/>
          </a:xfrm>
          <a:prstGeom prst="rect">
            <a:avLst/>
          </a:prstGeom>
        </p:spPr>
      </p:pic>
      <p:cxnSp>
        <p:nvCxnSpPr>
          <p:cNvPr id="46" name="直接箭头连接符 45"/>
          <p:cNvCxnSpPr>
            <a:endCxn id="8" idx="1"/>
          </p:cNvCxnSpPr>
          <p:nvPr/>
        </p:nvCxnSpPr>
        <p:spPr>
          <a:xfrm>
            <a:off x="8437245" y="2768600"/>
            <a:ext cx="430530" cy="22987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7651750" y="2125980"/>
            <a:ext cx="349250" cy="3416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550150" y="2700020"/>
            <a:ext cx="349250" cy="3416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6134735" y="2348230"/>
            <a:ext cx="1517015" cy="1714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6181090" y="2506345"/>
            <a:ext cx="1335405" cy="27114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5340350" y="2348230"/>
            <a:ext cx="840740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喇叭插件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19215" y="4712970"/>
            <a:ext cx="70294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喇叭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34735" y="3641090"/>
            <a:ext cx="1271905" cy="93726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829925" y="3693795"/>
            <a:ext cx="1271905" cy="93726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1114405" y="4865370"/>
            <a:ext cx="702945" cy="2755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喇叭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13520" y="922020"/>
            <a:ext cx="2972435" cy="1882775"/>
          </a:xfrm>
          <a:prstGeom prst="rect">
            <a:avLst/>
          </a:prstGeom>
        </p:spPr>
      </p:pic>
      <p:cxnSp>
        <p:nvCxnSpPr>
          <p:cNvPr id="42" name="直接箭头连接符 41"/>
          <p:cNvCxnSpPr/>
          <p:nvPr/>
        </p:nvCxnSpPr>
        <p:spPr>
          <a:xfrm flipH="1" flipV="1">
            <a:off x="7928610" y="1288415"/>
            <a:ext cx="2068195" cy="5994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 flipV="1">
            <a:off x="8437245" y="2445385"/>
            <a:ext cx="1144270" cy="2222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4" name="图片 4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45095" y="3263265"/>
            <a:ext cx="2861945" cy="3125470"/>
          </a:xfrm>
          <a:prstGeom prst="rect">
            <a:avLst/>
          </a:prstGeom>
        </p:spPr>
      </p:pic>
      <p:cxnSp>
        <p:nvCxnSpPr>
          <p:cNvPr id="47" name="直接箭头连接符 46"/>
          <p:cNvCxnSpPr/>
          <p:nvPr/>
        </p:nvCxnSpPr>
        <p:spPr>
          <a:xfrm flipV="1">
            <a:off x="7406640" y="4106545"/>
            <a:ext cx="672465" cy="273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 flipH="1">
            <a:off x="10233660" y="4166870"/>
            <a:ext cx="596265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箭头连接符 18"/>
          <p:cNvCxnSpPr/>
          <p:nvPr>
            <p:custDataLst>
              <p:tags r:id="rId1"/>
            </p:custDataLst>
          </p:nvPr>
        </p:nvCxnSpPr>
        <p:spPr>
          <a:xfrm>
            <a:off x="3600951" y="330787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2391944" y="1569731"/>
            <a:ext cx="12700" cy="5429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964565" y="829945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无线不充电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1154279" y="2090678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>
              <p:custDataLst>
                <p:tags r:id="rId3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4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>
            <p:custDataLst>
              <p:tags r:id="rId5"/>
            </p:custDataLst>
          </p:nvPr>
        </p:nvSpPr>
        <p:spPr>
          <a:xfrm>
            <a:off x="146050" y="2089961"/>
            <a:ext cx="919407" cy="32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644775" y="1574800"/>
            <a:ext cx="1964690" cy="47371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</a:t>
            </a:r>
            <a:r>
              <a:rPr lang="zh-CN" sz="1200" dirty="0">
                <a:solidFill>
                  <a:srgbClr val="002060"/>
                </a:solidFill>
                <a:sym typeface="+mn-ea"/>
              </a:rPr>
              <a:t>扶手板上充电转接板插件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4" name="自选图形 1011"/>
          <p:cNvSpPr/>
          <p:nvPr>
            <p:custDataLst>
              <p:tags r:id="rId6"/>
            </p:custDataLst>
          </p:nvPr>
        </p:nvSpPr>
        <p:spPr>
          <a:xfrm>
            <a:off x="3689776" y="2112721"/>
            <a:ext cx="919407" cy="32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>
            <p:custDataLst>
              <p:tags r:id="rId7"/>
            </p:custDataLst>
          </p:nvPr>
        </p:nvSpPr>
        <p:spPr>
          <a:xfrm>
            <a:off x="232410" y="260350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>
            <p:custDataLst>
              <p:tags r:id="rId8"/>
            </p:custDataLst>
          </p:nvPr>
        </p:nvSpPr>
        <p:spPr>
          <a:xfrm>
            <a:off x="2645410" y="259207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200" dirty="0">
                <a:solidFill>
                  <a:srgbClr val="002060"/>
                </a:solidFill>
                <a:sym typeface="+mn-ea"/>
              </a:rPr>
              <a:t>测量充电转接板上有无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DC24V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>
            <p:custDataLst>
              <p:tags r:id="rId9"/>
            </p:custDataLst>
          </p:nvPr>
        </p:nvGrpSpPr>
        <p:grpSpPr>
          <a:xfrm>
            <a:off x="2645298" y="370405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>
              <p:custDataLst>
                <p:tags r:id="rId10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1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>
            <p:custDataLst>
              <p:tags r:id="rId12"/>
            </p:custDataLst>
          </p:nvPr>
        </p:nvSpPr>
        <p:spPr>
          <a:xfrm>
            <a:off x="1297777" y="3703799"/>
            <a:ext cx="1285018" cy="32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>
            <p:custDataLst>
              <p:tags r:id="rId13"/>
            </p:custDataLst>
          </p:nvPr>
        </p:nvSpPr>
        <p:spPr>
          <a:xfrm>
            <a:off x="4490740" y="3702317"/>
            <a:ext cx="1285016" cy="32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>
            <p:custDataLst>
              <p:tags r:id="rId14"/>
            </p:custDataLst>
          </p:nvPr>
        </p:nvSpPr>
        <p:spPr>
          <a:xfrm>
            <a:off x="1625600" y="414401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充电转接板故障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2875" y="283845"/>
            <a:ext cx="27768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4.16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无线不工作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399395" y="28949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截图2023060209261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5400000">
            <a:off x="9010650" y="-265430"/>
            <a:ext cx="1756410" cy="394652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725920" y="1882140"/>
            <a:ext cx="974090" cy="4603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ctr"/>
            <a:r>
              <a:rPr lang="zh-CN" altLang="en-US" sz="1200" b="1" dirty="0">
                <a:solidFill>
                  <a:srgbClr val="002060"/>
                </a:solidFill>
              </a:rPr>
              <a:t>充电转接板</a:t>
            </a:r>
            <a:r>
              <a:rPr lang="en-US" altLang="zh-CN" sz="1200" b="1" dirty="0">
                <a:solidFill>
                  <a:srgbClr val="002060"/>
                </a:solidFill>
              </a:rPr>
              <a:t>24V</a:t>
            </a:r>
            <a:r>
              <a:rPr lang="zh-CN" altLang="en-US" sz="1200" b="1" dirty="0">
                <a:solidFill>
                  <a:srgbClr val="002060"/>
                </a:solidFill>
              </a:rPr>
              <a:t>输出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9514840" y="1981200"/>
            <a:ext cx="336550" cy="4279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>
            <a:stCxn id="38" idx="1"/>
          </p:cNvCxnSpPr>
          <p:nvPr/>
        </p:nvCxnSpPr>
        <p:spPr>
          <a:xfrm flipH="1" flipV="1">
            <a:off x="7732395" y="2182495"/>
            <a:ext cx="1717675" cy="762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90180" y="5090160"/>
            <a:ext cx="2684780" cy="13119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65925" y="5255260"/>
            <a:ext cx="772160" cy="4406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ctr"/>
            <a:r>
              <a:rPr lang="zh-CN" altLang="en-US" sz="1200" b="1" dirty="0">
                <a:solidFill>
                  <a:srgbClr val="002060"/>
                </a:solidFill>
              </a:rPr>
              <a:t>充电板</a:t>
            </a:r>
            <a:r>
              <a:rPr lang="en-US" altLang="zh-CN" sz="1200" b="1" dirty="0">
                <a:solidFill>
                  <a:srgbClr val="002060"/>
                </a:solidFill>
              </a:rPr>
              <a:t>24V</a:t>
            </a:r>
            <a:r>
              <a:rPr lang="zh-CN" altLang="en-US" sz="1200" b="1" dirty="0">
                <a:solidFill>
                  <a:srgbClr val="002060"/>
                </a:solidFill>
              </a:rPr>
              <a:t>输出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grpSp>
        <p:nvGrpSpPr>
          <p:cNvPr id="3" name="组合 2"/>
          <p:cNvGrpSpPr/>
          <p:nvPr>
            <p:custDataLst>
              <p:tags r:id="rId18"/>
            </p:custDataLst>
          </p:nvPr>
        </p:nvGrpSpPr>
        <p:grpSpPr>
          <a:xfrm>
            <a:off x="3573033" y="5181697"/>
            <a:ext cx="1783201" cy="514425"/>
            <a:chOff x="1765086" y="3036703"/>
            <a:chExt cx="2975891" cy="433432"/>
          </a:xfrm>
        </p:grpSpPr>
        <p:cxnSp>
          <p:nvCxnSpPr>
            <p:cNvPr id="6" name="连接符: 肘形 22"/>
            <p:cNvCxnSpPr/>
            <p:nvPr>
              <p:custDataLst>
                <p:tags r:id="rId19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0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自选图形 1011"/>
          <p:cNvSpPr/>
          <p:nvPr>
            <p:custDataLst>
              <p:tags r:id="rId21"/>
            </p:custDataLst>
          </p:nvPr>
        </p:nvSpPr>
        <p:spPr>
          <a:xfrm>
            <a:off x="2225512" y="5181444"/>
            <a:ext cx="1285018" cy="32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自选图形 1011"/>
          <p:cNvSpPr/>
          <p:nvPr>
            <p:custDataLst>
              <p:tags r:id="rId22"/>
            </p:custDataLst>
          </p:nvPr>
        </p:nvSpPr>
        <p:spPr>
          <a:xfrm>
            <a:off x="5418475" y="5179962"/>
            <a:ext cx="1285016" cy="324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1" name="自选图形 1011"/>
          <p:cNvSpPr/>
          <p:nvPr>
            <p:custDataLst>
              <p:tags r:id="rId23"/>
            </p:custDataLst>
          </p:nvPr>
        </p:nvSpPr>
        <p:spPr>
          <a:xfrm>
            <a:off x="2553335" y="561911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自选图形 1011"/>
          <p:cNvSpPr/>
          <p:nvPr>
            <p:custDataLst>
              <p:tags r:id="rId24"/>
            </p:custDataLst>
          </p:nvPr>
        </p:nvSpPr>
        <p:spPr>
          <a:xfrm>
            <a:off x="4617655" y="561917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无线充电板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25"/>
            </p:custDataLst>
          </p:nvPr>
        </p:nvCxnSpPr>
        <p:spPr>
          <a:xfrm>
            <a:off x="4603616" y="4680749"/>
            <a:ext cx="5715" cy="5010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自选图形 1011"/>
          <p:cNvSpPr/>
          <p:nvPr>
            <p:custDataLst>
              <p:tags r:id="rId26"/>
            </p:custDataLst>
          </p:nvPr>
        </p:nvSpPr>
        <p:spPr>
          <a:xfrm>
            <a:off x="3689985" y="413829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200" dirty="0">
                <a:solidFill>
                  <a:srgbClr val="002060"/>
                </a:solidFill>
                <a:sym typeface="+mn-ea"/>
              </a:rPr>
              <a:t>测量充电转接板到无线充电板上线束是否通断</a:t>
            </a:r>
            <a:endParaRPr lang="zh-CN" sz="12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H="1" flipV="1">
            <a:off x="7538085" y="5479415"/>
            <a:ext cx="510540" cy="50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08310" y="5090160"/>
            <a:ext cx="1581150" cy="12668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88505" y="2696845"/>
            <a:ext cx="4773930" cy="1983740"/>
          </a:xfrm>
          <a:prstGeom prst="rect">
            <a:avLst/>
          </a:prstGeom>
        </p:spPr>
      </p:pic>
      <p:cxnSp>
        <p:nvCxnSpPr>
          <p:cNvPr id="34" name="直接箭头连接符 33"/>
          <p:cNvCxnSpPr/>
          <p:nvPr/>
        </p:nvCxnSpPr>
        <p:spPr>
          <a:xfrm flipH="1" flipV="1">
            <a:off x="9836150" y="2911475"/>
            <a:ext cx="1077595" cy="22555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9410065" y="2499360"/>
            <a:ext cx="33020" cy="128587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9004935" y="3710305"/>
            <a:ext cx="21590" cy="151384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箭头连接符 18"/>
          <p:cNvCxnSpPr/>
          <p:nvPr>
            <p:custDataLst>
              <p:tags r:id="rId1"/>
            </p:custDataLst>
          </p:nvPr>
        </p:nvCxnSpPr>
        <p:spPr>
          <a:xfrm>
            <a:off x="3651116" y="3325659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2397659" y="1543061"/>
            <a:ext cx="6985" cy="547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154430" y="844550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扶手按键不工作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1154279" y="2137033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>
              <p:custDataLst>
                <p:tags r:id="rId3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4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>
            <p:custDataLst>
              <p:tags r:id="rId5"/>
            </p:custDataLst>
          </p:nvPr>
        </p:nvSpPr>
        <p:spPr>
          <a:xfrm>
            <a:off x="123825" y="21706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645410" y="1603375"/>
            <a:ext cx="1964690" cy="5334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</a:t>
            </a:r>
            <a:r>
              <a:rPr lang="zh-CN" sz="1200" dirty="0">
                <a:solidFill>
                  <a:srgbClr val="002060"/>
                </a:solidFill>
                <a:sym typeface="+mn-ea"/>
              </a:rPr>
              <a:t>主板上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通讯上的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是有无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4" name="自选图形 1011"/>
          <p:cNvSpPr/>
          <p:nvPr>
            <p:custDataLst>
              <p:tags r:id="rId6"/>
            </p:custDataLst>
          </p:nvPr>
        </p:nvSpPr>
        <p:spPr>
          <a:xfrm>
            <a:off x="3653581" y="217558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>
            <p:custDataLst>
              <p:tags r:id="rId7"/>
            </p:custDataLst>
          </p:nvPr>
        </p:nvSpPr>
        <p:spPr>
          <a:xfrm>
            <a:off x="279400" y="275971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>
            <p:custDataLst>
              <p:tags r:id="rId8"/>
            </p:custDataLst>
          </p:nvPr>
        </p:nvSpPr>
        <p:spPr>
          <a:xfrm>
            <a:off x="2692400" y="274701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200" dirty="0">
                <a:solidFill>
                  <a:srgbClr val="002060"/>
                </a:solidFill>
                <a:sym typeface="+mn-ea"/>
              </a:rPr>
              <a:t>测量主板到扶手转接板，及扶手转接板到扶手按键板线束是否通断</a:t>
            </a:r>
            <a:endParaRPr 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>
            <p:custDataLst>
              <p:tags r:id="rId9"/>
            </p:custDataLst>
          </p:nvPr>
        </p:nvGrpSpPr>
        <p:grpSpPr>
          <a:xfrm>
            <a:off x="2692288" y="3744057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>
              <p:custDataLst>
                <p:tags r:id="rId10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1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>
            <p:custDataLst>
              <p:tags r:id="rId12"/>
            </p:custDataLst>
          </p:nvPr>
        </p:nvSpPr>
        <p:spPr>
          <a:xfrm>
            <a:off x="1345402" y="3732374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线束不正常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>
            <p:custDataLst>
              <p:tags r:id="rId13"/>
            </p:custDataLst>
          </p:nvPr>
        </p:nvSpPr>
        <p:spPr>
          <a:xfrm>
            <a:off x="4537730" y="3742322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线束正常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>
            <p:custDataLst>
              <p:tags r:id="rId14"/>
            </p:custDataLst>
          </p:nvPr>
        </p:nvSpPr>
        <p:spPr>
          <a:xfrm>
            <a:off x="1672590" y="4258310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2875" y="283845"/>
            <a:ext cx="34880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4.17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扶手按键不工作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399395" y="28949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5560" y="922020"/>
            <a:ext cx="3197860" cy="16643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直接箭头连接符 11"/>
          <p:cNvCxnSpPr/>
          <p:nvPr/>
        </p:nvCxnSpPr>
        <p:spPr>
          <a:xfrm flipH="1" flipV="1">
            <a:off x="6087110" y="2099310"/>
            <a:ext cx="643890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 rot="10800000">
            <a:off x="6598920" y="1803400"/>
            <a:ext cx="147320" cy="4965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204460" y="1960880"/>
            <a:ext cx="882650" cy="3390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扶手通讯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6467475" y="2774315"/>
            <a:ext cx="1957070" cy="851535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6181090" y="3325495"/>
            <a:ext cx="454025" cy="107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257800" y="3124835"/>
            <a:ext cx="882650" cy="43434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扶手按键通讯</a:t>
            </a:r>
            <a:endParaRPr lang="zh-CN" altLang="en-US" sz="1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37370" y="922020"/>
            <a:ext cx="2648585" cy="1663700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H="1" flipV="1">
            <a:off x="7997825" y="2031365"/>
            <a:ext cx="1736725" cy="234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>
            <p:custDataLst>
              <p:tags r:id="rId18"/>
            </p:custDataLst>
          </p:nvPr>
        </p:nvGrpSpPr>
        <p:grpSpPr>
          <a:xfrm>
            <a:off x="3754008" y="5160742"/>
            <a:ext cx="1783201" cy="514425"/>
            <a:chOff x="1765086" y="3036703"/>
            <a:chExt cx="2975891" cy="433432"/>
          </a:xfrm>
        </p:grpSpPr>
        <p:cxnSp>
          <p:nvCxnSpPr>
            <p:cNvPr id="36" name="连接符: 肘形 22"/>
            <p:cNvCxnSpPr/>
            <p:nvPr>
              <p:custDataLst>
                <p:tags r:id="rId19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20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自选图形 1011"/>
          <p:cNvSpPr/>
          <p:nvPr>
            <p:custDataLst>
              <p:tags r:id="rId21"/>
            </p:custDataLst>
          </p:nvPr>
        </p:nvSpPr>
        <p:spPr>
          <a:xfrm>
            <a:off x="2407122" y="514905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0" name="自选图形 1011"/>
          <p:cNvSpPr/>
          <p:nvPr>
            <p:custDataLst>
              <p:tags r:id="rId22"/>
            </p:custDataLst>
          </p:nvPr>
        </p:nvSpPr>
        <p:spPr>
          <a:xfrm>
            <a:off x="5599450" y="5159007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1" name="自选图形 1011"/>
          <p:cNvSpPr/>
          <p:nvPr>
            <p:custDataLst>
              <p:tags r:id="rId23"/>
            </p:custDataLst>
          </p:nvPr>
        </p:nvSpPr>
        <p:spPr>
          <a:xfrm>
            <a:off x="2734310" y="567499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扶手转接板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自选图形 1011"/>
          <p:cNvSpPr/>
          <p:nvPr>
            <p:custDataLst>
              <p:tags r:id="rId24"/>
            </p:custDataLst>
          </p:nvPr>
        </p:nvSpPr>
        <p:spPr>
          <a:xfrm>
            <a:off x="4798630" y="568140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扶手按键板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43" name="直接箭头连接符 42"/>
          <p:cNvCxnSpPr/>
          <p:nvPr>
            <p:custDataLst>
              <p:tags r:id="rId25"/>
            </p:custDataLst>
          </p:nvPr>
        </p:nvCxnSpPr>
        <p:spPr>
          <a:xfrm>
            <a:off x="4676641" y="4978564"/>
            <a:ext cx="1270" cy="203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自选图形 1011"/>
          <p:cNvSpPr/>
          <p:nvPr>
            <p:custDataLst>
              <p:tags r:id="rId26"/>
            </p:custDataLst>
          </p:nvPr>
        </p:nvSpPr>
        <p:spPr>
          <a:xfrm>
            <a:off x="3630930" y="426021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200" dirty="0">
                <a:solidFill>
                  <a:srgbClr val="002060"/>
                </a:solidFill>
                <a:sym typeface="+mn-ea"/>
              </a:rPr>
              <a:t>测量扶手转接板上是否有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pic>
        <p:nvPicPr>
          <p:cNvPr id="45" name="图片 44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900285" y="4965065"/>
            <a:ext cx="1968500" cy="1430020"/>
          </a:xfrm>
          <a:prstGeom prst="rect">
            <a:avLst/>
          </a:prstGeom>
        </p:spPr>
      </p:pic>
      <p:cxnSp>
        <p:nvCxnSpPr>
          <p:cNvPr id="52" name="直接箭头连接符 51"/>
          <p:cNvCxnSpPr>
            <a:endCxn id="54" idx="3"/>
          </p:cNvCxnSpPr>
          <p:nvPr/>
        </p:nvCxnSpPr>
        <p:spPr>
          <a:xfrm flipH="1">
            <a:off x="9734550" y="6012815"/>
            <a:ext cx="662305" cy="203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8851900" y="5821045"/>
            <a:ext cx="882650" cy="42354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扶手按键通讯</a:t>
            </a:r>
            <a:endParaRPr lang="zh-CN" altLang="en-US" sz="1200" dirty="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02725" y="2894965"/>
            <a:ext cx="2766060" cy="2047240"/>
          </a:xfrm>
          <a:prstGeom prst="rect">
            <a:avLst/>
          </a:prstGeom>
        </p:spPr>
      </p:pic>
      <p:cxnSp>
        <p:nvCxnSpPr>
          <p:cNvPr id="56" name="直接箭头连接符 55"/>
          <p:cNvCxnSpPr/>
          <p:nvPr/>
        </p:nvCxnSpPr>
        <p:spPr>
          <a:xfrm flipH="1">
            <a:off x="8424545" y="3465195"/>
            <a:ext cx="1774190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flipV="1">
            <a:off x="10399395" y="4371340"/>
            <a:ext cx="12700" cy="60896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箭头连接符 18"/>
          <p:cNvCxnSpPr/>
          <p:nvPr>
            <p:custDataLst>
              <p:tags r:id="rId1"/>
            </p:custDataLst>
          </p:nvPr>
        </p:nvCxnSpPr>
        <p:spPr>
          <a:xfrm>
            <a:off x="3604126" y="4495964"/>
            <a:ext cx="0" cy="416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2403374" y="2501911"/>
            <a:ext cx="1270" cy="735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自选图形 1011"/>
          <p:cNvSpPr/>
          <p:nvPr/>
        </p:nvSpPr>
        <p:spPr>
          <a:xfrm>
            <a:off x="1154430" y="1803400"/>
            <a:ext cx="288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氛围灯不工作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1154279" y="3262888"/>
            <a:ext cx="2446946" cy="664983"/>
            <a:chOff x="1765086" y="3036703"/>
            <a:chExt cx="2975891" cy="433432"/>
          </a:xfrm>
        </p:grpSpPr>
        <p:cxnSp>
          <p:nvCxnSpPr>
            <p:cNvPr id="20" name="连接符: 肘形 19"/>
            <p:cNvCxnSpPr/>
            <p:nvPr>
              <p:custDataLst>
                <p:tags r:id="rId3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4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自选图形 1011"/>
          <p:cNvSpPr/>
          <p:nvPr>
            <p:custDataLst>
              <p:tags r:id="rId5"/>
            </p:custDataLst>
          </p:nvPr>
        </p:nvSpPr>
        <p:spPr>
          <a:xfrm>
            <a:off x="92075" y="3262171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自选图形 1011"/>
          <p:cNvSpPr/>
          <p:nvPr/>
        </p:nvSpPr>
        <p:spPr>
          <a:xfrm>
            <a:off x="2645410" y="2586355"/>
            <a:ext cx="2026920" cy="5334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测量</a:t>
            </a:r>
            <a:r>
              <a:rPr lang="zh-CN" sz="1200" dirty="0">
                <a:solidFill>
                  <a:srgbClr val="002060"/>
                </a:solidFill>
                <a:sym typeface="+mn-ea"/>
              </a:rPr>
              <a:t>主板上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彩灯插件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上的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是有无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出</a:t>
            </a:r>
            <a:endParaRPr lang="zh-CN" altLang="en-US" sz="1200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4" name="自选图形 1011"/>
          <p:cNvSpPr/>
          <p:nvPr>
            <p:custDataLst>
              <p:tags r:id="rId6"/>
            </p:custDataLst>
          </p:nvPr>
        </p:nvSpPr>
        <p:spPr>
          <a:xfrm>
            <a:off x="3689776" y="3262706"/>
            <a:ext cx="919407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自选图形 1011"/>
          <p:cNvSpPr/>
          <p:nvPr>
            <p:custDataLst>
              <p:tags r:id="rId7"/>
            </p:custDataLst>
          </p:nvPr>
        </p:nvSpPr>
        <p:spPr>
          <a:xfrm>
            <a:off x="232410" y="393001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自选图形 1011"/>
          <p:cNvSpPr/>
          <p:nvPr>
            <p:custDataLst>
              <p:tags r:id="rId8"/>
            </p:custDataLst>
          </p:nvPr>
        </p:nvSpPr>
        <p:spPr>
          <a:xfrm>
            <a:off x="2645410" y="391731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拔掉氛围灯转接板上插件，测量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VCC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与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GND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有无</a:t>
            </a:r>
            <a:r>
              <a:rPr lang="en-US" altLang="zh-CN" sz="1200" dirty="0">
                <a:solidFill>
                  <a:srgbClr val="002060"/>
                </a:solidFill>
                <a:sym typeface="+mn-ea"/>
              </a:rPr>
              <a:t>DC5V</a:t>
            </a:r>
            <a:r>
              <a:rPr lang="zh-CN" altLang="en-US" sz="1200" dirty="0">
                <a:solidFill>
                  <a:srgbClr val="002060"/>
                </a:solidFill>
                <a:sym typeface="+mn-ea"/>
              </a:rPr>
              <a:t>输入</a:t>
            </a:r>
            <a:endParaRPr lang="en-US" altLang="zh-CN" sz="1200" dirty="0">
              <a:solidFill>
                <a:srgbClr val="002060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>
            <p:custDataLst>
              <p:tags r:id="rId9"/>
            </p:custDataLst>
          </p:nvPr>
        </p:nvGrpSpPr>
        <p:grpSpPr>
          <a:xfrm>
            <a:off x="2645298" y="4914362"/>
            <a:ext cx="1783201" cy="514425"/>
            <a:chOff x="1765086" y="3036703"/>
            <a:chExt cx="2975891" cy="433432"/>
          </a:xfrm>
        </p:grpSpPr>
        <p:cxnSp>
          <p:nvCxnSpPr>
            <p:cNvPr id="23" name="连接符: 肘形 22"/>
            <p:cNvCxnSpPr/>
            <p:nvPr>
              <p:custDataLst>
                <p:tags r:id="rId10"/>
              </p:custDataLst>
            </p:nvPr>
          </p:nvCxnSpPr>
          <p:spPr>
            <a:xfrm>
              <a:off x="1765086" y="3036703"/>
              <a:ext cx="2975891" cy="433432"/>
            </a:xfrm>
            <a:prstGeom prst="bentConnector3">
              <a:avLst>
                <a:gd name="adj1" fmla="val 997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1"/>
              </p:custDataLst>
            </p:nvPr>
          </p:nvCxnSpPr>
          <p:spPr>
            <a:xfrm>
              <a:off x="1765086" y="3036703"/>
              <a:ext cx="0" cy="4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自选图形 1011"/>
          <p:cNvSpPr/>
          <p:nvPr>
            <p:custDataLst>
              <p:tags r:id="rId12"/>
            </p:custDataLst>
          </p:nvPr>
        </p:nvSpPr>
        <p:spPr>
          <a:xfrm>
            <a:off x="1298412" y="4902679"/>
            <a:ext cx="1285018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没有输出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自选图形 1011"/>
          <p:cNvSpPr/>
          <p:nvPr>
            <p:custDataLst>
              <p:tags r:id="rId13"/>
            </p:custDataLst>
          </p:nvPr>
        </p:nvSpPr>
        <p:spPr>
          <a:xfrm>
            <a:off x="4490740" y="4912627"/>
            <a:ext cx="1285016" cy="415114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tx1"/>
                </a:solidFill>
                <a:sym typeface="+mn-ea"/>
              </a:rPr>
              <a:t>有输入</a:t>
            </a:r>
            <a:endParaRPr lang="zh-CN" altLang="en-US" sz="12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自选图形 1011"/>
          <p:cNvSpPr/>
          <p:nvPr>
            <p:custDataLst>
              <p:tags r:id="rId14"/>
            </p:custDataLst>
          </p:nvPr>
        </p:nvSpPr>
        <p:spPr>
          <a:xfrm>
            <a:off x="1625600" y="5428615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线束故障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8" name="自选图形 1011"/>
          <p:cNvSpPr/>
          <p:nvPr>
            <p:custDataLst>
              <p:tags r:id="rId15"/>
            </p:custDataLst>
          </p:nvPr>
        </p:nvSpPr>
        <p:spPr>
          <a:xfrm>
            <a:off x="3689920" y="5435023"/>
            <a:ext cx="1800000" cy="720000"/>
          </a:xfrm>
          <a:prstGeom prst="wedgeRoundRectCallout">
            <a:avLst>
              <a:gd name="adj1" fmla="val -28167"/>
              <a:gd name="adj2" fmla="val 50000"/>
              <a:gd name="adj3" fmla="val 16667"/>
            </a:avLst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转接板故障</a:t>
            </a:r>
            <a:endParaRPr lang="en-US" altLang="zh-CN" sz="12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2875" y="283845"/>
            <a:ext cx="31324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4.18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氛围灯不工作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148" name="图片 5" descr="截图202306191152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2760" y="922020"/>
            <a:ext cx="3197860" cy="180467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直接箭头连接符 11"/>
          <p:cNvCxnSpPr/>
          <p:nvPr/>
        </p:nvCxnSpPr>
        <p:spPr>
          <a:xfrm flipH="1" flipV="1">
            <a:off x="5194300" y="1936115"/>
            <a:ext cx="643890" cy="19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 rot="10800000">
            <a:off x="5838190" y="1772920"/>
            <a:ext cx="384810" cy="3276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311650" y="1772920"/>
            <a:ext cx="882650" cy="3390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彩灯插件</a:t>
            </a:r>
            <a:endParaRPr lang="zh-CN" altLang="en-US" sz="1200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51290" y="3917315"/>
            <a:ext cx="2935605" cy="457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51290" y="922020"/>
            <a:ext cx="2972435" cy="1882775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 flipH="1" flipV="1">
            <a:off x="7997825" y="2031365"/>
            <a:ext cx="1736725" cy="2349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6295" y="2797175"/>
            <a:ext cx="2766060" cy="204724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8041005" y="4203700"/>
            <a:ext cx="2087880" cy="2921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9926320" y="2586355"/>
            <a:ext cx="27940" cy="5892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498965" y="3191510"/>
            <a:ext cx="989330" cy="3390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彩灯转接板</a:t>
            </a:r>
            <a:endParaRPr lang="zh-CN" altLang="en-US" sz="1200"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敢拼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" y="-5927"/>
            <a:ext cx="12192000" cy="6863927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362807" y="2754964"/>
            <a:ext cx="7663541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荣泰 更专业的按摩椅</a:t>
            </a:r>
            <a:endParaRPr lang="zh-CN" altLang="en-US" sz="586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截图20230602111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" y="3410585"/>
            <a:ext cx="2117725" cy="2948940"/>
          </a:xfrm>
          <a:prstGeom prst="rect">
            <a:avLst/>
          </a:prstGeom>
        </p:spPr>
      </p:pic>
      <p:pic>
        <p:nvPicPr>
          <p:cNvPr id="5" name="图片 4" descr="0de64de089e5ed9b1519a6f4ab1522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530" y="3410585"/>
            <a:ext cx="2969895" cy="2949575"/>
          </a:xfrm>
          <a:prstGeom prst="rect">
            <a:avLst/>
          </a:prstGeom>
        </p:spPr>
      </p:pic>
      <p:pic>
        <p:nvPicPr>
          <p:cNvPr id="6" name="图片 5" descr="c2ba4a30424089415db4acca96dc83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25" y="3410585"/>
            <a:ext cx="2572385" cy="2950210"/>
          </a:xfrm>
          <a:prstGeom prst="rect">
            <a:avLst/>
          </a:prstGeom>
        </p:spPr>
      </p:pic>
      <p:pic>
        <p:nvPicPr>
          <p:cNvPr id="7" name="图片 6" descr="ed5d985471ede223d98c82cbc4744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710" y="3410585"/>
            <a:ext cx="3152775" cy="2950210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2594610" y="4739640"/>
            <a:ext cx="393700" cy="49593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5"/>
            </p:custDataLst>
          </p:nvPr>
        </p:nvSpPr>
        <p:spPr>
          <a:xfrm>
            <a:off x="5069840" y="4895850"/>
            <a:ext cx="387350" cy="46672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205105" y="1670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1.3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头罩拆卸方法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: 圆角 2"/>
          <p:cNvSpPr/>
          <p:nvPr>
            <p:custDataLst>
              <p:tags r:id="rId6"/>
            </p:custDataLst>
          </p:nvPr>
        </p:nvSpPr>
        <p:spPr>
          <a:xfrm>
            <a:off x="65405" y="1028700"/>
            <a:ext cx="211709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矩形: 圆角 4"/>
          <p:cNvSpPr/>
          <p:nvPr>
            <p:custDataLst>
              <p:tags r:id="rId7"/>
            </p:custDataLst>
          </p:nvPr>
        </p:nvSpPr>
        <p:spPr>
          <a:xfrm>
            <a:off x="5879991" y="102965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矩形: 圆角 6"/>
          <p:cNvSpPr/>
          <p:nvPr>
            <p:custDataLst>
              <p:tags r:id="rId8"/>
            </p:custDataLst>
          </p:nvPr>
        </p:nvSpPr>
        <p:spPr>
          <a:xfrm>
            <a:off x="65405" y="1765300"/>
            <a:ext cx="211709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取下后盖上标记的螺丝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: 圆角 7"/>
          <p:cNvSpPr/>
          <p:nvPr>
            <p:custDataLst>
              <p:tags r:id="rId9"/>
            </p:custDataLst>
          </p:nvPr>
        </p:nvSpPr>
        <p:spPr>
          <a:xfrm>
            <a:off x="2830195" y="176552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剪掉轧带拔掉插件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矩形: 圆角 13"/>
          <p:cNvSpPr/>
          <p:nvPr>
            <p:custDataLst>
              <p:tags r:id="rId10"/>
            </p:custDataLst>
          </p:nvPr>
        </p:nvSpPr>
        <p:spPr>
          <a:xfrm>
            <a:off x="9060598" y="172488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取下肩部标记的螺丝，取下头罩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: 圆角 3"/>
          <p:cNvSpPr/>
          <p:nvPr>
            <p:custDataLst>
              <p:tags r:id="rId11"/>
            </p:custDataLst>
          </p:nvPr>
        </p:nvSpPr>
        <p:spPr>
          <a:xfrm>
            <a:off x="2830195" y="102838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矩形: 圆角 7"/>
          <p:cNvSpPr/>
          <p:nvPr>
            <p:custDataLst>
              <p:tags r:id="rId12"/>
            </p:custDataLst>
          </p:nvPr>
        </p:nvSpPr>
        <p:spPr>
          <a:xfrm>
            <a:off x="5880100" y="1766163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拉开肩部气囊皮拉链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矩形: 圆角 4"/>
          <p:cNvSpPr/>
          <p:nvPr>
            <p:custDataLst>
              <p:tags r:id="rId13"/>
            </p:custDataLst>
          </p:nvPr>
        </p:nvSpPr>
        <p:spPr>
          <a:xfrm>
            <a:off x="9060706" y="102775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8" name="箭头: 燕尾形 15"/>
          <p:cNvSpPr/>
          <p:nvPr>
            <p:custDataLst>
              <p:tags r:id="rId14"/>
            </p:custDataLst>
          </p:nvPr>
        </p:nvSpPr>
        <p:spPr>
          <a:xfrm rot="16200000">
            <a:off x="1203666" y="561290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3" name="箭头: 燕尾形 15"/>
          <p:cNvSpPr/>
          <p:nvPr>
            <p:custDataLst>
              <p:tags r:id="rId15"/>
            </p:custDataLst>
          </p:nvPr>
        </p:nvSpPr>
        <p:spPr>
          <a:xfrm rot="16200000">
            <a:off x="413726" y="561354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4" name="箭头: 燕尾形 15"/>
          <p:cNvSpPr/>
          <p:nvPr>
            <p:custDataLst>
              <p:tags r:id="rId16"/>
            </p:custDataLst>
          </p:nvPr>
        </p:nvSpPr>
        <p:spPr>
          <a:xfrm rot="16200000">
            <a:off x="1636736" y="37110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5" name="箭头: 燕尾形 15"/>
          <p:cNvSpPr/>
          <p:nvPr>
            <p:custDataLst>
              <p:tags r:id="rId17"/>
            </p:custDataLst>
          </p:nvPr>
        </p:nvSpPr>
        <p:spPr>
          <a:xfrm rot="16200000">
            <a:off x="413726" y="370663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6" name="箭头: 燕尾形 15"/>
          <p:cNvSpPr/>
          <p:nvPr>
            <p:custDataLst>
              <p:tags r:id="rId18"/>
            </p:custDataLst>
          </p:nvPr>
        </p:nvSpPr>
        <p:spPr>
          <a:xfrm rot="16200000">
            <a:off x="6077926" y="554559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7" name="箭头: 燕尾形 15"/>
          <p:cNvSpPr/>
          <p:nvPr>
            <p:custDataLst>
              <p:tags r:id="rId19"/>
            </p:custDataLst>
          </p:nvPr>
        </p:nvSpPr>
        <p:spPr>
          <a:xfrm rot="16200000">
            <a:off x="9690441" y="511697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8" name="箭头: 燕尾形 15"/>
          <p:cNvSpPr/>
          <p:nvPr>
            <p:custDataLst>
              <p:tags r:id="rId20"/>
            </p:custDataLst>
          </p:nvPr>
        </p:nvSpPr>
        <p:spPr>
          <a:xfrm rot="16200000">
            <a:off x="10264481" y="399873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9" name="箭头: 燕尾形 15"/>
          <p:cNvSpPr/>
          <p:nvPr>
            <p:custDataLst>
              <p:tags r:id="rId21"/>
            </p:custDataLst>
          </p:nvPr>
        </p:nvSpPr>
        <p:spPr>
          <a:xfrm rot="16200000">
            <a:off x="5051766" y="534430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0" name="箭头: 燕尾形 15"/>
          <p:cNvSpPr/>
          <p:nvPr>
            <p:custDataLst>
              <p:tags r:id="rId22"/>
            </p:custDataLst>
          </p:nvPr>
        </p:nvSpPr>
        <p:spPr>
          <a:xfrm rot="16200000">
            <a:off x="2725761" y="521730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4300" y="1898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1.4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扶手按键板拆卸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截图202306021024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-184150" y="3719830"/>
            <a:ext cx="3310890" cy="2098675"/>
          </a:xfrm>
          <a:prstGeom prst="rect">
            <a:avLst/>
          </a:prstGeom>
        </p:spPr>
      </p:pic>
      <p:pic>
        <p:nvPicPr>
          <p:cNvPr id="6" name="图片 5" descr="截图202306021024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2726055" y="3427095"/>
            <a:ext cx="3310255" cy="2682875"/>
          </a:xfrm>
          <a:prstGeom prst="rect">
            <a:avLst/>
          </a:prstGeom>
        </p:spPr>
      </p:pic>
      <p:pic>
        <p:nvPicPr>
          <p:cNvPr id="7" name="图片 6" descr="6d837f639d7c9a7855b7e6c853c170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230620" y="3114040"/>
            <a:ext cx="2573655" cy="3309620"/>
          </a:xfrm>
          <a:prstGeom prst="rect">
            <a:avLst/>
          </a:prstGeom>
        </p:spPr>
      </p:pic>
      <p:pic>
        <p:nvPicPr>
          <p:cNvPr id="8" name="图片 7" descr="截图202306021024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8986520" y="3490595"/>
            <a:ext cx="3310255" cy="2557145"/>
          </a:xfrm>
          <a:prstGeom prst="rect">
            <a:avLst/>
          </a:prstGeom>
        </p:spPr>
      </p:pic>
      <p:sp>
        <p:nvSpPr>
          <p:cNvPr id="3" name="矩形: 圆角 2"/>
          <p:cNvSpPr/>
          <p:nvPr>
            <p:custDataLst>
              <p:tags r:id="rId9"/>
            </p:custDataLst>
          </p:nvPr>
        </p:nvSpPr>
        <p:spPr>
          <a:xfrm>
            <a:off x="481965" y="880110"/>
            <a:ext cx="211709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" name="矩形: 圆角 4"/>
          <p:cNvSpPr/>
          <p:nvPr>
            <p:custDataLst>
              <p:tags r:id="rId10"/>
            </p:custDataLst>
          </p:nvPr>
        </p:nvSpPr>
        <p:spPr>
          <a:xfrm>
            <a:off x="6296551" y="88106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2" name="矩形: 圆角 6"/>
          <p:cNvSpPr/>
          <p:nvPr>
            <p:custDataLst>
              <p:tags r:id="rId11"/>
            </p:custDataLst>
          </p:nvPr>
        </p:nvSpPr>
        <p:spPr>
          <a:xfrm>
            <a:off x="481965" y="1616710"/>
            <a:ext cx="2117090" cy="1433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掀开扶手按键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矩形: 圆角 7"/>
          <p:cNvSpPr/>
          <p:nvPr>
            <p:custDataLst>
              <p:tags r:id="rId12"/>
            </p:custDataLst>
          </p:nvPr>
        </p:nvSpPr>
        <p:spPr>
          <a:xfrm>
            <a:off x="3246755" y="161693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取下扶手按键板塑料件上标记的螺丝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矩形: 圆角 13"/>
          <p:cNvSpPr/>
          <p:nvPr>
            <p:custDataLst>
              <p:tags r:id="rId13"/>
            </p:custDataLst>
          </p:nvPr>
        </p:nvSpPr>
        <p:spPr>
          <a:xfrm>
            <a:off x="9553358" y="161693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取下标记的螺丝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: 圆角 3"/>
          <p:cNvSpPr/>
          <p:nvPr>
            <p:custDataLst>
              <p:tags r:id="rId14"/>
            </p:custDataLst>
          </p:nvPr>
        </p:nvSpPr>
        <p:spPr>
          <a:xfrm>
            <a:off x="3246755" y="879796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矩形: 圆角 7"/>
          <p:cNvSpPr/>
          <p:nvPr>
            <p:custDataLst>
              <p:tags r:id="rId15"/>
            </p:custDataLst>
          </p:nvPr>
        </p:nvSpPr>
        <p:spPr>
          <a:xfrm>
            <a:off x="6400165" y="1616938"/>
            <a:ext cx="2235200" cy="1433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拔掉扶手按键板插件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矩形: 圆角 4"/>
          <p:cNvSpPr/>
          <p:nvPr>
            <p:custDataLst>
              <p:tags r:id="rId16"/>
            </p:custDataLst>
          </p:nvPr>
        </p:nvSpPr>
        <p:spPr>
          <a:xfrm>
            <a:off x="9477266" y="879161"/>
            <a:ext cx="2235200" cy="525128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8" name="箭头: 燕尾形 15"/>
          <p:cNvSpPr/>
          <p:nvPr>
            <p:custDataLst>
              <p:tags r:id="rId17"/>
            </p:custDataLst>
          </p:nvPr>
        </p:nvSpPr>
        <p:spPr>
          <a:xfrm rot="16200000">
            <a:off x="5046051" y="347041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1" name="箭头: 燕尾形 15"/>
          <p:cNvSpPr/>
          <p:nvPr>
            <p:custDataLst>
              <p:tags r:id="rId18"/>
            </p:custDataLst>
          </p:nvPr>
        </p:nvSpPr>
        <p:spPr>
          <a:xfrm rot="16200000">
            <a:off x="5140031" y="619520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2" name="箭头: 燕尾形 15"/>
          <p:cNvSpPr/>
          <p:nvPr>
            <p:custDataLst>
              <p:tags r:id="rId19"/>
            </p:custDataLst>
          </p:nvPr>
        </p:nvSpPr>
        <p:spPr>
          <a:xfrm rot="16200000">
            <a:off x="3677626" y="580848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3" name="箭头: 燕尾形 15"/>
          <p:cNvSpPr/>
          <p:nvPr>
            <p:custDataLst>
              <p:tags r:id="rId20"/>
            </p:custDataLst>
          </p:nvPr>
        </p:nvSpPr>
        <p:spPr>
          <a:xfrm rot="16200000">
            <a:off x="5096216" y="459563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4" name="箭头: 燕尾形 15"/>
          <p:cNvSpPr/>
          <p:nvPr>
            <p:custDataLst>
              <p:tags r:id="rId21"/>
            </p:custDataLst>
          </p:nvPr>
        </p:nvSpPr>
        <p:spPr>
          <a:xfrm rot="16200000">
            <a:off x="3803356" y="479185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5" name="箭头: 燕尾形 15"/>
          <p:cNvSpPr/>
          <p:nvPr>
            <p:custDataLst>
              <p:tags r:id="rId22"/>
            </p:custDataLst>
          </p:nvPr>
        </p:nvSpPr>
        <p:spPr>
          <a:xfrm rot="16200000">
            <a:off x="3803356" y="39523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6" name="箭头: 燕尾形 15"/>
          <p:cNvSpPr/>
          <p:nvPr>
            <p:custDataLst>
              <p:tags r:id="rId23"/>
            </p:custDataLst>
          </p:nvPr>
        </p:nvSpPr>
        <p:spPr>
          <a:xfrm rot="16200000">
            <a:off x="7486356" y="489662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8" name="箭头: 燕尾形 15"/>
          <p:cNvSpPr/>
          <p:nvPr>
            <p:custDataLst>
              <p:tags r:id="rId24"/>
            </p:custDataLst>
          </p:nvPr>
        </p:nvSpPr>
        <p:spPr>
          <a:xfrm rot="16200000">
            <a:off x="11120461" y="489599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9" name="箭头: 燕尾形 15"/>
          <p:cNvSpPr/>
          <p:nvPr>
            <p:custDataLst>
              <p:tags r:id="rId25"/>
            </p:custDataLst>
          </p:nvPr>
        </p:nvSpPr>
        <p:spPr>
          <a:xfrm rot="16200000">
            <a:off x="10695011" y="590691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0" name="箭头: 燕尾形 15"/>
          <p:cNvSpPr/>
          <p:nvPr>
            <p:custDataLst>
              <p:tags r:id="rId26"/>
            </p:custDataLst>
          </p:nvPr>
        </p:nvSpPr>
        <p:spPr>
          <a:xfrm rot="16200000">
            <a:off x="9791406" y="598374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1" name="箭头: 燕尾形 15"/>
          <p:cNvSpPr/>
          <p:nvPr>
            <p:custDataLst>
              <p:tags r:id="rId27"/>
            </p:custDataLst>
          </p:nvPr>
        </p:nvSpPr>
        <p:spPr>
          <a:xfrm rot="16200000">
            <a:off x="9791406" y="51842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2" name="箭头: 燕尾形 15"/>
          <p:cNvSpPr/>
          <p:nvPr>
            <p:custDataLst>
              <p:tags r:id="rId28"/>
            </p:custDataLst>
          </p:nvPr>
        </p:nvSpPr>
        <p:spPr>
          <a:xfrm rot="16200000">
            <a:off x="11248731" y="399429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3" name="箭头: 燕尾形 15"/>
          <p:cNvSpPr/>
          <p:nvPr>
            <p:custDataLst>
              <p:tags r:id="rId29"/>
            </p:custDataLst>
          </p:nvPr>
        </p:nvSpPr>
        <p:spPr>
          <a:xfrm rot="16200000">
            <a:off x="9906341" y="430798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4" name="箭头: 燕尾形 15"/>
          <p:cNvSpPr/>
          <p:nvPr>
            <p:custDataLst>
              <p:tags r:id="rId30"/>
            </p:custDataLst>
          </p:nvPr>
        </p:nvSpPr>
        <p:spPr>
          <a:xfrm rot="16200000">
            <a:off x="11166181" y="359741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5" name="箭头: 燕尾形 15"/>
          <p:cNvSpPr/>
          <p:nvPr>
            <p:custDataLst>
              <p:tags r:id="rId31"/>
            </p:custDataLst>
          </p:nvPr>
        </p:nvSpPr>
        <p:spPr>
          <a:xfrm rot="16200000">
            <a:off x="10371161" y="3664092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9" name="箭头: 燕尾形 15"/>
          <p:cNvSpPr/>
          <p:nvPr>
            <p:custDataLst>
              <p:tags r:id="rId32"/>
            </p:custDataLst>
          </p:nvPr>
        </p:nvSpPr>
        <p:spPr>
          <a:xfrm>
            <a:off x="1024596" y="4711207"/>
            <a:ext cx="324000" cy="288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560" y="844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1.5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拆卸扶手电机方法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截图202306031328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15920" y="3016250"/>
            <a:ext cx="1492885" cy="3058795"/>
          </a:xfrm>
          <a:prstGeom prst="rect">
            <a:avLst/>
          </a:prstGeom>
        </p:spPr>
      </p:pic>
      <p:pic>
        <p:nvPicPr>
          <p:cNvPr id="6" name="图片 5" descr="截图202306031333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5292725" y="3845560"/>
            <a:ext cx="3058795" cy="1397000"/>
          </a:xfrm>
          <a:prstGeom prst="rect">
            <a:avLst/>
          </a:prstGeom>
        </p:spPr>
      </p:pic>
      <p:pic>
        <p:nvPicPr>
          <p:cNvPr id="7" name="图片 6" descr="截图202306031335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04315" y="3016250"/>
            <a:ext cx="1314450" cy="3058795"/>
          </a:xfrm>
          <a:prstGeom prst="rect">
            <a:avLst/>
          </a:prstGeom>
        </p:spPr>
      </p:pic>
      <p:pic>
        <p:nvPicPr>
          <p:cNvPr id="8" name="图片 7" descr="截图202306031328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44060" y="3014345"/>
            <a:ext cx="1471930" cy="3058795"/>
          </a:xfrm>
          <a:prstGeom prst="rect">
            <a:avLst/>
          </a:prstGeom>
        </p:spPr>
      </p:pic>
      <p:pic>
        <p:nvPicPr>
          <p:cNvPr id="9" name="图片 8" descr="截图202306031336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5400000">
            <a:off x="6840855" y="3841750"/>
            <a:ext cx="3059430" cy="1405890"/>
          </a:xfrm>
          <a:prstGeom prst="rect">
            <a:avLst/>
          </a:prstGeom>
        </p:spPr>
      </p:pic>
      <p:pic>
        <p:nvPicPr>
          <p:cNvPr id="10" name="图片 9" descr="截图2023060313373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49715" y="3016250"/>
            <a:ext cx="1514475" cy="3056890"/>
          </a:xfrm>
          <a:prstGeom prst="rect">
            <a:avLst/>
          </a:prstGeom>
        </p:spPr>
      </p:pic>
      <p:pic>
        <p:nvPicPr>
          <p:cNvPr id="11" name="图片 10" descr="截图2023060313385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730230" y="3014345"/>
            <a:ext cx="1456690" cy="3060700"/>
          </a:xfrm>
          <a:prstGeom prst="rect">
            <a:avLst/>
          </a:prstGeom>
        </p:spPr>
      </p:pic>
      <p:pic>
        <p:nvPicPr>
          <p:cNvPr id="20" name="图片 19" descr="截图2023060313473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240" y="3014345"/>
            <a:ext cx="1466850" cy="3060065"/>
          </a:xfrm>
          <a:prstGeom prst="rect">
            <a:avLst/>
          </a:prstGeom>
        </p:spPr>
      </p:pic>
      <p:sp>
        <p:nvSpPr>
          <p:cNvPr id="4" name="矩形: 圆角 2"/>
          <p:cNvSpPr/>
          <p:nvPr>
            <p:custDataLst>
              <p:tags r:id="rId17"/>
            </p:custDataLst>
          </p:nvPr>
        </p:nvSpPr>
        <p:spPr>
          <a:xfrm>
            <a:off x="79375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2" name="矩形: 圆角 6"/>
          <p:cNvSpPr/>
          <p:nvPr>
            <p:custDataLst>
              <p:tags r:id="rId18"/>
            </p:custDataLst>
          </p:nvPr>
        </p:nvSpPr>
        <p:spPr>
          <a:xfrm>
            <a:off x="114935" y="162496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拉开扶手皮套拉链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3" name="矩形: 圆角 2"/>
          <p:cNvSpPr/>
          <p:nvPr>
            <p:custDataLst>
              <p:tags r:id="rId19"/>
            </p:custDataLst>
          </p:nvPr>
        </p:nvSpPr>
        <p:spPr>
          <a:xfrm>
            <a:off x="3053715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第三步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4" name="矩形: 圆角 6"/>
          <p:cNvSpPr/>
          <p:nvPr>
            <p:custDataLst>
              <p:tags r:id="rId20"/>
            </p:custDataLst>
          </p:nvPr>
        </p:nvSpPr>
        <p:spPr>
          <a:xfrm>
            <a:off x="3053715" y="163385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取下感应板上标记的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颗螺丝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5" name="矩形: 圆角 2"/>
          <p:cNvSpPr/>
          <p:nvPr>
            <p:custDataLst>
              <p:tags r:id="rId21"/>
            </p:custDataLst>
          </p:nvPr>
        </p:nvSpPr>
        <p:spPr>
          <a:xfrm>
            <a:off x="4582160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第四步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矩形: 圆角 6"/>
          <p:cNvSpPr/>
          <p:nvPr>
            <p:custDataLst>
              <p:tags r:id="rId22"/>
            </p:custDataLst>
          </p:nvPr>
        </p:nvSpPr>
        <p:spPr>
          <a:xfrm>
            <a:off x="4582160" y="163385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拔掉标记的插件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矩形: 圆角 2"/>
          <p:cNvSpPr/>
          <p:nvPr>
            <p:custDataLst>
              <p:tags r:id="rId23"/>
            </p:custDataLst>
          </p:nvPr>
        </p:nvSpPr>
        <p:spPr>
          <a:xfrm>
            <a:off x="6165850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第五步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8" name="矩形: 圆角 6"/>
          <p:cNvSpPr/>
          <p:nvPr>
            <p:custDataLst>
              <p:tags r:id="rId24"/>
            </p:custDataLst>
          </p:nvPr>
        </p:nvSpPr>
        <p:spPr>
          <a:xfrm>
            <a:off x="6165850" y="163385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取下扶手铁架上标记的</a:t>
            </a:r>
            <a:r>
              <a:rPr lang="en-US" altLang="zh-CN" sz="1200">
                <a:sym typeface="+mn-ea"/>
              </a:rPr>
              <a:t>3</a:t>
            </a:r>
            <a:r>
              <a:rPr lang="zh-CN" altLang="en-US" sz="1200">
                <a:sym typeface="+mn-ea"/>
              </a:rPr>
              <a:t>颗螺丝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9" name="矩形: 圆角 2"/>
          <p:cNvSpPr/>
          <p:nvPr>
            <p:custDataLst>
              <p:tags r:id="rId25"/>
            </p:custDataLst>
          </p:nvPr>
        </p:nvSpPr>
        <p:spPr>
          <a:xfrm>
            <a:off x="7718425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第六步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0" name="矩形: 圆角 6"/>
          <p:cNvSpPr/>
          <p:nvPr>
            <p:custDataLst>
              <p:tags r:id="rId26"/>
            </p:custDataLst>
          </p:nvPr>
        </p:nvSpPr>
        <p:spPr>
          <a:xfrm>
            <a:off x="7718425" y="162496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把皮套上面的钉子拔掉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1" name="矩形: 圆角 2"/>
          <p:cNvSpPr/>
          <p:nvPr>
            <p:custDataLst>
              <p:tags r:id="rId27"/>
            </p:custDataLst>
          </p:nvPr>
        </p:nvSpPr>
        <p:spPr>
          <a:xfrm>
            <a:off x="9227185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第七步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2" name="矩形: 圆角 6"/>
          <p:cNvSpPr/>
          <p:nvPr>
            <p:custDataLst>
              <p:tags r:id="rId28"/>
            </p:custDataLst>
          </p:nvPr>
        </p:nvSpPr>
        <p:spPr>
          <a:xfrm>
            <a:off x="9227185" y="162496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取下外盖上面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颗标记的螺丝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3" name="矩形: 圆角 2"/>
          <p:cNvSpPr/>
          <p:nvPr>
            <p:custDataLst>
              <p:tags r:id="rId29"/>
            </p:custDataLst>
          </p:nvPr>
        </p:nvSpPr>
        <p:spPr>
          <a:xfrm>
            <a:off x="10730865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第八步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4" name="矩形: 圆角 6"/>
          <p:cNvSpPr/>
          <p:nvPr>
            <p:custDataLst>
              <p:tags r:id="rId30"/>
            </p:custDataLst>
          </p:nvPr>
        </p:nvSpPr>
        <p:spPr>
          <a:xfrm>
            <a:off x="10766425" y="162496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取下电机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5" name="矩形: 圆角 2"/>
          <p:cNvSpPr/>
          <p:nvPr>
            <p:custDataLst>
              <p:tags r:id="rId31"/>
            </p:custDataLst>
          </p:nvPr>
        </p:nvSpPr>
        <p:spPr>
          <a:xfrm>
            <a:off x="1604010" y="1049020"/>
            <a:ext cx="1355090" cy="33083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6" name="矩形: 圆角 6"/>
          <p:cNvSpPr/>
          <p:nvPr>
            <p:custDataLst>
              <p:tags r:id="rId32"/>
            </p:custDataLst>
          </p:nvPr>
        </p:nvSpPr>
        <p:spPr>
          <a:xfrm>
            <a:off x="1560830" y="1624965"/>
            <a:ext cx="1355090" cy="79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取下标记的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颗螺丝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7" name="箭头: 燕尾形 15"/>
          <p:cNvSpPr/>
          <p:nvPr>
            <p:custDataLst>
              <p:tags r:id="rId33"/>
            </p:custDataLst>
          </p:nvPr>
        </p:nvSpPr>
        <p:spPr>
          <a:xfrm>
            <a:off x="439566" y="572085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8" name="箭头: 燕尾形 15"/>
          <p:cNvSpPr/>
          <p:nvPr>
            <p:custDataLst>
              <p:tags r:id="rId34"/>
            </p:custDataLst>
          </p:nvPr>
        </p:nvSpPr>
        <p:spPr>
          <a:xfrm rot="16200000">
            <a:off x="1826797" y="5053083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9" name="箭头: 燕尾形 15"/>
          <p:cNvSpPr/>
          <p:nvPr>
            <p:custDataLst>
              <p:tags r:id="rId35"/>
            </p:custDataLst>
          </p:nvPr>
        </p:nvSpPr>
        <p:spPr>
          <a:xfrm rot="16200000">
            <a:off x="2364642" y="3939928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0" name="箭头: 燕尾形 15"/>
          <p:cNvSpPr/>
          <p:nvPr>
            <p:custDataLst>
              <p:tags r:id="rId36"/>
            </p:custDataLst>
          </p:nvPr>
        </p:nvSpPr>
        <p:spPr>
          <a:xfrm rot="16200000">
            <a:off x="3739661" y="496520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1" name="箭头: 燕尾形 15"/>
          <p:cNvSpPr/>
          <p:nvPr>
            <p:custDataLst>
              <p:tags r:id="rId37"/>
            </p:custDataLst>
          </p:nvPr>
        </p:nvSpPr>
        <p:spPr>
          <a:xfrm rot="16200000">
            <a:off x="3164986" y="496520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2" name="箭头: 燕尾形 15"/>
          <p:cNvSpPr/>
          <p:nvPr>
            <p:custDataLst>
              <p:tags r:id="rId38"/>
            </p:custDataLst>
          </p:nvPr>
        </p:nvSpPr>
        <p:spPr>
          <a:xfrm rot="16200000">
            <a:off x="3598691" y="412954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3" name="箭头: 燕尾形 15"/>
          <p:cNvSpPr/>
          <p:nvPr>
            <p:custDataLst>
              <p:tags r:id="rId39"/>
            </p:custDataLst>
          </p:nvPr>
        </p:nvSpPr>
        <p:spPr>
          <a:xfrm rot="16200000">
            <a:off x="3057036" y="413018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4" name="箭头: 燕尾形 15"/>
          <p:cNvSpPr/>
          <p:nvPr>
            <p:custDataLst>
              <p:tags r:id="rId40"/>
            </p:custDataLst>
          </p:nvPr>
        </p:nvSpPr>
        <p:spPr>
          <a:xfrm rot="16200000">
            <a:off x="5445271" y="467691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5" name="箭头: 燕尾形 15"/>
          <p:cNvSpPr/>
          <p:nvPr>
            <p:custDataLst>
              <p:tags r:id="rId41"/>
            </p:custDataLst>
          </p:nvPr>
        </p:nvSpPr>
        <p:spPr>
          <a:xfrm rot="5400000">
            <a:off x="9641986" y="525286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6" name="箭头: 燕尾形 15"/>
          <p:cNvSpPr/>
          <p:nvPr>
            <p:custDataLst>
              <p:tags r:id="rId42"/>
            </p:custDataLst>
          </p:nvPr>
        </p:nvSpPr>
        <p:spPr>
          <a:xfrm rot="16200000">
            <a:off x="10228726" y="394031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7" name="箭头: 燕尾形 15"/>
          <p:cNvSpPr/>
          <p:nvPr>
            <p:custDataLst>
              <p:tags r:id="rId43"/>
            </p:custDataLst>
          </p:nvPr>
        </p:nvSpPr>
        <p:spPr>
          <a:xfrm rot="16200000">
            <a:off x="6295536" y="323102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8" name="箭头: 燕尾形 15"/>
          <p:cNvSpPr/>
          <p:nvPr>
            <p:custDataLst>
              <p:tags r:id="rId44"/>
            </p:custDataLst>
          </p:nvPr>
        </p:nvSpPr>
        <p:spPr>
          <a:xfrm rot="5400000">
            <a:off x="6546996" y="547892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69" name="箭头: 燕尾形 15"/>
          <p:cNvSpPr/>
          <p:nvPr>
            <p:custDataLst>
              <p:tags r:id="rId45"/>
            </p:custDataLst>
          </p:nvPr>
        </p:nvSpPr>
        <p:spPr>
          <a:xfrm rot="16200000">
            <a:off x="6484766" y="467120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7" name="箭头: 燕尾形 15"/>
          <p:cNvSpPr/>
          <p:nvPr>
            <p:custDataLst>
              <p:tags r:id="rId46"/>
            </p:custDataLst>
          </p:nvPr>
        </p:nvSpPr>
        <p:spPr>
          <a:xfrm rot="16200000">
            <a:off x="9677546" y="592151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8" name="箭头: 燕尾形 15"/>
          <p:cNvSpPr/>
          <p:nvPr>
            <p:custDataLst>
              <p:tags r:id="rId47"/>
            </p:custDataLst>
          </p:nvPr>
        </p:nvSpPr>
        <p:spPr>
          <a:xfrm rot="5400000">
            <a:off x="10192531" y="338596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9" name="箭头: 燕尾形 15"/>
          <p:cNvSpPr/>
          <p:nvPr>
            <p:custDataLst>
              <p:tags r:id="rId48"/>
            </p:custDataLst>
          </p:nvPr>
        </p:nvSpPr>
        <p:spPr>
          <a:xfrm rot="16200000">
            <a:off x="8438661" y="397587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7550" y="2995295"/>
            <a:ext cx="4715510" cy="3413125"/>
          </a:xfrm>
          <a:prstGeom prst="rect">
            <a:avLst/>
          </a:prstGeom>
        </p:spPr>
      </p:pic>
      <p:pic>
        <p:nvPicPr>
          <p:cNvPr id="8" name="图片 7" descr="C:\Users\rt005761\Desktop\8900AI图片\9aa25fc7f48d8f98053f61f93a581f73.jpg9aa25fc7f48d8f98053f61f93a581f7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6625590" y="2995295"/>
            <a:ext cx="4947920" cy="34137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040" y="2012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1.6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电源箱上盖拆卸方法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5"/>
            </p:custDataLst>
          </p:nvPr>
        </p:nvSpPr>
        <p:spPr>
          <a:xfrm>
            <a:off x="1814830" y="952500"/>
            <a:ext cx="252000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第一步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1" name="矩形: 圆角 6"/>
          <p:cNvSpPr/>
          <p:nvPr>
            <p:custDataLst>
              <p:tags r:id="rId6"/>
            </p:custDataLst>
          </p:nvPr>
        </p:nvSpPr>
        <p:spPr>
          <a:xfrm>
            <a:off x="8023860" y="1631315"/>
            <a:ext cx="2520000" cy="12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取下标记的</a:t>
            </a:r>
            <a:r>
              <a:rPr lang="en-US" altLang="zh-CN" sz="1200">
                <a:sym typeface="+mn-ea"/>
              </a:rPr>
              <a:t>3</a:t>
            </a:r>
            <a:r>
              <a:rPr lang="zh-CN" altLang="en-US" sz="1200">
                <a:sym typeface="+mn-ea"/>
              </a:rPr>
              <a:t>颗螺丝</a:t>
            </a:r>
            <a:endParaRPr lang="zh-CN" sz="12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矩形: 圆角 6"/>
          <p:cNvSpPr/>
          <p:nvPr>
            <p:custDataLst>
              <p:tags r:id="rId7"/>
            </p:custDataLst>
          </p:nvPr>
        </p:nvSpPr>
        <p:spPr>
          <a:xfrm>
            <a:off x="1814830" y="1606550"/>
            <a:ext cx="2520000" cy="126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00">
                <a:sym typeface="+mn-ea"/>
              </a:rPr>
              <a:t>取下标记的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颗螺丝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矩形: 圆角 2"/>
          <p:cNvSpPr/>
          <p:nvPr>
            <p:custDataLst>
              <p:tags r:id="rId8"/>
            </p:custDataLst>
          </p:nvPr>
        </p:nvSpPr>
        <p:spPr>
          <a:xfrm>
            <a:off x="8023860" y="885190"/>
            <a:ext cx="2520000" cy="525145"/>
          </a:xfrm>
          <a:prstGeom prst="roundRect">
            <a:avLst/>
          </a:prstGeom>
          <a:solidFill>
            <a:srgbClr val="1646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第二步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箭头: 燕尾形 15"/>
          <p:cNvSpPr/>
          <p:nvPr>
            <p:custDataLst>
              <p:tags r:id="rId9"/>
            </p:custDataLst>
          </p:nvPr>
        </p:nvSpPr>
        <p:spPr>
          <a:xfrm rot="16200000">
            <a:off x="951376" y="371870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3" name="箭头: 燕尾形 15"/>
          <p:cNvSpPr/>
          <p:nvPr>
            <p:custDataLst>
              <p:tags r:id="rId10"/>
            </p:custDataLst>
          </p:nvPr>
        </p:nvSpPr>
        <p:spPr>
          <a:xfrm rot="16200000">
            <a:off x="4923301" y="364948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" name="箭头: 燕尾形 15"/>
          <p:cNvSpPr/>
          <p:nvPr>
            <p:custDataLst>
              <p:tags r:id="rId11"/>
            </p:custDataLst>
          </p:nvPr>
        </p:nvSpPr>
        <p:spPr>
          <a:xfrm rot="16200000">
            <a:off x="10880871" y="5655452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6" name="箭头: 燕尾形 15"/>
          <p:cNvSpPr/>
          <p:nvPr>
            <p:custDataLst>
              <p:tags r:id="rId12"/>
            </p:custDataLst>
          </p:nvPr>
        </p:nvSpPr>
        <p:spPr>
          <a:xfrm rot="16200000">
            <a:off x="9174626" y="565608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8" name="箭头: 燕尾形 15"/>
          <p:cNvSpPr/>
          <p:nvPr>
            <p:custDataLst>
              <p:tags r:id="rId13"/>
            </p:custDataLst>
          </p:nvPr>
        </p:nvSpPr>
        <p:spPr>
          <a:xfrm rot="16200000">
            <a:off x="7150881" y="5656087"/>
            <a:ext cx="288000" cy="32400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5081_4*i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00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1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2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3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4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5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6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7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8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09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10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1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2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3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4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5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6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7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8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19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09.7751181102362,&quot;left&quot;:250.7999212598425,&quot;top&quot;:132.89984251968502,&quot;width&quot;:636.3500787401575}"/>
</p:tagLst>
</file>

<file path=ppt/tags/tag120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1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2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3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4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5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6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7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8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29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.xml><?xml version="1.0" encoding="utf-8"?>
<p:tagLst xmlns:p="http://schemas.openxmlformats.org/presentationml/2006/main">
  <p:tag name="KSO_WM_SLIDE_ID" val="custom20205081_4"/>
  <p:tag name="KSO_WM_TEMPLATE_SUBCATEGORY" val="19"/>
  <p:tag name="KSO_WM_TEMPLATE_MASTER_TYPE" val="0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5081"/>
  <p:tag name="KSO_WM_SLIDE_LAYOUT" val="a_b_l"/>
  <p:tag name="KSO_WM_SLIDE_LAYOUT_CNT" val="1_1_1"/>
  <p:tag name="KSO_WM_UNIT_SHOW_EDIT_AREA_INDICATION" val="1"/>
</p:tagLst>
</file>

<file path=ppt/tags/tag130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1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2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3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4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5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6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7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138.xml><?xml version="1.0" encoding="utf-8"?>
<p:tagLst xmlns:p="http://schemas.openxmlformats.org/presentationml/2006/main">
  <p:tag name="KSO_WM_BEAUTIFY_FLAG" val=""/>
  <p:tag name="KSO_WM_DIAGRAM_VIRTUALLY_FRAME" val="{&quot;height&quot;:435.9803543307086,&quot;left&quot;:1.45,&quot;top&quot;:69.17527559055118,&quot;width&quot;:957.9708661417324}"/>
</p:tagLst>
</file>

<file path=ppt/tags/tag139.xml><?xml version="1.0" encoding="utf-8"?>
<p:tagLst xmlns:p="http://schemas.openxmlformats.org/presentationml/2006/main">
  <p:tag name="KSO_WM_BEAUTIFY_FLAG" val=""/>
  <p:tag name="KSO_WM_DIAGRAM_VIRTUALLY_FRAME" val="{&quot;height&quot;:435.9803543307086,&quot;left&quot;:1.45,&quot;top&quot;:69.17527559055118,&quot;width&quot;:957.9708661417324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65.25,&quot;left&quot;:47.95,&quot;top&quot;:75.65,&quot;width&quot;:861.666220472441}"/>
</p:tagLst>
</file>

<file path=ppt/tags/tag14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2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3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4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5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49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65.25,&quot;left&quot;:47.95,&quot;top&quot;:75.65,&quot;width&quot;:861.666220472441}"/>
</p:tagLst>
</file>

<file path=ppt/tags/tag150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1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2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3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4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5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6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7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8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59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60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1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2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3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4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5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6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7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8.xml><?xml version="1.0" encoding="utf-8"?>
<p:tagLst xmlns:p="http://schemas.openxmlformats.org/presentationml/2006/main">
  <p:tag name="KSO_WM_DIAGRAM_VIRTUALLY_FRAME" val="{&quot;height&quot;:435.9803543307086,&quot;left&quot;:1.1,&quot;top&quot;:69.17527559055118,&quot;width&quot;:958.3208661417324}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76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77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78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79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80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1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2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3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4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5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6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7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8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89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190.xml><?xml version="1.0" encoding="utf-8"?>
<p:tagLst xmlns:p="http://schemas.openxmlformats.org/presentationml/2006/main">
  <p:tag name="KSO_WM_DIAGRAM_VIRTUALLY_FRAME" val="{&quot;height&quot;:436.69972440944883,&quot;left&quot;:1.45,&quot;top&quot;:69.17527559055118,&quot;width&quot;:957.9708661417324}"/>
</p:tagLst>
</file>

<file path=ppt/tags/tag19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2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3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4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5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19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20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2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3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4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5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0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210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1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2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3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4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5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6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7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8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19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20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1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2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3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4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5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6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7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8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29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3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30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31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32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33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34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35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3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3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3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3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4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4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4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46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47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48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49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5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50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51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52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53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54.xml><?xml version="1.0" encoding="utf-8"?>
<p:tagLst xmlns:p="http://schemas.openxmlformats.org/presentationml/2006/main">
  <p:tag name="KSO_WM_DIAGRAM_VIRTUALLY_FRAME" val="{&quot;height&quot;:436.69972440944883,&quot;left&quot;:1.1,&quot;top&quot;:69.17527559055118,&quot;width&quot;:958.3208661417324}"/>
</p:tagLst>
</file>

<file path=ppt/tags/tag255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5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5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5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5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6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2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3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4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5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6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7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2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3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4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75.xml><?xml version="1.0" encoding="utf-8"?>
<p:tagLst xmlns:p="http://schemas.openxmlformats.org/presentationml/2006/main">
  <p:tag name="KSO_WM_DIAGRAM_VIRTUALLY_FRAME" val="{&quot;height&quot;:436.03035433070863,&quot;left&quot;:1.45,&quot;top&quot;:69.12527559055118,&quot;width&quot;:957.9708661417324}"/>
</p:tagLst>
</file>

<file path=ppt/tags/tag27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8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8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70.5,&quot;left&quot;:47.95,&quot;top&quot;:70.4,&quot;width&quot;:904.65}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70.5,&quot;left&quot;:47.95,&quot;top&quot;:70.4,&quot;width&quot;:904.65}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70.5,&quot;left&quot;:47.95,&quot;top&quot;:70.4,&quot;width&quot;:904.65}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DIAGRAM_VIRTUALLY_FRAME" val="{&quot;height&quot;:440.83035433070864,&quot;left&quot;:1.45,&quot;top&quot;:64.32527559055117,&quot;width&quot;:957.9708661417324}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DIAGRAM_VIRTUALLY_FRAME" val="{&quot;height&quot;:235,&quot;left&quot;:152.75,&quot;top&quot;:165.8,&quot;width&quot;:757.95}"/>
</p:tagLst>
</file>

<file path=ppt/tags/tag403.xml><?xml version="1.0" encoding="utf-8"?>
<p:tagLst xmlns:p="http://schemas.openxmlformats.org/presentationml/2006/main">
  <p:tag name="KSO_WM_BEAUTIFY_FLAG" val=""/>
  <p:tag name="KSO_WM_DIAGRAM_VIRTUALLY_FRAME" val="{&quot;height&quot;:235,&quot;left&quot;:152.75,&quot;top&quot;:165.8,&quot;width&quot;:757.95}"/>
</p:tagLst>
</file>

<file path=ppt/tags/tag404.xml><?xml version="1.0" encoding="utf-8"?>
<p:tagLst xmlns:p="http://schemas.openxmlformats.org/presentationml/2006/main">
  <p:tag name="KSO_WM_BEAUTIFY_FLAG" val=""/>
  <p:tag name="KSO_WM_DIAGRAM_VIRTUALLY_FRAME" val="{&quot;height&quot;:235,&quot;left&quot;:152.75,&quot;top&quot;:165.8,&quot;width&quot;:757.95}"/>
</p:tagLst>
</file>

<file path=ppt/tags/tag405.xml><?xml version="1.0" encoding="utf-8"?>
<p:tagLst xmlns:p="http://schemas.openxmlformats.org/presentationml/2006/main">
  <p:tag name="KSO_WM_DIAGRAM_VIRTUALLY_FRAME" val="{&quot;height&quot;:235,&quot;left&quot;:152.75,&quot;top&quot;:165.8,&quot;width&quot;:757.95}"/>
</p:tagLst>
</file>

<file path=ppt/tags/tag406.xml><?xml version="1.0" encoding="utf-8"?>
<p:tagLst xmlns:p="http://schemas.openxmlformats.org/presentationml/2006/main">
  <p:tag name="KSO_WM_BEAUTIFY_FLAG" val=""/>
  <p:tag name="KSO_WM_DIAGRAM_VIRTUALLY_FRAME" val="{&quot;height&quot;:235,&quot;left&quot;:152.75,&quot;top&quot;:165.8,&quot;width&quot;:757.95}"/>
</p:tagLst>
</file>

<file path=ppt/tags/tag407.xml><?xml version="1.0" encoding="utf-8"?>
<p:tagLst xmlns:p="http://schemas.openxmlformats.org/presentationml/2006/main">
  <p:tag name="KSO_WM_BEAUTIFY_FLAG" val=""/>
  <p:tag name="KSO_WM_DIAGRAM_VIRTUALLY_FRAME" val="{&quot;height&quot;:235,&quot;left&quot;:152.75,&quot;top&quot;:165.8,&quot;width&quot;:757.95}"/>
</p:tagLst>
</file>

<file path=ppt/tags/tag408.xml><?xml version="1.0" encoding="utf-8"?>
<p:tagLst xmlns:p="http://schemas.openxmlformats.org/presentationml/2006/main">
  <p:tag name="KSO_WM_BEAUTIFY_FLAG" val=""/>
  <p:tag name="KSO_WM_DIAGRAM_VIRTUALLY_FRAME" val="{&quot;height&quot;:235,&quot;left&quot;:152.75,&quot;top&quot;:165.8,&quot;width&quot;:757.95}"/>
</p:tagLst>
</file>

<file path=ppt/tags/tag409.xml><?xml version="1.0" encoding="utf-8"?>
<p:tagLst xmlns:p="http://schemas.openxmlformats.org/presentationml/2006/main">
  <p:tag name="KSO_WM_BEAUTIFY_FLAG" val=""/>
  <p:tag name="KSO_WM_DIAGRAM_VIRTUALLY_FRAME" val="{&quot;height&quot;:235,&quot;left&quot;:152.75,&quot;top&quot;:165.8,&quot;width&quot;:757.95}"/>
</p:tagLst>
</file>

<file path=ppt/tags/tag41.xml><?xml version="1.0" encoding="utf-8"?>
<p:tagLst xmlns:p="http://schemas.openxmlformats.org/presentationml/2006/main">
  <p:tag name="KSO_WM_DIAGRAM_VIRTUALLY_FRAME" val="{&quot;height&quot;:481.15,&quot;left&quot;:-19.860491109474548,&quot;top&quot;:70.1,&quot;width&quot;:1021.2356925254902}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DIAGRAM_VIRTUALLY_FRAME" val="{&quot;height&quot;:481.15,&quot;left&quot;:-19.860491109474548,&quot;top&quot;:70.1,&quot;width&quot;:1021.2356925254902}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DIAGRAM_VIRTUALLY_FRAME" val="{&quot;height&quot;:481.15,&quot;left&quot;:-19.860491109474548,&quot;top&quot;:70.1,&quot;width&quot;:1021.2356925254902}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90.05251968503933,&quot;left&quot;:294.15,&quot;top&quot;:91.15,&quot;width&quot;:665.85}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90.05251968503933,&quot;left&quot;:294.15,&quot;top&quot;:91.15,&quot;width&quot;:665.85}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44.xml><?xml version="1.0" encoding="utf-8"?>
<p:tagLst xmlns:p="http://schemas.openxmlformats.org/presentationml/2006/main">
  <p:tag name="KSO_WM_DIAGRAM_VIRTUALLY_FRAME" val="{&quot;height&quot;:481.15,&quot;left&quot;:-19.860491109474548,&quot;top&quot;:70.1,&quot;width&quot;:1021.2356925254902}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90.05251968503933,&quot;left&quot;:294.15,&quot;top&quot;:91.15,&quot;width&quot;:665.85}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90.05251968503933,&quot;left&quot;:294.15,&quot;top&quot;:91.15,&quot;width&quot;:665.85}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90.05251968503933,&quot;left&quot;:294.15,&quot;top&quot;:91.15,&quot;width&quot;:665.85}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2.7696850393701,&quot;left&quot;:68.3,&quot;top&quot;:64.9,&quot;width&quot;:824.0070078740158}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2.7696850393701,&quot;left&quot;:68.3,&quot;top&quot;:64.9,&quot;width&quot;:824.0070078740158}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2.7696850393701,&quot;left&quot;:68.3,&quot;top&quot;:64.9,&quot;width&quot;:824.0070078740158}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2.7696850393701,&quot;left&quot;:68.3,&quot;top&quot;:64.9,&quot;width&quot;:824.0070078740158}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2.7696850393701,&quot;left&quot;:68.3,&quot;top&quot;:64.9,&quot;width&quot;:824.0070078740158}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2.7696850393701,&quot;left&quot;:68.3,&quot;top&quot;:64.9,&quot;width&quot;:824.0070078740158}"/>
</p:tagLst>
</file>

<file path=ppt/tags/tag45.xml><?xml version="1.0" encoding="utf-8"?>
<p:tagLst xmlns:p="http://schemas.openxmlformats.org/presentationml/2006/main">
  <p:tag name="KSO_WM_DIAGRAM_VIRTUALLY_FRAME" val="{&quot;height&quot;:481.15,&quot;left&quot;:-19.860491109474548,&quot;top&quot;:70.1,&quot;width&quot;:1021.2356925254902}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299.76157480314964,&quot;left&quot;:450.75,&quot;top&quot;:148.39984251968502,&quot;width&quot;:421.75}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442.7696850393701,&quot;left&quot;:68.3,&quot;top&quot;:64.9,&quot;width&quot;:824.0070078740158}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2658267716535,&quot;left&quot;:83.80700787401574,&quot;top&quot;:77.3131496062992,&quot;width&quot;:808.5000000000001}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289763779527,&quot;left&quot;:68.3,&quot;top&quot;:77.3,&quot;width&quot;:824.0070078740158}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2658267716535,&quot;left&quot;:83.80700787401574,&quot;top&quot;:77.3131496062992,&quot;width&quot;:808.5000000000001}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2658267716535,&quot;left&quot;:83.80700787401574,&quot;top&quot;:77.3131496062992,&quot;width&quot;:808.5000000000001}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46.xml><?xml version="1.0" encoding="utf-8"?>
<p:tagLst xmlns:p="http://schemas.openxmlformats.org/presentationml/2006/main">
  <p:tag name="KSO_WM_DIAGRAM_VIRTUALLY_FRAME" val="{&quot;height&quot;:481.15,&quot;left&quot;:-19.860491109474548,&quot;top&quot;:70.1,&quot;width&quot;:1021.2356925254902}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UNIT_TEXT_FILL_FORE_SCHEMECOLOR_INDEX" val="13"/>
  <p:tag name="KSO_WM_UNIT_TEXT_FILL_TYPE" val="1"/>
  <p:tag name="KSO_WM_UNIT_USESOURCEFORMAT_APPLY" val="0"/>
  <p:tag name="KSO_WM_DIAGRAM_VIRTUALLY_FRAME" val="{&quot;height&quot;:441.3158267716535,&quot;left&quot;:83.80700787401574,&quot;top&quot;:77.3131496062992,&quot;width&quot;:808.5000000000001}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63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64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65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66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67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68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69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470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71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72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73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74.xml><?xml version="1.0" encoding="utf-8"?>
<p:tagLst xmlns:p="http://schemas.openxmlformats.org/presentationml/2006/main">
  <p:tag name="KSO_WM_DIAGRAM_VIRTUALLY_FRAME" val="{&quot;height&quot;:409.21224899847437,&quot;left&quot;:5.182992125984264,&quot;top&quot;:92.57196850393701,&quot;width&quot;:589.0281889763779}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DIAGRAM_VIRTUALLY_FRAME" val="{&quot;height&quot;:387.675,&quot;left&quot;:428.15,&quot;top&quot;:74.625,&quot;width&quot;:516.4}"/>
</p:tagLst>
</file>

<file path=ppt/tags/tag48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8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49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5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49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0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5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0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1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5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1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2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3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5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3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4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5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4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5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5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58.xml><?xml version="1.0" encoding="utf-8"?>
<p:tagLst xmlns:p="http://schemas.openxmlformats.org/presentationml/2006/main">
  <p:tag name="KSO_WM_DIAGRAM_VIRTUALLY_FRAME" val="{&quot;height&quot;:235,&quot;left&quot;:152.75,&quot;top&quot;:165.8,&quot;width&quot;:757.95}"/>
</p:tagLst>
</file>

<file path=ppt/tags/tag55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6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4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5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6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7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8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69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70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71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72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73.xml><?xml version="1.0" encoding="utf-8"?>
<p:tagLst xmlns:p="http://schemas.openxmlformats.org/presentationml/2006/main">
  <p:tag name="KSO_WM_DIAGRAM_VIRTUALLY_FRAME" val="{&quot;height&quot;:323.19385826771656,&quot;left&quot;:19.85,&quot;top&quot;:179.1059842519685,&quot;width&quot;:726.3272440944882}"/>
</p:tagLst>
</file>

<file path=ppt/tags/tag574.xml><?xml version="1.0" encoding="utf-8"?>
<p:tagLst xmlns:p="http://schemas.openxmlformats.org/presentationml/2006/main">
  <p:tag name="KSO_WM_UNIT_PLACING_PICTURE_USER_VIEWPORT" val="{&quot;height&quot;:1210,&quot;width&quot;:9051.426771653543}"/>
</p:tagLst>
</file>

<file path=ppt/tags/tag575.xml><?xml version="1.0" encoding="utf-8"?>
<p:tagLst xmlns:p="http://schemas.openxmlformats.org/presentationml/2006/main">
  <p:tag name="COMMONDATA" val="eyJoZGlkIjoiNzQwMDVlOTNjMjM2M2U1MzViMDdiNGEzOTM5Mjc0ZTAifQ=="/>
  <p:tag name="KSO_WPP_MARK_KEY" val="fb9e6857-1c74-4fd4-9948-cea717ae6133"/>
  <p:tag name="commondata" val="eyJoZGlkIjoiMWZkZGE5NDEyNmNhNTE1NjBlYmZiZjExMWEwNDU1YzQifQ=="/>
</p:tagLst>
</file>

<file path=ppt/tags/tag5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5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5081_4*l_h_i*1_1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09.7751181102362,&quot;left&quot;:250.7999212598425,&quot;top&quot;:132.89984251968502,&quot;width&quot;:636.3500787401575}"/>
</p:tagLst>
</file>

<file path=ppt/tags/tag60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1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2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3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4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5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6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7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8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69.xml><?xml version="1.0" encoding="utf-8"?>
<p:tagLst xmlns:p="http://schemas.openxmlformats.org/presentationml/2006/main">
  <p:tag name="KSO_WM_DIAGRAM_VIRTUALLY_FRAME" val="{&quot;height&quot;:435.9803543307086,&quot;left&quot;:1.45,&quot;top&quot;:69.17527559055118,&quot;width&quot;:957.9708661417324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5081_4*l_h_i*1_2_1"/>
  <p:tag name="KSO_WM_TEMPLATE_CATEGORY" val="custom"/>
  <p:tag name="KSO_WM_TEMPLATE_INDEX" val="202050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0"/>
  <p:tag name="KSO_WM_DIAGRAM_VIRTUALLY_FRAME" val="{&quot;height&quot;:309.7751181102362,&quot;left&quot;:250.7999212598425,&quot;top&quot;:132.89984251968502,&quot;width&quot;:636.3500787401575}"/>
</p:tagLst>
</file>

<file path=ppt/tags/tag70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1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2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3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4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5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6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7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8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79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.xml><?xml version="1.0" encoding="utf-8"?>
<p:tagLst xmlns:p="http://schemas.openxmlformats.org/presentationml/2006/main">
  <p:tag name="KSO_WM_UNIT_ISCONTENTSTITLE" val="1"/>
  <p:tag name="KSO_WM_UNIT_PRESET_TEXT" val="目录"/>
  <p:tag name="KSO_WM_UNIT_NOCLEAR" val="1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5081_4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0"/>
</p:tagLst>
</file>

<file path=ppt/tags/tag80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1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2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3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4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5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6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7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8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89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.xml><?xml version="1.0" encoding="utf-8"?>
<p:tagLst xmlns:p="http://schemas.openxmlformats.org/presentationml/2006/main">
  <p:tag name="KSO_WM_UNIT_ISCONTENTSTITLE" val="0"/>
  <p:tag name="KSO_WM_UNIT_PRESET_TEXT" val="CONTENTS"/>
  <p:tag name="KSO_WM_UNIT_NOCLEAR" val="1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5081_4*b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0"/>
</p:tagLst>
</file>

<file path=ppt/tags/tag90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1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2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3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4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5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6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7.xml><?xml version="1.0" encoding="utf-8"?>
<p:tagLst xmlns:p="http://schemas.openxmlformats.org/presentationml/2006/main">
  <p:tag name="KSO_WM_DIAGRAM_VIRTUALLY_FRAME" val="{&quot;height&quot;:442.73039370078743,&quot;left&quot;:1.45,&quot;top&quot;:69.17527559055118,&quot;width&quot;:957.9708661417324}"/>
</p:tagLst>
</file>

<file path=ppt/tags/tag98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ags/tag99.xml><?xml version="1.0" encoding="utf-8"?>
<p:tagLst xmlns:p="http://schemas.openxmlformats.org/presentationml/2006/main">
  <p:tag name="KSO_WM_DIAGRAM_VIRTUALLY_FRAME" val="{&quot;height&quot;:435.9803543307086,&quot;left&quot;:1.2,&quot;top&quot;:69.17527559055118,&quot;width&quot;:958.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5931</Words>
  <Application>WPS 演示</Application>
  <PresentationFormat>宽屏</PresentationFormat>
  <Paragraphs>1361</Paragraphs>
  <Slides>56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7" baseType="lpstr">
      <vt:lpstr>Arial</vt:lpstr>
      <vt:lpstr>宋体</vt:lpstr>
      <vt:lpstr>Wingdings</vt:lpstr>
      <vt:lpstr>Arial</vt:lpstr>
      <vt:lpstr>微软雅黑</vt:lpstr>
      <vt:lpstr>Calibri</vt:lpstr>
      <vt:lpstr>Segoe UI Symbol</vt:lpstr>
      <vt:lpstr>FZLanTingHeiS-DB-GB</vt:lpstr>
      <vt:lpstr>ksdb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符遐麟</dc:creator>
  <cp:lastModifiedBy>阳&amp;烨</cp:lastModifiedBy>
  <cp:revision>52</cp:revision>
  <dcterms:created xsi:type="dcterms:W3CDTF">2023-07-13T05:23:00Z</dcterms:created>
  <dcterms:modified xsi:type="dcterms:W3CDTF">2025-12-02T05:29:16Z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F483DE390E94468897E0EA8AAEAF839F_12</vt:lpwstr>
  </property>
  <property fmtid="{D5CDD505-2E9C-101B-9397-08002B2CF9AE}" pid="3" name="KSOProductBuildVer">
    <vt:lpwstr>2052-12.1.0.23542</vt:lpwstr>
  </property>
</Properties>
</file>