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9" autoAdjust="0"/>
    <p:restoredTop sz="94660"/>
  </p:normalViewPr>
  <p:slideViewPr>
    <p:cSldViewPr snapToGrid="0">
      <p:cViewPr varScale="1">
        <p:scale>
          <a:sx n="74" d="100"/>
          <a:sy n="74" d="100"/>
        </p:scale>
        <p:origin x="41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CABD8-7744-4A90-AE37-968B8EAEA00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2D877A-FB1E-4FE7-871B-366D4B022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EF1C94-6AA9-4777-AA06-B6B430F6702A}"/>
              </a:ext>
            </a:extLst>
          </p:cNvPr>
          <p:cNvSpPr>
            <a:spLocks noGrp="1"/>
          </p:cNvSpPr>
          <p:nvPr>
            <p:ph type="dt" sz="half" idx="10"/>
          </p:nvPr>
        </p:nvSpPr>
        <p:spPr/>
        <p:txBody>
          <a:bodyPr/>
          <a:lstStyle/>
          <a:p>
            <a:fld id="{46586063-AE1D-4412-AE32-659BA719F0F1}"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8CD21AF6-8A0D-438F-AFB4-F0748A2471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7FC963-F0BB-413A-AA46-BA466E534E8A}"/>
              </a:ext>
            </a:extLst>
          </p:cNvPr>
          <p:cNvSpPr>
            <a:spLocks noGrp="1"/>
          </p:cNvSpPr>
          <p:nvPr>
            <p:ph type="sldNum" sz="quarter" idx="12"/>
          </p:nvPr>
        </p:nvSpPr>
        <p:spPr/>
        <p:txBody>
          <a:bodyPr/>
          <a:lstStyle/>
          <a:p>
            <a:fld id="{6B78A2A4-7AA5-4DFD-AB85-8610F605E575}" type="slidenum">
              <a:rPr lang="zh-CN" altLang="en-US" smtClean="0"/>
              <a:t>‹#›</a:t>
            </a:fld>
            <a:endParaRPr lang="zh-CN" altLang="en-US"/>
          </a:p>
        </p:txBody>
      </p:sp>
    </p:spTree>
    <p:extLst>
      <p:ext uri="{BB962C8B-B14F-4D97-AF65-F5344CB8AC3E}">
        <p14:creationId xmlns:p14="http://schemas.microsoft.com/office/powerpoint/2010/main" val="542275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6ABC77-C5B5-408A-B909-C8CBEF82FC9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1017653-AB02-4561-B4E0-182A90AAA28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6F688D-0CE0-471A-84E7-170E70113DDE}"/>
              </a:ext>
            </a:extLst>
          </p:cNvPr>
          <p:cNvSpPr>
            <a:spLocks noGrp="1"/>
          </p:cNvSpPr>
          <p:nvPr>
            <p:ph type="dt" sz="half" idx="10"/>
          </p:nvPr>
        </p:nvSpPr>
        <p:spPr/>
        <p:txBody>
          <a:bodyPr/>
          <a:lstStyle/>
          <a:p>
            <a:fld id="{46586063-AE1D-4412-AE32-659BA719F0F1}"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43F26F9B-E59A-4E04-B26C-11F06BF3C3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1CF6FE-C70B-44A3-A270-18D8F7B13D2A}"/>
              </a:ext>
            </a:extLst>
          </p:cNvPr>
          <p:cNvSpPr>
            <a:spLocks noGrp="1"/>
          </p:cNvSpPr>
          <p:nvPr>
            <p:ph type="sldNum" sz="quarter" idx="12"/>
          </p:nvPr>
        </p:nvSpPr>
        <p:spPr/>
        <p:txBody>
          <a:bodyPr/>
          <a:lstStyle/>
          <a:p>
            <a:fld id="{6B78A2A4-7AA5-4DFD-AB85-8610F605E575}" type="slidenum">
              <a:rPr lang="zh-CN" altLang="en-US" smtClean="0"/>
              <a:t>‹#›</a:t>
            </a:fld>
            <a:endParaRPr lang="zh-CN" altLang="en-US"/>
          </a:p>
        </p:txBody>
      </p:sp>
    </p:spTree>
    <p:extLst>
      <p:ext uri="{BB962C8B-B14F-4D97-AF65-F5344CB8AC3E}">
        <p14:creationId xmlns:p14="http://schemas.microsoft.com/office/powerpoint/2010/main" val="187086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0EFF827-8793-461E-8E7F-E71B604E97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0D6311C-7B11-4D0D-9E7A-5C6862C1A0E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DF2E67-E377-4618-8F2B-6B28679AA4AA}"/>
              </a:ext>
            </a:extLst>
          </p:cNvPr>
          <p:cNvSpPr>
            <a:spLocks noGrp="1"/>
          </p:cNvSpPr>
          <p:nvPr>
            <p:ph type="dt" sz="half" idx="10"/>
          </p:nvPr>
        </p:nvSpPr>
        <p:spPr/>
        <p:txBody>
          <a:bodyPr/>
          <a:lstStyle/>
          <a:p>
            <a:fld id="{46586063-AE1D-4412-AE32-659BA719F0F1}"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AEDC7515-8FF0-47E9-8C35-E237DE0411C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0800D2-E3A4-4DCD-8B35-BCB990CFA2D2}"/>
              </a:ext>
            </a:extLst>
          </p:cNvPr>
          <p:cNvSpPr>
            <a:spLocks noGrp="1"/>
          </p:cNvSpPr>
          <p:nvPr>
            <p:ph type="sldNum" sz="quarter" idx="12"/>
          </p:nvPr>
        </p:nvSpPr>
        <p:spPr/>
        <p:txBody>
          <a:bodyPr/>
          <a:lstStyle/>
          <a:p>
            <a:fld id="{6B78A2A4-7AA5-4DFD-AB85-8610F605E575}" type="slidenum">
              <a:rPr lang="zh-CN" altLang="en-US" smtClean="0"/>
              <a:t>‹#›</a:t>
            </a:fld>
            <a:endParaRPr lang="zh-CN" altLang="en-US"/>
          </a:p>
        </p:txBody>
      </p:sp>
    </p:spTree>
    <p:extLst>
      <p:ext uri="{BB962C8B-B14F-4D97-AF65-F5344CB8AC3E}">
        <p14:creationId xmlns:p14="http://schemas.microsoft.com/office/powerpoint/2010/main" val="852445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F99BA-DA60-436B-82A4-B1969A7AFE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4A21FB6-1D56-4149-BE92-E61BF0A1506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27DC24-772D-4129-9BED-59B9B9979D73}"/>
              </a:ext>
            </a:extLst>
          </p:cNvPr>
          <p:cNvSpPr>
            <a:spLocks noGrp="1"/>
          </p:cNvSpPr>
          <p:nvPr>
            <p:ph type="dt" sz="half" idx="10"/>
          </p:nvPr>
        </p:nvSpPr>
        <p:spPr/>
        <p:txBody>
          <a:bodyPr/>
          <a:lstStyle/>
          <a:p>
            <a:fld id="{46586063-AE1D-4412-AE32-659BA719F0F1}"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F7614CD6-B178-4E0C-9839-BCE52DA4F0A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675F3FE-1846-41F6-AFD0-6058E477F6B3}"/>
              </a:ext>
            </a:extLst>
          </p:cNvPr>
          <p:cNvSpPr>
            <a:spLocks noGrp="1"/>
          </p:cNvSpPr>
          <p:nvPr>
            <p:ph type="sldNum" sz="quarter" idx="12"/>
          </p:nvPr>
        </p:nvSpPr>
        <p:spPr/>
        <p:txBody>
          <a:bodyPr/>
          <a:lstStyle/>
          <a:p>
            <a:fld id="{6B78A2A4-7AA5-4DFD-AB85-8610F605E575}" type="slidenum">
              <a:rPr lang="zh-CN" altLang="en-US" smtClean="0"/>
              <a:t>‹#›</a:t>
            </a:fld>
            <a:endParaRPr lang="zh-CN" altLang="en-US"/>
          </a:p>
        </p:txBody>
      </p:sp>
    </p:spTree>
    <p:extLst>
      <p:ext uri="{BB962C8B-B14F-4D97-AF65-F5344CB8AC3E}">
        <p14:creationId xmlns:p14="http://schemas.microsoft.com/office/powerpoint/2010/main" val="3605368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19D1BF-0CED-4910-A796-7A873A8C187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2516945-DFC9-4EE8-B652-3C8C02E7C1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8024202-03C2-4DA2-83E1-A5FB84370334}"/>
              </a:ext>
            </a:extLst>
          </p:cNvPr>
          <p:cNvSpPr>
            <a:spLocks noGrp="1"/>
          </p:cNvSpPr>
          <p:nvPr>
            <p:ph type="dt" sz="half" idx="10"/>
          </p:nvPr>
        </p:nvSpPr>
        <p:spPr/>
        <p:txBody>
          <a:bodyPr/>
          <a:lstStyle/>
          <a:p>
            <a:fld id="{46586063-AE1D-4412-AE32-659BA719F0F1}"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F4D0867B-5321-472B-AD82-D35AE3EDF0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7FE4717-6B3C-4DFC-9723-97E0B44C0411}"/>
              </a:ext>
            </a:extLst>
          </p:cNvPr>
          <p:cNvSpPr>
            <a:spLocks noGrp="1"/>
          </p:cNvSpPr>
          <p:nvPr>
            <p:ph type="sldNum" sz="quarter" idx="12"/>
          </p:nvPr>
        </p:nvSpPr>
        <p:spPr/>
        <p:txBody>
          <a:bodyPr/>
          <a:lstStyle/>
          <a:p>
            <a:fld id="{6B78A2A4-7AA5-4DFD-AB85-8610F605E575}" type="slidenum">
              <a:rPr lang="zh-CN" altLang="en-US" smtClean="0"/>
              <a:t>‹#›</a:t>
            </a:fld>
            <a:endParaRPr lang="zh-CN" altLang="en-US"/>
          </a:p>
        </p:txBody>
      </p:sp>
    </p:spTree>
    <p:extLst>
      <p:ext uri="{BB962C8B-B14F-4D97-AF65-F5344CB8AC3E}">
        <p14:creationId xmlns:p14="http://schemas.microsoft.com/office/powerpoint/2010/main" val="418685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8F5918-8209-4E20-8E7C-1A193EE8DB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6585C9-398A-4DB4-84E0-D0BB865EA88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ABB8F2-5C8F-43DB-9EFF-FBA83EC6B76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65405D2-BD9D-450C-A388-CFC898A93749}"/>
              </a:ext>
            </a:extLst>
          </p:cNvPr>
          <p:cNvSpPr>
            <a:spLocks noGrp="1"/>
          </p:cNvSpPr>
          <p:nvPr>
            <p:ph type="dt" sz="half" idx="10"/>
          </p:nvPr>
        </p:nvSpPr>
        <p:spPr/>
        <p:txBody>
          <a:bodyPr/>
          <a:lstStyle/>
          <a:p>
            <a:fld id="{46586063-AE1D-4412-AE32-659BA719F0F1}"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50E37E35-C8B2-46CF-929C-0C058A3BF67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7FC95F-233C-417D-A0A6-BB2414C73AC4}"/>
              </a:ext>
            </a:extLst>
          </p:cNvPr>
          <p:cNvSpPr>
            <a:spLocks noGrp="1"/>
          </p:cNvSpPr>
          <p:nvPr>
            <p:ph type="sldNum" sz="quarter" idx="12"/>
          </p:nvPr>
        </p:nvSpPr>
        <p:spPr/>
        <p:txBody>
          <a:bodyPr/>
          <a:lstStyle/>
          <a:p>
            <a:fld id="{6B78A2A4-7AA5-4DFD-AB85-8610F605E575}" type="slidenum">
              <a:rPr lang="zh-CN" altLang="en-US" smtClean="0"/>
              <a:t>‹#›</a:t>
            </a:fld>
            <a:endParaRPr lang="zh-CN" altLang="en-US"/>
          </a:p>
        </p:txBody>
      </p:sp>
    </p:spTree>
    <p:extLst>
      <p:ext uri="{BB962C8B-B14F-4D97-AF65-F5344CB8AC3E}">
        <p14:creationId xmlns:p14="http://schemas.microsoft.com/office/powerpoint/2010/main" val="1680001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65CD51-1A32-4D07-B881-88037178C3D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7963A4-5C52-4DF5-9B47-C2BA867CBA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0166E18-0922-4066-8AA5-22ACFF46A6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4F550D1-F77F-406C-90CE-0C9DA3B4BA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F7738C5-AF08-4696-9CEF-9F0B8C1B77A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D260C16-03C4-46E0-BDBF-EF8083BB8B4E}"/>
              </a:ext>
            </a:extLst>
          </p:cNvPr>
          <p:cNvSpPr>
            <a:spLocks noGrp="1"/>
          </p:cNvSpPr>
          <p:nvPr>
            <p:ph type="dt" sz="half" idx="10"/>
          </p:nvPr>
        </p:nvSpPr>
        <p:spPr/>
        <p:txBody>
          <a:bodyPr/>
          <a:lstStyle/>
          <a:p>
            <a:fld id="{46586063-AE1D-4412-AE32-659BA719F0F1}" type="datetimeFigureOut">
              <a:rPr lang="zh-CN" altLang="en-US" smtClean="0"/>
              <a:t>2024/12/30</a:t>
            </a:fld>
            <a:endParaRPr lang="zh-CN" altLang="en-US"/>
          </a:p>
        </p:txBody>
      </p:sp>
      <p:sp>
        <p:nvSpPr>
          <p:cNvPr id="8" name="页脚占位符 7">
            <a:extLst>
              <a:ext uri="{FF2B5EF4-FFF2-40B4-BE49-F238E27FC236}">
                <a16:creationId xmlns:a16="http://schemas.microsoft.com/office/drawing/2014/main" id="{9AE72F1F-D810-463B-B19E-9CEE8C078D3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67BE4C-3B03-4E3B-BED1-E625E519D21A}"/>
              </a:ext>
            </a:extLst>
          </p:cNvPr>
          <p:cNvSpPr>
            <a:spLocks noGrp="1"/>
          </p:cNvSpPr>
          <p:nvPr>
            <p:ph type="sldNum" sz="quarter" idx="12"/>
          </p:nvPr>
        </p:nvSpPr>
        <p:spPr/>
        <p:txBody>
          <a:bodyPr/>
          <a:lstStyle/>
          <a:p>
            <a:fld id="{6B78A2A4-7AA5-4DFD-AB85-8610F605E575}" type="slidenum">
              <a:rPr lang="zh-CN" altLang="en-US" smtClean="0"/>
              <a:t>‹#›</a:t>
            </a:fld>
            <a:endParaRPr lang="zh-CN" altLang="en-US"/>
          </a:p>
        </p:txBody>
      </p:sp>
    </p:spTree>
    <p:extLst>
      <p:ext uri="{BB962C8B-B14F-4D97-AF65-F5344CB8AC3E}">
        <p14:creationId xmlns:p14="http://schemas.microsoft.com/office/powerpoint/2010/main" val="2887412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936169-6F7F-4E46-9AB6-A33BDA37883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F810CEC-C276-46BB-B94A-AB5AD99AD804}"/>
              </a:ext>
            </a:extLst>
          </p:cNvPr>
          <p:cNvSpPr>
            <a:spLocks noGrp="1"/>
          </p:cNvSpPr>
          <p:nvPr>
            <p:ph type="dt" sz="half" idx="10"/>
          </p:nvPr>
        </p:nvSpPr>
        <p:spPr/>
        <p:txBody>
          <a:bodyPr/>
          <a:lstStyle/>
          <a:p>
            <a:fld id="{46586063-AE1D-4412-AE32-659BA719F0F1}" type="datetimeFigureOut">
              <a:rPr lang="zh-CN" altLang="en-US" smtClean="0"/>
              <a:t>2024/12/30</a:t>
            </a:fld>
            <a:endParaRPr lang="zh-CN" altLang="en-US"/>
          </a:p>
        </p:txBody>
      </p:sp>
      <p:sp>
        <p:nvSpPr>
          <p:cNvPr id="4" name="页脚占位符 3">
            <a:extLst>
              <a:ext uri="{FF2B5EF4-FFF2-40B4-BE49-F238E27FC236}">
                <a16:creationId xmlns:a16="http://schemas.microsoft.com/office/drawing/2014/main" id="{598442FF-8238-431A-8CB6-E64833330D3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DE4BB66-D589-40A2-B00D-6B8DC07E7DC2}"/>
              </a:ext>
            </a:extLst>
          </p:cNvPr>
          <p:cNvSpPr>
            <a:spLocks noGrp="1"/>
          </p:cNvSpPr>
          <p:nvPr>
            <p:ph type="sldNum" sz="quarter" idx="12"/>
          </p:nvPr>
        </p:nvSpPr>
        <p:spPr/>
        <p:txBody>
          <a:bodyPr/>
          <a:lstStyle/>
          <a:p>
            <a:fld id="{6B78A2A4-7AA5-4DFD-AB85-8610F605E575}" type="slidenum">
              <a:rPr lang="zh-CN" altLang="en-US" smtClean="0"/>
              <a:t>‹#›</a:t>
            </a:fld>
            <a:endParaRPr lang="zh-CN" altLang="en-US"/>
          </a:p>
        </p:txBody>
      </p:sp>
    </p:spTree>
    <p:extLst>
      <p:ext uri="{BB962C8B-B14F-4D97-AF65-F5344CB8AC3E}">
        <p14:creationId xmlns:p14="http://schemas.microsoft.com/office/powerpoint/2010/main" val="27615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9E608F-9B46-4050-BF7C-D6B7A62F7E93}"/>
              </a:ext>
            </a:extLst>
          </p:cNvPr>
          <p:cNvSpPr>
            <a:spLocks noGrp="1"/>
          </p:cNvSpPr>
          <p:nvPr>
            <p:ph type="dt" sz="half" idx="10"/>
          </p:nvPr>
        </p:nvSpPr>
        <p:spPr/>
        <p:txBody>
          <a:bodyPr/>
          <a:lstStyle/>
          <a:p>
            <a:fld id="{46586063-AE1D-4412-AE32-659BA719F0F1}" type="datetimeFigureOut">
              <a:rPr lang="zh-CN" altLang="en-US" smtClean="0"/>
              <a:t>2024/12/30</a:t>
            </a:fld>
            <a:endParaRPr lang="zh-CN" altLang="en-US"/>
          </a:p>
        </p:txBody>
      </p:sp>
      <p:sp>
        <p:nvSpPr>
          <p:cNvPr id="3" name="页脚占位符 2">
            <a:extLst>
              <a:ext uri="{FF2B5EF4-FFF2-40B4-BE49-F238E27FC236}">
                <a16:creationId xmlns:a16="http://schemas.microsoft.com/office/drawing/2014/main" id="{A36F6BBB-FBC6-4710-93C3-042F3AC7646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0DAB344-D2AA-42B3-A787-403FAD800347}"/>
              </a:ext>
            </a:extLst>
          </p:cNvPr>
          <p:cNvSpPr>
            <a:spLocks noGrp="1"/>
          </p:cNvSpPr>
          <p:nvPr>
            <p:ph type="sldNum" sz="quarter" idx="12"/>
          </p:nvPr>
        </p:nvSpPr>
        <p:spPr/>
        <p:txBody>
          <a:bodyPr/>
          <a:lstStyle/>
          <a:p>
            <a:fld id="{6B78A2A4-7AA5-4DFD-AB85-8610F605E575}" type="slidenum">
              <a:rPr lang="zh-CN" altLang="en-US" smtClean="0"/>
              <a:t>‹#›</a:t>
            </a:fld>
            <a:endParaRPr lang="zh-CN" altLang="en-US"/>
          </a:p>
        </p:txBody>
      </p:sp>
    </p:spTree>
    <p:extLst>
      <p:ext uri="{BB962C8B-B14F-4D97-AF65-F5344CB8AC3E}">
        <p14:creationId xmlns:p14="http://schemas.microsoft.com/office/powerpoint/2010/main" val="2631057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25F0BD-6700-4D15-A1EA-4B6C7DEC94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BB929B9-FEB9-4148-8829-9DF3640009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F8CC496-F770-484D-90CE-B25A631878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CE96E64-2FA0-4F3D-93D2-0AAD450A506F}"/>
              </a:ext>
            </a:extLst>
          </p:cNvPr>
          <p:cNvSpPr>
            <a:spLocks noGrp="1"/>
          </p:cNvSpPr>
          <p:nvPr>
            <p:ph type="dt" sz="half" idx="10"/>
          </p:nvPr>
        </p:nvSpPr>
        <p:spPr/>
        <p:txBody>
          <a:bodyPr/>
          <a:lstStyle/>
          <a:p>
            <a:fld id="{46586063-AE1D-4412-AE32-659BA719F0F1}"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A4AEA93F-0890-4A1D-8953-9E9ED8F4450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2D3272-A320-46B5-BB00-9EC2FB1AA2AA}"/>
              </a:ext>
            </a:extLst>
          </p:cNvPr>
          <p:cNvSpPr>
            <a:spLocks noGrp="1"/>
          </p:cNvSpPr>
          <p:nvPr>
            <p:ph type="sldNum" sz="quarter" idx="12"/>
          </p:nvPr>
        </p:nvSpPr>
        <p:spPr/>
        <p:txBody>
          <a:bodyPr/>
          <a:lstStyle/>
          <a:p>
            <a:fld id="{6B78A2A4-7AA5-4DFD-AB85-8610F605E575}" type="slidenum">
              <a:rPr lang="zh-CN" altLang="en-US" smtClean="0"/>
              <a:t>‹#›</a:t>
            </a:fld>
            <a:endParaRPr lang="zh-CN" altLang="en-US"/>
          </a:p>
        </p:txBody>
      </p:sp>
    </p:spTree>
    <p:extLst>
      <p:ext uri="{BB962C8B-B14F-4D97-AF65-F5344CB8AC3E}">
        <p14:creationId xmlns:p14="http://schemas.microsoft.com/office/powerpoint/2010/main" val="181936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E4BAD6-BE8A-42D4-A37F-279C59BEB00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B2D9644-E9D6-4D69-A523-8A3C3254AE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C4AE7A5-4408-43B7-87C5-6C45CF6B31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25E9C44-A79B-447E-B1E5-27EE52B60DC7}"/>
              </a:ext>
            </a:extLst>
          </p:cNvPr>
          <p:cNvSpPr>
            <a:spLocks noGrp="1"/>
          </p:cNvSpPr>
          <p:nvPr>
            <p:ph type="dt" sz="half" idx="10"/>
          </p:nvPr>
        </p:nvSpPr>
        <p:spPr/>
        <p:txBody>
          <a:bodyPr/>
          <a:lstStyle/>
          <a:p>
            <a:fld id="{46586063-AE1D-4412-AE32-659BA719F0F1}"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40176F6E-284C-49AB-B1A3-40186F04E72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B80FD0-5206-4A85-88CF-B3EDDE59D03C}"/>
              </a:ext>
            </a:extLst>
          </p:cNvPr>
          <p:cNvSpPr>
            <a:spLocks noGrp="1"/>
          </p:cNvSpPr>
          <p:nvPr>
            <p:ph type="sldNum" sz="quarter" idx="12"/>
          </p:nvPr>
        </p:nvSpPr>
        <p:spPr/>
        <p:txBody>
          <a:bodyPr/>
          <a:lstStyle/>
          <a:p>
            <a:fld id="{6B78A2A4-7AA5-4DFD-AB85-8610F605E575}" type="slidenum">
              <a:rPr lang="zh-CN" altLang="en-US" smtClean="0"/>
              <a:t>‹#›</a:t>
            </a:fld>
            <a:endParaRPr lang="zh-CN" altLang="en-US"/>
          </a:p>
        </p:txBody>
      </p:sp>
    </p:spTree>
    <p:extLst>
      <p:ext uri="{BB962C8B-B14F-4D97-AF65-F5344CB8AC3E}">
        <p14:creationId xmlns:p14="http://schemas.microsoft.com/office/powerpoint/2010/main" val="969566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CBABA7E-0411-4692-A7FE-D845109B9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F43A6BF-73B2-4BE6-B015-39696F6599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244303-CA62-4346-BAED-BD892EDFE7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86063-AE1D-4412-AE32-659BA719F0F1}"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A9C664A8-5223-4052-B001-A29CE97B99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0A5AC99-F3AD-46A7-A0B0-B176B76438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78A2A4-7AA5-4DFD-AB85-8610F605E575}" type="slidenum">
              <a:rPr lang="zh-CN" altLang="en-US" smtClean="0"/>
              <a:t>‹#›</a:t>
            </a:fld>
            <a:endParaRPr lang="zh-CN" altLang="en-US"/>
          </a:p>
        </p:txBody>
      </p:sp>
    </p:spTree>
    <p:extLst>
      <p:ext uri="{BB962C8B-B14F-4D97-AF65-F5344CB8AC3E}">
        <p14:creationId xmlns:p14="http://schemas.microsoft.com/office/powerpoint/2010/main" val="3050927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50B0D629-6A86-4F95-8D1B-4984105817EB}"/>
              </a:ext>
            </a:extLst>
          </p:cNvPr>
          <p:cNvSpPr>
            <a:spLocks noGrp="1"/>
          </p:cNvSpPr>
          <p:nvPr>
            <p:ph type="subTitle" idx="1"/>
          </p:nvPr>
        </p:nvSpPr>
        <p:spPr>
          <a:xfrm>
            <a:off x="3441940" y="2035834"/>
            <a:ext cx="4451230" cy="1311215"/>
          </a:xfrm>
        </p:spPr>
        <p:txBody>
          <a:bodyPr>
            <a:normAutofit/>
          </a:bodyPr>
          <a:lstStyle/>
          <a:p>
            <a:pPr algn="l"/>
            <a:r>
              <a:rPr lang="en-US" altLang="zh-CN" sz="4800" dirty="0"/>
              <a:t>Tablet charging </a:t>
            </a:r>
            <a:endParaRPr lang="zh-CN" altLang="en-US" sz="4800" dirty="0"/>
          </a:p>
        </p:txBody>
      </p:sp>
    </p:spTree>
    <p:extLst>
      <p:ext uri="{BB962C8B-B14F-4D97-AF65-F5344CB8AC3E}">
        <p14:creationId xmlns:p14="http://schemas.microsoft.com/office/powerpoint/2010/main" val="327437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50B0D629-6A86-4F95-8D1B-4984105817EB}"/>
              </a:ext>
            </a:extLst>
          </p:cNvPr>
          <p:cNvSpPr>
            <a:spLocks noGrp="1"/>
          </p:cNvSpPr>
          <p:nvPr>
            <p:ph type="subTitle" idx="1"/>
          </p:nvPr>
        </p:nvSpPr>
        <p:spPr>
          <a:xfrm>
            <a:off x="672860" y="3602038"/>
            <a:ext cx="9995140" cy="1655762"/>
          </a:xfrm>
        </p:spPr>
        <p:txBody>
          <a:bodyPr>
            <a:normAutofit fontScale="70000" lnSpcReduction="20000"/>
          </a:bodyPr>
          <a:lstStyle/>
          <a:p>
            <a:pPr algn="l"/>
            <a:r>
              <a:rPr lang="en-US" altLang="zh-CN" dirty="0"/>
              <a:t>"The tablet is fully charged and can maintain its charge for about a month when not in use. Since sea transportation takes roughly a month, the chairs being sold usually have little to no battery left. In the video, it shows there is still some battery remaining, but not enough to power on the device. In the second video, the reason the chair could be powered on is that once it was placed on the stand and the massage chair was turned on, it automatically charged the controller, allowing it to power on. </a:t>
            </a:r>
          </a:p>
          <a:p>
            <a:pPr algn="l"/>
            <a:r>
              <a:rPr lang="en-US" altLang="zh-CN" dirty="0"/>
              <a:t>This is </a:t>
            </a:r>
            <a:r>
              <a:rPr lang="en-US" altLang="zh-CN" b="1" dirty="0"/>
              <a:t>completely normal</a:t>
            </a:r>
            <a:r>
              <a:rPr lang="en-US" altLang="zh-CN" dirty="0"/>
              <a:t>. Please explain to the customer that this situation is unavoidable with the wireless controller."</a:t>
            </a:r>
            <a:endParaRPr lang="zh-CN" altLang="en-US" dirty="0"/>
          </a:p>
        </p:txBody>
      </p:sp>
      <p:pic>
        <p:nvPicPr>
          <p:cNvPr id="4" name="Video 2 (2)">
            <a:hlinkClick r:id="" action="ppaction://media"/>
            <a:extLst>
              <a:ext uri="{FF2B5EF4-FFF2-40B4-BE49-F238E27FC236}">
                <a16:creationId xmlns:a16="http://schemas.microsoft.com/office/drawing/2014/main" id="{55F84876-8D21-4DD1-9CE3-831A3E02EC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6146" y="181155"/>
            <a:ext cx="5214188" cy="2932981"/>
          </a:xfrm>
          <a:prstGeom prst="rect">
            <a:avLst/>
          </a:prstGeom>
        </p:spPr>
      </p:pic>
    </p:spTree>
    <p:extLst>
      <p:ext uri="{BB962C8B-B14F-4D97-AF65-F5344CB8AC3E}">
        <p14:creationId xmlns:p14="http://schemas.microsoft.com/office/powerpoint/2010/main" val="242439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50B0D629-6A86-4F95-8D1B-4984105817EB}"/>
              </a:ext>
            </a:extLst>
          </p:cNvPr>
          <p:cNvSpPr>
            <a:spLocks noGrp="1"/>
          </p:cNvSpPr>
          <p:nvPr>
            <p:ph type="subTitle" idx="1"/>
          </p:nvPr>
        </p:nvSpPr>
        <p:spPr>
          <a:xfrm>
            <a:off x="5322498" y="2493034"/>
            <a:ext cx="5181600" cy="2066026"/>
          </a:xfrm>
        </p:spPr>
        <p:txBody>
          <a:bodyPr>
            <a:normAutofit fontScale="70000" lnSpcReduction="20000"/>
          </a:bodyPr>
          <a:lstStyle/>
          <a:p>
            <a:pPr algn="l"/>
            <a:r>
              <a:rPr lang="en-US" altLang="zh-CN" dirty="0"/>
              <a:t>This video showed it was charging, you can see the sign of the </a:t>
            </a:r>
            <a:r>
              <a:rPr lang="en-US" altLang="zh-CN" dirty="0" err="1"/>
              <a:t>battery.This</a:t>
            </a:r>
            <a:r>
              <a:rPr lang="en-US" altLang="zh-CN" dirty="0"/>
              <a:t> is </a:t>
            </a:r>
            <a:r>
              <a:rPr lang="en-US" altLang="zh-CN" b="1" dirty="0"/>
              <a:t>completely normal</a:t>
            </a:r>
            <a:r>
              <a:rPr lang="en-US" altLang="zh-CN" dirty="0"/>
              <a:t>.</a:t>
            </a:r>
          </a:p>
          <a:p>
            <a:pPr algn="l"/>
            <a:r>
              <a:rPr lang="en-US" altLang="zh-CN" dirty="0"/>
              <a:t> When the controller is removed, it naturally cannot charge, and you can see the battery indicator change. Once it is placed back, the battery indicator shows that it is charging. This is completely normal. It takes about 4 hours to fully charge. Pls explain to customer, the wireless tablet normally no power when they receive the chair. Just put it on the </a:t>
            </a:r>
            <a:r>
              <a:rPr lang="en-US" altLang="zh-CN" dirty="0" err="1"/>
              <a:t>chair,and</a:t>
            </a:r>
            <a:r>
              <a:rPr lang="en-US" altLang="zh-CN" dirty="0"/>
              <a:t> charge some time.</a:t>
            </a:r>
          </a:p>
          <a:p>
            <a:pPr algn="l"/>
            <a:endParaRPr lang="en-US" altLang="zh-CN" dirty="0"/>
          </a:p>
          <a:p>
            <a:pPr algn="l"/>
            <a:endParaRPr lang="zh-CN" altLang="en-US" dirty="0"/>
          </a:p>
        </p:txBody>
      </p:sp>
      <p:pic>
        <p:nvPicPr>
          <p:cNvPr id="2" name="Video 4">
            <a:hlinkClick r:id="" action="ppaction://media"/>
            <a:extLst>
              <a:ext uri="{FF2B5EF4-FFF2-40B4-BE49-F238E27FC236}">
                <a16:creationId xmlns:a16="http://schemas.microsoft.com/office/drawing/2014/main" id="{1D6D7FD4-8079-44C5-B8EA-3787290D13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4979" y="77638"/>
            <a:ext cx="2940529" cy="5227607"/>
          </a:xfrm>
          <a:prstGeom prst="rect">
            <a:avLst/>
          </a:prstGeom>
        </p:spPr>
      </p:pic>
      <p:pic>
        <p:nvPicPr>
          <p:cNvPr id="7" name="图片 6">
            <a:extLst>
              <a:ext uri="{FF2B5EF4-FFF2-40B4-BE49-F238E27FC236}">
                <a16:creationId xmlns:a16="http://schemas.microsoft.com/office/drawing/2014/main" id="{C84BB61E-621C-4466-BB9D-A110C3CF1E3D}"/>
              </a:ext>
            </a:extLst>
          </p:cNvPr>
          <p:cNvPicPr>
            <a:picLocks noChangeAspect="1"/>
          </p:cNvPicPr>
          <p:nvPr/>
        </p:nvPicPr>
        <p:blipFill>
          <a:blip r:embed="rId5"/>
          <a:stretch>
            <a:fillRect/>
          </a:stretch>
        </p:blipFill>
        <p:spPr>
          <a:xfrm>
            <a:off x="4736710" y="820137"/>
            <a:ext cx="1171575" cy="1266825"/>
          </a:xfrm>
          <a:prstGeom prst="rect">
            <a:avLst/>
          </a:prstGeom>
        </p:spPr>
      </p:pic>
    </p:spTree>
    <p:extLst>
      <p:ext uri="{BB962C8B-B14F-4D97-AF65-F5344CB8AC3E}">
        <p14:creationId xmlns:p14="http://schemas.microsoft.com/office/powerpoint/2010/main" val="283826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226</Words>
  <Application>Microsoft Office PowerPoint</Application>
  <PresentationFormat>宽屏</PresentationFormat>
  <Paragraphs>5</Paragraphs>
  <Slides>3</Slides>
  <Notes>0</Notes>
  <HiddenSlides>0</HiddenSlides>
  <MMClips>2</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3</vt:i4>
      </vt:variant>
    </vt:vector>
  </HeadingPairs>
  <TitlesOfParts>
    <vt:vector size="7" baseType="lpstr">
      <vt:lpstr>等线</vt:lpstr>
      <vt:lpstr>等线 Light</vt:lpstr>
      <vt:lpstr>Arial</vt:lpstr>
      <vt:lpstr>Office 主题​​</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User</cp:lastModifiedBy>
  <cp:revision>2</cp:revision>
  <dcterms:created xsi:type="dcterms:W3CDTF">2024-12-30T23:38:54Z</dcterms:created>
  <dcterms:modified xsi:type="dcterms:W3CDTF">2024-12-31T00:46:28Z</dcterms:modified>
</cp:coreProperties>
</file>