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71">
          <p15:clr>
            <a:srgbClr val="A4A3A4"/>
          </p15:clr>
        </p15:guide>
        <p15:guide id="2" pos="3950">
          <p15:clr>
            <a:srgbClr val="A4A3A4"/>
          </p15:clr>
        </p15:guide>
      </p15:sldGuideLst>
    </p:ext>
    <p:ext uri="GoogleSlidesCustomDataVersion2">
      <go:slidesCustomData xmlns:go="http://customooxmlschemas.google.com/" r:id="rId57" roundtripDataSignature="AMtx7mgWE17b4jFoXWbJ2yJxcrSx90Y7o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BC4C95B-E97B-467E-8804-33F7A31D88C3}">
  <a:tblStyle styleId="{3BC4C95B-E97B-467E-8804-33F7A31D88C3}"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71" orient="horz"/>
        <p:guide pos="395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customschemas.google.com/relationships/presentationmetadata" Target="metadata"/><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Microsoft Yahei"/>
                <a:ea typeface="Microsoft Yahei"/>
                <a:cs typeface="Microsoft Yahei"/>
                <a:sym typeface="Microsoft Yahe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Microsoft Yahei"/>
                <a:ea typeface="Microsoft Yahei"/>
                <a:cs typeface="Microsoft Yahei"/>
                <a:sym typeface="Microsoft Yahe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600" u="none" cap="none" strike="noStrike">
                <a:solidFill>
                  <a:schemeClr val="dk1"/>
                </a:solidFill>
                <a:latin typeface="Microsoft Yahei"/>
                <a:ea typeface="Microsoft Yahei"/>
                <a:cs typeface="Microsoft Yahei"/>
                <a:sym typeface="Microsoft Yahei"/>
              </a:defRPr>
            </a:lvl1pPr>
            <a:lvl2pPr indent="-228600" lvl="1" marL="914400" marR="0" rtl="0" algn="l">
              <a:spcBef>
                <a:spcPts val="0"/>
              </a:spcBef>
              <a:spcAft>
                <a:spcPts val="0"/>
              </a:spcAft>
              <a:buSzPts val="1400"/>
              <a:buNone/>
              <a:defRPr b="0" i="0" sz="1200" u="none" cap="none" strike="noStrike">
                <a:solidFill>
                  <a:schemeClr val="dk1"/>
                </a:solidFill>
                <a:latin typeface="Microsoft Yahei"/>
                <a:ea typeface="Microsoft Yahei"/>
                <a:cs typeface="Microsoft Yahei"/>
                <a:sym typeface="Microsoft Yahei"/>
              </a:defRPr>
            </a:lvl2pPr>
            <a:lvl3pPr indent="-228600" lvl="2" marL="1371600" marR="0" rtl="0" algn="l">
              <a:spcBef>
                <a:spcPts val="0"/>
              </a:spcBef>
              <a:spcAft>
                <a:spcPts val="0"/>
              </a:spcAft>
              <a:buSzPts val="1400"/>
              <a:buNone/>
              <a:defRPr b="0" i="0" sz="1200" u="none" cap="none" strike="noStrike">
                <a:solidFill>
                  <a:schemeClr val="dk1"/>
                </a:solidFill>
                <a:latin typeface="Microsoft Yahei"/>
                <a:ea typeface="Microsoft Yahei"/>
                <a:cs typeface="Microsoft Yahei"/>
                <a:sym typeface="Microsoft Yahei"/>
              </a:defRPr>
            </a:lvl3pPr>
            <a:lvl4pPr indent="-228600" lvl="3" marL="1828800" marR="0" rtl="0" algn="l">
              <a:spcBef>
                <a:spcPts val="0"/>
              </a:spcBef>
              <a:spcAft>
                <a:spcPts val="0"/>
              </a:spcAft>
              <a:buSzPts val="1400"/>
              <a:buNone/>
              <a:defRPr b="0" i="0" sz="1200" u="none" cap="none" strike="noStrike">
                <a:solidFill>
                  <a:schemeClr val="dk1"/>
                </a:solidFill>
                <a:latin typeface="Microsoft Yahei"/>
                <a:ea typeface="Microsoft Yahei"/>
                <a:cs typeface="Microsoft Yahei"/>
                <a:sym typeface="Microsoft Yahei"/>
              </a:defRPr>
            </a:lvl4pPr>
            <a:lvl5pPr indent="-228600" lvl="4" marL="2286000" marR="0" rtl="0" algn="l">
              <a:spcBef>
                <a:spcPts val="0"/>
              </a:spcBef>
              <a:spcAft>
                <a:spcPts val="0"/>
              </a:spcAft>
              <a:buSzPts val="1400"/>
              <a:buNone/>
              <a:defRPr b="0" i="0" sz="1200" u="none" cap="none" strike="noStrike">
                <a:solidFill>
                  <a:schemeClr val="dk1"/>
                </a:solidFill>
                <a:latin typeface="Microsoft Yahei"/>
                <a:ea typeface="Microsoft Yahei"/>
                <a:cs typeface="Microsoft Yahei"/>
                <a:sym typeface="Microsoft Yahei"/>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Microsoft Yahei"/>
                <a:ea typeface="Microsoft Yahei"/>
                <a:cs typeface="Microsoft Yahei"/>
                <a:sym typeface="Microsoft Yahe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Microsoft Yahei"/>
                <a:ea typeface="Microsoft Yahei"/>
                <a:cs typeface="Microsoft Yahei"/>
                <a:sym typeface="Microsoft Yahei"/>
              </a:rPr>
              <a:t>‹#›</a:t>
            </a:fld>
            <a:endParaRPr b="0" i="0" sz="1200" u="none" cap="none" strike="noStrike">
              <a:solidFill>
                <a:schemeClr val="dk1"/>
              </a:solidFill>
              <a:latin typeface="Microsoft Yahei"/>
              <a:ea typeface="Microsoft Yahei"/>
              <a:cs typeface="Microsoft Yahei"/>
              <a:sym typeface="Microsoft Yahe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9" name="Google Shape;21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1" name="Google Shape;38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3" name="Google Shape;40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1" name="Google Shape;42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9" name="Google Shape;9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4" name="Google Shape;44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2" name="Google Shape;47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3" name="Google Shape;49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9" name="Google Shape;50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3" name="Google Shape;523;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6" name="Google Shape;53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3" name="Google Shape;563;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3" name="Google Shape;593;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5" name="Google Shape;615;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8" name="Google Shape;638;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5" name="Google Shape;655;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1" name="Google Shape;681;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2" name="Shape 692"/>
        <p:cNvGrpSpPr/>
        <p:nvPr/>
      </p:nvGrpSpPr>
      <p:grpSpPr>
        <a:xfrm>
          <a:off x="0" y="0"/>
          <a:ext cx="0" cy="0"/>
          <a:chOff x="0" y="0"/>
          <a:chExt cx="0" cy="0"/>
        </a:xfrm>
      </p:grpSpPr>
      <p:sp>
        <p:nvSpPr>
          <p:cNvPr id="693" name="Google Shape;693;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4" name="Google Shape;694;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9" name="Google Shape;729;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8" name="Google Shape;768;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3" name="Google Shape;793;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4" name="Google Shape;794;p35: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XXX型号按摩椅</a:t>
            </a:r>
            <a:endParaRPr/>
          </a:p>
        </p:txBody>
      </p:sp>
      <p:sp>
        <p:nvSpPr>
          <p:cNvPr id="795" name="Google Shape;795;p3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7" name="Google Shape;837;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8" name="Google Shape;838;p36: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XXX型号按摩椅</a:t>
            </a:r>
            <a:endParaRPr/>
          </a:p>
        </p:txBody>
      </p:sp>
      <p:sp>
        <p:nvSpPr>
          <p:cNvPr id="839" name="Google Shape;839;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 name="Shape 851"/>
        <p:cNvGrpSpPr/>
        <p:nvPr/>
      </p:nvGrpSpPr>
      <p:grpSpPr>
        <a:xfrm>
          <a:off x="0" y="0"/>
          <a:ext cx="0" cy="0"/>
          <a:chOff x="0" y="0"/>
          <a:chExt cx="0" cy="0"/>
        </a:xfrm>
      </p:grpSpPr>
      <p:sp>
        <p:nvSpPr>
          <p:cNvPr id="852" name="Google Shape;852;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3" name="Google Shape;853;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4" name="Google Shape;854;p37: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XXX型号按摩椅</a:t>
            </a:r>
            <a:endParaRPr/>
          </a:p>
        </p:txBody>
      </p:sp>
      <p:sp>
        <p:nvSpPr>
          <p:cNvPr id="855" name="Google Shape;855;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0" name="Shape 880"/>
        <p:cNvGrpSpPr/>
        <p:nvPr/>
      </p:nvGrpSpPr>
      <p:grpSpPr>
        <a:xfrm>
          <a:off x="0" y="0"/>
          <a:ext cx="0" cy="0"/>
          <a:chOff x="0" y="0"/>
          <a:chExt cx="0" cy="0"/>
        </a:xfrm>
      </p:grpSpPr>
      <p:sp>
        <p:nvSpPr>
          <p:cNvPr id="881" name="Google Shape;881;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2" name="Google Shape;882;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3" name="Google Shape;883;p38: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XXX型号按摩椅</a:t>
            </a:r>
            <a:endParaRPr/>
          </a:p>
        </p:txBody>
      </p:sp>
      <p:sp>
        <p:nvSpPr>
          <p:cNvPr id="884" name="Google Shape;884;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2" name="Shape 892"/>
        <p:cNvGrpSpPr/>
        <p:nvPr/>
      </p:nvGrpSpPr>
      <p:grpSpPr>
        <a:xfrm>
          <a:off x="0" y="0"/>
          <a:ext cx="0" cy="0"/>
          <a:chOff x="0" y="0"/>
          <a:chExt cx="0" cy="0"/>
        </a:xfrm>
      </p:grpSpPr>
      <p:sp>
        <p:nvSpPr>
          <p:cNvPr id="893" name="Google Shape;893;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4" name="Google Shape;894;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5" name="Google Shape;895;p39:notes"/>
          <p:cNvSpPr txBox="1"/>
          <p:nvPr>
            <p:ph idx="3" type="hdr"/>
          </p:nvPr>
        </p:nvSpPr>
        <p:spPr>
          <a:xfrm>
            <a:off x="0" y="0"/>
            <a:ext cx="2971800" cy="458788"/>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XXX型号按摩椅</a:t>
            </a:r>
            <a:endParaRPr/>
          </a:p>
        </p:txBody>
      </p:sp>
      <p:sp>
        <p:nvSpPr>
          <p:cNvPr id="896" name="Google Shape;896;p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6" name="Shape 906"/>
        <p:cNvGrpSpPr/>
        <p:nvPr/>
      </p:nvGrpSpPr>
      <p:grpSpPr>
        <a:xfrm>
          <a:off x="0" y="0"/>
          <a:ext cx="0" cy="0"/>
          <a:chOff x="0" y="0"/>
          <a:chExt cx="0" cy="0"/>
        </a:xfrm>
      </p:grpSpPr>
      <p:sp>
        <p:nvSpPr>
          <p:cNvPr id="907" name="Google Shape;907;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8" name="Google Shape;908;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2" name="Shape 922"/>
        <p:cNvGrpSpPr/>
        <p:nvPr/>
      </p:nvGrpSpPr>
      <p:grpSpPr>
        <a:xfrm>
          <a:off x="0" y="0"/>
          <a:ext cx="0" cy="0"/>
          <a:chOff x="0" y="0"/>
          <a:chExt cx="0" cy="0"/>
        </a:xfrm>
      </p:grpSpPr>
      <p:sp>
        <p:nvSpPr>
          <p:cNvPr id="923" name="Google Shape;923;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4" name="Google Shape;924;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8" name="Shape 928"/>
        <p:cNvGrpSpPr/>
        <p:nvPr/>
      </p:nvGrpSpPr>
      <p:grpSpPr>
        <a:xfrm>
          <a:off x="0" y="0"/>
          <a:ext cx="0" cy="0"/>
          <a:chOff x="0" y="0"/>
          <a:chExt cx="0" cy="0"/>
        </a:xfrm>
      </p:grpSpPr>
      <p:sp>
        <p:nvSpPr>
          <p:cNvPr id="929" name="Google Shape;929;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0" name="Google Shape;930;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3" name="Shape 933"/>
        <p:cNvGrpSpPr/>
        <p:nvPr/>
      </p:nvGrpSpPr>
      <p:grpSpPr>
        <a:xfrm>
          <a:off x="0" y="0"/>
          <a:ext cx="0" cy="0"/>
          <a:chOff x="0" y="0"/>
          <a:chExt cx="0" cy="0"/>
        </a:xfrm>
      </p:grpSpPr>
      <p:sp>
        <p:nvSpPr>
          <p:cNvPr id="934" name="Google Shape;934;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5" name="Google Shape;935;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 name="Shape 938"/>
        <p:cNvGrpSpPr/>
        <p:nvPr/>
      </p:nvGrpSpPr>
      <p:grpSpPr>
        <a:xfrm>
          <a:off x="0" y="0"/>
          <a:ext cx="0" cy="0"/>
          <a:chOff x="0" y="0"/>
          <a:chExt cx="0" cy="0"/>
        </a:xfrm>
      </p:grpSpPr>
      <p:sp>
        <p:nvSpPr>
          <p:cNvPr id="939" name="Google Shape;939;g3c65788181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40" name="Google Shape;940;g3c657881812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1" name="Google Shape;941;g3c657881812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 name="Shape 946"/>
        <p:cNvGrpSpPr/>
        <p:nvPr/>
      </p:nvGrpSpPr>
      <p:grpSpPr>
        <a:xfrm>
          <a:off x="0" y="0"/>
          <a:ext cx="0" cy="0"/>
          <a:chOff x="0" y="0"/>
          <a:chExt cx="0" cy="0"/>
        </a:xfrm>
      </p:grpSpPr>
      <p:sp>
        <p:nvSpPr>
          <p:cNvPr id="947" name="Google Shape;947;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8" name="Google Shape;948;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1" name="Shape 951"/>
        <p:cNvGrpSpPr/>
        <p:nvPr/>
      </p:nvGrpSpPr>
      <p:grpSpPr>
        <a:xfrm>
          <a:off x="0" y="0"/>
          <a:ext cx="0" cy="0"/>
          <a:chOff x="0" y="0"/>
          <a:chExt cx="0" cy="0"/>
        </a:xfrm>
      </p:grpSpPr>
      <p:sp>
        <p:nvSpPr>
          <p:cNvPr id="952" name="Google Shape;952;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3" name="Google Shape;953;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6" name="Shape 956"/>
        <p:cNvGrpSpPr/>
        <p:nvPr/>
      </p:nvGrpSpPr>
      <p:grpSpPr>
        <a:xfrm>
          <a:off x="0" y="0"/>
          <a:ext cx="0" cy="0"/>
          <a:chOff x="0" y="0"/>
          <a:chExt cx="0" cy="0"/>
        </a:xfrm>
      </p:grpSpPr>
      <p:sp>
        <p:nvSpPr>
          <p:cNvPr id="957" name="Google Shape;957;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8" name="Google Shape;958;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1" name="Shape 961"/>
        <p:cNvGrpSpPr/>
        <p:nvPr/>
      </p:nvGrpSpPr>
      <p:grpSpPr>
        <a:xfrm>
          <a:off x="0" y="0"/>
          <a:ext cx="0" cy="0"/>
          <a:chOff x="0" y="0"/>
          <a:chExt cx="0" cy="0"/>
        </a:xfrm>
      </p:grpSpPr>
      <p:sp>
        <p:nvSpPr>
          <p:cNvPr id="962" name="Google Shape;962;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3" name="Google Shape;963;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6" name="Shape 966"/>
        <p:cNvGrpSpPr/>
        <p:nvPr/>
      </p:nvGrpSpPr>
      <p:grpSpPr>
        <a:xfrm>
          <a:off x="0" y="0"/>
          <a:ext cx="0" cy="0"/>
          <a:chOff x="0" y="0"/>
          <a:chExt cx="0" cy="0"/>
        </a:xfrm>
      </p:grpSpPr>
      <p:sp>
        <p:nvSpPr>
          <p:cNvPr id="967" name="Google Shape;967;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68" name="Google Shape;968;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1" name="Shape 971"/>
        <p:cNvGrpSpPr/>
        <p:nvPr/>
      </p:nvGrpSpPr>
      <p:grpSpPr>
        <a:xfrm>
          <a:off x="0" y="0"/>
          <a:ext cx="0" cy="0"/>
          <a:chOff x="0" y="0"/>
          <a:chExt cx="0" cy="0"/>
        </a:xfrm>
      </p:grpSpPr>
      <p:sp>
        <p:nvSpPr>
          <p:cNvPr id="972" name="Google Shape;972;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3" name="Google Shape;973;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type="obj">
  <p:cSld name="OBJECT">
    <p:spTree>
      <p:nvGrpSpPr>
        <p:cNvPr id="15" name="Shape 15"/>
        <p:cNvGrpSpPr/>
        <p:nvPr/>
      </p:nvGrpSpPr>
      <p:grpSpPr>
        <a:xfrm>
          <a:off x="0" y="0"/>
          <a:ext cx="0" cy="0"/>
          <a:chOff x="0" y="0"/>
          <a:chExt cx="0" cy="0"/>
        </a:xfrm>
      </p:grpSpPr>
      <p:sp>
        <p:nvSpPr>
          <p:cNvPr id="16" name="Google Shape;16;p51"/>
          <p:cNvSpPr txBox="1"/>
          <p:nvPr>
            <p:ph type="title"/>
          </p:nvPr>
        </p:nvSpPr>
        <p:spPr>
          <a:xfrm>
            <a:off x="669882" y="432000"/>
            <a:ext cx="10852237" cy="648000"/>
          </a:xfrm>
          <a:prstGeom prst="rect">
            <a:avLst/>
          </a:prstGeom>
          <a:noFill/>
          <a:ln>
            <a:noFill/>
          </a:ln>
        </p:spPr>
        <p:txBody>
          <a:bodyPr anchorCtr="0" anchor="ctr" bIns="38100" lIns="101600" spcFirstLastPara="1" rIns="76200" wrap="square" tIns="38100">
            <a:noAutofit/>
          </a:bodyPr>
          <a:lstStyle>
            <a:lvl1pPr lvl="0" marR="0" algn="l">
              <a:lnSpc>
                <a:spcPct val="100000"/>
              </a:lnSpc>
              <a:spcBef>
                <a:spcPts val="0"/>
              </a:spcBef>
              <a:spcAft>
                <a:spcPts val="0"/>
              </a:spcAft>
              <a:buClr>
                <a:schemeClr val="dk1"/>
              </a:buClr>
              <a:buSzPts val="2230"/>
              <a:buFont typeface="Arial"/>
              <a:buNone/>
              <a:defRPr b="1" i="0" sz="2230" u="none" cap="none" strike="noStrik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51"/>
          <p:cNvSpPr txBox="1"/>
          <p:nvPr>
            <p:ph idx="1" type="body"/>
          </p:nvPr>
        </p:nvSpPr>
        <p:spPr>
          <a:xfrm>
            <a:off x="669882" y="1296000"/>
            <a:ext cx="10852237" cy="5041355"/>
          </a:xfrm>
          <a:prstGeom prst="rect">
            <a:avLst/>
          </a:prstGeom>
          <a:noFill/>
          <a:ln>
            <a:noFill/>
          </a:ln>
        </p:spPr>
        <p:txBody>
          <a:bodyPr anchorCtr="0" anchor="t" bIns="0" lIns="101600" spcFirstLastPara="1" rIns="82550" wrap="square" tIns="0">
            <a:noAutofit/>
          </a:bodyPr>
          <a:lstStyle>
            <a:lvl1pPr indent="-309563" lvl="0" marL="457200" marR="0" algn="l">
              <a:lnSpc>
                <a:spcPct val="130000"/>
              </a:lnSpc>
              <a:spcBef>
                <a:spcPts val="0"/>
              </a:spcBef>
              <a:spcAft>
                <a:spcPts val="0"/>
              </a:spcAft>
              <a:buClr>
                <a:srgbClr val="3F3F3F"/>
              </a:buClr>
              <a:buSzPts val="1275"/>
              <a:buFont typeface="Arial"/>
              <a:buChar char="•"/>
              <a:defRPr b="0" i="0" sz="1275" u="none" cap="none" strike="noStrike">
                <a:solidFill>
                  <a:srgbClr val="3F3F3F"/>
                </a:solidFill>
                <a:latin typeface="Arial"/>
                <a:ea typeface="Arial"/>
                <a:cs typeface="Arial"/>
                <a:sym typeface="Arial"/>
              </a:defRPr>
            </a:lvl1pPr>
            <a:lvl2pPr indent="-309563" lvl="1" marL="914400" marR="0" algn="l">
              <a:lnSpc>
                <a:spcPct val="130000"/>
              </a:lnSpc>
              <a:spcBef>
                <a:spcPts val="1000"/>
              </a:spcBef>
              <a:spcAft>
                <a:spcPts val="0"/>
              </a:spcAft>
              <a:buClr>
                <a:srgbClr val="3F3F3F"/>
              </a:buClr>
              <a:buSzPts val="1275"/>
              <a:buFont typeface="Arial"/>
              <a:buChar char="•"/>
              <a:defRPr b="0" i="0" sz="1275" u="none" cap="none" strike="noStrike">
                <a:solidFill>
                  <a:srgbClr val="3F3F3F"/>
                </a:solidFill>
                <a:latin typeface="Arial"/>
                <a:ea typeface="Arial"/>
                <a:cs typeface="Arial"/>
                <a:sym typeface="Arial"/>
              </a:defRPr>
            </a:lvl2pPr>
            <a:lvl3pPr indent="-309563" lvl="2" marL="1371600" marR="0" algn="l">
              <a:lnSpc>
                <a:spcPct val="130000"/>
              </a:lnSpc>
              <a:spcBef>
                <a:spcPts val="1000"/>
              </a:spcBef>
              <a:spcAft>
                <a:spcPts val="0"/>
              </a:spcAft>
              <a:buClr>
                <a:srgbClr val="3F3F3F"/>
              </a:buClr>
              <a:buSzPts val="1275"/>
              <a:buFont typeface="Arial"/>
              <a:buChar char="•"/>
              <a:defRPr b="0" i="0" sz="1275" u="none" cap="none" strike="noStrike">
                <a:solidFill>
                  <a:srgbClr val="3F3F3F"/>
                </a:solidFill>
                <a:latin typeface="Arial"/>
                <a:ea typeface="Arial"/>
                <a:cs typeface="Arial"/>
                <a:sym typeface="Arial"/>
              </a:defRPr>
            </a:lvl3pPr>
            <a:lvl4pPr indent="-309563" lvl="3" marL="1828800" marR="0" algn="l">
              <a:lnSpc>
                <a:spcPct val="130000"/>
              </a:lnSpc>
              <a:spcBef>
                <a:spcPts val="1000"/>
              </a:spcBef>
              <a:spcAft>
                <a:spcPts val="0"/>
              </a:spcAft>
              <a:buClr>
                <a:srgbClr val="3F3F3F"/>
              </a:buClr>
              <a:buSzPts val="1275"/>
              <a:buFont typeface="Arial"/>
              <a:buChar char="•"/>
              <a:defRPr b="0" i="0" sz="1275" u="none" cap="none" strike="noStrike">
                <a:solidFill>
                  <a:srgbClr val="3F3F3F"/>
                </a:solidFill>
                <a:latin typeface="Arial"/>
                <a:ea typeface="Arial"/>
                <a:cs typeface="Arial"/>
                <a:sym typeface="Arial"/>
              </a:defRPr>
            </a:lvl4pPr>
            <a:lvl5pPr indent="-309563" lvl="4" marL="2286000" marR="0" algn="l">
              <a:lnSpc>
                <a:spcPct val="130000"/>
              </a:lnSpc>
              <a:spcBef>
                <a:spcPts val="1000"/>
              </a:spcBef>
              <a:spcAft>
                <a:spcPts val="0"/>
              </a:spcAft>
              <a:buClr>
                <a:srgbClr val="3F3F3F"/>
              </a:buClr>
              <a:buSzPts val="1275"/>
              <a:buFont typeface="Arial"/>
              <a:buChar char="•"/>
              <a:defRPr b="0" i="0" sz="1275" u="none" cap="none" strike="noStrike">
                <a:solidFill>
                  <a:srgbClr val="3F3F3F"/>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395"/>
              </a:spcBef>
              <a:spcAft>
                <a:spcPts val="0"/>
              </a:spcAft>
              <a:buClr>
                <a:schemeClr val="dk1"/>
              </a:buClr>
              <a:buSzPts val="1800"/>
              <a:buChar char="•"/>
              <a:defRPr/>
            </a:lvl7pPr>
            <a:lvl8pPr indent="-342900" lvl="7" marL="3657600" algn="l">
              <a:lnSpc>
                <a:spcPct val="90000"/>
              </a:lnSpc>
              <a:spcBef>
                <a:spcPts val="395"/>
              </a:spcBef>
              <a:spcAft>
                <a:spcPts val="0"/>
              </a:spcAft>
              <a:buClr>
                <a:schemeClr val="dk1"/>
              </a:buClr>
              <a:buSzPts val="1800"/>
              <a:buChar char="•"/>
              <a:defRPr/>
            </a:lvl8pPr>
            <a:lvl9pPr indent="-342900" lvl="8" marL="4114800" algn="l">
              <a:lnSpc>
                <a:spcPct val="90000"/>
              </a:lnSpc>
              <a:spcBef>
                <a:spcPts val="395"/>
              </a:spcBef>
              <a:spcAft>
                <a:spcPts val="0"/>
              </a:spcAft>
              <a:buClr>
                <a:schemeClr val="dk1"/>
              </a:buClr>
              <a:buSzPts val="1800"/>
              <a:buChar char="•"/>
              <a:defRPr/>
            </a:lvl9pPr>
          </a:lstStyle>
          <a:p/>
        </p:txBody>
      </p:sp>
      <p:sp>
        <p:nvSpPr>
          <p:cNvPr id="18" name="Google Shape;18;p51"/>
          <p:cNvSpPr txBox="1"/>
          <p:nvPr>
            <p:ph idx="10" type="dt"/>
          </p:nvPr>
        </p:nvSpPr>
        <p:spPr>
          <a:xfrm>
            <a:off x="4745851" y="6349833"/>
            <a:ext cx="2700000" cy="316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51"/>
          <p:cNvSpPr txBox="1"/>
          <p:nvPr>
            <p:ph idx="11" type="ftr"/>
          </p:nvPr>
        </p:nvSpPr>
        <p:spPr>
          <a:xfrm>
            <a:off x="31856" y="6548526"/>
            <a:ext cx="3609817" cy="316966"/>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7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51"/>
          <p:cNvSpPr txBox="1"/>
          <p:nvPr>
            <p:ph idx="12" type="sldNum"/>
          </p:nvPr>
        </p:nvSpPr>
        <p:spPr>
          <a:xfrm>
            <a:off x="9410610" y="6548657"/>
            <a:ext cx="2700000" cy="3168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r>
              <a:rPr lang="en-US"/>
              <a:t>第</a:t>
            </a:r>
            <a:fld id="{00000000-1234-1234-1234-123412341234}" type="slidenum">
              <a:rPr lang="en-US"/>
              <a:t>‹#›</a:t>
            </a:fld>
            <a:r>
              <a:rPr lang="en-US"/>
              <a:t>页</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内容">
  <p:cSld name="内容">
    <p:spTree>
      <p:nvGrpSpPr>
        <p:cNvPr id="71" name="Shape 71"/>
        <p:cNvGrpSpPr/>
        <p:nvPr/>
      </p:nvGrpSpPr>
      <p:grpSpPr>
        <a:xfrm>
          <a:off x="0" y="0"/>
          <a:ext cx="0" cy="0"/>
          <a:chOff x="0" y="0"/>
          <a:chExt cx="0" cy="0"/>
        </a:xfrm>
      </p:grpSpPr>
      <p:sp>
        <p:nvSpPr>
          <p:cNvPr id="72" name="Google Shape;72;p60"/>
          <p:cNvSpPr txBox="1"/>
          <p:nvPr>
            <p:ph idx="10" type="dt"/>
          </p:nvPr>
        </p:nvSpPr>
        <p:spPr>
          <a:xfrm>
            <a:off x="4745851" y="6535402"/>
            <a:ext cx="2700000" cy="316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60"/>
          <p:cNvSpPr txBox="1"/>
          <p:nvPr>
            <p:ph idx="11" type="ftr"/>
          </p:nvPr>
        </p:nvSpPr>
        <p:spPr>
          <a:xfrm>
            <a:off x="99301" y="6604558"/>
            <a:ext cx="3960000" cy="3168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60"/>
          <p:cNvSpPr txBox="1"/>
          <p:nvPr>
            <p:ph idx="12" type="sldNum"/>
          </p:nvPr>
        </p:nvSpPr>
        <p:spPr>
          <a:xfrm>
            <a:off x="10882301" y="6604427"/>
            <a:ext cx="1211236" cy="31696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r>
              <a:rPr lang="en-US"/>
              <a:t>第</a:t>
            </a:r>
            <a:fld id="{00000000-1234-1234-1234-123412341234}" type="slidenum">
              <a:rPr lang="en-US"/>
              <a:t>‹#›</a:t>
            </a:fld>
            <a:r>
              <a:rPr lang="en-US"/>
              <a:t>页</a:t>
            </a:r>
            <a:endParaRPr/>
          </a:p>
        </p:txBody>
      </p:sp>
      <p:sp>
        <p:nvSpPr>
          <p:cNvPr id="75" name="Google Shape;75;p60"/>
          <p:cNvSpPr txBox="1"/>
          <p:nvPr>
            <p:ph idx="1" type="body"/>
          </p:nvPr>
        </p:nvSpPr>
        <p:spPr>
          <a:xfrm>
            <a:off x="669930" y="952508"/>
            <a:ext cx="10852237" cy="5040000"/>
          </a:xfrm>
          <a:prstGeom prst="rect">
            <a:avLst/>
          </a:prstGeom>
          <a:noFill/>
          <a:ln>
            <a:noFill/>
          </a:ln>
        </p:spPr>
        <p:txBody>
          <a:bodyPr anchorCtr="0" anchor="t" bIns="0" lIns="101600" spcFirstLastPara="1" rIns="82550" wrap="square" tIns="0">
            <a:normAutofit/>
          </a:bodyPr>
          <a:lstStyle>
            <a:lvl1pPr indent="-309563" lvl="0" marL="457200" algn="l">
              <a:lnSpc>
                <a:spcPct val="130000"/>
              </a:lnSpc>
              <a:spcBef>
                <a:spcPts val="0"/>
              </a:spcBef>
              <a:spcAft>
                <a:spcPts val="0"/>
              </a:spcAft>
              <a:buClr>
                <a:srgbClr val="3F3F3F"/>
              </a:buClr>
              <a:buSzPts val="1275"/>
              <a:buChar char="•"/>
              <a:defRPr>
                <a:solidFill>
                  <a:srgbClr val="3F3F3F"/>
                </a:solidFill>
              </a:defRPr>
            </a:lvl1pPr>
            <a:lvl2pPr indent="-309563" lvl="1" marL="914400" algn="l">
              <a:lnSpc>
                <a:spcPct val="130000"/>
              </a:lnSpc>
              <a:spcBef>
                <a:spcPts val="1000"/>
              </a:spcBef>
              <a:spcAft>
                <a:spcPts val="0"/>
              </a:spcAft>
              <a:buClr>
                <a:srgbClr val="3F3F3F"/>
              </a:buClr>
              <a:buSzPts val="1275"/>
              <a:buChar char="•"/>
              <a:defRPr>
                <a:solidFill>
                  <a:srgbClr val="3F3F3F"/>
                </a:solidFill>
              </a:defRPr>
            </a:lvl2pPr>
            <a:lvl3pPr indent="-309563" lvl="2" marL="1371600" algn="l">
              <a:lnSpc>
                <a:spcPct val="130000"/>
              </a:lnSpc>
              <a:spcBef>
                <a:spcPts val="1000"/>
              </a:spcBef>
              <a:spcAft>
                <a:spcPts val="0"/>
              </a:spcAft>
              <a:buClr>
                <a:srgbClr val="3F3F3F"/>
              </a:buClr>
              <a:buSzPts val="1275"/>
              <a:buChar char="•"/>
              <a:defRPr>
                <a:solidFill>
                  <a:srgbClr val="3F3F3F"/>
                </a:solidFill>
              </a:defRPr>
            </a:lvl3pPr>
            <a:lvl4pPr indent="-309563" lvl="3" marL="1828800" algn="l">
              <a:lnSpc>
                <a:spcPct val="130000"/>
              </a:lnSpc>
              <a:spcBef>
                <a:spcPts val="1000"/>
              </a:spcBef>
              <a:spcAft>
                <a:spcPts val="0"/>
              </a:spcAft>
              <a:buClr>
                <a:srgbClr val="3F3F3F"/>
              </a:buClr>
              <a:buSzPts val="1275"/>
              <a:buChar char="•"/>
              <a:defRPr>
                <a:solidFill>
                  <a:srgbClr val="3F3F3F"/>
                </a:solidFill>
              </a:defRPr>
            </a:lvl4pPr>
            <a:lvl5pPr indent="-309563" lvl="4" marL="2286000" algn="l">
              <a:lnSpc>
                <a:spcPct val="130000"/>
              </a:lnSpc>
              <a:spcBef>
                <a:spcPts val="1000"/>
              </a:spcBef>
              <a:spcAft>
                <a:spcPts val="0"/>
              </a:spcAft>
              <a:buClr>
                <a:srgbClr val="3F3F3F"/>
              </a:buClr>
              <a:buSzPts val="1275"/>
              <a:buChar char="•"/>
              <a:defRPr>
                <a:solidFill>
                  <a:srgbClr val="3F3F3F"/>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395"/>
              </a:spcBef>
              <a:spcAft>
                <a:spcPts val="0"/>
              </a:spcAft>
              <a:buClr>
                <a:schemeClr val="dk1"/>
              </a:buClr>
              <a:buSzPts val="1800"/>
              <a:buChar char="•"/>
              <a:defRPr/>
            </a:lvl7pPr>
            <a:lvl8pPr indent="-342900" lvl="7" marL="3657600" algn="l">
              <a:lnSpc>
                <a:spcPct val="90000"/>
              </a:lnSpc>
              <a:spcBef>
                <a:spcPts val="395"/>
              </a:spcBef>
              <a:spcAft>
                <a:spcPts val="0"/>
              </a:spcAft>
              <a:buClr>
                <a:schemeClr val="dk1"/>
              </a:buClr>
              <a:buSzPts val="1800"/>
              <a:buChar char="•"/>
              <a:defRPr/>
            </a:lvl8pPr>
            <a:lvl9pPr indent="-342900" lvl="8" marL="4114800" algn="l">
              <a:lnSpc>
                <a:spcPct val="90000"/>
              </a:lnSpc>
              <a:spcBef>
                <a:spcPts val="395"/>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末尾幻灯片">
  <p:cSld name="末尾幻灯片">
    <p:spTree>
      <p:nvGrpSpPr>
        <p:cNvPr id="76" name="Shape 76"/>
        <p:cNvGrpSpPr/>
        <p:nvPr/>
      </p:nvGrpSpPr>
      <p:grpSpPr>
        <a:xfrm>
          <a:off x="0" y="0"/>
          <a:ext cx="0" cy="0"/>
          <a:chOff x="0" y="0"/>
          <a:chExt cx="0" cy="0"/>
        </a:xfrm>
      </p:grpSpPr>
      <p:sp>
        <p:nvSpPr>
          <p:cNvPr id="77" name="Google Shape;77;p61"/>
          <p:cNvSpPr txBox="1"/>
          <p:nvPr>
            <p:ph idx="10" type="dt"/>
          </p:nvPr>
        </p:nvSpPr>
        <p:spPr>
          <a:xfrm>
            <a:off x="4745851" y="6535402"/>
            <a:ext cx="2700000" cy="316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61"/>
          <p:cNvSpPr txBox="1"/>
          <p:nvPr>
            <p:ph idx="11" type="ftr"/>
          </p:nvPr>
        </p:nvSpPr>
        <p:spPr>
          <a:xfrm>
            <a:off x="99301" y="6604558"/>
            <a:ext cx="3960000" cy="3168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61"/>
          <p:cNvSpPr txBox="1"/>
          <p:nvPr>
            <p:ph idx="12" type="sldNum"/>
          </p:nvPr>
        </p:nvSpPr>
        <p:spPr>
          <a:xfrm>
            <a:off x="10712163" y="6535271"/>
            <a:ext cx="1381374" cy="31696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r>
              <a:rPr lang="en-US"/>
              <a:t>第</a:t>
            </a:r>
            <a:fld id="{00000000-1234-1234-1234-123412341234}" type="slidenum">
              <a:rPr lang="en-US"/>
              <a:t>‹#›</a:t>
            </a:fld>
            <a:r>
              <a:rPr lang="en-US"/>
              <a:t>页</a:t>
            </a:r>
            <a:endParaRPr/>
          </a:p>
        </p:txBody>
      </p:sp>
      <p:sp>
        <p:nvSpPr>
          <p:cNvPr id="80" name="Google Shape;80;p61"/>
          <p:cNvSpPr txBox="1"/>
          <p:nvPr>
            <p:ph type="title"/>
          </p:nvPr>
        </p:nvSpPr>
        <p:spPr>
          <a:xfrm>
            <a:off x="669882" y="2588281"/>
            <a:ext cx="10852237" cy="899167"/>
          </a:xfrm>
          <a:prstGeom prst="rect">
            <a:avLst/>
          </a:prstGeom>
          <a:noFill/>
          <a:ln>
            <a:noFill/>
          </a:ln>
        </p:spPr>
        <p:txBody>
          <a:bodyPr anchorCtr="0" anchor="t" bIns="38100" lIns="101600" spcFirstLastPara="1" rIns="25400" wrap="square" tIns="38100">
            <a:noAutofit/>
          </a:bodyPr>
          <a:lstStyle>
            <a:lvl1pPr lvl="0" marR="0" algn="ctr">
              <a:lnSpc>
                <a:spcPct val="100000"/>
              </a:lnSpc>
              <a:spcBef>
                <a:spcPts val="0"/>
              </a:spcBef>
              <a:spcAft>
                <a:spcPts val="0"/>
              </a:spcAft>
              <a:buClr>
                <a:schemeClr val="dk1"/>
              </a:buClr>
              <a:buSzPts val="4295"/>
              <a:buFont typeface="Arial"/>
              <a:buNone/>
              <a:defRPr b="0" i="0" sz="4295" u="none" cap="none" strike="noStrik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自定义版式">
  <p:cSld name="自定义版式">
    <p:spTree>
      <p:nvGrpSpPr>
        <p:cNvPr id="81" name="Shape 81"/>
        <p:cNvGrpSpPr/>
        <p:nvPr/>
      </p:nvGrpSpPr>
      <p:grpSpPr>
        <a:xfrm>
          <a:off x="0" y="0"/>
          <a:ext cx="0" cy="0"/>
          <a:chOff x="0" y="0"/>
          <a:chExt cx="0" cy="0"/>
        </a:xfrm>
      </p:grpSpPr>
      <p:sp>
        <p:nvSpPr>
          <p:cNvPr id="82" name="Google Shape;82;p62"/>
          <p:cNvSpPr txBox="1"/>
          <p:nvPr>
            <p:ph type="title"/>
          </p:nvPr>
        </p:nvSpPr>
        <p:spPr>
          <a:xfrm>
            <a:off x="669882" y="432000"/>
            <a:ext cx="10852237" cy="648000"/>
          </a:xfrm>
          <a:prstGeom prst="rect">
            <a:avLst/>
          </a:prstGeom>
          <a:noFill/>
          <a:ln>
            <a:noFill/>
          </a:ln>
        </p:spPr>
        <p:txBody>
          <a:bodyPr anchorCtr="0" anchor="ctr" bIns="38100" lIns="101600" spcFirstLastPara="1" rIns="76200" wrap="square" tIns="3810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3" name="Google Shape;83;p62"/>
          <p:cNvSpPr txBox="1"/>
          <p:nvPr>
            <p:ph idx="10" type="dt"/>
          </p:nvPr>
        </p:nvSpPr>
        <p:spPr>
          <a:xfrm>
            <a:off x="4745851" y="6535402"/>
            <a:ext cx="2700000" cy="316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62"/>
          <p:cNvSpPr txBox="1"/>
          <p:nvPr>
            <p:ph idx="11" type="ftr"/>
          </p:nvPr>
        </p:nvSpPr>
        <p:spPr>
          <a:xfrm>
            <a:off x="99301" y="6604558"/>
            <a:ext cx="3960000" cy="3168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62"/>
          <p:cNvSpPr txBox="1"/>
          <p:nvPr>
            <p:ph idx="12" type="sldNum"/>
          </p:nvPr>
        </p:nvSpPr>
        <p:spPr>
          <a:xfrm>
            <a:off x="11090086" y="6604427"/>
            <a:ext cx="1102638" cy="31696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r>
              <a:rPr lang="en-US"/>
              <a:t>第</a:t>
            </a:r>
            <a:fld id="{00000000-1234-1234-1234-123412341234}" type="slidenum">
              <a:rPr lang="en-US"/>
              <a:t>‹#›</a:t>
            </a:fld>
            <a:r>
              <a:rPr lang="en-US"/>
              <a:t>页</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自定义版式">
  <p:cSld name="1_自定义版式">
    <p:spTree>
      <p:nvGrpSpPr>
        <p:cNvPr id="86" name="Shape 86"/>
        <p:cNvGrpSpPr/>
        <p:nvPr/>
      </p:nvGrpSpPr>
      <p:grpSpPr>
        <a:xfrm>
          <a:off x="0" y="0"/>
          <a:ext cx="0" cy="0"/>
          <a:chOff x="0" y="0"/>
          <a:chExt cx="0" cy="0"/>
        </a:xfrm>
      </p:grpSpPr>
      <p:sp>
        <p:nvSpPr>
          <p:cNvPr id="87" name="Google Shape;87;p63"/>
          <p:cNvSpPr txBox="1"/>
          <p:nvPr>
            <p:ph type="title"/>
          </p:nvPr>
        </p:nvSpPr>
        <p:spPr>
          <a:xfrm>
            <a:off x="669882" y="432000"/>
            <a:ext cx="10852237" cy="648000"/>
          </a:xfrm>
          <a:prstGeom prst="rect">
            <a:avLst/>
          </a:prstGeom>
          <a:noFill/>
          <a:ln>
            <a:noFill/>
          </a:ln>
        </p:spPr>
        <p:txBody>
          <a:bodyPr anchorCtr="0" anchor="ctr" bIns="38100" lIns="101600" spcFirstLastPara="1" rIns="76200" wrap="square" tIns="3810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8" name="Google Shape;88;p63"/>
          <p:cNvSpPr txBox="1"/>
          <p:nvPr>
            <p:ph idx="10" type="dt"/>
          </p:nvPr>
        </p:nvSpPr>
        <p:spPr>
          <a:xfrm>
            <a:off x="4745851" y="6535402"/>
            <a:ext cx="2700000" cy="316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63"/>
          <p:cNvSpPr txBox="1"/>
          <p:nvPr>
            <p:ph idx="11" type="ftr"/>
          </p:nvPr>
        </p:nvSpPr>
        <p:spPr>
          <a:xfrm>
            <a:off x="99301" y="6604558"/>
            <a:ext cx="3960000" cy="3168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63"/>
          <p:cNvSpPr txBox="1"/>
          <p:nvPr>
            <p:ph idx="12" type="sldNum"/>
          </p:nvPr>
        </p:nvSpPr>
        <p:spPr>
          <a:xfrm>
            <a:off x="10851894" y="6604427"/>
            <a:ext cx="1256848" cy="31696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r>
              <a:rPr lang="en-US"/>
              <a:t>第</a:t>
            </a:r>
            <a:fld id="{00000000-1234-1234-1234-123412341234}" type="slidenum">
              <a:rPr lang="en-US"/>
              <a:t>‹#›</a:t>
            </a:fld>
            <a:r>
              <a:rPr lang="en-US"/>
              <a:t>页</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type="title">
  <p:cSld name="TITLE">
    <p:spTree>
      <p:nvGrpSpPr>
        <p:cNvPr id="21" name="Shape 21"/>
        <p:cNvGrpSpPr/>
        <p:nvPr/>
      </p:nvGrpSpPr>
      <p:grpSpPr>
        <a:xfrm>
          <a:off x="0" y="0"/>
          <a:ext cx="0" cy="0"/>
          <a:chOff x="0" y="0"/>
          <a:chExt cx="0" cy="0"/>
        </a:xfrm>
      </p:grpSpPr>
      <p:sp>
        <p:nvSpPr>
          <p:cNvPr id="22" name="Google Shape;22;p52"/>
          <p:cNvSpPr txBox="1"/>
          <p:nvPr>
            <p:ph type="ctrTitle"/>
          </p:nvPr>
        </p:nvSpPr>
        <p:spPr>
          <a:xfrm>
            <a:off x="669882" y="2588281"/>
            <a:ext cx="10852237" cy="899167"/>
          </a:xfrm>
          <a:prstGeom prst="rect">
            <a:avLst/>
          </a:prstGeom>
          <a:noFill/>
          <a:ln>
            <a:noFill/>
          </a:ln>
        </p:spPr>
        <p:txBody>
          <a:bodyPr anchorCtr="0" anchor="t" bIns="38100" lIns="101600" spcFirstLastPara="1" rIns="25400" wrap="square" tIns="38100">
            <a:noAutofit/>
          </a:bodyPr>
          <a:lstStyle>
            <a:lvl1pPr lvl="0" algn="ctr">
              <a:lnSpc>
                <a:spcPct val="100000"/>
              </a:lnSpc>
              <a:spcBef>
                <a:spcPts val="0"/>
              </a:spcBef>
              <a:spcAft>
                <a:spcPts val="0"/>
              </a:spcAft>
              <a:buClr>
                <a:schemeClr val="dk1"/>
              </a:buClr>
              <a:buSzPts val="4295"/>
              <a:buFont typeface="Arial"/>
              <a:buNone/>
              <a:defRPr b="0" sz="429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52"/>
          <p:cNvSpPr txBox="1"/>
          <p:nvPr>
            <p:ph idx="1" type="subTitle"/>
          </p:nvPr>
        </p:nvSpPr>
        <p:spPr>
          <a:xfrm>
            <a:off x="669882" y="3566160"/>
            <a:ext cx="10852237" cy="950984"/>
          </a:xfrm>
          <a:prstGeom prst="rect">
            <a:avLst/>
          </a:prstGeom>
          <a:noFill/>
          <a:ln>
            <a:noFill/>
          </a:ln>
        </p:spPr>
        <p:txBody>
          <a:bodyPr anchorCtr="0" anchor="t" bIns="38100" lIns="101600" spcFirstLastPara="1" rIns="76200" wrap="square" tIns="38100">
            <a:noAutofit/>
          </a:bodyPr>
          <a:lstStyle>
            <a:lvl1pPr lvl="0" algn="ctr">
              <a:lnSpc>
                <a:spcPct val="100000"/>
              </a:lnSpc>
              <a:spcBef>
                <a:spcPts val="0"/>
              </a:spcBef>
              <a:spcAft>
                <a:spcPts val="0"/>
              </a:spcAft>
              <a:buClr>
                <a:schemeClr val="dk1"/>
              </a:buClr>
              <a:buSzPts val="1910"/>
              <a:buNone/>
              <a:defRPr sz="1910" u="none" cap="none" strike="noStrike">
                <a:solidFill>
                  <a:schemeClr val="dk1"/>
                </a:solidFill>
              </a:defRPr>
            </a:lvl1pPr>
            <a:lvl2pPr lvl="1" algn="ctr">
              <a:lnSpc>
                <a:spcPct val="130000"/>
              </a:lnSpc>
              <a:spcBef>
                <a:spcPts val="1000"/>
              </a:spcBef>
              <a:spcAft>
                <a:spcPts val="0"/>
              </a:spcAft>
              <a:buClr>
                <a:schemeClr val="dk1"/>
              </a:buClr>
              <a:buSzPts val="1595"/>
              <a:buNone/>
              <a:defRPr sz="1595"/>
            </a:lvl2pPr>
            <a:lvl3pPr lvl="2" algn="ctr">
              <a:lnSpc>
                <a:spcPct val="130000"/>
              </a:lnSpc>
              <a:spcBef>
                <a:spcPts val="1000"/>
              </a:spcBef>
              <a:spcAft>
                <a:spcPts val="0"/>
              </a:spcAft>
              <a:buClr>
                <a:schemeClr val="dk1"/>
              </a:buClr>
              <a:buSzPts val="1435"/>
              <a:buNone/>
              <a:defRPr sz="1435"/>
            </a:lvl3pPr>
            <a:lvl4pPr lvl="3" algn="ctr">
              <a:lnSpc>
                <a:spcPct val="130000"/>
              </a:lnSpc>
              <a:spcBef>
                <a:spcPts val="1000"/>
              </a:spcBef>
              <a:spcAft>
                <a:spcPts val="0"/>
              </a:spcAft>
              <a:buClr>
                <a:schemeClr val="dk1"/>
              </a:buClr>
              <a:buSzPts val="1275"/>
              <a:buNone/>
              <a:defRPr sz="1275"/>
            </a:lvl4pPr>
            <a:lvl5pPr lvl="4" algn="ctr">
              <a:lnSpc>
                <a:spcPct val="130000"/>
              </a:lnSpc>
              <a:spcBef>
                <a:spcPts val="1000"/>
              </a:spcBef>
              <a:spcAft>
                <a:spcPts val="0"/>
              </a:spcAft>
              <a:buClr>
                <a:schemeClr val="dk1"/>
              </a:buClr>
              <a:buSzPts val="1275"/>
              <a:buNone/>
              <a:defRPr sz="1275"/>
            </a:lvl5pPr>
            <a:lvl6pPr lvl="5" algn="ctr">
              <a:lnSpc>
                <a:spcPct val="90000"/>
              </a:lnSpc>
              <a:spcBef>
                <a:spcPts val="1000"/>
              </a:spcBef>
              <a:spcAft>
                <a:spcPts val="0"/>
              </a:spcAft>
              <a:buClr>
                <a:schemeClr val="dk1"/>
              </a:buClr>
              <a:buSzPts val="1275"/>
              <a:buNone/>
              <a:defRPr sz="1275"/>
            </a:lvl6pPr>
            <a:lvl7pPr lvl="6" algn="ctr">
              <a:lnSpc>
                <a:spcPct val="90000"/>
              </a:lnSpc>
              <a:spcBef>
                <a:spcPts val="395"/>
              </a:spcBef>
              <a:spcAft>
                <a:spcPts val="0"/>
              </a:spcAft>
              <a:buClr>
                <a:schemeClr val="dk1"/>
              </a:buClr>
              <a:buSzPts val="1275"/>
              <a:buNone/>
              <a:defRPr sz="1275"/>
            </a:lvl7pPr>
            <a:lvl8pPr lvl="7" algn="ctr">
              <a:lnSpc>
                <a:spcPct val="90000"/>
              </a:lnSpc>
              <a:spcBef>
                <a:spcPts val="395"/>
              </a:spcBef>
              <a:spcAft>
                <a:spcPts val="0"/>
              </a:spcAft>
              <a:buClr>
                <a:schemeClr val="dk1"/>
              </a:buClr>
              <a:buSzPts val="1275"/>
              <a:buNone/>
              <a:defRPr sz="1275"/>
            </a:lvl8pPr>
            <a:lvl9pPr lvl="8" algn="ctr">
              <a:lnSpc>
                <a:spcPct val="90000"/>
              </a:lnSpc>
              <a:spcBef>
                <a:spcPts val="395"/>
              </a:spcBef>
              <a:spcAft>
                <a:spcPts val="0"/>
              </a:spcAft>
              <a:buClr>
                <a:schemeClr val="dk1"/>
              </a:buClr>
              <a:buSzPts val="1275"/>
              <a:buNone/>
              <a:defRPr sz="1275"/>
            </a:lvl9pPr>
          </a:lstStyle>
          <a:p/>
        </p:txBody>
      </p:sp>
      <p:sp>
        <p:nvSpPr>
          <p:cNvPr id="24" name="Google Shape;24;p52"/>
          <p:cNvSpPr txBox="1"/>
          <p:nvPr>
            <p:ph idx="10" type="dt"/>
          </p:nvPr>
        </p:nvSpPr>
        <p:spPr>
          <a:xfrm>
            <a:off x="4745851" y="6535402"/>
            <a:ext cx="2700000" cy="316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52"/>
          <p:cNvSpPr txBox="1"/>
          <p:nvPr>
            <p:ph idx="11" type="ftr"/>
          </p:nvPr>
        </p:nvSpPr>
        <p:spPr>
          <a:xfrm>
            <a:off x="99187" y="6535271"/>
            <a:ext cx="3913893" cy="317543"/>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2"/>
          <p:cNvSpPr txBox="1"/>
          <p:nvPr>
            <p:ph idx="12" type="sldNum"/>
          </p:nvPr>
        </p:nvSpPr>
        <p:spPr>
          <a:xfrm>
            <a:off x="10696236" y="6604427"/>
            <a:ext cx="1412505" cy="31696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r>
              <a:rPr lang="en-US"/>
              <a:t>第</a:t>
            </a:r>
            <a:fld id="{00000000-1234-1234-1234-123412341234}" type="slidenum">
              <a:rPr lang="en-US"/>
              <a:t>‹#›</a:t>
            </a:fld>
            <a:r>
              <a:rPr lang="en-US"/>
              <a:t>页</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节标题" type="secHead">
  <p:cSld name="SECTION_HEADER">
    <p:spTree>
      <p:nvGrpSpPr>
        <p:cNvPr id="27" name="Shape 27"/>
        <p:cNvGrpSpPr/>
        <p:nvPr/>
      </p:nvGrpSpPr>
      <p:grpSpPr>
        <a:xfrm>
          <a:off x="0" y="0"/>
          <a:ext cx="0" cy="0"/>
          <a:chOff x="0" y="0"/>
          <a:chExt cx="0" cy="0"/>
        </a:xfrm>
      </p:grpSpPr>
      <p:sp>
        <p:nvSpPr>
          <p:cNvPr id="28" name="Google Shape;28;p53"/>
          <p:cNvSpPr txBox="1"/>
          <p:nvPr>
            <p:ph type="title"/>
          </p:nvPr>
        </p:nvSpPr>
        <p:spPr>
          <a:xfrm>
            <a:off x="669930" y="3808730"/>
            <a:ext cx="10852237" cy="624845"/>
          </a:xfrm>
          <a:prstGeom prst="rect">
            <a:avLst/>
          </a:prstGeom>
          <a:noFill/>
          <a:ln>
            <a:noFill/>
          </a:ln>
        </p:spPr>
        <p:txBody>
          <a:bodyPr anchorCtr="0" anchor="t" bIns="38100" lIns="101600" spcFirstLastPara="1" rIns="63500" wrap="square" tIns="38100">
            <a:noAutofit/>
          </a:bodyPr>
          <a:lstStyle>
            <a:lvl1pPr lvl="0" algn="l">
              <a:lnSpc>
                <a:spcPct val="100000"/>
              </a:lnSpc>
              <a:spcBef>
                <a:spcPts val="0"/>
              </a:spcBef>
              <a:spcAft>
                <a:spcPts val="0"/>
              </a:spcAft>
              <a:buClr>
                <a:schemeClr val="dk1"/>
              </a:buClr>
              <a:buSzPts val="2870"/>
              <a:buFont typeface="Arial"/>
              <a:buNone/>
              <a:defRPr b="0" sz="2870" u="none" cap="none" strike="noStrike">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3"/>
          <p:cNvSpPr txBox="1"/>
          <p:nvPr>
            <p:ph idx="1" type="body"/>
          </p:nvPr>
        </p:nvSpPr>
        <p:spPr>
          <a:xfrm>
            <a:off x="669925" y="4511675"/>
            <a:ext cx="10852237" cy="1077985"/>
          </a:xfrm>
          <a:prstGeom prst="rect">
            <a:avLst/>
          </a:prstGeom>
          <a:noFill/>
          <a:ln>
            <a:noFill/>
          </a:ln>
        </p:spPr>
        <p:txBody>
          <a:bodyPr anchorCtr="0" anchor="t" bIns="38100" lIns="101600" spcFirstLastPara="1" rIns="76200" wrap="square" tIns="38100">
            <a:noAutofit/>
          </a:bodyPr>
          <a:lstStyle>
            <a:lvl1pPr indent="-228600" lvl="0" marL="457200" algn="l">
              <a:lnSpc>
                <a:spcPct val="130000"/>
              </a:lnSpc>
              <a:spcBef>
                <a:spcPts val="0"/>
              </a:spcBef>
              <a:spcAft>
                <a:spcPts val="0"/>
              </a:spcAft>
              <a:buClr>
                <a:schemeClr val="dk1"/>
              </a:buClr>
              <a:buSzPts val="1275"/>
              <a:buNone/>
              <a:defRPr b="0" i="0" sz="1275" u="none" cap="none" strike="noStrike">
                <a:solidFill>
                  <a:schemeClr val="dk1"/>
                </a:solidFill>
                <a:latin typeface="Arial"/>
                <a:ea typeface="Arial"/>
                <a:cs typeface="Arial"/>
                <a:sym typeface="Arial"/>
              </a:defRPr>
            </a:lvl1pPr>
            <a:lvl2pPr indent="-228600" lvl="1" marL="914400" algn="l">
              <a:lnSpc>
                <a:spcPct val="130000"/>
              </a:lnSpc>
              <a:spcBef>
                <a:spcPts val="1000"/>
              </a:spcBef>
              <a:spcAft>
                <a:spcPts val="0"/>
              </a:spcAft>
              <a:buClr>
                <a:srgbClr val="888888"/>
              </a:buClr>
              <a:buSzPts val="1595"/>
              <a:buNone/>
              <a:defRPr sz="1595">
                <a:solidFill>
                  <a:srgbClr val="888888"/>
                </a:solidFill>
              </a:defRPr>
            </a:lvl2pPr>
            <a:lvl3pPr indent="-228600" lvl="2" marL="1371600" algn="l">
              <a:lnSpc>
                <a:spcPct val="130000"/>
              </a:lnSpc>
              <a:spcBef>
                <a:spcPts val="1000"/>
              </a:spcBef>
              <a:spcAft>
                <a:spcPts val="0"/>
              </a:spcAft>
              <a:buClr>
                <a:srgbClr val="888888"/>
              </a:buClr>
              <a:buSzPts val="1435"/>
              <a:buNone/>
              <a:defRPr sz="1435">
                <a:solidFill>
                  <a:srgbClr val="888888"/>
                </a:solidFill>
              </a:defRPr>
            </a:lvl3pPr>
            <a:lvl4pPr indent="-228600" lvl="3" marL="1828800" algn="l">
              <a:lnSpc>
                <a:spcPct val="130000"/>
              </a:lnSpc>
              <a:spcBef>
                <a:spcPts val="1000"/>
              </a:spcBef>
              <a:spcAft>
                <a:spcPts val="0"/>
              </a:spcAft>
              <a:buClr>
                <a:srgbClr val="888888"/>
              </a:buClr>
              <a:buSzPts val="1275"/>
              <a:buNone/>
              <a:defRPr sz="1275">
                <a:solidFill>
                  <a:srgbClr val="888888"/>
                </a:solidFill>
              </a:defRPr>
            </a:lvl4pPr>
            <a:lvl5pPr indent="-228600" lvl="4" marL="2286000" algn="l">
              <a:lnSpc>
                <a:spcPct val="130000"/>
              </a:lnSpc>
              <a:spcBef>
                <a:spcPts val="1000"/>
              </a:spcBef>
              <a:spcAft>
                <a:spcPts val="0"/>
              </a:spcAft>
              <a:buClr>
                <a:srgbClr val="888888"/>
              </a:buClr>
              <a:buSzPts val="1275"/>
              <a:buNone/>
              <a:defRPr sz="1275">
                <a:solidFill>
                  <a:srgbClr val="888888"/>
                </a:solidFill>
              </a:defRPr>
            </a:lvl5pPr>
            <a:lvl6pPr indent="-228600" lvl="5" marL="2743200" algn="l">
              <a:lnSpc>
                <a:spcPct val="90000"/>
              </a:lnSpc>
              <a:spcBef>
                <a:spcPts val="1000"/>
              </a:spcBef>
              <a:spcAft>
                <a:spcPts val="0"/>
              </a:spcAft>
              <a:buClr>
                <a:srgbClr val="888888"/>
              </a:buClr>
              <a:buSzPts val="1275"/>
              <a:buNone/>
              <a:defRPr sz="1275">
                <a:solidFill>
                  <a:srgbClr val="888888"/>
                </a:solidFill>
              </a:defRPr>
            </a:lvl6pPr>
            <a:lvl7pPr indent="-228600" lvl="6" marL="3200400" algn="l">
              <a:lnSpc>
                <a:spcPct val="90000"/>
              </a:lnSpc>
              <a:spcBef>
                <a:spcPts val="395"/>
              </a:spcBef>
              <a:spcAft>
                <a:spcPts val="0"/>
              </a:spcAft>
              <a:buClr>
                <a:srgbClr val="888888"/>
              </a:buClr>
              <a:buSzPts val="1275"/>
              <a:buNone/>
              <a:defRPr sz="1275">
                <a:solidFill>
                  <a:srgbClr val="888888"/>
                </a:solidFill>
              </a:defRPr>
            </a:lvl7pPr>
            <a:lvl8pPr indent="-228600" lvl="7" marL="3657600" algn="l">
              <a:lnSpc>
                <a:spcPct val="90000"/>
              </a:lnSpc>
              <a:spcBef>
                <a:spcPts val="395"/>
              </a:spcBef>
              <a:spcAft>
                <a:spcPts val="0"/>
              </a:spcAft>
              <a:buClr>
                <a:srgbClr val="888888"/>
              </a:buClr>
              <a:buSzPts val="1275"/>
              <a:buNone/>
              <a:defRPr sz="1275">
                <a:solidFill>
                  <a:srgbClr val="888888"/>
                </a:solidFill>
              </a:defRPr>
            </a:lvl8pPr>
            <a:lvl9pPr indent="-228600" lvl="8" marL="4114800" algn="l">
              <a:lnSpc>
                <a:spcPct val="90000"/>
              </a:lnSpc>
              <a:spcBef>
                <a:spcPts val="395"/>
              </a:spcBef>
              <a:spcAft>
                <a:spcPts val="0"/>
              </a:spcAft>
              <a:buClr>
                <a:srgbClr val="888888"/>
              </a:buClr>
              <a:buSzPts val="1275"/>
              <a:buNone/>
              <a:defRPr sz="1275">
                <a:solidFill>
                  <a:srgbClr val="888888"/>
                </a:solidFill>
              </a:defRPr>
            </a:lvl9pPr>
          </a:lstStyle>
          <a:p/>
        </p:txBody>
      </p:sp>
      <p:sp>
        <p:nvSpPr>
          <p:cNvPr id="30" name="Google Shape;30;p53"/>
          <p:cNvSpPr txBox="1"/>
          <p:nvPr>
            <p:ph idx="10" type="dt"/>
          </p:nvPr>
        </p:nvSpPr>
        <p:spPr>
          <a:xfrm>
            <a:off x="4745851" y="6535402"/>
            <a:ext cx="2700000" cy="316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3"/>
          <p:cNvSpPr txBox="1"/>
          <p:nvPr>
            <p:ph idx="11" type="ftr"/>
          </p:nvPr>
        </p:nvSpPr>
        <p:spPr>
          <a:xfrm>
            <a:off x="5906" y="6535402"/>
            <a:ext cx="3960000" cy="3168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3"/>
          <p:cNvSpPr txBox="1"/>
          <p:nvPr>
            <p:ph idx="12" type="sldNum"/>
          </p:nvPr>
        </p:nvSpPr>
        <p:spPr>
          <a:xfrm>
            <a:off x="10836690" y="6535271"/>
            <a:ext cx="1256848" cy="31696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r>
              <a:rPr lang="en-US"/>
              <a:t>第</a:t>
            </a:r>
            <a:fld id="{00000000-1234-1234-1234-123412341234}" type="slidenum">
              <a:rPr lang="en-US"/>
              <a:t>‹#›</a:t>
            </a:fld>
            <a:r>
              <a:rPr lang="en-US"/>
              <a:t>页</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两栏内容" type="twoObj">
  <p:cSld name="TWO_OBJECTS">
    <p:spTree>
      <p:nvGrpSpPr>
        <p:cNvPr id="33" name="Shape 33"/>
        <p:cNvGrpSpPr/>
        <p:nvPr/>
      </p:nvGrpSpPr>
      <p:grpSpPr>
        <a:xfrm>
          <a:off x="0" y="0"/>
          <a:ext cx="0" cy="0"/>
          <a:chOff x="0" y="0"/>
          <a:chExt cx="0" cy="0"/>
        </a:xfrm>
      </p:grpSpPr>
      <p:sp>
        <p:nvSpPr>
          <p:cNvPr id="34" name="Google Shape;34;p54"/>
          <p:cNvSpPr txBox="1"/>
          <p:nvPr>
            <p:ph type="title"/>
          </p:nvPr>
        </p:nvSpPr>
        <p:spPr>
          <a:xfrm>
            <a:off x="669882" y="432000"/>
            <a:ext cx="10852237" cy="648000"/>
          </a:xfrm>
          <a:prstGeom prst="rect">
            <a:avLst/>
          </a:prstGeom>
          <a:noFill/>
          <a:ln>
            <a:noFill/>
          </a:ln>
        </p:spPr>
        <p:txBody>
          <a:bodyPr anchorCtr="0" anchor="ctr" bIns="38100" lIns="101600" spcFirstLastPara="1" rIns="76200" wrap="square" tIns="38100">
            <a:noAutofit/>
          </a:bodyPr>
          <a:lstStyle>
            <a:lvl1pPr lvl="0" marR="0" algn="l">
              <a:lnSpc>
                <a:spcPct val="100000"/>
              </a:lnSpc>
              <a:spcBef>
                <a:spcPts val="0"/>
              </a:spcBef>
              <a:spcAft>
                <a:spcPts val="0"/>
              </a:spcAft>
              <a:buClr>
                <a:schemeClr val="dk1"/>
              </a:buClr>
              <a:buSzPts val="2230"/>
              <a:buFont typeface="Arial"/>
              <a:buNone/>
              <a:defRPr b="1" i="0" sz="2230" u="none" cap="none" strike="noStrik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4"/>
          <p:cNvSpPr txBox="1"/>
          <p:nvPr>
            <p:ph idx="1" type="body"/>
          </p:nvPr>
        </p:nvSpPr>
        <p:spPr>
          <a:xfrm>
            <a:off x="669930" y="1296000"/>
            <a:ext cx="5283243" cy="5040000"/>
          </a:xfrm>
          <a:prstGeom prst="rect">
            <a:avLst/>
          </a:prstGeom>
          <a:noFill/>
          <a:ln>
            <a:noFill/>
          </a:ln>
        </p:spPr>
        <p:txBody>
          <a:bodyPr anchorCtr="0" anchor="t" bIns="0" lIns="101600" spcFirstLastPara="1" rIns="82550" wrap="square" tIns="0">
            <a:noAutofit/>
          </a:bodyPr>
          <a:lstStyle>
            <a:lvl1pPr indent="-309563" lvl="0" marL="457200" marR="0" algn="l">
              <a:lnSpc>
                <a:spcPct val="130000"/>
              </a:lnSpc>
              <a:spcBef>
                <a:spcPts val="0"/>
              </a:spcBef>
              <a:spcAft>
                <a:spcPts val="0"/>
              </a:spcAft>
              <a:buClr>
                <a:srgbClr val="3F3F3F"/>
              </a:buClr>
              <a:buSzPts val="1275"/>
              <a:buFont typeface="Arial"/>
              <a:buChar char="•"/>
              <a:defRPr b="0" i="0" sz="1275" u="none" cap="none" strike="noStrike">
                <a:solidFill>
                  <a:srgbClr val="3F3F3F"/>
                </a:solidFill>
                <a:latin typeface="Arial"/>
                <a:ea typeface="Arial"/>
                <a:cs typeface="Arial"/>
                <a:sym typeface="Arial"/>
              </a:defRPr>
            </a:lvl1pPr>
            <a:lvl2pPr indent="-309563" lvl="1" marL="914400" marR="0" algn="l">
              <a:lnSpc>
                <a:spcPct val="130000"/>
              </a:lnSpc>
              <a:spcBef>
                <a:spcPts val="1000"/>
              </a:spcBef>
              <a:spcAft>
                <a:spcPts val="0"/>
              </a:spcAft>
              <a:buClr>
                <a:srgbClr val="3F3F3F"/>
              </a:buClr>
              <a:buSzPts val="1275"/>
              <a:buFont typeface="Arial"/>
              <a:buChar char="•"/>
              <a:defRPr b="0" i="0" sz="1275" u="none" cap="none" strike="noStrike">
                <a:solidFill>
                  <a:srgbClr val="3F3F3F"/>
                </a:solidFill>
                <a:latin typeface="Arial"/>
                <a:ea typeface="Arial"/>
                <a:cs typeface="Arial"/>
                <a:sym typeface="Arial"/>
              </a:defRPr>
            </a:lvl2pPr>
            <a:lvl3pPr indent="-309563" lvl="2" marL="1371600" marR="0" algn="l">
              <a:lnSpc>
                <a:spcPct val="130000"/>
              </a:lnSpc>
              <a:spcBef>
                <a:spcPts val="1000"/>
              </a:spcBef>
              <a:spcAft>
                <a:spcPts val="0"/>
              </a:spcAft>
              <a:buClr>
                <a:srgbClr val="3F3F3F"/>
              </a:buClr>
              <a:buSzPts val="1275"/>
              <a:buFont typeface="Arial"/>
              <a:buChar char="•"/>
              <a:defRPr b="0" i="0" sz="1275" u="none" cap="none" strike="noStrike">
                <a:solidFill>
                  <a:srgbClr val="3F3F3F"/>
                </a:solidFill>
                <a:latin typeface="Arial"/>
                <a:ea typeface="Arial"/>
                <a:cs typeface="Arial"/>
                <a:sym typeface="Arial"/>
              </a:defRPr>
            </a:lvl3pPr>
            <a:lvl4pPr indent="-309563" lvl="3" marL="1828800" marR="0" algn="l">
              <a:lnSpc>
                <a:spcPct val="130000"/>
              </a:lnSpc>
              <a:spcBef>
                <a:spcPts val="1000"/>
              </a:spcBef>
              <a:spcAft>
                <a:spcPts val="0"/>
              </a:spcAft>
              <a:buClr>
                <a:srgbClr val="3F3F3F"/>
              </a:buClr>
              <a:buSzPts val="1275"/>
              <a:buFont typeface="Arial"/>
              <a:buChar char="•"/>
              <a:defRPr b="0" i="0" sz="1275" u="none" cap="none" strike="noStrike">
                <a:solidFill>
                  <a:srgbClr val="3F3F3F"/>
                </a:solidFill>
                <a:latin typeface="Arial"/>
                <a:ea typeface="Arial"/>
                <a:cs typeface="Arial"/>
                <a:sym typeface="Arial"/>
              </a:defRPr>
            </a:lvl4pPr>
            <a:lvl5pPr indent="-309563" lvl="4" marL="2286000" marR="0" algn="l">
              <a:lnSpc>
                <a:spcPct val="130000"/>
              </a:lnSpc>
              <a:spcBef>
                <a:spcPts val="1000"/>
              </a:spcBef>
              <a:spcAft>
                <a:spcPts val="0"/>
              </a:spcAft>
              <a:buClr>
                <a:srgbClr val="3F3F3F"/>
              </a:buClr>
              <a:buSzPts val="1275"/>
              <a:buFont typeface="Arial"/>
              <a:buChar char="•"/>
              <a:defRPr b="0" i="0" sz="1275" u="none" cap="none" strike="noStrike">
                <a:solidFill>
                  <a:srgbClr val="3F3F3F"/>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395"/>
              </a:spcBef>
              <a:spcAft>
                <a:spcPts val="0"/>
              </a:spcAft>
              <a:buClr>
                <a:schemeClr val="dk1"/>
              </a:buClr>
              <a:buSzPts val="1800"/>
              <a:buChar char="•"/>
              <a:defRPr/>
            </a:lvl7pPr>
            <a:lvl8pPr indent="-342900" lvl="7" marL="3657600" algn="l">
              <a:lnSpc>
                <a:spcPct val="90000"/>
              </a:lnSpc>
              <a:spcBef>
                <a:spcPts val="395"/>
              </a:spcBef>
              <a:spcAft>
                <a:spcPts val="0"/>
              </a:spcAft>
              <a:buClr>
                <a:schemeClr val="dk1"/>
              </a:buClr>
              <a:buSzPts val="1800"/>
              <a:buChar char="•"/>
              <a:defRPr/>
            </a:lvl8pPr>
            <a:lvl9pPr indent="-342900" lvl="8" marL="4114800" algn="l">
              <a:lnSpc>
                <a:spcPct val="90000"/>
              </a:lnSpc>
              <a:spcBef>
                <a:spcPts val="395"/>
              </a:spcBef>
              <a:spcAft>
                <a:spcPts val="0"/>
              </a:spcAft>
              <a:buClr>
                <a:schemeClr val="dk1"/>
              </a:buClr>
              <a:buSzPts val="1800"/>
              <a:buChar char="•"/>
              <a:defRPr/>
            </a:lvl9pPr>
          </a:lstStyle>
          <a:p/>
        </p:txBody>
      </p:sp>
      <p:sp>
        <p:nvSpPr>
          <p:cNvPr id="36" name="Google Shape;36;p54"/>
          <p:cNvSpPr txBox="1"/>
          <p:nvPr>
            <p:ph idx="2" type="body"/>
          </p:nvPr>
        </p:nvSpPr>
        <p:spPr>
          <a:xfrm>
            <a:off x="6238877" y="1296000"/>
            <a:ext cx="5283243" cy="5040000"/>
          </a:xfrm>
          <a:prstGeom prst="rect">
            <a:avLst/>
          </a:prstGeom>
          <a:noFill/>
          <a:ln>
            <a:noFill/>
          </a:ln>
        </p:spPr>
        <p:txBody>
          <a:bodyPr anchorCtr="0" anchor="t" bIns="0" lIns="101600" spcFirstLastPara="1" rIns="82550" wrap="square" tIns="0">
            <a:noAutofit/>
          </a:bodyPr>
          <a:lstStyle>
            <a:lvl1pPr indent="-309563" lvl="0" marL="457200" algn="l">
              <a:lnSpc>
                <a:spcPct val="130000"/>
              </a:lnSpc>
              <a:spcBef>
                <a:spcPts val="0"/>
              </a:spcBef>
              <a:spcAft>
                <a:spcPts val="0"/>
              </a:spcAft>
              <a:buClr>
                <a:srgbClr val="3F3F3F"/>
              </a:buClr>
              <a:buSzPts val="1275"/>
              <a:buChar char="•"/>
              <a:defRPr sz="1275">
                <a:solidFill>
                  <a:srgbClr val="3F3F3F"/>
                </a:solidFill>
              </a:defRPr>
            </a:lvl1pPr>
            <a:lvl2pPr indent="-309563" lvl="1" marL="914400" algn="l">
              <a:lnSpc>
                <a:spcPct val="130000"/>
              </a:lnSpc>
              <a:spcBef>
                <a:spcPts val="1000"/>
              </a:spcBef>
              <a:spcAft>
                <a:spcPts val="0"/>
              </a:spcAft>
              <a:buClr>
                <a:srgbClr val="3F3F3F"/>
              </a:buClr>
              <a:buSzPts val="1275"/>
              <a:buChar char="•"/>
              <a:defRPr sz="1275">
                <a:solidFill>
                  <a:srgbClr val="3F3F3F"/>
                </a:solidFill>
              </a:defRPr>
            </a:lvl2pPr>
            <a:lvl3pPr indent="-309563" lvl="2" marL="1371600" algn="l">
              <a:lnSpc>
                <a:spcPct val="130000"/>
              </a:lnSpc>
              <a:spcBef>
                <a:spcPts val="1000"/>
              </a:spcBef>
              <a:spcAft>
                <a:spcPts val="0"/>
              </a:spcAft>
              <a:buClr>
                <a:srgbClr val="3F3F3F"/>
              </a:buClr>
              <a:buSzPts val="1275"/>
              <a:buChar char="•"/>
              <a:defRPr sz="1275">
                <a:solidFill>
                  <a:srgbClr val="3F3F3F"/>
                </a:solidFill>
              </a:defRPr>
            </a:lvl3pPr>
            <a:lvl4pPr indent="-309563" lvl="3" marL="1828800" algn="l">
              <a:lnSpc>
                <a:spcPct val="130000"/>
              </a:lnSpc>
              <a:spcBef>
                <a:spcPts val="1000"/>
              </a:spcBef>
              <a:spcAft>
                <a:spcPts val="0"/>
              </a:spcAft>
              <a:buClr>
                <a:srgbClr val="3F3F3F"/>
              </a:buClr>
              <a:buSzPts val="1275"/>
              <a:buChar char="•"/>
              <a:defRPr sz="1275">
                <a:solidFill>
                  <a:srgbClr val="3F3F3F"/>
                </a:solidFill>
              </a:defRPr>
            </a:lvl4pPr>
            <a:lvl5pPr indent="-309563" lvl="4" marL="2286000" algn="l">
              <a:lnSpc>
                <a:spcPct val="130000"/>
              </a:lnSpc>
              <a:spcBef>
                <a:spcPts val="1000"/>
              </a:spcBef>
              <a:spcAft>
                <a:spcPts val="0"/>
              </a:spcAft>
              <a:buClr>
                <a:srgbClr val="3F3F3F"/>
              </a:buClr>
              <a:buSzPts val="1275"/>
              <a:buChar char="•"/>
              <a:defRPr sz="1275">
                <a:solidFill>
                  <a:srgbClr val="3F3F3F"/>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395"/>
              </a:spcBef>
              <a:spcAft>
                <a:spcPts val="0"/>
              </a:spcAft>
              <a:buClr>
                <a:schemeClr val="dk1"/>
              </a:buClr>
              <a:buSzPts val="1800"/>
              <a:buChar char="•"/>
              <a:defRPr/>
            </a:lvl7pPr>
            <a:lvl8pPr indent="-342900" lvl="7" marL="3657600" algn="l">
              <a:lnSpc>
                <a:spcPct val="90000"/>
              </a:lnSpc>
              <a:spcBef>
                <a:spcPts val="395"/>
              </a:spcBef>
              <a:spcAft>
                <a:spcPts val="0"/>
              </a:spcAft>
              <a:buClr>
                <a:schemeClr val="dk1"/>
              </a:buClr>
              <a:buSzPts val="1800"/>
              <a:buChar char="•"/>
              <a:defRPr/>
            </a:lvl8pPr>
            <a:lvl9pPr indent="-342900" lvl="8" marL="4114800" algn="l">
              <a:lnSpc>
                <a:spcPct val="90000"/>
              </a:lnSpc>
              <a:spcBef>
                <a:spcPts val="395"/>
              </a:spcBef>
              <a:spcAft>
                <a:spcPts val="0"/>
              </a:spcAft>
              <a:buClr>
                <a:schemeClr val="dk1"/>
              </a:buClr>
              <a:buSzPts val="1800"/>
              <a:buChar char="•"/>
              <a:defRPr/>
            </a:lvl9pPr>
          </a:lstStyle>
          <a:p/>
        </p:txBody>
      </p:sp>
      <p:sp>
        <p:nvSpPr>
          <p:cNvPr id="37" name="Google Shape;37;p54"/>
          <p:cNvSpPr txBox="1"/>
          <p:nvPr>
            <p:ph idx="10" type="dt"/>
          </p:nvPr>
        </p:nvSpPr>
        <p:spPr>
          <a:xfrm>
            <a:off x="4745851" y="6535402"/>
            <a:ext cx="2700000" cy="316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4"/>
          <p:cNvSpPr txBox="1"/>
          <p:nvPr>
            <p:ph idx="11" type="ftr"/>
          </p:nvPr>
        </p:nvSpPr>
        <p:spPr>
          <a:xfrm>
            <a:off x="5906" y="6609169"/>
            <a:ext cx="3960000" cy="3168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4"/>
          <p:cNvSpPr txBox="1"/>
          <p:nvPr>
            <p:ph idx="12" type="sldNum"/>
          </p:nvPr>
        </p:nvSpPr>
        <p:spPr>
          <a:xfrm>
            <a:off x="10897505" y="6604427"/>
            <a:ext cx="1196032" cy="31696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r>
              <a:rPr lang="en-US"/>
              <a:t>第</a:t>
            </a:r>
            <a:fld id="{00000000-1234-1234-1234-123412341234}" type="slidenum">
              <a:rPr lang="en-US"/>
              <a:t>‹#›</a:t>
            </a:fld>
            <a:r>
              <a:rPr lang="en-US"/>
              <a:t>页</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较" type="twoTxTwoObj">
  <p:cSld name="TWO_OBJECTS_WITH_TEXT">
    <p:spTree>
      <p:nvGrpSpPr>
        <p:cNvPr id="40" name="Shape 40"/>
        <p:cNvGrpSpPr/>
        <p:nvPr/>
      </p:nvGrpSpPr>
      <p:grpSpPr>
        <a:xfrm>
          <a:off x="0" y="0"/>
          <a:ext cx="0" cy="0"/>
          <a:chOff x="0" y="0"/>
          <a:chExt cx="0" cy="0"/>
        </a:xfrm>
      </p:grpSpPr>
      <p:sp>
        <p:nvSpPr>
          <p:cNvPr id="41" name="Google Shape;41;p55"/>
          <p:cNvSpPr txBox="1"/>
          <p:nvPr>
            <p:ph type="title"/>
          </p:nvPr>
        </p:nvSpPr>
        <p:spPr>
          <a:xfrm>
            <a:off x="669882" y="432000"/>
            <a:ext cx="10852237" cy="648000"/>
          </a:xfrm>
          <a:prstGeom prst="rect">
            <a:avLst/>
          </a:prstGeom>
          <a:noFill/>
          <a:ln>
            <a:noFill/>
          </a:ln>
        </p:spPr>
        <p:txBody>
          <a:bodyPr anchorCtr="0" anchor="ctr" bIns="38100" lIns="101600" spcFirstLastPara="1" rIns="76200" wrap="square" tIns="38100">
            <a:noAutofit/>
          </a:bodyPr>
          <a:lstStyle>
            <a:lvl1pPr lvl="0" marR="0" algn="l">
              <a:lnSpc>
                <a:spcPct val="100000"/>
              </a:lnSpc>
              <a:spcBef>
                <a:spcPts val="0"/>
              </a:spcBef>
              <a:spcAft>
                <a:spcPts val="0"/>
              </a:spcAft>
              <a:buClr>
                <a:schemeClr val="dk1"/>
              </a:buClr>
              <a:buSzPts val="2230"/>
              <a:buFont typeface="Arial"/>
              <a:buNone/>
              <a:defRPr b="1" i="0" sz="2230" u="none" cap="none" strike="noStrik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55"/>
          <p:cNvSpPr txBox="1"/>
          <p:nvPr>
            <p:ph idx="1" type="body"/>
          </p:nvPr>
        </p:nvSpPr>
        <p:spPr>
          <a:xfrm>
            <a:off x="669930" y="1296000"/>
            <a:ext cx="5283243" cy="381003"/>
          </a:xfrm>
          <a:prstGeom prst="rect">
            <a:avLst/>
          </a:prstGeom>
          <a:noFill/>
          <a:ln>
            <a:noFill/>
          </a:ln>
        </p:spPr>
        <p:txBody>
          <a:bodyPr anchorCtr="0" anchor="t" bIns="38100" lIns="101600" spcFirstLastPara="1" rIns="76200" wrap="square" tIns="38100">
            <a:noAutofit/>
          </a:bodyPr>
          <a:lstStyle>
            <a:lvl1pPr indent="-228600" lvl="0" marL="457200" algn="l">
              <a:lnSpc>
                <a:spcPct val="100000"/>
              </a:lnSpc>
              <a:spcBef>
                <a:spcPts val="0"/>
              </a:spcBef>
              <a:spcAft>
                <a:spcPts val="0"/>
              </a:spcAft>
              <a:buClr>
                <a:schemeClr val="dk1"/>
              </a:buClr>
              <a:buSzPts val="1595"/>
              <a:buNone/>
              <a:defRPr b="1" sz="1595" u="none" cap="none" strike="noStrike">
                <a:solidFill>
                  <a:schemeClr val="dk1"/>
                </a:solidFill>
              </a:defRPr>
            </a:lvl1pPr>
            <a:lvl2pPr indent="-228600" lvl="1" marL="914400" algn="l">
              <a:lnSpc>
                <a:spcPct val="130000"/>
              </a:lnSpc>
              <a:spcBef>
                <a:spcPts val="0"/>
              </a:spcBef>
              <a:spcAft>
                <a:spcPts val="0"/>
              </a:spcAft>
              <a:buClr>
                <a:schemeClr val="dk1"/>
              </a:buClr>
              <a:buSzPts val="1595"/>
              <a:buNone/>
              <a:defRPr b="1" sz="1595"/>
            </a:lvl2pPr>
            <a:lvl3pPr indent="-228600" lvl="2" marL="1371600" algn="l">
              <a:lnSpc>
                <a:spcPct val="130000"/>
              </a:lnSpc>
              <a:spcBef>
                <a:spcPts val="1000"/>
              </a:spcBef>
              <a:spcAft>
                <a:spcPts val="0"/>
              </a:spcAft>
              <a:buClr>
                <a:schemeClr val="dk1"/>
              </a:buClr>
              <a:buSzPts val="1435"/>
              <a:buNone/>
              <a:defRPr b="1" sz="1435"/>
            </a:lvl3pPr>
            <a:lvl4pPr indent="-228600" lvl="3" marL="1828800" algn="l">
              <a:lnSpc>
                <a:spcPct val="130000"/>
              </a:lnSpc>
              <a:spcBef>
                <a:spcPts val="1000"/>
              </a:spcBef>
              <a:spcAft>
                <a:spcPts val="0"/>
              </a:spcAft>
              <a:buClr>
                <a:schemeClr val="dk1"/>
              </a:buClr>
              <a:buSzPts val="1275"/>
              <a:buNone/>
              <a:defRPr b="1" sz="1275"/>
            </a:lvl4pPr>
            <a:lvl5pPr indent="-228600" lvl="4" marL="2286000" algn="l">
              <a:lnSpc>
                <a:spcPct val="130000"/>
              </a:lnSpc>
              <a:spcBef>
                <a:spcPts val="1000"/>
              </a:spcBef>
              <a:spcAft>
                <a:spcPts val="0"/>
              </a:spcAft>
              <a:buClr>
                <a:schemeClr val="dk1"/>
              </a:buClr>
              <a:buSzPts val="1275"/>
              <a:buNone/>
              <a:defRPr b="1" sz="1275"/>
            </a:lvl5pPr>
            <a:lvl6pPr indent="-228600" lvl="5" marL="2743200" algn="l">
              <a:lnSpc>
                <a:spcPct val="90000"/>
              </a:lnSpc>
              <a:spcBef>
                <a:spcPts val="1000"/>
              </a:spcBef>
              <a:spcAft>
                <a:spcPts val="0"/>
              </a:spcAft>
              <a:buClr>
                <a:schemeClr val="dk1"/>
              </a:buClr>
              <a:buSzPts val="1275"/>
              <a:buNone/>
              <a:defRPr b="1" sz="1275"/>
            </a:lvl6pPr>
            <a:lvl7pPr indent="-228600" lvl="6" marL="3200400" algn="l">
              <a:lnSpc>
                <a:spcPct val="90000"/>
              </a:lnSpc>
              <a:spcBef>
                <a:spcPts val="395"/>
              </a:spcBef>
              <a:spcAft>
                <a:spcPts val="0"/>
              </a:spcAft>
              <a:buClr>
                <a:schemeClr val="dk1"/>
              </a:buClr>
              <a:buSzPts val="1275"/>
              <a:buNone/>
              <a:defRPr b="1" sz="1275"/>
            </a:lvl7pPr>
            <a:lvl8pPr indent="-228600" lvl="7" marL="3657600" algn="l">
              <a:lnSpc>
                <a:spcPct val="90000"/>
              </a:lnSpc>
              <a:spcBef>
                <a:spcPts val="395"/>
              </a:spcBef>
              <a:spcAft>
                <a:spcPts val="0"/>
              </a:spcAft>
              <a:buClr>
                <a:schemeClr val="dk1"/>
              </a:buClr>
              <a:buSzPts val="1275"/>
              <a:buNone/>
              <a:defRPr b="1" sz="1275"/>
            </a:lvl8pPr>
            <a:lvl9pPr indent="-228600" lvl="8" marL="4114800" algn="l">
              <a:lnSpc>
                <a:spcPct val="90000"/>
              </a:lnSpc>
              <a:spcBef>
                <a:spcPts val="395"/>
              </a:spcBef>
              <a:spcAft>
                <a:spcPts val="0"/>
              </a:spcAft>
              <a:buClr>
                <a:schemeClr val="dk1"/>
              </a:buClr>
              <a:buSzPts val="1275"/>
              <a:buNone/>
              <a:defRPr b="1" sz="1275"/>
            </a:lvl9pPr>
          </a:lstStyle>
          <a:p/>
        </p:txBody>
      </p:sp>
      <p:sp>
        <p:nvSpPr>
          <p:cNvPr id="43" name="Google Shape;43;p55"/>
          <p:cNvSpPr txBox="1"/>
          <p:nvPr>
            <p:ph idx="2" type="body"/>
          </p:nvPr>
        </p:nvSpPr>
        <p:spPr>
          <a:xfrm>
            <a:off x="669925" y="1789043"/>
            <a:ext cx="5283200" cy="4552234"/>
          </a:xfrm>
          <a:prstGeom prst="rect">
            <a:avLst/>
          </a:prstGeom>
          <a:noFill/>
          <a:ln>
            <a:noFill/>
          </a:ln>
        </p:spPr>
        <p:txBody>
          <a:bodyPr anchorCtr="0" anchor="t" bIns="0" lIns="101600" spcFirstLastPara="1" rIns="82550" wrap="square" tIns="0">
            <a:noAutofit/>
          </a:bodyPr>
          <a:lstStyle>
            <a:lvl1pPr indent="-309563" lvl="0" marL="457200" marR="0" algn="l">
              <a:lnSpc>
                <a:spcPct val="130000"/>
              </a:lnSpc>
              <a:spcBef>
                <a:spcPts val="0"/>
              </a:spcBef>
              <a:spcAft>
                <a:spcPts val="0"/>
              </a:spcAft>
              <a:buClr>
                <a:srgbClr val="3F3F3F"/>
              </a:buClr>
              <a:buSzPts val="1275"/>
              <a:buFont typeface="Arial"/>
              <a:buChar char="•"/>
              <a:defRPr b="0" i="0" sz="1275" u="none" cap="none" strike="noStrike">
                <a:solidFill>
                  <a:srgbClr val="3F3F3F"/>
                </a:solidFill>
                <a:latin typeface="Arial"/>
                <a:ea typeface="Arial"/>
                <a:cs typeface="Arial"/>
                <a:sym typeface="Arial"/>
              </a:defRPr>
            </a:lvl1pPr>
            <a:lvl2pPr indent="-309563" lvl="1" marL="914400" marR="0" algn="l">
              <a:lnSpc>
                <a:spcPct val="130000"/>
              </a:lnSpc>
              <a:spcBef>
                <a:spcPts val="1000"/>
              </a:spcBef>
              <a:spcAft>
                <a:spcPts val="0"/>
              </a:spcAft>
              <a:buClr>
                <a:srgbClr val="3F3F3F"/>
              </a:buClr>
              <a:buSzPts val="1275"/>
              <a:buFont typeface="Arial"/>
              <a:buChar char="•"/>
              <a:defRPr b="0" i="0" sz="1275" u="none" cap="none" strike="noStrike">
                <a:solidFill>
                  <a:srgbClr val="3F3F3F"/>
                </a:solidFill>
                <a:latin typeface="Arial"/>
                <a:ea typeface="Arial"/>
                <a:cs typeface="Arial"/>
                <a:sym typeface="Arial"/>
              </a:defRPr>
            </a:lvl2pPr>
            <a:lvl3pPr indent="-309563" lvl="2" marL="1371600" marR="0" algn="l">
              <a:lnSpc>
                <a:spcPct val="130000"/>
              </a:lnSpc>
              <a:spcBef>
                <a:spcPts val="1000"/>
              </a:spcBef>
              <a:spcAft>
                <a:spcPts val="0"/>
              </a:spcAft>
              <a:buClr>
                <a:srgbClr val="3F3F3F"/>
              </a:buClr>
              <a:buSzPts val="1275"/>
              <a:buFont typeface="Arial"/>
              <a:buChar char="•"/>
              <a:defRPr b="0" i="0" sz="1275" u="none" cap="none" strike="noStrike">
                <a:solidFill>
                  <a:srgbClr val="3F3F3F"/>
                </a:solidFill>
                <a:latin typeface="Arial"/>
                <a:ea typeface="Arial"/>
                <a:cs typeface="Arial"/>
                <a:sym typeface="Arial"/>
              </a:defRPr>
            </a:lvl3pPr>
            <a:lvl4pPr indent="-309563" lvl="3" marL="1828800" marR="0" algn="l">
              <a:lnSpc>
                <a:spcPct val="130000"/>
              </a:lnSpc>
              <a:spcBef>
                <a:spcPts val="1000"/>
              </a:spcBef>
              <a:spcAft>
                <a:spcPts val="0"/>
              </a:spcAft>
              <a:buClr>
                <a:srgbClr val="3F3F3F"/>
              </a:buClr>
              <a:buSzPts val="1275"/>
              <a:buFont typeface="Arial"/>
              <a:buChar char="•"/>
              <a:defRPr b="0" i="0" sz="1275" u="none" cap="none" strike="noStrike">
                <a:solidFill>
                  <a:srgbClr val="3F3F3F"/>
                </a:solidFill>
                <a:latin typeface="Arial"/>
                <a:ea typeface="Arial"/>
                <a:cs typeface="Arial"/>
                <a:sym typeface="Arial"/>
              </a:defRPr>
            </a:lvl4pPr>
            <a:lvl5pPr indent="-309563" lvl="4" marL="2286000" marR="0" algn="l">
              <a:lnSpc>
                <a:spcPct val="130000"/>
              </a:lnSpc>
              <a:spcBef>
                <a:spcPts val="1000"/>
              </a:spcBef>
              <a:spcAft>
                <a:spcPts val="0"/>
              </a:spcAft>
              <a:buClr>
                <a:srgbClr val="3F3F3F"/>
              </a:buClr>
              <a:buSzPts val="1275"/>
              <a:buFont typeface="Arial"/>
              <a:buChar char="•"/>
              <a:defRPr b="0" i="0" sz="1275" u="none" cap="none" strike="noStrike">
                <a:solidFill>
                  <a:srgbClr val="3F3F3F"/>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395"/>
              </a:spcBef>
              <a:spcAft>
                <a:spcPts val="0"/>
              </a:spcAft>
              <a:buClr>
                <a:schemeClr val="dk1"/>
              </a:buClr>
              <a:buSzPts val="1800"/>
              <a:buChar char="•"/>
              <a:defRPr/>
            </a:lvl7pPr>
            <a:lvl8pPr indent="-342900" lvl="7" marL="3657600" algn="l">
              <a:lnSpc>
                <a:spcPct val="90000"/>
              </a:lnSpc>
              <a:spcBef>
                <a:spcPts val="395"/>
              </a:spcBef>
              <a:spcAft>
                <a:spcPts val="0"/>
              </a:spcAft>
              <a:buClr>
                <a:schemeClr val="dk1"/>
              </a:buClr>
              <a:buSzPts val="1800"/>
              <a:buChar char="•"/>
              <a:defRPr/>
            </a:lvl8pPr>
            <a:lvl9pPr indent="-342900" lvl="8" marL="4114800" algn="l">
              <a:lnSpc>
                <a:spcPct val="90000"/>
              </a:lnSpc>
              <a:spcBef>
                <a:spcPts val="395"/>
              </a:spcBef>
              <a:spcAft>
                <a:spcPts val="0"/>
              </a:spcAft>
              <a:buClr>
                <a:schemeClr val="dk1"/>
              </a:buClr>
              <a:buSzPts val="1800"/>
              <a:buChar char="•"/>
              <a:defRPr/>
            </a:lvl9pPr>
          </a:lstStyle>
          <a:p/>
        </p:txBody>
      </p:sp>
      <p:sp>
        <p:nvSpPr>
          <p:cNvPr id="44" name="Google Shape;44;p55"/>
          <p:cNvSpPr txBox="1"/>
          <p:nvPr>
            <p:ph idx="3" type="body"/>
          </p:nvPr>
        </p:nvSpPr>
        <p:spPr>
          <a:xfrm>
            <a:off x="6235750" y="1296000"/>
            <a:ext cx="5283243" cy="381003"/>
          </a:xfrm>
          <a:prstGeom prst="rect">
            <a:avLst/>
          </a:prstGeom>
          <a:noFill/>
          <a:ln>
            <a:noFill/>
          </a:ln>
        </p:spPr>
        <p:txBody>
          <a:bodyPr anchorCtr="0" anchor="t" bIns="38100" lIns="101600" spcFirstLastPara="1" rIns="76200" wrap="square" tIns="38100">
            <a:noAutofit/>
          </a:bodyPr>
          <a:lstStyle>
            <a:lvl1pPr indent="-228600" lvl="0" marL="457200" marR="0" algn="l">
              <a:lnSpc>
                <a:spcPct val="100000"/>
              </a:lnSpc>
              <a:spcBef>
                <a:spcPts val="0"/>
              </a:spcBef>
              <a:spcAft>
                <a:spcPts val="0"/>
              </a:spcAft>
              <a:buClr>
                <a:schemeClr val="dk1"/>
              </a:buClr>
              <a:buSzPts val="1595"/>
              <a:buFont typeface="Arial"/>
              <a:buNone/>
              <a:defRPr b="1" i="0" sz="1595" u="none" cap="none" strike="noStrike">
                <a:solidFill>
                  <a:schemeClr val="dk1"/>
                </a:solidFill>
                <a:latin typeface="Arial"/>
                <a:ea typeface="Arial"/>
                <a:cs typeface="Arial"/>
                <a:sym typeface="Arial"/>
              </a:defRPr>
            </a:lvl1pPr>
            <a:lvl2pPr indent="-228600" lvl="1" marL="914400" algn="l">
              <a:lnSpc>
                <a:spcPct val="130000"/>
              </a:lnSpc>
              <a:spcBef>
                <a:spcPts val="0"/>
              </a:spcBef>
              <a:spcAft>
                <a:spcPts val="0"/>
              </a:spcAft>
              <a:buClr>
                <a:schemeClr val="dk1"/>
              </a:buClr>
              <a:buSzPts val="1595"/>
              <a:buNone/>
              <a:defRPr b="1" sz="1595"/>
            </a:lvl2pPr>
            <a:lvl3pPr indent="-228600" lvl="2" marL="1371600" algn="l">
              <a:lnSpc>
                <a:spcPct val="130000"/>
              </a:lnSpc>
              <a:spcBef>
                <a:spcPts val="1000"/>
              </a:spcBef>
              <a:spcAft>
                <a:spcPts val="0"/>
              </a:spcAft>
              <a:buClr>
                <a:schemeClr val="dk1"/>
              </a:buClr>
              <a:buSzPts val="1435"/>
              <a:buNone/>
              <a:defRPr b="1" sz="1435"/>
            </a:lvl3pPr>
            <a:lvl4pPr indent="-228600" lvl="3" marL="1828800" algn="l">
              <a:lnSpc>
                <a:spcPct val="130000"/>
              </a:lnSpc>
              <a:spcBef>
                <a:spcPts val="1000"/>
              </a:spcBef>
              <a:spcAft>
                <a:spcPts val="0"/>
              </a:spcAft>
              <a:buClr>
                <a:schemeClr val="dk1"/>
              </a:buClr>
              <a:buSzPts val="1275"/>
              <a:buNone/>
              <a:defRPr b="1" sz="1275"/>
            </a:lvl4pPr>
            <a:lvl5pPr indent="-228600" lvl="4" marL="2286000" algn="l">
              <a:lnSpc>
                <a:spcPct val="130000"/>
              </a:lnSpc>
              <a:spcBef>
                <a:spcPts val="1000"/>
              </a:spcBef>
              <a:spcAft>
                <a:spcPts val="0"/>
              </a:spcAft>
              <a:buClr>
                <a:schemeClr val="dk1"/>
              </a:buClr>
              <a:buSzPts val="1275"/>
              <a:buNone/>
              <a:defRPr b="1" sz="1275"/>
            </a:lvl5pPr>
            <a:lvl6pPr indent="-228600" lvl="5" marL="2743200" algn="l">
              <a:lnSpc>
                <a:spcPct val="90000"/>
              </a:lnSpc>
              <a:spcBef>
                <a:spcPts val="1000"/>
              </a:spcBef>
              <a:spcAft>
                <a:spcPts val="0"/>
              </a:spcAft>
              <a:buClr>
                <a:schemeClr val="dk1"/>
              </a:buClr>
              <a:buSzPts val="1275"/>
              <a:buNone/>
              <a:defRPr b="1" sz="1275"/>
            </a:lvl6pPr>
            <a:lvl7pPr indent="-228600" lvl="6" marL="3200400" algn="l">
              <a:lnSpc>
                <a:spcPct val="90000"/>
              </a:lnSpc>
              <a:spcBef>
                <a:spcPts val="395"/>
              </a:spcBef>
              <a:spcAft>
                <a:spcPts val="0"/>
              </a:spcAft>
              <a:buClr>
                <a:schemeClr val="dk1"/>
              </a:buClr>
              <a:buSzPts val="1275"/>
              <a:buNone/>
              <a:defRPr b="1" sz="1275"/>
            </a:lvl7pPr>
            <a:lvl8pPr indent="-228600" lvl="7" marL="3657600" algn="l">
              <a:lnSpc>
                <a:spcPct val="90000"/>
              </a:lnSpc>
              <a:spcBef>
                <a:spcPts val="395"/>
              </a:spcBef>
              <a:spcAft>
                <a:spcPts val="0"/>
              </a:spcAft>
              <a:buClr>
                <a:schemeClr val="dk1"/>
              </a:buClr>
              <a:buSzPts val="1275"/>
              <a:buNone/>
              <a:defRPr b="1" sz="1275"/>
            </a:lvl8pPr>
            <a:lvl9pPr indent="-228600" lvl="8" marL="4114800" algn="l">
              <a:lnSpc>
                <a:spcPct val="90000"/>
              </a:lnSpc>
              <a:spcBef>
                <a:spcPts val="395"/>
              </a:spcBef>
              <a:spcAft>
                <a:spcPts val="0"/>
              </a:spcAft>
              <a:buClr>
                <a:schemeClr val="dk1"/>
              </a:buClr>
              <a:buSzPts val="1275"/>
              <a:buNone/>
              <a:defRPr b="1" sz="1275"/>
            </a:lvl9pPr>
          </a:lstStyle>
          <a:p/>
        </p:txBody>
      </p:sp>
      <p:sp>
        <p:nvSpPr>
          <p:cNvPr id="45" name="Google Shape;45;p55"/>
          <p:cNvSpPr txBox="1"/>
          <p:nvPr>
            <p:ph idx="4" type="body"/>
          </p:nvPr>
        </p:nvSpPr>
        <p:spPr>
          <a:xfrm>
            <a:off x="6235750" y="1789043"/>
            <a:ext cx="5283243" cy="4552234"/>
          </a:xfrm>
          <a:prstGeom prst="rect">
            <a:avLst/>
          </a:prstGeom>
          <a:noFill/>
          <a:ln>
            <a:noFill/>
          </a:ln>
        </p:spPr>
        <p:txBody>
          <a:bodyPr anchorCtr="0" anchor="t" bIns="0" lIns="101600" spcFirstLastPara="1" rIns="82550" wrap="square" tIns="0">
            <a:noAutofit/>
          </a:bodyPr>
          <a:lstStyle>
            <a:lvl1pPr indent="-309563" lvl="0" marL="457200" marR="0" algn="l">
              <a:lnSpc>
                <a:spcPct val="130000"/>
              </a:lnSpc>
              <a:spcBef>
                <a:spcPts val="0"/>
              </a:spcBef>
              <a:spcAft>
                <a:spcPts val="0"/>
              </a:spcAft>
              <a:buClr>
                <a:srgbClr val="3F3F3F"/>
              </a:buClr>
              <a:buSzPts val="1275"/>
              <a:buFont typeface="Arial"/>
              <a:buChar char="•"/>
              <a:defRPr b="0" i="0" sz="1275" u="none" cap="none" strike="noStrike">
                <a:solidFill>
                  <a:srgbClr val="3F3F3F"/>
                </a:solidFill>
                <a:latin typeface="Arial"/>
                <a:ea typeface="Arial"/>
                <a:cs typeface="Arial"/>
                <a:sym typeface="Arial"/>
              </a:defRPr>
            </a:lvl1pPr>
            <a:lvl2pPr indent="-309563" lvl="1" marL="914400" marR="0" algn="l">
              <a:lnSpc>
                <a:spcPct val="130000"/>
              </a:lnSpc>
              <a:spcBef>
                <a:spcPts val="1000"/>
              </a:spcBef>
              <a:spcAft>
                <a:spcPts val="0"/>
              </a:spcAft>
              <a:buClr>
                <a:srgbClr val="3F3F3F"/>
              </a:buClr>
              <a:buSzPts val="1275"/>
              <a:buFont typeface="Arial"/>
              <a:buChar char="•"/>
              <a:defRPr b="0" i="0" sz="1275" u="none" cap="none" strike="noStrike">
                <a:solidFill>
                  <a:srgbClr val="3F3F3F"/>
                </a:solidFill>
                <a:latin typeface="Arial"/>
                <a:ea typeface="Arial"/>
                <a:cs typeface="Arial"/>
                <a:sym typeface="Arial"/>
              </a:defRPr>
            </a:lvl2pPr>
            <a:lvl3pPr indent="-309563" lvl="2" marL="1371600" marR="0" algn="l">
              <a:lnSpc>
                <a:spcPct val="130000"/>
              </a:lnSpc>
              <a:spcBef>
                <a:spcPts val="1000"/>
              </a:spcBef>
              <a:spcAft>
                <a:spcPts val="0"/>
              </a:spcAft>
              <a:buClr>
                <a:srgbClr val="3F3F3F"/>
              </a:buClr>
              <a:buSzPts val="1275"/>
              <a:buFont typeface="Arial"/>
              <a:buChar char="•"/>
              <a:defRPr b="0" i="0" sz="1275" u="none" cap="none" strike="noStrike">
                <a:solidFill>
                  <a:srgbClr val="3F3F3F"/>
                </a:solidFill>
                <a:latin typeface="Arial"/>
                <a:ea typeface="Arial"/>
                <a:cs typeface="Arial"/>
                <a:sym typeface="Arial"/>
              </a:defRPr>
            </a:lvl3pPr>
            <a:lvl4pPr indent="-309563" lvl="3" marL="1828800" marR="0" algn="l">
              <a:lnSpc>
                <a:spcPct val="130000"/>
              </a:lnSpc>
              <a:spcBef>
                <a:spcPts val="1000"/>
              </a:spcBef>
              <a:spcAft>
                <a:spcPts val="0"/>
              </a:spcAft>
              <a:buClr>
                <a:srgbClr val="3F3F3F"/>
              </a:buClr>
              <a:buSzPts val="1275"/>
              <a:buFont typeface="Arial"/>
              <a:buChar char="•"/>
              <a:defRPr b="0" i="0" sz="1275" u="none" cap="none" strike="noStrike">
                <a:solidFill>
                  <a:srgbClr val="3F3F3F"/>
                </a:solidFill>
                <a:latin typeface="Arial"/>
                <a:ea typeface="Arial"/>
                <a:cs typeface="Arial"/>
                <a:sym typeface="Arial"/>
              </a:defRPr>
            </a:lvl4pPr>
            <a:lvl5pPr indent="-309563" lvl="4" marL="2286000" marR="0" algn="l">
              <a:lnSpc>
                <a:spcPct val="130000"/>
              </a:lnSpc>
              <a:spcBef>
                <a:spcPts val="1000"/>
              </a:spcBef>
              <a:spcAft>
                <a:spcPts val="0"/>
              </a:spcAft>
              <a:buClr>
                <a:srgbClr val="3F3F3F"/>
              </a:buClr>
              <a:buSzPts val="1275"/>
              <a:buFont typeface="Arial"/>
              <a:buChar char="•"/>
              <a:defRPr b="0" i="0" sz="1275" u="none" cap="none" strike="noStrike">
                <a:solidFill>
                  <a:srgbClr val="3F3F3F"/>
                </a:solidFill>
                <a:latin typeface="Arial"/>
                <a:ea typeface="Arial"/>
                <a:cs typeface="Arial"/>
                <a:sym typeface="Aria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395"/>
              </a:spcBef>
              <a:spcAft>
                <a:spcPts val="0"/>
              </a:spcAft>
              <a:buClr>
                <a:schemeClr val="dk1"/>
              </a:buClr>
              <a:buSzPts val="1800"/>
              <a:buChar char="•"/>
              <a:defRPr/>
            </a:lvl7pPr>
            <a:lvl8pPr indent="-342900" lvl="7" marL="3657600" algn="l">
              <a:lnSpc>
                <a:spcPct val="90000"/>
              </a:lnSpc>
              <a:spcBef>
                <a:spcPts val="395"/>
              </a:spcBef>
              <a:spcAft>
                <a:spcPts val="0"/>
              </a:spcAft>
              <a:buClr>
                <a:schemeClr val="dk1"/>
              </a:buClr>
              <a:buSzPts val="1800"/>
              <a:buChar char="•"/>
              <a:defRPr/>
            </a:lvl8pPr>
            <a:lvl9pPr indent="-342900" lvl="8" marL="4114800" algn="l">
              <a:lnSpc>
                <a:spcPct val="90000"/>
              </a:lnSpc>
              <a:spcBef>
                <a:spcPts val="395"/>
              </a:spcBef>
              <a:spcAft>
                <a:spcPts val="0"/>
              </a:spcAft>
              <a:buClr>
                <a:schemeClr val="dk1"/>
              </a:buClr>
              <a:buSzPts val="1800"/>
              <a:buChar char="•"/>
              <a:defRPr/>
            </a:lvl9pPr>
          </a:lstStyle>
          <a:p/>
        </p:txBody>
      </p:sp>
      <p:sp>
        <p:nvSpPr>
          <p:cNvPr id="46" name="Google Shape;46;p55"/>
          <p:cNvSpPr txBox="1"/>
          <p:nvPr>
            <p:ph idx="10" type="dt"/>
          </p:nvPr>
        </p:nvSpPr>
        <p:spPr>
          <a:xfrm>
            <a:off x="4745851" y="6535402"/>
            <a:ext cx="2700000" cy="316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55"/>
          <p:cNvSpPr txBox="1"/>
          <p:nvPr>
            <p:ph idx="11" type="ftr"/>
          </p:nvPr>
        </p:nvSpPr>
        <p:spPr>
          <a:xfrm>
            <a:off x="21834" y="6609745"/>
            <a:ext cx="3960000" cy="3168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55"/>
          <p:cNvSpPr txBox="1"/>
          <p:nvPr>
            <p:ph idx="12" type="sldNum"/>
          </p:nvPr>
        </p:nvSpPr>
        <p:spPr>
          <a:xfrm>
            <a:off x="10789630" y="6604427"/>
            <a:ext cx="1303907" cy="31696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r>
              <a:rPr lang="en-US"/>
              <a:t>第</a:t>
            </a:r>
            <a:fld id="{00000000-1234-1234-1234-123412341234}" type="slidenum">
              <a:rPr lang="en-US"/>
              <a:t>‹#›</a:t>
            </a:fld>
            <a:r>
              <a:rPr lang="en-US"/>
              <a:t>页</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仅标题" type="titleOnly">
  <p:cSld name="TITLE_ONLY">
    <p:spTree>
      <p:nvGrpSpPr>
        <p:cNvPr id="49" name="Shape 49"/>
        <p:cNvGrpSpPr/>
        <p:nvPr/>
      </p:nvGrpSpPr>
      <p:grpSpPr>
        <a:xfrm>
          <a:off x="0" y="0"/>
          <a:ext cx="0" cy="0"/>
          <a:chOff x="0" y="0"/>
          <a:chExt cx="0" cy="0"/>
        </a:xfrm>
      </p:grpSpPr>
      <p:sp>
        <p:nvSpPr>
          <p:cNvPr id="50" name="Google Shape;50;p56"/>
          <p:cNvSpPr txBox="1"/>
          <p:nvPr>
            <p:ph type="title"/>
          </p:nvPr>
        </p:nvSpPr>
        <p:spPr>
          <a:xfrm>
            <a:off x="669882" y="432000"/>
            <a:ext cx="10852237" cy="648000"/>
          </a:xfrm>
          <a:prstGeom prst="rect">
            <a:avLst/>
          </a:prstGeom>
          <a:noFill/>
          <a:ln>
            <a:noFill/>
          </a:ln>
        </p:spPr>
        <p:txBody>
          <a:bodyPr anchorCtr="0" anchor="ctr" bIns="38100" lIns="101600" spcFirstLastPara="1" rIns="76200" wrap="square" tIns="38100">
            <a:noAutofit/>
          </a:bodyPr>
          <a:lstStyle>
            <a:lvl1pPr lvl="0" marR="0" algn="l">
              <a:lnSpc>
                <a:spcPct val="100000"/>
              </a:lnSpc>
              <a:spcBef>
                <a:spcPts val="0"/>
              </a:spcBef>
              <a:spcAft>
                <a:spcPts val="0"/>
              </a:spcAft>
              <a:buClr>
                <a:schemeClr val="dk1"/>
              </a:buClr>
              <a:buSzPts val="2230"/>
              <a:buFont typeface="Arial"/>
              <a:buNone/>
              <a:defRPr b="1" i="0" sz="2230" u="none" cap="none" strike="noStrik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56"/>
          <p:cNvSpPr txBox="1"/>
          <p:nvPr>
            <p:ph idx="10" type="dt"/>
          </p:nvPr>
        </p:nvSpPr>
        <p:spPr>
          <a:xfrm>
            <a:off x="4745851" y="6535402"/>
            <a:ext cx="2700000" cy="316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56"/>
          <p:cNvSpPr txBox="1"/>
          <p:nvPr>
            <p:ph idx="11" type="ftr"/>
          </p:nvPr>
        </p:nvSpPr>
        <p:spPr>
          <a:xfrm>
            <a:off x="99301" y="6604558"/>
            <a:ext cx="3960000" cy="3168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6"/>
          <p:cNvSpPr txBox="1"/>
          <p:nvPr>
            <p:ph idx="12" type="sldNum"/>
          </p:nvPr>
        </p:nvSpPr>
        <p:spPr>
          <a:xfrm>
            <a:off x="10914157" y="6604427"/>
            <a:ext cx="1179381" cy="31696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r>
              <a:rPr lang="en-US"/>
              <a:t>第</a:t>
            </a:r>
            <a:fld id="{00000000-1234-1234-1234-123412341234}" type="slidenum">
              <a:rPr lang="en-US"/>
              <a:t>‹#›</a:t>
            </a:fld>
            <a:r>
              <a:rPr lang="en-US"/>
              <a:t>页</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54" name="Shape 54"/>
        <p:cNvGrpSpPr/>
        <p:nvPr/>
      </p:nvGrpSpPr>
      <p:grpSpPr>
        <a:xfrm>
          <a:off x="0" y="0"/>
          <a:ext cx="0" cy="0"/>
          <a:chOff x="0" y="0"/>
          <a:chExt cx="0" cy="0"/>
        </a:xfrm>
      </p:grpSpPr>
      <p:sp>
        <p:nvSpPr>
          <p:cNvPr id="55" name="Google Shape;55;p57"/>
          <p:cNvSpPr txBox="1"/>
          <p:nvPr>
            <p:ph idx="10" type="dt"/>
          </p:nvPr>
        </p:nvSpPr>
        <p:spPr>
          <a:xfrm>
            <a:off x="4745851" y="6535402"/>
            <a:ext cx="2700000" cy="316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7"/>
          <p:cNvSpPr txBox="1"/>
          <p:nvPr>
            <p:ph idx="11" type="ftr"/>
          </p:nvPr>
        </p:nvSpPr>
        <p:spPr>
          <a:xfrm>
            <a:off x="99301" y="6604558"/>
            <a:ext cx="3960000" cy="3168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57"/>
          <p:cNvSpPr txBox="1"/>
          <p:nvPr>
            <p:ph idx="12" type="sldNum"/>
          </p:nvPr>
        </p:nvSpPr>
        <p:spPr>
          <a:xfrm>
            <a:off x="10975696" y="6604427"/>
            <a:ext cx="1117841" cy="31696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r>
              <a:rPr lang="en-US"/>
              <a:t>第</a:t>
            </a:r>
            <a:fld id="{00000000-1234-1234-1234-123412341234}" type="slidenum">
              <a:rPr lang="en-US"/>
              <a:t>‹#›</a:t>
            </a:fld>
            <a:r>
              <a:rPr lang="en-US"/>
              <a:t>页</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图片与标题">
  <p:cSld name="图片与标题">
    <p:spTree>
      <p:nvGrpSpPr>
        <p:cNvPr id="58" name="Shape 58"/>
        <p:cNvGrpSpPr/>
        <p:nvPr/>
      </p:nvGrpSpPr>
      <p:grpSpPr>
        <a:xfrm>
          <a:off x="0" y="0"/>
          <a:ext cx="0" cy="0"/>
          <a:chOff x="0" y="0"/>
          <a:chExt cx="0" cy="0"/>
        </a:xfrm>
      </p:grpSpPr>
      <p:sp>
        <p:nvSpPr>
          <p:cNvPr id="59" name="Google Shape;59;p58"/>
          <p:cNvSpPr/>
          <p:nvPr>
            <p:ph idx="2" type="pic"/>
          </p:nvPr>
        </p:nvSpPr>
        <p:spPr>
          <a:xfrm>
            <a:off x="669930" y="1296000"/>
            <a:ext cx="5283243" cy="5040000"/>
          </a:xfrm>
          <a:prstGeom prst="rect">
            <a:avLst/>
          </a:prstGeom>
          <a:noFill/>
          <a:ln>
            <a:noFill/>
          </a:ln>
        </p:spPr>
      </p:sp>
      <p:sp>
        <p:nvSpPr>
          <p:cNvPr id="60" name="Google Shape;60;p58"/>
          <p:cNvSpPr txBox="1"/>
          <p:nvPr>
            <p:ph idx="1" type="body"/>
          </p:nvPr>
        </p:nvSpPr>
        <p:spPr>
          <a:xfrm>
            <a:off x="6238925" y="1296000"/>
            <a:ext cx="5283243" cy="5040000"/>
          </a:xfrm>
          <a:prstGeom prst="rect">
            <a:avLst/>
          </a:prstGeom>
          <a:noFill/>
          <a:ln>
            <a:noFill/>
          </a:ln>
        </p:spPr>
        <p:txBody>
          <a:bodyPr anchorCtr="0" anchor="t" bIns="0" lIns="101600" spcFirstLastPara="1" rIns="82550" wrap="square" tIns="0">
            <a:normAutofit/>
          </a:bodyPr>
          <a:lstStyle>
            <a:lvl1pPr indent="-309563" lvl="0" marL="457200" marR="0" algn="l">
              <a:lnSpc>
                <a:spcPct val="130000"/>
              </a:lnSpc>
              <a:spcBef>
                <a:spcPts val="0"/>
              </a:spcBef>
              <a:spcAft>
                <a:spcPts val="0"/>
              </a:spcAft>
              <a:buClr>
                <a:srgbClr val="3F3F3F"/>
              </a:buClr>
              <a:buSzPts val="1275"/>
              <a:buFont typeface="Arial"/>
              <a:buChar char="•"/>
              <a:defRPr b="0" i="0" sz="1275" u="none" cap="none" strike="noStrike">
                <a:solidFill>
                  <a:srgbClr val="3F3F3F"/>
                </a:solidFill>
                <a:latin typeface="Arial"/>
                <a:ea typeface="Arial"/>
                <a:cs typeface="Arial"/>
                <a:sym typeface="Arial"/>
              </a:defRPr>
            </a:lvl1pPr>
            <a:lvl2pPr indent="-342900" lvl="1" marL="914400" algn="l">
              <a:lnSpc>
                <a:spcPct val="130000"/>
              </a:lnSpc>
              <a:spcBef>
                <a:spcPts val="1000"/>
              </a:spcBef>
              <a:spcAft>
                <a:spcPts val="0"/>
              </a:spcAft>
              <a:buClr>
                <a:schemeClr val="dk1"/>
              </a:buClr>
              <a:buSzPts val="1800"/>
              <a:buChar char="•"/>
              <a:defRPr/>
            </a:lvl2pPr>
            <a:lvl3pPr indent="-342900" lvl="2" marL="1371600" algn="l">
              <a:lnSpc>
                <a:spcPct val="130000"/>
              </a:lnSpc>
              <a:spcBef>
                <a:spcPts val="1000"/>
              </a:spcBef>
              <a:spcAft>
                <a:spcPts val="0"/>
              </a:spcAft>
              <a:buClr>
                <a:schemeClr val="dk1"/>
              </a:buClr>
              <a:buSzPts val="1800"/>
              <a:buChar char="•"/>
              <a:defRPr/>
            </a:lvl3pPr>
            <a:lvl4pPr indent="-342900" lvl="3" marL="1828800" algn="l">
              <a:lnSpc>
                <a:spcPct val="130000"/>
              </a:lnSpc>
              <a:spcBef>
                <a:spcPts val="1000"/>
              </a:spcBef>
              <a:spcAft>
                <a:spcPts val="0"/>
              </a:spcAft>
              <a:buClr>
                <a:schemeClr val="dk1"/>
              </a:buClr>
              <a:buSzPts val="1800"/>
              <a:buChar char="•"/>
              <a:defRPr/>
            </a:lvl4pPr>
            <a:lvl5pPr indent="-342900" lvl="4" marL="2286000" algn="l">
              <a:lnSpc>
                <a:spcPct val="130000"/>
              </a:lnSpc>
              <a:spcBef>
                <a:spcPts val="1000"/>
              </a:spcBef>
              <a:spcAft>
                <a:spcPts val="0"/>
              </a:spcAft>
              <a:buClr>
                <a:schemeClr val="dk1"/>
              </a:buClr>
              <a:buSzPts val="1800"/>
              <a:buChar char="•"/>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395"/>
              </a:spcBef>
              <a:spcAft>
                <a:spcPts val="0"/>
              </a:spcAft>
              <a:buClr>
                <a:schemeClr val="dk1"/>
              </a:buClr>
              <a:buSzPts val="1800"/>
              <a:buChar char="•"/>
              <a:defRPr/>
            </a:lvl7pPr>
            <a:lvl8pPr indent="-342900" lvl="7" marL="3657600" algn="l">
              <a:lnSpc>
                <a:spcPct val="90000"/>
              </a:lnSpc>
              <a:spcBef>
                <a:spcPts val="395"/>
              </a:spcBef>
              <a:spcAft>
                <a:spcPts val="0"/>
              </a:spcAft>
              <a:buClr>
                <a:schemeClr val="dk1"/>
              </a:buClr>
              <a:buSzPts val="1800"/>
              <a:buChar char="•"/>
              <a:defRPr/>
            </a:lvl8pPr>
            <a:lvl9pPr indent="-342900" lvl="8" marL="4114800" algn="l">
              <a:lnSpc>
                <a:spcPct val="90000"/>
              </a:lnSpc>
              <a:spcBef>
                <a:spcPts val="395"/>
              </a:spcBef>
              <a:spcAft>
                <a:spcPts val="0"/>
              </a:spcAft>
              <a:buClr>
                <a:schemeClr val="dk1"/>
              </a:buClr>
              <a:buSzPts val="1800"/>
              <a:buChar char="•"/>
              <a:defRPr/>
            </a:lvl9pPr>
          </a:lstStyle>
          <a:p/>
        </p:txBody>
      </p:sp>
      <p:sp>
        <p:nvSpPr>
          <p:cNvPr id="61" name="Google Shape;61;p58"/>
          <p:cNvSpPr txBox="1"/>
          <p:nvPr>
            <p:ph idx="10" type="dt"/>
          </p:nvPr>
        </p:nvSpPr>
        <p:spPr>
          <a:xfrm>
            <a:off x="4745851" y="6535402"/>
            <a:ext cx="2700000" cy="316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58"/>
          <p:cNvSpPr txBox="1"/>
          <p:nvPr>
            <p:ph idx="11" type="ftr"/>
          </p:nvPr>
        </p:nvSpPr>
        <p:spPr>
          <a:xfrm>
            <a:off x="99301" y="6604558"/>
            <a:ext cx="3960000" cy="3168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8"/>
          <p:cNvSpPr txBox="1"/>
          <p:nvPr>
            <p:ph idx="12" type="sldNum"/>
          </p:nvPr>
        </p:nvSpPr>
        <p:spPr>
          <a:xfrm>
            <a:off x="10882301" y="6604427"/>
            <a:ext cx="1211236" cy="31696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r>
              <a:rPr lang="en-US"/>
              <a:t>第</a:t>
            </a:r>
            <a:fld id="{00000000-1234-1234-1234-123412341234}" type="slidenum">
              <a:rPr lang="en-US"/>
              <a:t>‹#›</a:t>
            </a:fld>
            <a:r>
              <a:rPr lang="en-US"/>
              <a:t>页</a:t>
            </a:r>
            <a:endParaRPr/>
          </a:p>
        </p:txBody>
      </p:sp>
      <p:sp>
        <p:nvSpPr>
          <p:cNvPr id="64" name="Google Shape;64;p58"/>
          <p:cNvSpPr txBox="1"/>
          <p:nvPr>
            <p:ph type="title"/>
          </p:nvPr>
        </p:nvSpPr>
        <p:spPr>
          <a:xfrm>
            <a:off x="669882" y="432000"/>
            <a:ext cx="10852237" cy="648000"/>
          </a:xfrm>
          <a:prstGeom prst="rect">
            <a:avLst/>
          </a:prstGeom>
          <a:noFill/>
          <a:ln>
            <a:noFill/>
          </a:ln>
        </p:spPr>
        <p:txBody>
          <a:bodyPr anchorCtr="0" anchor="ctr" bIns="38100" lIns="101600" spcFirstLastPara="1" rIns="76200" wrap="square" tIns="38100">
            <a:no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竖排标题与文本" type="vertTitleAndTx">
  <p:cSld name="VERTICAL_TITLE_AND_VERTICAL_TEXT">
    <p:spTree>
      <p:nvGrpSpPr>
        <p:cNvPr id="65" name="Shape 65"/>
        <p:cNvGrpSpPr/>
        <p:nvPr/>
      </p:nvGrpSpPr>
      <p:grpSpPr>
        <a:xfrm>
          <a:off x="0" y="0"/>
          <a:ext cx="0" cy="0"/>
          <a:chOff x="0" y="0"/>
          <a:chExt cx="0" cy="0"/>
        </a:xfrm>
      </p:grpSpPr>
      <p:sp>
        <p:nvSpPr>
          <p:cNvPr id="66" name="Google Shape;66;p59"/>
          <p:cNvSpPr txBox="1"/>
          <p:nvPr>
            <p:ph type="title"/>
          </p:nvPr>
        </p:nvSpPr>
        <p:spPr>
          <a:xfrm rot="5400000">
            <a:off x="8352174" y="3171470"/>
            <a:ext cx="5388907" cy="950984"/>
          </a:xfrm>
          <a:prstGeom prst="rect">
            <a:avLst/>
          </a:prstGeom>
          <a:noFill/>
          <a:ln>
            <a:noFill/>
          </a:ln>
        </p:spPr>
        <p:txBody>
          <a:bodyPr anchorCtr="0" anchor="ctr" bIns="38100" lIns="101600" spcFirstLastPara="1" rIns="76200" wrap="square" tIns="38100">
            <a:noAutofit/>
          </a:bodyPr>
          <a:lstStyle>
            <a:lvl1pPr lvl="0" marR="0" algn="l">
              <a:lnSpc>
                <a:spcPct val="100000"/>
              </a:lnSpc>
              <a:spcBef>
                <a:spcPts val="0"/>
              </a:spcBef>
              <a:spcAft>
                <a:spcPts val="0"/>
              </a:spcAft>
              <a:buClr>
                <a:schemeClr val="dk1"/>
              </a:buClr>
              <a:buSzPts val="1910"/>
              <a:buFont typeface="Arial"/>
              <a:buNone/>
              <a:defRPr b="1" i="0" sz="1910" u="none" cap="none" strike="noStrike">
                <a:solidFill>
                  <a:schemeClr val="dk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59"/>
          <p:cNvSpPr txBox="1"/>
          <p:nvPr>
            <p:ph idx="1" type="body"/>
          </p:nvPr>
        </p:nvSpPr>
        <p:spPr>
          <a:xfrm rot="5400000">
            <a:off x="2889522" y="-1267097"/>
            <a:ext cx="5388907" cy="9828101"/>
          </a:xfrm>
          <a:prstGeom prst="rect">
            <a:avLst/>
          </a:prstGeom>
          <a:noFill/>
          <a:ln>
            <a:noFill/>
          </a:ln>
        </p:spPr>
        <p:txBody>
          <a:bodyPr anchorCtr="0" anchor="t" bIns="0" lIns="101600" spcFirstLastPara="1" rIns="82550" wrap="square" tIns="0">
            <a:normAutofit/>
          </a:bodyPr>
          <a:lstStyle>
            <a:lvl1pPr indent="-309563" lvl="0" marL="457200" algn="l">
              <a:lnSpc>
                <a:spcPct val="130000"/>
              </a:lnSpc>
              <a:spcBef>
                <a:spcPts val="0"/>
              </a:spcBef>
              <a:spcAft>
                <a:spcPts val="0"/>
              </a:spcAft>
              <a:buClr>
                <a:srgbClr val="3F3F3F"/>
              </a:buClr>
              <a:buSzPts val="1275"/>
              <a:buChar char="•"/>
              <a:defRPr>
                <a:solidFill>
                  <a:srgbClr val="3F3F3F"/>
                </a:solidFill>
              </a:defRPr>
            </a:lvl1pPr>
            <a:lvl2pPr indent="-309563" lvl="1" marL="914400" algn="l">
              <a:lnSpc>
                <a:spcPct val="130000"/>
              </a:lnSpc>
              <a:spcBef>
                <a:spcPts val="1000"/>
              </a:spcBef>
              <a:spcAft>
                <a:spcPts val="0"/>
              </a:spcAft>
              <a:buClr>
                <a:srgbClr val="3F3F3F"/>
              </a:buClr>
              <a:buSzPts val="1275"/>
              <a:buChar char="•"/>
              <a:defRPr>
                <a:solidFill>
                  <a:srgbClr val="3F3F3F"/>
                </a:solidFill>
              </a:defRPr>
            </a:lvl2pPr>
            <a:lvl3pPr indent="-309563" lvl="2" marL="1371600" algn="l">
              <a:lnSpc>
                <a:spcPct val="130000"/>
              </a:lnSpc>
              <a:spcBef>
                <a:spcPts val="1000"/>
              </a:spcBef>
              <a:spcAft>
                <a:spcPts val="0"/>
              </a:spcAft>
              <a:buClr>
                <a:srgbClr val="3F3F3F"/>
              </a:buClr>
              <a:buSzPts val="1275"/>
              <a:buChar char="•"/>
              <a:defRPr>
                <a:solidFill>
                  <a:srgbClr val="3F3F3F"/>
                </a:solidFill>
              </a:defRPr>
            </a:lvl3pPr>
            <a:lvl4pPr indent="-309563" lvl="3" marL="1828800" algn="l">
              <a:lnSpc>
                <a:spcPct val="130000"/>
              </a:lnSpc>
              <a:spcBef>
                <a:spcPts val="1000"/>
              </a:spcBef>
              <a:spcAft>
                <a:spcPts val="0"/>
              </a:spcAft>
              <a:buClr>
                <a:srgbClr val="3F3F3F"/>
              </a:buClr>
              <a:buSzPts val="1275"/>
              <a:buChar char="•"/>
              <a:defRPr>
                <a:solidFill>
                  <a:srgbClr val="3F3F3F"/>
                </a:solidFill>
              </a:defRPr>
            </a:lvl4pPr>
            <a:lvl5pPr indent="-309563" lvl="4" marL="2286000" algn="l">
              <a:lnSpc>
                <a:spcPct val="130000"/>
              </a:lnSpc>
              <a:spcBef>
                <a:spcPts val="1000"/>
              </a:spcBef>
              <a:spcAft>
                <a:spcPts val="0"/>
              </a:spcAft>
              <a:buClr>
                <a:srgbClr val="3F3F3F"/>
              </a:buClr>
              <a:buSzPts val="1275"/>
              <a:buChar char="•"/>
              <a:defRPr>
                <a:solidFill>
                  <a:srgbClr val="3F3F3F"/>
                </a:solidFill>
              </a:defRPr>
            </a:lvl5pPr>
            <a:lvl6pPr indent="-342900" lvl="5" marL="2743200" algn="l">
              <a:lnSpc>
                <a:spcPct val="90000"/>
              </a:lnSpc>
              <a:spcBef>
                <a:spcPts val="1000"/>
              </a:spcBef>
              <a:spcAft>
                <a:spcPts val="0"/>
              </a:spcAft>
              <a:buClr>
                <a:schemeClr val="dk1"/>
              </a:buClr>
              <a:buSzPts val="1800"/>
              <a:buChar char="•"/>
              <a:defRPr/>
            </a:lvl6pPr>
            <a:lvl7pPr indent="-342900" lvl="6" marL="3200400" algn="l">
              <a:lnSpc>
                <a:spcPct val="90000"/>
              </a:lnSpc>
              <a:spcBef>
                <a:spcPts val="395"/>
              </a:spcBef>
              <a:spcAft>
                <a:spcPts val="0"/>
              </a:spcAft>
              <a:buClr>
                <a:schemeClr val="dk1"/>
              </a:buClr>
              <a:buSzPts val="1800"/>
              <a:buChar char="•"/>
              <a:defRPr/>
            </a:lvl7pPr>
            <a:lvl8pPr indent="-342900" lvl="7" marL="3657600" algn="l">
              <a:lnSpc>
                <a:spcPct val="90000"/>
              </a:lnSpc>
              <a:spcBef>
                <a:spcPts val="395"/>
              </a:spcBef>
              <a:spcAft>
                <a:spcPts val="0"/>
              </a:spcAft>
              <a:buClr>
                <a:schemeClr val="dk1"/>
              </a:buClr>
              <a:buSzPts val="1800"/>
              <a:buChar char="•"/>
              <a:defRPr/>
            </a:lvl8pPr>
            <a:lvl9pPr indent="-342900" lvl="8" marL="4114800" algn="l">
              <a:lnSpc>
                <a:spcPct val="90000"/>
              </a:lnSpc>
              <a:spcBef>
                <a:spcPts val="395"/>
              </a:spcBef>
              <a:spcAft>
                <a:spcPts val="0"/>
              </a:spcAft>
              <a:buClr>
                <a:schemeClr val="dk1"/>
              </a:buClr>
              <a:buSzPts val="1800"/>
              <a:buChar char="•"/>
              <a:defRPr/>
            </a:lvl9pPr>
          </a:lstStyle>
          <a:p/>
        </p:txBody>
      </p:sp>
      <p:sp>
        <p:nvSpPr>
          <p:cNvPr id="68" name="Google Shape;68;p59"/>
          <p:cNvSpPr txBox="1"/>
          <p:nvPr>
            <p:ph idx="10" type="dt"/>
          </p:nvPr>
        </p:nvSpPr>
        <p:spPr>
          <a:xfrm>
            <a:off x="4745851" y="6535402"/>
            <a:ext cx="2700000" cy="316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59"/>
          <p:cNvSpPr txBox="1"/>
          <p:nvPr>
            <p:ph idx="11" type="ftr"/>
          </p:nvPr>
        </p:nvSpPr>
        <p:spPr>
          <a:xfrm>
            <a:off x="99301" y="6604558"/>
            <a:ext cx="3960000" cy="3168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59"/>
          <p:cNvSpPr txBox="1"/>
          <p:nvPr>
            <p:ph idx="12" type="sldNum"/>
          </p:nvPr>
        </p:nvSpPr>
        <p:spPr>
          <a:xfrm>
            <a:off x="10867821" y="6604427"/>
            <a:ext cx="1225716" cy="316966"/>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r>
              <a:rPr lang="en-US"/>
              <a:t>第</a:t>
            </a:r>
            <a:fld id="{00000000-1234-1234-1234-123412341234}" type="slidenum">
              <a:rPr lang="en-US"/>
              <a:t>‹#›</a:t>
            </a:fld>
            <a:r>
              <a:rPr lang="en-US"/>
              <a:t>页</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2.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50"/>
          <p:cNvSpPr txBox="1"/>
          <p:nvPr>
            <p:ph type="title"/>
          </p:nvPr>
        </p:nvSpPr>
        <p:spPr>
          <a:xfrm>
            <a:off x="669882" y="432000"/>
            <a:ext cx="10852237" cy="648000"/>
          </a:xfrm>
          <a:prstGeom prst="rect">
            <a:avLst/>
          </a:prstGeom>
          <a:noFill/>
          <a:ln>
            <a:noFill/>
          </a:ln>
        </p:spPr>
        <p:txBody>
          <a:bodyPr anchorCtr="0" anchor="ctr" bIns="38100" lIns="101600" spcFirstLastPara="1" rIns="76200" wrap="square" tIns="38100">
            <a:noAutofit/>
          </a:bodyPr>
          <a:lstStyle>
            <a:lvl1pPr lvl="0" marR="0" rtl="0" algn="l">
              <a:lnSpc>
                <a:spcPct val="100000"/>
              </a:lnSpc>
              <a:spcBef>
                <a:spcPts val="0"/>
              </a:spcBef>
              <a:spcAft>
                <a:spcPts val="0"/>
              </a:spcAft>
              <a:buClr>
                <a:schemeClr val="dk1"/>
              </a:buClr>
              <a:buSzPts val="2230"/>
              <a:buFont typeface="Arial"/>
              <a:buNone/>
              <a:defRPr b="1" i="0" sz="223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50"/>
          <p:cNvSpPr txBox="1"/>
          <p:nvPr>
            <p:ph idx="1" type="body"/>
          </p:nvPr>
        </p:nvSpPr>
        <p:spPr>
          <a:xfrm>
            <a:off x="669882" y="1296000"/>
            <a:ext cx="10852237" cy="5040000"/>
          </a:xfrm>
          <a:prstGeom prst="rect">
            <a:avLst/>
          </a:prstGeom>
          <a:noFill/>
          <a:ln>
            <a:noFill/>
          </a:ln>
        </p:spPr>
        <p:txBody>
          <a:bodyPr anchorCtr="0" anchor="t" bIns="0" lIns="101600" spcFirstLastPara="1" rIns="82550" wrap="square" tIns="0">
            <a:normAutofit/>
          </a:bodyPr>
          <a:lstStyle>
            <a:lvl1pPr indent="-309563" lvl="0" marL="457200" marR="0" rtl="0" algn="l">
              <a:lnSpc>
                <a:spcPct val="130000"/>
              </a:lnSpc>
              <a:spcBef>
                <a:spcPts val="0"/>
              </a:spcBef>
              <a:spcAft>
                <a:spcPts val="0"/>
              </a:spcAft>
              <a:buClr>
                <a:schemeClr val="dk1"/>
              </a:buClr>
              <a:buSzPts val="1275"/>
              <a:buFont typeface="Arial"/>
              <a:buChar char="•"/>
              <a:defRPr b="0" i="0" sz="1275" u="none" cap="none" strike="noStrike">
                <a:solidFill>
                  <a:schemeClr val="dk1"/>
                </a:solidFill>
                <a:latin typeface="Arial"/>
                <a:ea typeface="Arial"/>
                <a:cs typeface="Arial"/>
                <a:sym typeface="Arial"/>
              </a:defRPr>
            </a:lvl1pPr>
            <a:lvl2pPr indent="-309563" lvl="1" marL="914400" marR="0" rtl="0" algn="l">
              <a:lnSpc>
                <a:spcPct val="130000"/>
              </a:lnSpc>
              <a:spcBef>
                <a:spcPts val="1000"/>
              </a:spcBef>
              <a:spcAft>
                <a:spcPts val="0"/>
              </a:spcAft>
              <a:buClr>
                <a:schemeClr val="dk1"/>
              </a:buClr>
              <a:buSzPts val="1275"/>
              <a:buFont typeface="Arial"/>
              <a:buChar char="•"/>
              <a:defRPr b="0" i="0" sz="1275" u="none" cap="none" strike="noStrike">
                <a:solidFill>
                  <a:schemeClr val="dk1"/>
                </a:solidFill>
                <a:latin typeface="Arial"/>
                <a:ea typeface="Arial"/>
                <a:cs typeface="Arial"/>
                <a:sym typeface="Arial"/>
              </a:defRPr>
            </a:lvl2pPr>
            <a:lvl3pPr indent="-309563" lvl="2" marL="1371600" marR="0" rtl="0" algn="l">
              <a:lnSpc>
                <a:spcPct val="130000"/>
              </a:lnSpc>
              <a:spcBef>
                <a:spcPts val="1000"/>
              </a:spcBef>
              <a:spcAft>
                <a:spcPts val="0"/>
              </a:spcAft>
              <a:buClr>
                <a:schemeClr val="dk1"/>
              </a:buClr>
              <a:buSzPts val="1275"/>
              <a:buFont typeface="Arial"/>
              <a:buChar char="•"/>
              <a:defRPr b="0" i="0" sz="1275" u="none" cap="none" strike="noStrike">
                <a:solidFill>
                  <a:schemeClr val="dk1"/>
                </a:solidFill>
                <a:latin typeface="Arial"/>
                <a:ea typeface="Arial"/>
                <a:cs typeface="Arial"/>
                <a:sym typeface="Arial"/>
              </a:defRPr>
            </a:lvl3pPr>
            <a:lvl4pPr indent="-309563" lvl="3" marL="1828800" marR="0" rtl="0" algn="l">
              <a:lnSpc>
                <a:spcPct val="130000"/>
              </a:lnSpc>
              <a:spcBef>
                <a:spcPts val="1000"/>
              </a:spcBef>
              <a:spcAft>
                <a:spcPts val="0"/>
              </a:spcAft>
              <a:buClr>
                <a:schemeClr val="dk1"/>
              </a:buClr>
              <a:buSzPts val="1275"/>
              <a:buFont typeface="Arial"/>
              <a:buChar char="•"/>
              <a:defRPr b="0" i="0" sz="1275" u="none" cap="none" strike="noStrike">
                <a:solidFill>
                  <a:schemeClr val="dk1"/>
                </a:solidFill>
                <a:latin typeface="Arial"/>
                <a:ea typeface="Arial"/>
                <a:cs typeface="Arial"/>
                <a:sym typeface="Arial"/>
              </a:defRPr>
            </a:lvl4pPr>
            <a:lvl5pPr indent="-309563" lvl="4" marL="2286000" marR="0" rtl="0" algn="l">
              <a:lnSpc>
                <a:spcPct val="130000"/>
              </a:lnSpc>
              <a:spcBef>
                <a:spcPts val="1000"/>
              </a:spcBef>
              <a:spcAft>
                <a:spcPts val="0"/>
              </a:spcAft>
              <a:buClr>
                <a:schemeClr val="dk1"/>
              </a:buClr>
              <a:buSzPts val="1275"/>
              <a:buFont typeface="Arial"/>
              <a:buChar char="•"/>
              <a:defRPr b="0" i="0" sz="1275" u="none" cap="none" strike="noStrike">
                <a:solidFill>
                  <a:schemeClr val="dk1"/>
                </a:solidFill>
                <a:latin typeface="Arial"/>
                <a:ea typeface="Arial"/>
                <a:cs typeface="Arial"/>
                <a:sym typeface="Arial"/>
              </a:defRPr>
            </a:lvl5pPr>
            <a:lvl6pPr indent="-319723" lvl="5" marL="2743200" marR="0" rtl="0" algn="l">
              <a:lnSpc>
                <a:spcPct val="90000"/>
              </a:lnSpc>
              <a:spcBef>
                <a:spcPts val="1000"/>
              </a:spcBef>
              <a:spcAft>
                <a:spcPts val="0"/>
              </a:spcAft>
              <a:buClr>
                <a:schemeClr val="dk1"/>
              </a:buClr>
              <a:buSzPts val="1435"/>
              <a:buFont typeface="Arial"/>
              <a:buChar char="•"/>
              <a:defRPr b="0" i="0" sz="1435" u="none" cap="none" strike="noStrike">
                <a:solidFill>
                  <a:schemeClr val="dk1"/>
                </a:solidFill>
                <a:latin typeface="Arial"/>
                <a:ea typeface="Arial"/>
                <a:cs typeface="Arial"/>
                <a:sym typeface="Arial"/>
              </a:defRPr>
            </a:lvl6pPr>
            <a:lvl7pPr indent="-319723" lvl="6" marL="3200400" marR="0" rtl="0" algn="l">
              <a:lnSpc>
                <a:spcPct val="90000"/>
              </a:lnSpc>
              <a:spcBef>
                <a:spcPts val="395"/>
              </a:spcBef>
              <a:spcAft>
                <a:spcPts val="0"/>
              </a:spcAft>
              <a:buClr>
                <a:schemeClr val="dk1"/>
              </a:buClr>
              <a:buSzPts val="1435"/>
              <a:buFont typeface="Arial"/>
              <a:buChar char="•"/>
              <a:defRPr b="0" i="0" sz="1435" u="none" cap="none" strike="noStrike">
                <a:solidFill>
                  <a:schemeClr val="dk1"/>
                </a:solidFill>
                <a:latin typeface="Arial"/>
                <a:ea typeface="Arial"/>
                <a:cs typeface="Arial"/>
                <a:sym typeface="Arial"/>
              </a:defRPr>
            </a:lvl7pPr>
            <a:lvl8pPr indent="-319722" lvl="7" marL="3657600" marR="0" rtl="0" algn="l">
              <a:lnSpc>
                <a:spcPct val="90000"/>
              </a:lnSpc>
              <a:spcBef>
                <a:spcPts val="395"/>
              </a:spcBef>
              <a:spcAft>
                <a:spcPts val="0"/>
              </a:spcAft>
              <a:buClr>
                <a:schemeClr val="dk1"/>
              </a:buClr>
              <a:buSzPts val="1435"/>
              <a:buFont typeface="Arial"/>
              <a:buChar char="•"/>
              <a:defRPr b="0" i="0" sz="1435" u="none" cap="none" strike="noStrike">
                <a:solidFill>
                  <a:schemeClr val="dk1"/>
                </a:solidFill>
                <a:latin typeface="Arial"/>
                <a:ea typeface="Arial"/>
                <a:cs typeface="Arial"/>
                <a:sym typeface="Arial"/>
              </a:defRPr>
            </a:lvl8pPr>
            <a:lvl9pPr indent="-319722" lvl="8" marL="4114800" marR="0" rtl="0" algn="l">
              <a:lnSpc>
                <a:spcPct val="90000"/>
              </a:lnSpc>
              <a:spcBef>
                <a:spcPts val="395"/>
              </a:spcBef>
              <a:spcAft>
                <a:spcPts val="0"/>
              </a:spcAft>
              <a:buClr>
                <a:schemeClr val="dk1"/>
              </a:buClr>
              <a:buSzPts val="1435"/>
              <a:buFont typeface="Arial"/>
              <a:buChar char="•"/>
              <a:defRPr b="0" i="0" sz="1435" u="none" cap="none" strike="noStrike">
                <a:solidFill>
                  <a:schemeClr val="dk1"/>
                </a:solidFill>
                <a:latin typeface="Arial"/>
                <a:ea typeface="Arial"/>
                <a:cs typeface="Arial"/>
                <a:sym typeface="Arial"/>
              </a:defRPr>
            </a:lvl9pPr>
          </a:lstStyle>
          <a:p/>
        </p:txBody>
      </p:sp>
      <p:sp>
        <p:nvSpPr>
          <p:cNvPr id="12" name="Google Shape;12;p50"/>
          <p:cNvSpPr txBox="1"/>
          <p:nvPr>
            <p:ph idx="10" type="dt"/>
          </p:nvPr>
        </p:nvSpPr>
        <p:spPr>
          <a:xfrm>
            <a:off x="4745851" y="6535402"/>
            <a:ext cx="2700000" cy="3168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SzPts val="1400"/>
              <a:buNone/>
              <a:defRPr b="0" i="0" sz="955"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50"/>
          <p:cNvSpPr txBox="1"/>
          <p:nvPr>
            <p:ph idx="11" type="ftr"/>
          </p:nvPr>
        </p:nvSpPr>
        <p:spPr>
          <a:xfrm>
            <a:off x="99301" y="6535402"/>
            <a:ext cx="3960000" cy="3168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70" u="none" cap="none" strike="noStrike">
                <a:solidFill>
                  <a:srgbClr val="7F7F7F"/>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50"/>
          <p:cNvSpPr txBox="1"/>
          <p:nvPr>
            <p:ph idx="12" type="sldNum"/>
          </p:nvPr>
        </p:nvSpPr>
        <p:spPr>
          <a:xfrm>
            <a:off x="10696236" y="6604427"/>
            <a:ext cx="1412505" cy="316966"/>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450" u="none" cap="none" strike="noStrike">
                <a:solidFill>
                  <a:srgbClr val="888888"/>
                </a:solidFill>
                <a:latin typeface="Arial"/>
                <a:ea typeface="Arial"/>
                <a:cs typeface="Arial"/>
                <a:sym typeface="Arial"/>
              </a:defRPr>
            </a:lvl1pPr>
            <a:lvl2pPr indent="0" lvl="1" marL="0" marR="0" rtl="0" algn="r">
              <a:spcBef>
                <a:spcPts val="0"/>
              </a:spcBef>
              <a:buNone/>
              <a:defRPr b="0" i="0" sz="1450" u="none" cap="none" strike="noStrike">
                <a:solidFill>
                  <a:srgbClr val="888888"/>
                </a:solidFill>
                <a:latin typeface="Arial"/>
                <a:ea typeface="Arial"/>
                <a:cs typeface="Arial"/>
                <a:sym typeface="Arial"/>
              </a:defRPr>
            </a:lvl2pPr>
            <a:lvl3pPr indent="0" lvl="2" marL="0" marR="0" rtl="0" algn="r">
              <a:spcBef>
                <a:spcPts val="0"/>
              </a:spcBef>
              <a:buNone/>
              <a:defRPr b="0" i="0" sz="1450" u="none" cap="none" strike="noStrike">
                <a:solidFill>
                  <a:srgbClr val="888888"/>
                </a:solidFill>
                <a:latin typeface="Arial"/>
                <a:ea typeface="Arial"/>
                <a:cs typeface="Arial"/>
                <a:sym typeface="Arial"/>
              </a:defRPr>
            </a:lvl3pPr>
            <a:lvl4pPr indent="0" lvl="3" marL="0" marR="0" rtl="0" algn="r">
              <a:spcBef>
                <a:spcPts val="0"/>
              </a:spcBef>
              <a:buNone/>
              <a:defRPr b="0" i="0" sz="1450" u="none" cap="none" strike="noStrike">
                <a:solidFill>
                  <a:srgbClr val="888888"/>
                </a:solidFill>
                <a:latin typeface="Arial"/>
                <a:ea typeface="Arial"/>
                <a:cs typeface="Arial"/>
                <a:sym typeface="Arial"/>
              </a:defRPr>
            </a:lvl4pPr>
            <a:lvl5pPr indent="0" lvl="4" marL="0" marR="0" rtl="0" algn="r">
              <a:spcBef>
                <a:spcPts val="0"/>
              </a:spcBef>
              <a:buNone/>
              <a:defRPr b="0" i="0" sz="1450" u="none" cap="none" strike="noStrike">
                <a:solidFill>
                  <a:srgbClr val="888888"/>
                </a:solidFill>
                <a:latin typeface="Arial"/>
                <a:ea typeface="Arial"/>
                <a:cs typeface="Arial"/>
                <a:sym typeface="Arial"/>
              </a:defRPr>
            </a:lvl5pPr>
            <a:lvl6pPr indent="0" lvl="5" marL="0" marR="0" rtl="0" algn="r">
              <a:spcBef>
                <a:spcPts val="0"/>
              </a:spcBef>
              <a:buNone/>
              <a:defRPr b="0" i="0" sz="1450" u="none" cap="none" strike="noStrike">
                <a:solidFill>
                  <a:srgbClr val="888888"/>
                </a:solidFill>
                <a:latin typeface="Arial"/>
                <a:ea typeface="Arial"/>
                <a:cs typeface="Arial"/>
                <a:sym typeface="Arial"/>
              </a:defRPr>
            </a:lvl6pPr>
            <a:lvl7pPr indent="0" lvl="6" marL="0" marR="0" rtl="0" algn="r">
              <a:spcBef>
                <a:spcPts val="0"/>
              </a:spcBef>
              <a:buNone/>
              <a:defRPr b="0" i="0" sz="1450" u="none" cap="none" strike="noStrike">
                <a:solidFill>
                  <a:srgbClr val="888888"/>
                </a:solidFill>
                <a:latin typeface="Arial"/>
                <a:ea typeface="Arial"/>
                <a:cs typeface="Arial"/>
                <a:sym typeface="Arial"/>
              </a:defRPr>
            </a:lvl7pPr>
            <a:lvl8pPr indent="0" lvl="7" marL="0" marR="0" rtl="0" algn="r">
              <a:spcBef>
                <a:spcPts val="0"/>
              </a:spcBef>
              <a:buNone/>
              <a:defRPr b="0" i="0" sz="1450" u="none" cap="none" strike="noStrike">
                <a:solidFill>
                  <a:srgbClr val="888888"/>
                </a:solidFill>
                <a:latin typeface="Arial"/>
                <a:ea typeface="Arial"/>
                <a:cs typeface="Arial"/>
                <a:sym typeface="Arial"/>
              </a:defRPr>
            </a:lvl8pPr>
            <a:lvl9pPr indent="0" lvl="8" marL="0" marR="0" rtl="0" algn="r">
              <a:spcBef>
                <a:spcPts val="0"/>
              </a:spcBef>
              <a:buNone/>
              <a:defRPr b="0" i="0" sz="145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r>
              <a:rPr lang="en-US"/>
              <a:t>第</a:t>
            </a:r>
            <a:fld id="{00000000-1234-1234-1234-123412341234}" type="slidenum">
              <a:rPr lang="en-US"/>
              <a:t>‹#›</a:t>
            </a:fld>
            <a:r>
              <a:rPr lang="en-US"/>
              <a:t>页</a:t>
            </a:r>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5.jpg"/><Relationship Id="rId4" Type="http://schemas.openxmlformats.org/officeDocument/2006/relationships/image" Target="../media/image8.jpg"/><Relationship Id="rId5" Type="http://schemas.openxmlformats.org/officeDocument/2006/relationships/image" Target="../media/image20.jpg"/><Relationship Id="rId6"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6.jpg"/><Relationship Id="rId4" Type="http://schemas.openxmlformats.org/officeDocument/2006/relationships/image" Target="../media/image11.jpg"/><Relationship Id="rId5" Type="http://schemas.openxmlformats.org/officeDocument/2006/relationships/image" Target="../media/image14.jpg"/><Relationship Id="rId6" Type="http://schemas.openxmlformats.org/officeDocument/2006/relationships/image" Target="../media/image25.jpg"/><Relationship Id="rId7" Type="http://schemas.openxmlformats.org/officeDocument/2006/relationships/image" Target="../media/image19.jpg"/><Relationship Id="rId8" Type="http://schemas.openxmlformats.org/officeDocument/2006/relationships/image" Target="../media/image3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3.jpg"/><Relationship Id="rId4" Type="http://schemas.openxmlformats.org/officeDocument/2006/relationships/image" Target="../media/image37.jpg"/><Relationship Id="rId5" Type="http://schemas.openxmlformats.org/officeDocument/2006/relationships/image" Target="../media/image31.jpg"/><Relationship Id="rId6" Type="http://schemas.openxmlformats.org/officeDocument/2006/relationships/image" Target="../media/image21.jpg"/><Relationship Id="rId7" Type="http://schemas.openxmlformats.org/officeDocument/2006/relationships/image" Target="../media/image35.jpg"/><Relationship Id="rId8" Type="http://schemas.openxmlformats.org/officeDocument/2006/relationships/image" Target="../media/image2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9.jpg"/><Relationship Id="rId4" Type="http://schemas.openxmlformats.org/officeDocument/2006/relationships/image" Target="../media/image4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4.jpg"/><Relationship Id="rId4" Type="http://schemas.openxmlformats.org/officeDocument/2006/relationships/image" Target="../media/image33.jpg"/><Relationship Id="rId5" Type="http://schemas.openxmlformats.org/officeDocument/2006/relationships/image" Target="../media/image32.jpg"/><Relationship Id="rId6" Type="http://schemas.openxmlformats.org/officeDocument/2006/relationships/image" Target="../media/image27.jpg"/><Relationship Id="rId7" Type="http://schemas.openxmlformats.org/officeDocument/2006/relationships/image" Target="../media/image46.jpg"/><Relationship Id="rId8" Type="http://schemas.openxmlformats.org/officeDocument/2006/relationships/image" Target="../media/image4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9.jpg"/><Relationship Id="rId4" Type="http://schemas.openxmlformats.org/officeDocument/2006/relationships/image" Target="../media/image29.jpg"/><Relationship Id="rId5" Type="http://schemas.openxmlformats.org/officeDocument/2006/relationships/image" Target="../media/image47.jpg"/><Relationship Id="rId6" Type="http://schemas.openxmlformats.org/officeDocument/2006/relationships/image" Target="../media/image45.jpg"/><Relationship Id="rId7" Type="http://schemas.openxmlformats.org/officeDocument/2006/relationships/image" Target="../media/image3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2.jpg"/><Relationship Id="rId4" Type="http://schemas.openxmlformats.org/officeDocument/2006/relationships/image" Target="../media/image43.jpg"/><Relationship Id="rId5" Type="http://schemas.openxmlformats.org/officeDocument/2006/relationships/image" Target="../media/image61.jpg"/><Relationship Id="rId6" Type="http://schemas.openxmlformats.org/officeDocument/2006/relationships/image" Target="../media/image51.jpg"/><Relationship Id="rId7" Type="http://schemas.openxmlformats.org/officeDocument/2006/relationships/image" Target="../media/image38.jpg"/><Relationship Id="rId8" Type="http://schemas.openxmlformats.org/officeDocument/2006/relationships/image" Target="../media/image6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3.jpg"/><Relationship Id="rId4" Type="http://schemas.openxmlformats.org/officeDocument/2006/relationships/image" Target="../media/image48.jpg"/><Relationship Id="rId5" Type="http://schemas.openxmlformats.org/officeDocument/2006/relationships/image" Target="../media/image58.jpg"/><Relationship Id="rId6" Type="http://schemas.openxmlformats.org/officeDocument/2006/relationships/image" Target="../media/image50.jpg"/><Relationship Id="rId7" Type="http://schemas.openxmlformats.org/officeDocument/2006/relationships/image" Target="../media/image56.jpg"/><Relationship Id="rId8" Type="http://schemas.openxmlformats.org/officeDocument/2006/relationships/image" Target="../media/image6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69.jpg"/><Relationship Id="rId4" Type="http://schemas.openxmlformats.org/officeDocument/2006/relationships/image" Target="../media/image67.jpg"/><Relationship Id="rId5" Type="http://schemas.openxmlformats.org/officeDocument/2006/relationships/image" Target="../media/image54.jpg"/><Relationship Id="rId6" Type="http://schemas.openxmlformats.org/officeDocument/2006/relationships/image" Target="../media/image6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60.jpg"/><Relationship Id="rId4" Type="http://schemas.openxmlformats.org/officeDocument/2006/relationships/image" Target="../media/image59.jpg"/><Relationship Id="rId5" Type="http://schemas.openxmlformats.org/officeDocument/2006/relationships/image" Target="../media/image65.jpg"/><Relationship Id="rId6" Type="http://schemas.openxmlformats.org/officeDocument/2006/relationships/image" Target="../media/image77.jpg"/><Relationship Id="rId7" Type="http://schemas.openxmlformats.org/officeDocument/2006/relationships/image" Target="../media/image52.jpg"/><Relationship Id="rId8" Type="http://schemas.openxmlformats.org/officeDocument/2006/relationships/image" Target="../media/image5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70.jpg"/><Relationship Id="rId4" Type="http://schemas.openxmlformats.org/officeDocument/2006/relationships/image" Target="../media/image74.jpg"/><Relationship Id="rId5" Type="http://schemas.openxmlformats.org/officeDocument/2006/relationships/image" Target="../media/image57.jpg"/><Relationship Id="rId6" Type="http://schemas.openxmlformats.org/officeDocument/2006/relationships/image" Target="../media/image90.jpg"/><Relationship Id="rId7" Type="http://schemas.openxmlformats.org/officeDocument/2006/relationships/image" Target="../media/image72.jpg"/><Relationship Id="rId8" Type="http://schemas.openxmlformats.org/officeDocument/2006/relationships/image" Target="../media/image8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63.jpg"/><Relationship Id="rId4" Type="http://schemas.openxmlformats.org/officeDocument/2006/relationships/image" Target="../media/image64.jpg"/><Relationship Id="rId5" Type="http://schemas.openxmlformats.org/officeDocument/2006/relationships/image" Target="../media/image71.jpg"/><Relationship Id="rId6" Type="http://schemas.openxmlformats.org/officeDocument/2006/relationships/image" Target="../media/image76.jpg"/><Relationship Id="rId7" Type="http://schemas.openxmlformats.org/officeDocument/2006/relationships/image" Target="../media/image80.jpg"/><Relationship Id="rId8" Type="http://schemas.openxmlformats.org/officeDocument/2006/relationships/image" Target="../media/image10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84.png"/><Relationship Id="rId4" Type="http://schemas.openxmlformats.org/officeDocument/2006/relationships/image" Target="../media/image79.png"/><Relationship Id="rId5" Type="http://schemas.openxmlformats.org/officeDocument/2006/relationships/image" Target="../media/image105.png"/><Relationship Id="rId6" Type="http://schemas.openxmlformats.org/officeDocument/2006/relationships/image" Target="../media/image8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85.png"/><Relationship Id="rId4" Type="http://schemas.openxmlformats.org/officeDocument/2006/relationships/image" Target="../media/image86.png"/><Relationship Id="rId5" Type="http://schemas.openxmlformats.org/officeDocument/2006/relationships/image" Target="../media/image75.png"/><Relationship Id="rId6" Type="http://schemas.openxmlformats.org/officeDocument/2006/relationships/image" Target="../media/image73.png"/><Relationship Id="rId7" Type="http://schemas.openxmlformats.org/officeDocument/2006/relationships/image" Target="../media/image12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95.png"/><Relationship Id="rId4" Type="http://schemas.openxmlformats.org/officeDocument/2006/relationships/image" Target="../media/image88.png"/><Relationship Id="rId5" Type="http://schemas.openxmlformats.org/officeDocument/2006/relationships/image" Target="../media/image89.png"/><Relationship Id="rId6" Type="http://schemas.openxmlformats.org/officeDocument/2006/relationships/image" Target="../media/image7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10.jpg"/><Relationship Id="rId4" Type="http://schemas.openxmlformats.org/officeDocument/2006/relationships/image" Target="../media/image82.jpg"/><Relationship Id="rId5" Type="http://schemas.openxmlformats.org/officeDocument/2006/relationships/image" Target="../media/image83.jpg"/><Relationship Id="rId6" Type="http://schemas.openxmlformats.org/officeDocument/2006/relationships/image" Target="../media/image94.jpg"/><Relationship Id="rId7" Type="http://schemas.openxmlformats.org/officeDocument/2006/relationships/image" Target="../media/image10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93.jpg"/><Relationship Id="rId4" Type="http://schemas.openxmlformats.org/officeDocument/2006/relationships/image" Target="../media/image130.jpg"/><Relationship Id="rId5" Type="http://schemas.openxmlformats.org/officeDocument/2006/relationships/image" Target="../media/image104.jpg"/><Relationship Id="rId6" Type="http://schemas.openxmlformats.org/officeDocument/2006/relationships/image" Target="../media/image91.jpg"/><Relationship Id="rId7" Type="http://schemas.openxmlformats.org/officeDocument/2006/relationships/image" Target="../media/image96.jpg"/><Relationship Id="rId8" Type="http://schemas.openxmlformats.org/officeDocument/2006/relationships/image" Target="../media/image9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12.jpg"/><Relationship Id="rId4" Type="http://schemas.openxmlformats.org/officeDocument/2006/relationships/image" Target="../media/image111.jpg"/><Relationship Id="rId5" Type="http://schemas.openxmlformats.org/officeDocument/2006/relationships/image" Target="../media/image108.jpg"/><Relationship Id="rId6" Type="http://schemas.openxmlformats.org/officeDocument/2006/relationships/image" Target="../media/image113.jpg"/><Relationship Id="rId7" Type="http://schemas.openxmlformats.org/officeDocument/2006/relationships/image" Target="../media/image109.jpg"/><Relationship Id="rId8" Type="http://schemas.openxmlformats.org/officeDocument/2006/relationships/image" Target="../media/image100.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98.jpg"/><Relationship Id="rId4" Type="http://schemas.openxmlformats.org/officeDocument/2006/relationships/image" Target="../media/image116.jpg"/><Relationship Id="rId5" Type="http://schemas.openxmlformats.org/officeDocument/2006/relationships/image" Target="../media/image97.jpg"/><Relationship Id="rId6" Type="http://schemas.openxmlformats.org/officeDocument/2006/relationships/image" Target="../media/image103.jpg"/><Relationship Id="rId7" Type="http://schemas.openxmlformats.org/officeDocument/2006/relationships/image" Target="../media/image9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01.jpg"/><Relationship Id="rId4" Type="http://schemas.openxmlformats.org/officeDocument/2006/relationships/image" Target="../media/image124.jpg"/><Relationship Id="rId5" Type="http://schemas.openxmlformats.org/officeDocument/2006/relationships/image" Target="../media/image106.jpg"/><Relationship Id="rId6" Type="http://schemas.openxmlformats.org/officeDocument/2006/relationships/image" Target="../media/image123.jpg"/><Relationship Id="rId7" Type="http://schemas.openxmlformats.org/officeDocument/2006/relationships/image" Target="../media/image121.png"/><Relationship Id="rId8" Type="http://schemas.openxmlformats.org/officeDocument/2006/relationships/image" Target="../media/image1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40.jpg"/><Relationship Id="rId4" Type="http://schemas.openxmlformats.org/officeDocument/2006/relationships/image" Target="../media/image152.jpg"/><Relationship Id="rId5" Type="http://schemas.openxmlformats.org/officeDocument/2006/relationships/image" Target="../media/image114.jpg"/><Relationship Id="rId6" Type="http://schemas.openxmlformats.org/officeDocument/2006/relationships/image" Target="../media/image117.png"/><Relationship Id="rId7" Type="http://schemas.openxmlformats.org/officeDocument/2006/relationships/image" Target="../media/image129.jpg"/><Relationship Id="rId8" Type="http://schemas.openxmlformats.org/officeDocument/2006/relationships/image" Target="../media/image11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28.png"/><Relationship Id="rId4" Type="http://schemas.openxmlformats.org/officeDocument/2006/relationships/image" Target="../media/image11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48.jpg"/><Relationship Id="rId4" Type="http://schemas.openxmlformats.org/officeDocument/2006/relationships/image" Target="../media/image127.jpg"/><Relationship Id="rId5" Type="http://schemas.openxmlformats.org/officeDocument/2006/relationships/image" Target="../media/image132.jpg"/><Relationship Id="rId6" Type="http://schemas.openxmlformats.org/officeDocument/2006/relationships/image" Target="../media/image119.jpg"/><Relationship Id="rId7" Type="http://schemas.openxmlformats.org/officeDocument/2006/relationships/image" Target="../media/image135.jpg"/><Relationship Id="rId8" Type="http://schemas.openxmlformats.org/officeDocument/2006/relationships/image" Target="../media/image12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31.jpg"/><Relationship Id="rId4" Type="http://schemas.openxmlformats.org/officeDocument/2006/relationships/image" Target="../media/image165.jpg"/><Relationship Id="rId5" Type="http://schemas.openxmlformats.org/officeDocument/2006/relationships/image" Target="../media/image122.jpg"/><Relationship Id="rId6" Type="http://schemas.openxmlformats.org/officeDocument/2006/relationships/image" Target="../media/image133.jpg"/><Relationship Id="rId7" Type="http://schemas.openxmlformats.org/officeDocument/2006/relationships/image" Target="../media/image125.jpg"/><Relationship Id="rId8" Type="http://schemas.openxmlformats.org/officeDocument/2006/relationships/image" Target="../media/image14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38.jpg"/><Relationship Id="rId4" Type="http://schemas.openxmlformats.org/officeDocument/2006/relationships/image" Target="../media/image134.jpg"/><Relationship Id="rId5" Type="http://schemas.openxmlformats.org/officeDocument/2006/relationships/image" Target="../media/image146.jpg"/><Relationship Id="rId6" Type="http://schemas.openxmlformats.org/officeDocument/2006/relationships/image" Target="../media/image149.jpg"/><Relationship Id="rId7" Type="http://schemas.openxmlformats.org/officeDocument/2006/relationships/image" Target="../media/image168.jpg"/><Relationship Id="rId8" Type="http://schemas.openxmlformats.org/officeDocument/2006/relationships/image" Target="../media/image139.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37.jpg"/><Relationship Id="rId4" Type="http://schemas.openxmlformats.org/officeDocument/2006/relationships/image" Target="../media/image166.png"/><Relationship Id="rId5" Type="http://schemas.openxmlformats.org/officeDocument/2006/relationships/image" Target="../media/image136.png"/><Relationship Id="rId6" Type="http://schemas.openxmlformats.org/officeDocument/2006/relationships/image" Target="../media/image156.png"/><Relationship Id="rId7" Type="http://schemas.openxmlformats.org/officeDocument/2006/relationships/image" Target="../media/image159.png"/><Relationship Id="rId8" Type="http://schemas.openxmlformats.org/officeDocument/2006/relationships/image" Target="../media/image14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41.jpg"/><Relationship Id="rId4" Type="http://schemas.openxmlformats.org/officeDocument/2006/relationships/image" Target="../media/image15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63.png"/><Relationship Id="rId4" Type="http://schemas.openxmlformats.org/officeDocument/2006/relationships/image" Target="../media/image143.png"/><Relationship Id="rId5" Type="http://schemas.openxmlformats.org/officeDocument/2006/relationships/image" Target="../media/image154.png"/><Relationship Id="rId6" Type="http://schemas.openxmlformats.org/officeDocument/2006/relationships/image" Target="../media/image157.png"/><Relationship Id="rId7" Type="http://schemas.openxmlformats.org/officeDocument/2006/relationships/image" Target="../media/image144.png"/><Relationship Id="rId8" Type="http://schemas.openxmlformats.org/officeDocument/2006/relationships/image" Target="../media/image160.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61.jpg"/><Relationship Id="rId4" Type="http://schemas.openxmlformats.org/officeDocument/2006/relationships/image" Target="../media/image150.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69.jpg"/><Relationship Id="rId4" Type="http://schemas.openxmlformats.org/officeDocument/2006/relationships/image" Target="../media/image147.jpg"/><Relationship Id="rId5" Type="http://schemas.openxmlformats.org/officeDocument/2006/relationships/image" Target="../media/image15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8.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64.jpg"/><Relationship Id="rId4" Type="http://schemas.openxmlformats.org/officeDocument/2006/relationships/image" Target="../media/image158.jpg"/><Relationship Id="rId5" Type="http://schemas.openxmlformats.org/officeDocument/2006/relationships/image" Target="../media/image167.jpg"/><Relationship Id="rId6" Type="http://schemas.openxmlformats.org/officeDocument/2006/relationships/image" Target="../media/image162.jpg"/><Relationship Id="rId7" Type="http://schemas.openxmlformats.org/officeDocument/2006/relationships/image" Target="../media/image155.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3.jp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8.jpg"/><Relationship Id="rId4" Type="http://schemas.openxmlformats.org/officeDocument/2006/relationships/image" Target="../media/image12.jpg"/><Relationship Id="rId5" Type="http://schemas.openxmlformats.org/officeDocument/2006/relationships/image" Target="../media/image30.png"/><Relationship Id="rId6"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7.jpg"/><Relationship Id="rId4" Type="http://schemas.openxmlformats.org/officeDocument/2006/relationships/image" Target="../media/image2.jpg"/><Relationship Id="rId5" Type="http://schemas.openxmlformats.org/officeDocument/2006/relationships/image" Target="../media/image9.jpg"/><Relationship Id="rId6" Type="http://schemas.openxmlformats.org/officeDocument/2006/relationships/image" Target="../media/image1.jpg"/><Relationship Id="rId7"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
          <p:cNvSpPr txBox="1"/>
          <p:nvPr/>
        </p:nvSpPr>
        <p:spPr>
          <a:xfrm>
            <a:off x="1040130" y="151130"/>
            <a:ext cx="9389745" cy="70675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000" u="none" cap="none" strike="noStrike">
                <a:solidFill>
                  <a:schemeClr val="dk1"/>
                </a:solidFill>
                <a:latin typeface="Arial"/>
                <a:ea typeface="Arial"/>
                <a:cs typeface="Arial"/>
                <a:sym typeface="Arial"/>
              </a:rPr>
              <a:t>EC-6701A-Service Manual</a:t>
            </a:r>
            <a:endParaRPr b="1" i="0" sz="4000" u="none" cap="none" strike="noStrike">
              <a:solidFill>
                <a:schemeClr val="dk1"/>
              </a:solidFill>
              <a:latin typeface="Arial"/>
              <a:ea typeface="Arial"/>
              <a:cs typeface="Arial"/>
              <a:sym typeface="Arial"/>
            </a:endParaRPr>
          </a:p>
        </p:txBody>
      </p:sp>
      <p:pic>
        <p:nvPicPr>
          <p:cNvPr id="96" name="Google Shape;96;p1"/>
          <p:cNvPicPr preferRelativeResize="0"/>
          <p:nvPr/>
        </p:nvPicPr>
        <p:blipFill rotWithShape="1">
          <a:blip r:embed="rId3">
            <a:alphaModFix/>
          </a:blip>
          <a:srcRect b="0" l="0" r="0" t="0"/>
          <a:stretch/>
        </p:blipFill>
        <p:spPr>
          <a:xfrm>
            <a:off x="2835275" y="857885"/>
            <a:ext cx="6826885" cy="586676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0"/>
          <p:cNvSpPr txBox="1"/>
          <p:nvPr>
            <p:ph idx="12" type="sldNum"/>
          </p:nvPr>
        </p:nvSpPr>
        <p:spPr>
          <a:xfrm>
            <a:off x="9410610" y="6548657"/>
            <a:ext cx="2700000" cy="316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第</a:t>
            </a:r>
            <a:fld id="{00000000-1234-1234-1234-123412341234}" type="slidenum">
              <a:rPr lang="en-US"/>
              <a:t>‹#›</a:t>
            </a:fld>
            <a:r>
              <a:rPr lang="en-US"/>
              <a:t>页</a:t>
            </a:r>
            <a:endParaRPr/>
          </a:p>
        </p:txBody>
      </p:sp>
      <p:sp>
        <p:nvSpPr>
          <p:cNvPr id="222" name="Google Shape;222;p10"/>
          <p:cNvSpPr txBox="1"/>
          <p:nvPr/>
        </p:nvSpPr>
        <p:spPr>
          <a:xfrm>
            <a:off x="118745" y="589280"/>
            <a:ext cx="496760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1、disassembly of the pillow：</a:t>
            </a:r>
            <a:endParaRPr b="1" sz="1800">
              <a:solidFill>
                <a:schemeClr val="dk1"/>
              </a:solidFill>
              <a:latin typeface="Arial"/>
              <a:ea typeface="Arial"/>
              <a:cs typeface="Arial"/>
              <a:sym typeface="Arial"/>
            </a:endParaRPr>
          </a:p>
        </p:txBody>
      </p:sp>
      <p:pic>
        <p:nvPicPr>
          <p:cNvPr id="223" name="Google Shape;223;p10"/>
          <p:cNvPicPr preferRelativeResize="0"/>
          <p:nvPr/>
        </p:nvPicPr>
        <p:blipFill rotWithShape="1">
          <a:blip r:embed="rId3">
            <a:alphaModFix/>
          </a:blip>
          <a:srcRect b="0" l="0" r="0" t="0"/>
          <a:stretch/>
        </p:blipFill>
        <p:spPr>
          <a:xfrm>
            <a:off x="917575" y="1155700"/>
            <a:ext cx="3201670" cy="2402840"/>
          </a:xfrm>
          <a:prstGeom prst="rect">
            <a:avLst/>
          </a:prstGeom>
          <a:noFill/>
          <a:ln>
            <a:noFill/>
          </a:ln>
        </p:spPr>
      </p:pic>
      <p:pic>
        <p:nvPicPr>
          <p:cNvPr id="224" name="Google Shape;224;p10"/>
          <p:cNvPicPr preferRelativeResize="0"/>
          <p:nvPr/>
        </p:nvPicPr>
        <p:blipFill rotWithShape="1">
          <a:blip r:embed="rId4">
            <a:alphaModFix/>
          </a:blip>
          <a:srcRect b="0" l="0" r="0" t="0"/>
          <a:stretch/>
        </p:blipFill>
        <p:spPr>
          <a:xfrm>
            <a:off x="7027545" y="1050925"/>
            <a:ext cx="3435985" cy="2507615"/>
          </a:xfrm>
          <a:prstGeom prst="rect">
            <a:avLst/>
          </a:prstGeom>
          <a:noFill/>
          <a:ln>
            <a:noFill/>
          </a:ln>
        </p:spPr>
      </p:pic>
      <p:pic>
        <p:nvPicPr>
          <p:cNvPr id="225" name="Google Shape;225;p10"/>
          <p:cNvPicPr preferRelativeResize="0"/>
          <p:nvPr/>
        </p:nvPicPr>
        <p:blipFill rotWithShape="1">
          <a:blip r:embed="rId5">
            <a:alphaModFix/>
          </a:blip>
          <a:srcRect b="0" l="0" r="0" t="0"/>
          <a:stretch/>
        </p:blipFill>
        <p:spPr>
          <a:xfrm>
            <a:off x="903605" y="3999230"/>
            <a:ext cx="3215640" cy="2244725"/>
          </a:xfrm>
          <a:prstGeom prst="rect">
            <a:avLst/>
          </a:prstGeom>
          <a:noFill/>
          <a:ln>
            <a:noFill/>
          </a:ln>
        </p:spPr>
      </p:pic>
      <p:pic>
        <p:nvPicPr>
          <p:cNvPr id="226" name="Google Shape;226;p10"/>
          <p:cNvPicPr preferRelativeResize="0"/>
          <p:nvPr/>
        </p:nvPicPr>
        <p:blipFill rotWithShape="1">
          <a:blip r:embed="rId6">
            <a:alphaModFix/>
          </a:blip>
          <a:srcRect b="0" l="0" r="0" t="0"/>
          <a:stretch/>
        </p:blipFill>
        <p:spPr>
          <a:xfrm>
            <a:off x="7400290" y="3999865"/>
            <a:ext cx="2691130" cy="2244090"/>
          </a:xfrm>
          <a:prstGeom prst="rect">
            <a:avLst/>
          </a:prstGeom>
          <a:noFill/>
          <a:ln>
            <a:noFill/>
          </a:ln>
        </p:spPr>
      </p:pic>
      <p:sp>
        <p:nvSpPr>
          <p:cNvPr id="227" name="Google Shape;227;p10"/>
          <p:cNvSpPr txBox="1"/>
          <p:nvPr/>
        </p:nvSpPr>
        <p:spPr>
          <a:xfrm>
            <a:off x="1428115" y="3558540"/>
            <a:ext cx="2179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1.unzip the zipper</a:t>
            </a:r>
            <a:endParaRPr sz="1800">
              <a:solidFill>
                <a:schemeClr val="dk1"/>
              </a:solidFill>
              <a:latin typeface="Arial"/>
              <a:ea typeface="Arial"/>
              <a:cs typeface="Arial"/>
              <a:sym typeface="Arial"/>
            </a:endParaRPr>
          </a:p>
        </p:txBody>
      </p:sp>
      <p:sp>
        <p:nvSpPr>
          <p:cNvPr id="228" name="Google Shape;228;p10"/>
          <p:cNvSpPr txBox="1"/>
          <p:nvPr/>
        </p:nvSpPr>
        <p:spPr>
          <a:xfrm>
            <a:off x="7400290" y="3594735"/>
            <a:ext cx="2483485"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2.remove the pillow</a:t>
            </a:r>
            <a:endParaRPr sz="1800">
              <a:solidFill>
                <a:schemeClr val="dk1"/>
              </a:solidFill>
              <a:latin typeface="Arial"/>
              <a:ea typeface="Arial"/>
              <a:cs typeface="Arial"/>
              <a:sym typeface="Arial"/>
            </a:endParaRPr>
          </a:p>
        </p:txBody>
      </p:sp>
      <p:sp>
        <p:nvSpPr>
          <p:cNvPr id="229" name="Google Shape;229;p10"/>
          <p:cNvSpPr txBox="1"/>
          <p:nvPr/>
        </p:nvSpPr>
        <p:spPr>
          <a:xfrm>
            <a:off x="1428115" y="6316980"/>
            <a:ext cx="199517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3.unzip the zipper</a:t>
            </a:r>
            <a:endParaRPr sz="1800">
              <a:solidFill>
                <a:schemeClr val="dk1"/>
              </a:solidFill>
              <a:latin typeface="Arial"/>
              <a:ea typeface="Arial"/>
              <a:cs typeface="Arial"/>
              <a:sym typeface="Arial"/>
            </a:endParaRPr>
          </a:p>
        </p:txBody>
      </p:sp>
      <p:sp>
        <p:nvSpPr>
          <p:cNvPr id="230" name="Google Shape;230;p10"/>
          <p:cNvSpPr txBox="1"/>
          <p:nvPr/>
        </p:nvSpPr>
        <p:spPr>
          <a:xfrm>
            <a:off x="7400925" y="6280785"/>
            <a:ext cx="269113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4.remove the big pillow</a:t>
            </a:r>
            <a:endParaRPr sz="1800">
              <a:solidFill>
                <a:schemeClr val="dk1"/>
              </a:solidFill>
              <a:latin typeface="Arial"/>
              <a:ea typeface="Arial"/>
              <a:cs typeface="Arial"/>
              <a:sym typeface="Arial"/>
            </a:endParaRPr>
          </a:p>
        </p:txBody>
      </p:sp>
      <p:sp>
        <p:nvSpPr>
          <p:cNvPr id="231" name="Google Shape;231;p10"/>
          <p:cNvSpPr/>
          <p:nvPr/>
        </p:nvSpPr>
        <p:spPr>
          <a:xfrm>
            <a:off x="2177415" y="1746885"/>
            <a:ext cx="524510" cy="51308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232" name="Google Shape;232;p10"/>
          <p:cNvCxnSpPr/>
          <p:nvPr/>
        </p:nvCxnSpPr>
        <p:spPr>
          <a:xfrm flipH="1" rot="10800000">
            <a:off x="2756535" y="2009140"/>
            <a:ext cx="1037590" cy="120015"/>
          </a:xfrm>
          <a:prstGeom prst="straightConnector1">
            <a:avLst/>
          </a:prstGeom>
          <a:noFill/>
          <a:ln cap="flat" cmpd="sng" w="38100">
            <a:solidFill>
              <a:srgbClr val="FF0000"/>
            </a:solidFill>
            <a:prstDash val="solid"/>
            <a:miter lim="800000"/>
            <a:headEnd len="sm" w="sm" type="none"/>
            <a:tailEnd len="med" w="med" type="stealth"/>
          </a:ln>
        </p:spPr>
      </p:cxnSp>
      <p:sp>
        <p:nvSpPr>
          <p:cNvPr id="233" name="Google Shape;233;p10"/>
          <p:cNvSpPr/>
          <p:nvPr/>
        </p:nvSpPr>
        <p:spPr>
          <a:xfrm>
            <a:off x="1340485" y="4865370"/>
            <a:ext cx="524510" cy="51308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234" name="Google Shape;234;p10"/>
          <p:cNvCxnSpPr/>
          <p:nvPr/>
        </p:nvCxnSpPr>
        <p:spPr>
          <a:xfrm flipH="1" rot="10800000">
            <a:off x="1864995" y="5252085"/>
            <a:ext cx="1852295" cy="97155"/>
          </a:xfrm>
          <a:prstGeom prst="straightConnector1">
            <a:avLst/>
          </a:prstGeom>
          <a:noFill/>
          <a:ln cap="flat" cmpd="sng" w="38100">
            <a:solidFill>
              <a:srgbClr val="FF0000"/>
            </a:solidFill>
            <a:prstDash val="solid"/>
            <a:miter lim="800000"/>
            <a:headEnd len="sm" w="sm" type="none"/>
            <a:tailEnd len="med" w="med" type="stealth"/>
          </a:ln>
        </p:spPr>
      </p:cxnSp>
      <p:sp>
        <p:nvSpPr>
          <p:cNvPr id="235" name="Google Shape;235;p10"/>
          <p:cNvSpPr txBox="1"/>
          <p:nvPr/>
        </p:nvSpPr>
        <p:spPr>
          <a:xfrm>
            <a:off x="568960" y="11430"/>
            <a:ext cx="11776075" cy="59817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rgbClr val="2E75B5"/>
                </a:solidFill>
                <a:latin typeface="Arial"/>
                <a:ea typeface="Arial"/>
                <a:cs typeface="Arial"/>
                <a:sym typeface="Arial"/>
              </a:rPr>
              <a:t>四、Internal structure and disassembly of massage chair</a:t>
            </a:r>
            <a:endParaRPr b="1" sz="2800">
              <a:solidFill>
                <a:srgbClr val="2E75B5"/>
              </a:solidFill>
              <a:latin typeface="Arial"/>
              <a:ea typeface="Arial"/>
              <a:cs typeface="Arial"/>
              <a:sym typeface="Arial"/>
            </a:endParaRPr>
          </a:p>
          <a:p>
            <a:pPr indent="0" lvl="0" marL="0" marR="0" rtl="0" algn="l">
              <a:spcBef>
                <a:spcPts val="0"/>
              </a:spcBef>
              <a:spcAft>
                <a:spcPts val="0"/>
              </a:spcAft>
              <a:buNone/>
            </a:pPr>
            <a:r>
              <a:t/>
            </a:r>
            <a:endParaRPr b="1" sz="2800">
              <a:solidFill>
                <a:srgbClr val="2E75B5"/>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1"/>
          <p:cNvSpPr txBox="1"/>
          <p:nvPr>
            <p:ph idx="12" type="sldNum"/>
          </p:nvPr>
        </p:nvSpPr>
        <p:spPr>
          <a:xfrm>
            <a:off x="9410610" y="6548657"/>
            <a:ext cx="2700000" cy="316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第</a:t>
            </a:r>
            <a:fld id="{00000000-1234-1234-1234-123412341234}" type="slidenum">
              <a:rPr lang="en-US"/>
              <a:t>‹#›</a:t>
            </a:fld>
            <a:r>
              <a:rPr lang="en-US"/>
              <a:t>页</a:t>
            </a:r>
            <a:endParaRPr/>
          </a:p>
        </p:txBody>
      </p:sp>
      <p:sp>
        <p:nvSpPr>
          <p:cNvPr id="241" name="Google Shape;241;p11"/>
          <p:cNvSpPr txBox="1"/>
          <p:nvPr/>
        </p:nvSpPr>
        <p:spPr>
          <a:xfrm>
            <a:off x="118745" y="589280"/>
            <a:ext cx="808037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2、disassembly of the backrest pad</a:t>
            </a:r>
            <a:endParaRPr b="1" sz="1800">
              <a:solidFill>
                <a:schemeClr val="dk1"/>
              </a:solidFill>
              <a:latin typeface="Arial"/>
              <a:ea typeface="Arial"/>
              <a:cs typeface="Arial"/>
              <a:sym typeface="Arial"/>
            </a:endParaRPr>
          </a:p>
        </p:txBody>
      </p:sp>
      <p:pic>
        <p:nvPicPr>
          <p:cNvPr id="242" name="Google Shape;242;p11"/>
          <p:cNvPicPr preferRelativeResize="0"/>
          <p:nvPr/>
        </p:nvPicPr>
        <p:blipFill rotWithShape="1">
          <a:blip r:embed="rId3">
            <a:alphaModFix/>
          </a:blip>
          <a:srcRect b="0" l="0" r="0" t="0"/>
          <a:stretch/>
        </p:blipFill>
        <p:spPr>
          <a:xfrm>
            <a:off x="499745" y="957580"/>
            <a:ext cx="3307080" cy="2471420"/>
          </a:xfrm>
          <a:prstGeom prst="rect">
            <a:avLst/>
          </a:prstGeom>
          <a:noFill/>
          <a:ln>
            <a:noFill/>
          </a:ln>
        </p:spPr>
      </p:pic>
      <p:pic>
        <p:nvPicPr>
          <p:cNvPr id="243" name="Google Shape;243;p11"/>
          <p:cNvPicPr preferRelativeResize="0"/>
          <p:nvPr/>
        </p:nvPicPr>
        <p:blipFill rotWithShape="1">
          <a:blip r:embed="rId4">
            <a:alphaModFix/>
          </a:blip>
          <a:srcRect b="0" l="0" r="0" t="0"/>
          <a:stretch/>
        </p:blipFill>
        <p:spPr>
          <a:xfrm>
            <a:off x="4323715" y="956945"/>
            <a:ext cx="3272155" cy="2471420"/>
          </a:xfrm>
          <a:prstGeom prst="rect">
            <a:avLst/>
          </a:prstGeom>
          <a:noFill/>
          <a:ln>
            <a:noFill/>
          </a:ln>
        </p:spPr>
      </p:pic>
      <p:pic>
        <p:nvPicPr>
          <p:cNvPr id="244" name="Google Shape;244;p11"/>
          <p:cNvPicPr preferRelativeResize="0"/>
          <p:nvPr/>
        </p:nvPicPr>
        <p:blipFill rotWithShape="1">
          <a:blip r:embed="rId5">
            <a:alphaModFix/>
          </a:blip>
          <a:srcRect b="0" l="0" r="0" t="0"/>
          <a:stretch/>
        </p:blipFill>
        <p:spPr>
          <a:xfrm>
            <a:off x="8112760" y="957580"/>
            <a:ext cx="3909060" cy="2470785"/>
          </a:xfrm>
          <a:prstGeom prst="rect">
            <a:avLst/>
          </a:prstGeom>
          <a:noFill/>
          <a:ln>
            <a:noFill/>
          </a:ln>
        </p:spPr>
      </p:pic>
      <p:pic>
        <p:nvPicPr>
          <p:cNvPr id="245" name="Google Shape;245;p11"/>
          <p:cNvPicPr preferRelativeResize="0"/>
          <p:nvPr/>
        </p:nvPicPr>
        <p:blipFill rotWithShape="1">
          <a:blip r:embed="rId6">
            <a:alphaModFix/>
          </a:blip>
          <a:srcRect b="0" l="0" r="0" t="0"/>
          <a:stretch/>
        </p:blipFill>
        <p:spPr>
          <a:xfrm>
            <a:off x="499745" y="3827780"/>
            <a:ext cx="3307080" cy="2460625"/>
          </a:xfrm>
          <a:prstGeom prst="rect">
            <a:avLst/>
          </a:prstGeom>
          <a:noFill/>
          <a:ln>
            <a:noFill/>
          </a:ln>
        </p:spPr>
      </p:pic>
      <p:pic>
        <p:nvPicPr>
          <p:cNvPr id="246" name="Google Shape;246;p11"/>
          <p:cNvPicPr preferRelativeResize="0"/>
          <p:nvPr/>
        </p:nvPicPr>
        <p:blipFill rotWithShape="1">
          <a:blip r:embed="rId7">
            <a:alphaModFix/>
          </a:blip>
          <a:srcRect b="0" l="0" r="0" t="0"/>
          <a:stretch/>
        </p:blipFill>
        <p:spPr>
          <a:xfrm>
            <a:off x="4420235" y="3832225"/>
            <a:ext cx="3330575" cy="2472055"/>
          </a:xfrm>
          <a:prstGeom prst="rect">
            <a:avLst/>
          </a:prstGeom>
          <a:noFill/>
          <a:ln>
            <a:noFill/>
          </a:ln>
        </p:spPr>
      </p:pic>
      <p:pic>
        <p:nvPicPr>
          <p:cNvPr id="247" name="Google Shape;247;p11"/>
          <p:cNvPicPr preferRelativeResize="0"/>
          <p:nvPr/>
        </p:nvPicPr>
        <p:blipFill rotWithShape="1">
          <a:blip r:embed="rId8">
            <a:alphaModFix/>
          </a:blip>
          <a:srcRect b="0" l="0" r="0" t="0"/>
          <a:stretch/>
        </p:blipFill>
        <p:spPr>
          <a:xfrm>
            <a:off x="8364220" y="3922395"/>
            <a:ext cx="3303270" cy="2292350"/>
          </a:xfrm>
          <a:prstGeom prst="rect">
            <a:avLst/>
          </a:prstGeom>
          <a:noFill/>
          <a:ln>
            <a:noFill/>
          </a:ln>
        </p:spPr>
      </p:pic>
      <p:sp>
        <p:nvSpPr>
          <p:cNvPr id="248" name="Google Shape;248;p11"/>
          <p:cNvSpPr txBox="1"/>
          <p:nvPr/>
        </p:nvSpPr>
        <p:spPr>
          <a:xfrm>
            <a:off x="730885" y="3428365"/>
            <a:ext cx="23317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1.unzip the zipper</a:t>
            </a:r>
            <a:endParaRPr sz="1800">
              <a:solidFill>
                <a:schemeClr val="dk1"/>
              </a:solidFill>
              <a:latin typeface="Arial"/>
              <a:ea typeface="Arial"/>
              <a:cs typeface="Arial"/>
              <a:sym typeface="Arial"/>
            </a:endParaRPr>
          </a:p>
        </p:txBody>
      </p:sp>
      <p:sp>
        <p:nvSpPr>
          <p:cNvPr id="249" name="Google Shape;249;p11"/>
          <p:cNvSpPr txBox="1"/>
          <p:nvPr/>
        </p:nvSpPr>
        <p:spPr>
          <a:xfrm>
            <a:off x="4853940" y="3446145"/>
            <a:ext cx="235331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2.unzip the zipper</a:t>
            </a:r>
            <a:endParaRPr sz="1800">
              <a:solidFill>
                <a:schemeClr val="dk1"/>
              </a:solidFill>
              <a:latin typeface="Arial"/>
              <a:ea typeface="Arial"/>
              <a:cs typeface="Arial"/>
              <a:sym typeface="Arial"/>
            </a:endParaRPr>
          </a:p>
        </p:txBody>
      </p:sp>
      <p:sp>
        <p:nvSpPr>
          <p:cNvPr id="250" name="Google Shape;250;p11"/>
          <p:cNvSpPr txBox="1"/>
          <p:nvPr/>
        </p:nvSpPr>
        <p:spPr>
          <a:xfrm>
            <a:off x="8998585" y="3463925"/>
            <a:ext cx="235331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3.unzip the zipper</a:t>
            </a:r>
            <a:endParaRPr sz="1800">
              <a:solidFill>
                <a:schemeClr val="dk1"/>
              </a:solidFill>
              <a:latin typeface="Arial"/>
              <a:ea typeface="Arial"/>
              <a:cs typeface="Arial"/>
              <a:sym typeface="Arial"/>
            </a:endParaRPr>
          </a:p>
        </p:txBody>
      </p:sp>
      <p:sp>
        <p:nvSpPr>
          <p:cNvPr id="251" name="Google Shape;251;p11"/>
          <p:cNvSpPr txBox="1"/>
          <p:nvPr/>
        </p:nvSpPr>
        <p:spPr>
          <a:xfrm>
            <a:off x="819150" y="6267450"/>
            <a:ext cx="235331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4.unzip the zipper</a:t>
            </a:r>
            <a:endParaRPr sz="1800">
              <a:solidFill>
                <a:schemeClr val="dk1"/>
              </a:solidFill>
              <a:latin typeface="Arial"/>
              <a:ea typeface="Arial"/>
              <a:cs typeface="Arial"/>
              <a:sym typeface="Arial"/>
            </a:endParaRPr>
          </a:p>
        </p:txBody>
      </p:sp>
      <p:sp>
        <p:nvSpPr>
          <p:cNvPr id="252" name="Google Shape;252;p11"/>
          <p:cNvSpPr txBox="1"/>
          <p:nvPr/>
        </p:nvSpPr>
        <p:spPr>
          <a:xfrm>
            <a:off x="4587240" y="6322060"/>
            <a:ext cx="290195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5.disconnect the terminal</a:t>
            </a:r>
            <a:endParaRPr sz="1800">
              <a:solidFill>
                <a:schemeClr val="dk1"/>
              </a:solidFill>
              <a:latin typeface="Arial"/>
              <a:ea typeface="Arial"/>
              <a:cs typeface="Arial"/>
              <a:sym typeface="Arial"/>
            </a:endParaRPr>
          </a:p>
        </p:txBody>
      </p:sp>
      <p:sp>
        <p:nvSpPr>
          <p:cNvPr id="253" name="Google Shape;253;p11"/>
          <p:cNvSpPr txBox="1"/>
          <p:nvPr/>
        </p:nvSpPr>
        <p:spPr>
          <a:xfrm>
            <a:off x="8606790" y="6274435"/>
            <a:ext cx="2637155"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6.remove backrest pad</a:t>
            </a:r>
            <a:endParaRPr sz="1800">
              <a:solidFill>
                <a:schemeClr val="dk1"/>
              </a:solidFill>
              <a:latin typeface="Arial"/>
              <a:ea typeface="Arial"/>
              <a:cs typeface="Arial"/>
              <a:sym typeface="Arial"/>
            </a:endParaRPr>
          </a:p>
        </p:txBody>
      </p:sp>
      <p:sp>
        <p:nvSpPr>
          <p:cNvPr id="254" name="Google Shape;254;p11"/>
          <p:cNvSpPr/>
          <p:nvPr/>
        </p:nvSpPr>
        <p:spPr>
          <a:xfrm>
            <a:off x="1129030" y="2136140"/>
            <a:ext cx="524510" cy="51308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255" name="Google Shape;255;p11"/>
          <p:cNvCxnSpPr/>
          <p:nvPr/>
        </p:nvCxnSpPr>
        <p:spPr>
          <a:xfrm flipH="1" rot="10800000">
            <a:off x="1653540" y="2533015"/>
            <a:ext cx="1692910" cy="116205"/>
          </a:xfrm>
          <a:prstGeom prst="straightConnector1">
            <a:avLst/>
          </a:prstGeom>
          <a:noFill/>
          <a:ln cap="flat" cmpd="sng" w="38100">
            <a:solidFill>
              <a:srgbClr val="FF0000"/>
            </a:solidFill>
            <a:prstDash val="solid"/>
            <a:miter lim="800000"/>
            <a:headEnd len="sm" w="sm" type="none"/>
            <a:tailEnd len="med" w="med" type="stealth"/>
          </a:ln>
        </p:spPr>
      </p:cxnSp>
      <p:sp>
        <p:nvSpPr>
          <p:cNvPr id="256" name="Google Shape;256;p11"/>
          <p:cNvSpPr/>
          <p:nvPr/>
        </p:nvSpPr>
        <p:spPr>
          <a:xfrm>
            <a:off x="6753225" y="2962275"/>
            <a:ext cx="361950" cy="28448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7" name="Google Shape;257;p11"/>
          <p:cNvSpPr/>
          <p:nvPr/>
        </p:nvSpPr>
        <p:spPr>
          <a:xfrm>
            <a:off x="5266055" y="2838450"/>
            <a:ext cx="361950" cy="28448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258" name="Google Shape;258;p11"/>
          <p:cNvCxnSpPr/>
          <p:nvPr/>
        </p:nvCxnSpPr>
        <p:spPr>
          <a:xfrm flipH="1" rot="10800000">
            <a:off x="5346065" y="1777365"/>
            <a:ext cx="59690" cy="1061085"/>
          </a:xfrm>
          <a:prstGeom prst="straightConnector1">
            <a:avLst/>
          </a:prstGeom>
          <a:noFill/>
          <a:ln cap="flat" cmpd="sng" w="38100">
            <a:solidFill>
              <a:srgbClr val="FF0000"/>
            </a:solidFill>
            <a:prstDash val="solid"/>
            <a:miter lim="800000"/>
            <a:headEnd len="sm" w="sm" type="none"/>
            <a:tailEnd len="med" w="med" type="stealth"/>
          </a:ln>
        </p:spPr>
      </p:cxnSp>
      <p:cxnSp>
        <p:nvCxnSpPr>
          <p:cNvPr id="259" name="Google Shape;259;p11"/>
          <p:cNvCxnSpPr/>
          <p:nvPr/>
        </p:nvCxnSpPr>
        <p:spPr>
          <a:xfrm rot="10800000">
            <a:off x="6929755" y="1828165"/>
            <a:ext cx="15240" cy="1134110"/>
          </a:xfrm>
          <a:prstGeom prst="straightConnector1">
            <a:avLst/>
          </a:prstGeom>
          <a:noFill/>
          <a:ln cap="flat" cmpd="sng" w="38100">
            <a:solidFill>
              <a:srgbClr val="FF0000"/>
            </a:solidFill>
            <a:prstDash val="solid"/>
            <a:miter lim="800000"/>
            <a:headEnd len="sm" w="sm" type="none"/>
            <a:tailEnd len="med" w="med" type="stealth"/>
          </a:ln>
        </p:spPr>
      </p:cxnSp>
      <p:sp>
        <p:nvSpPr>
          <p:cNvPr id="260" name="Google Shape;260;p11"/>
          <p:cNvSpPr/>
          <p:nvPr/>
        </p:nvSpPr>
        <p:spPr>
          <a:xfrm>
            <a:off x="9098280" y="1777365"/>
            <a:ext cx="361950" cy="28448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261" name="Google Shape;261;p11"/>
          <p:cNvCxnSpPr/>
          <p:nvPr/>
        </p:nvCxnSpPr>
        <p:spPr>
          <a:xfrm flipH="1" rot="10800000">
            <a:off x="9328785" y="1945640"/>
            <a:ext cx="1692910" cy="116205"/>
          </a:xfrm>
          <a:prstGeom prst="straightConnector1">
            <a:avLst/>
          </a:prstGeom>
          <a:noFill/>
          <a:ln cap="flat" cmpd="sng" w="38100">
            <a:solidFill>
              <a:srgbClr val="FF0000"/>
            </a:solidFill>
            <a:prstDash val="solid"/>
            <a:miter lim="800000"/>
            <a:headEnd len="sm" w="sm" type="none"/>
            <a:tailEnd len="med" w="med" type="stealth"/>
          </a:ln>
        </p:spPr>
      </p:cxnSp>
      <p:sp>
        <p:nvSpPr>
          <p:cNvPr id="262" name="Google Shape;262;p11"/>
          <p:cNvSpPr/>
          <p:nvPr/>
        </p:nvSpPr>
        <p:spPr>
          <a:xfrm>
            <a:off x="1200785" y="4512945"/>
            <a:ext cx="295910" cy="35687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3" name="Google Shape;263;p11"/>
          <p:cNvSpPr/>
          <p:nvPr/>
        </p:nvSpPr>
        <p:spPr>
          <a:xfrm>
            <a:off x="2997835" y="4512945"/>
            <a:ext cx="295910" cy="35687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264" name="Google Shape;264;p11"/>
          <p:cNvCxnSpPr/>
          <p:nvPr/>
        </p:nvCxnSpPr>
        <p:spPr>
          <a:xfrm flipH="1">
            <a:off x="1244600" y="4906645"/>
            <a:ext cx="60325" cy="1094740"/>
          </a:xfrm>
          <a:prstGeom prst="straightConnector1">
            <a:avLst/>
          </a:prstGeom>
          <a:noFill/>
          <a:ln cap="flat" cmpd="sng" w="38100">
            <a:solidFill>
              <a:srgbClr val="FF0000"/>
            </a:solidFill>
            <a:prstDash val="solid"/>
            <a:miter lim="800000"/>
            <a:headEnd len="sm" w="sm" type="none"/>
            <a:tailEnd len="med" w="med" type="stealth"/>
          </a:ln>
        </p:spPr>
      </p:cxnSp>
      <p:cxnSp>
        <p:nvCxnSpPr>
          <p:cNvPr id="265" name="Google Shape;265;p11"/>
          <p:cNvCxnSpPr/>
          <p:nvPr/>
        </p:nvCxnSpPr>
        <p:spPr>
          <a:xfrm flipH="1">
            <a:off x="3157855" y="4906645"/>
            <a:ext cx="60325" cy="1094740"/>
          </a:xfrm>
          <a:prstGeom prst="straightConnector1">
            <a:avLst/>
          </a:prstGeom>
          <a:noFill/>
          <a:ln cap="flat" cmpd="sng" w="38100">
            <a:solidFill>
              <a:srgbClr val="FF0000"/>
            </a:solidFill>
            <a:prstDash val="solid"/>
            <a:miter lim="800000"/>
            <a:headEnd len="sm" w="sm" type="none"/>
            <a:tailEnd len="med" w="med" type="stealth"/>
          </a:ln>
        </p:spPr>
      </p:cxnSp>
      <p:sp>
        <p:nvSpPr>
          <p:cNvPr id="266" name="Google Shape;266;p11"/>
          <p:cNvSpPr/>
          <p:nvPr/>
        </p:nvSpPr>
        <p:spPr>
          <a:xfrm>
            <a:off x="6045200" y="5222240"/>
            <a:ext cx="448310" cy="423545"/>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2"/>
          <p:cNvSpPr txBox="1"/>
          <p:nvPr>
            <p:ph idx="12" type="sldNum"/>
          </p:nvPr>
        </p:nvSpPr>
        <p:spPr>
          <a:xfrm>
            <a:off x="9410610" y="6548657"/>
            <a:ext cx="2700000" cy="316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第</a:t>
            </a:r>
            <a:fld id="{00000000-1234-1234-1234-123412341234}" type="slidenum">
              <a:rPr lang="en-US"/>
              <a:t>‹#›</a:t>
            </a:fld>
            <a:r>
              <a:rPr lang="en-US"/>
              <a:t>页</a:t>
            </a:r>
            <a:endParaRPr/>
          </a:p>
        </p:txBody>
      </p:sp>
      <p:sp>
        <p:nvSpPr>
          <p:cNvPr id="272" name="Google Shape;272;p12"/>
          <p:cNvSpPr txBox="1"/>
          <p:nvPr/>
        </p:nvSpPr>
        <p:spPr>
          <a:xfrm>
            <a:off x="118745" y="589280"/>
            <a:ext cx="778510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3、disassembly of the legrest：</a:t>
            </a:r>
            <a:endParaRPr b="1" sz="1800">
              <a:solidFill>
                <a:schemeClr val="dk1"/>
              </a:solidFill>
              <a:latin typeface="Arial"/>
              <a:ea typeface="Arial"/>
              <a:cs typeface="Arial"/>
              <a:sym typeface="Arial"/>
            </a:endParaRPr>
          </a:p>
        </p:txBody>
      </p:sp>
      <p:pic>
        <p:nvPicPr>
          <p:cNvPr id="273" name="Google Shape;273;p12"/>
          <p:cNvPicPr preferRelativeResize="0"/>
          <p:nvPr/>
        </p:nvPicPr>
        <p:blipFill rotWithShape="1">
          <a:blip r:embed="rId3">
            <a:alphaModFix/>
          </a:blip>
          <a:srcRect b="0" l="0" r="0" t="0"/>
          <a:stretch/>
        </p:blipFill>
        <p:spPr>
          <a:xfrm>
            <a:off x="423545" y="957580"/>
            <a:ext cx="3034665" cy="2276475"/>
          </a:xfrm>
          <a:prstGeom prst="rect">
            <a:avLst/>
          </a:prstGeom>
          <a:noFill/>
          <a:ln>
            <a:noFill/>
          </a:ln>
        </p:spPr>
      </p:pic>
      <p:pic>
        <p:nvPicPr>
          <p:cNvPr id="274" name="Google Shape;274;p12"/>
          <p:cNvPicPr preferRelativeResize="0"/>
          <p:nvPr/>
        </p:nvPicPr>
        <p:blipFill rotWithShape="1">
          <a:blip r:embed="rId4">
            <a:alphaModFix/>
          </a:blip>
          <a:srcRect b="0" l="0" r="0" t="0"/>
          <a:stretch/>
        </p:blipFill>
        <p:spPr>
          <a:xfrm>
            <a:off x="4272915" y="957580"/>
            <a:ext cx="3054350" cy="2277110"/>
          </a:xfrm>
          <a:prstGeom prst="rect">
            <a:avLst/>
          </a:prstGeom>
          <a:noFill/>
          <a:ln>
            <a:noFill/>
          </a:ln>
        </p:spPr>
      </p:pic>
      <p:pic>
        <p:nvPicPr>
          <p:cNvPr id="275" name="Google Shape;275;p12"/>
          <p:cNvPicPr preferRelativeResize="0"/>
          <p:nvPr/>
        </p:nvPicPr>
        <p:blipFill rotWithShape="1">
          <a:blip r:embed="rId5">
            <a:alphaModFix/>
          </a:blip>
          <a:srcRect b="0" l="0" r="0" t="0"/>
          <a:stretch/>
        </p:blipFill>
        <p:spPr>
          <a:xfrm>
            <a:off x="8509635" y="957580"/>
            <a:ext cx="2832735" cy="2295525"/>
          </a:xfrm>
          <a:prstGeom prst="rect">
            <a:avLst/>
          </a:prstGeom>
          <a:noFill/>
          <a:ln>
            <a:noFill/>
          </a:ln>
        </p:spPr>
      </p:pic>
      <p:sp>
        <p:nvSpPr>
          <p:cNvPr id="276" name="Google Shape;276;p12"/>
          <p:cNvSpPr txBox="1"/>
          <p:nvPr/>
        </p:nvSpPr>
        <p:spPr>
          <a:xfrm>
            <a:off x="283845" y="3900805"/>
            <a:ext cx="430085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4、disassembly of main PCB：</a:t>
            </a:r>
            <a:endParaRPr b="1" sz="1800">
              <a:solidFill>
                <a:schemeClr val="dk1"/>
              </a:solidFill>
              <a:latin typeface="Arial"/>
              <a:ea typeface="Arial"/>
              <a:cs typeface="Arial"/>
              <a:sym typeface="Arial"/>
            </a:endParaRPr>
          </a:p>
        </p:txBody>
      </p:sp>
      <p:pic>
        <p:nvPicPr>
          <p:cNvPr id="277" name="Google Shape;277;p12"/>
          <p:cNvPicPr preferRelativeResize="0"/>
          <p:nvPr/>
        </p:nvPicPr>
        <p:blipFill rotWithShape="1">
          <a:blip r:embed="rId6">
            <a:alphaModFix/>
          </a:blip>
          <a:srcRect b="0" l="0" r="0" t="0"/>
          <a:stretch/>
        </p:blipFill>
        <p:spPr>
          <a:xfrm>
            <a:off x="423545" y="4291330"/>
            <a:ext cx="3122295" cy="2029460"/>
          </a:xfrm>
          <a:prstGeom prst="rect">
            <a:avLst/>
          </a:prstGeom>
          <a:noFill/>
          <a:ln>
            <a:noFill/>
          </a:ln>
        </p:spPr>
      </p:pic>
      <p:pic>
        <p:nvPicPr>
          <p:cNvPr id="278" name="Google Shape;278;p12"/>
          <p:cNvPicPr preferRelativeResize="0"/>
          <p:nvPr/>
        </p:nvPicPr>
        <p:blipFill rotWithShape="1">
          <a:blip r:embed="rId7">
            <a:alphaModFix/>
          </a:blip>
          <a:srcRect b="0" l="0" r="0" t="0"/>
          <a:stretch/>
        </p:blipFill>
        <p:spPr>
          <a:xfrm>
            <a:off x="4826635" y="4050665"/>
            <a:ext cx="2865755" cy="2270125"/>
          </a:xfrm>
          <a:prstGeom prst="rect">
            <a:avLst/>
          </a:prstGeom>
          <a:noFill/>
          <a:ln>
            <a:noFill/>
          </a:ln>
        </p:spPr>
      </p:pic>
      <p:pic>
        <p:nvPicPr>
          <p:cNvPr id="279" name="Google Shape;279;p12"/>
          <p:cNvPicPr preferRelativeResize="0"/>
          <p:nvPr/>
        </p:nvPicPr>
        <p:blipFill rotWithShape="1">
          <a:blip r:embed="rId8">
            <a:alphaModFix/>
          </a:blip>
          <a:srcRect b="0" l="0" r="0" t="0"/>
          <a:stretch/>
        </p:blipFill>
        <p:spPr>
          <a:xfrm>
            <a:off x="8717280" y="4057650"/>
            <a:ext cx="2701925" cy="2176145"/>
          </a:xfrm>
          <a:prstGeom prst="rect">
            <a:avLst/>
          </a:prstGeom>
          <a:noFill/>
          <a:ln>
            <a:noFill/>
          </a:ln>
        </p:spPr>
      </p:pic>
      <p:sp>
        <p:nvSpPr>
          <p:cNvPr id="280" name="Google Shape;280;p12"/>
          <p:cNvSpPr txBox="1"/>
          <p:nvPr/>
        </p:nvSpPr>
        <p:spPr>
          <a:xfrm>
            <a:off x="0" y="3234055"/>
            <a:ext cx="4171315" cy="67056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1.Remove the DK gear card on both sides and move the calf to the right</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281" name="Google Shape;281;p12"/>
          <p:cNvSpPr txBox="1"/>
          <p:nvPr/>
        </p:nvSpPr>
        <p:spPr>
          <a:xfrm>
            <a:off x="4272915" y="3282950"/>
            <a:ext cx="3418840" cy="41148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2.disconnect the terminal and air hose</a:t>
            </a:r>
            <a:endParaRPr sz="1800">
              <a:solidFill>
                <a:schemeClr val="dk1"/>
              </a:solidFill>
              <a:latin typeface="Arial"/>
              <a:ea typeface="Arial"/>
              <a:cs typeface="Arial"/>
              <a:sym typeface="Arial"/>
            </a:endParaRPr>
          </a:p>
        </p:txBody>
      </p:sp>
      <p:sp>
        <p:nvSpPr>
          <p:cNvPr id="282" name="Google Shape;282;p12"/>
          <p:cNvSpPr txBox="1"/>
          <p:nvPr/>
        </p:nvSpPr>
        <p:spPr>
          <a:xfrm>
            <a:off x="8423910" y="3350895"/>
            <a:ext cx="291846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3.remove legrest</a:t>
            </a:r>
            <a:endParaRPr sz="1800">
              <a:solidFill>
                <a:schemeClr val="dk1"/>
              </a:solidFill>
              <a:latin typeface="Arial"/>
              <a:ea typeface="Arial"/>
              <a:cs typeface="Arial"/>
              <a:sym typeface="Arial"/>
            </a:endParaRPr>
          </a:p>
        </p:txBody>
      </p:sp>
      <p:sp>
        <p:nvSpPr>
          <p:cNvPr id="283" name="Google Shape;283;p12"/>
          <p:cNvSpPr txBox="1"/>
          <p:nvPr/>
        </p:nvSpPr>
        <p:spPr>
          <a:xfrm>
            <a:off x="627380" y="6343015"/>
            <a:ext cx="291846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1.remove 4 screws</a:t>
            </a:r>
            <a:endParaRPr sz="1800">
              <a:solidFill>
                <a:schemeClr val="dk1"/>
              </a:solidFill>
              <a:latin typeface="Arial"/>
              <a:ea typeface="Arial"/>
              <a:cs typeface="Arial"/>
              <a:sym typeface="Arial"/>
            </a:endParaRPr>
          </a:p>
        </p:txBody>
      </p:sp>
      <p:sp>
        <p:nvSpPr>
          <p:cNvPr id="284" name="Google Shape;284;p12"/>
          <p:cNvSpPr txBox="1"/>
          <p:nvPr/>
        </p:nvSpPr>
        <p:spPr>
          <a:xfrm>
            <a:off x="4826635" y="6220460"/>
            <a:ext cx="2918460" cy="645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2remove 2 screws，disconnect the terminals</a:t>
            </a:r>
            <a:endParaRPr sz="1800">
              <a:solidFill>
                <a:schemeClr val="dk1"/>
              </a:solidFill>
              <a:latin typeface="Arial"/>
              <a:ea typeface="Arial"/>
              <a:cs typeface="Arial"/>
              <a:sym typeface="Arial"/>
            </a:endParaRPr>
          </a:p>
        </p:txBody>
      </p:sp>
      <p:sp>
        <p:nvSpPr>
          <p:cNvPr id="285" name="Google Shape;285;p12"/>
          <p:cNvSpPr txBox="1"/>
          <p:nvPr/>
        </p:nvSpPr>
        <p:spPr>
          <a:xfrm>
            <a:off x="8608695" y="6343015"/>
            <a:ext cx="291846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3.remove main PCB</a:t>
            </a:r>
            <a:endParaRPr sz="1800">
              <a:solidFill>
                <a:schemeClr val="dk1"/>
              </a:solidFill>
              <a:latin typeface="Arial"/>
              <a:ea typeface="Arial"/>
              <a:cs typeface="Arial"/>
              <a:sym typeface="Arial"/>
            </a:endParaRPr>
          </a:p>
        </p:txBody>
      </p:sp>
      <p:sp>
        <p:nvSpPr>
          <p:cNvPr id="286" name="Google Shape;286;p12"/>
          <p:cNvSpPr/>
          <p:nvPr/>
        </p:nvSpPr>
        <p:spPr>
          <a:xfrm>
            <a:off x="1249680" y="1306830"/>
            <a:ext cx="382270" cy="33845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7" name="Google Shape;287;p12"/>
          <p:cNvSpPr/>
          <p:nvPr/>
        </p:nvSpPr>
        <p:spPr>
          <a:xfrm>
            <a:off x="2652395" y="1306830"/>
            <a:ext cx="382270" cy="33845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8" name="Google Shape;288;p12"/>
          <p:cNvSpPr/>
          <p:nvPr/>
        </p:nvSpPr>
        <p:spPr>
          <a:xfrm>
            <a:off x="1417955" y="1869440"/>
            <a:ext cx="1337310" cy="644525"/>
          </a:xfrm>
          <a:prstGeom prst="rightArrow">
            <a:avLst>
              <a:gd fmla="val 50000" name="adj1"/>
              <a:gd fmla="val 50000" name="adj2"/>
            </a:avLst>
          </a:prstGeom>
          <a:solidFill>
            <a:srgbClr val="FF0000"/>
          </a:solidFill>
          <a:ln cap="flat" cmpd="sng" w="12700">
            <a:solidFill>
              <a:srgbClr val="2E75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89" name="Google Shape;289;p12"/>
          <p:cNvSpPr/>
          <p:nvPr/>
        </p:nvSpPr>
        <p:spPr>
          <a:xfrm>
            <a:off x="6063615" y="1562735"/>
            <a:ext cx="407035" cy="244475"/>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0" name="Google Shape;290;p12"/>
          <p:cNvSpPr/>
          <p:nvPr/>
        </p:nvSpPr>
        <p:spPr>
          <a:xfrm>
            <a:off x="1108710" y="5184775"/>
            <a:ext cx="327660" cy="24701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1" name="Google Shape;291;p12"/>
          <p:cNvSpPr/>
          <p:nvPr/>
        </p:nvSpPr>
        <p:spPr>
          <a:xfrm>
            <a:off x="1207135" y="5489575"/>
            <a:ext cx="327660" cy="24701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2" name="Google Shape;292;p12"/>
          <p:cNvSpPr/>
          <p:nvPr/>
        </p:nvSpPr>
        <p:spPr>
          <a:xfrm>
            <a:off x="1647190" y="5508625"/>
            <a:ext cx="327660" cy="24701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3" name="Google Shape;293;p12"/>
          <p:cNvSpPr/>
          <p:nvPr/>
        </p:nvSpPr>
        <p:spPr>
          <a:xfrm>
            <a:off x="1690370" y="5191760"/>
            <a:ext cx="327660" cy="24701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4" name="Google Shape;294;p12"/>
          <p:cNvSpPr/>
          <p:nvPr/>
        </p:nvSpPr>
        <p:spPr>
          <a:xfrm>
            <a:off x="6942455" y="4364990"/>
            <a:ext cx="327660" cy="24701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5" name="Google Shape;295;p12"/>
          <p:cNvSpPr/>
          <p:nvPr/>
        </p:nvSpPr>
        <p:spPr>
          <a:xfrm>
            <a:off x="5193030" y="5571490"/>
            <a:ext cx="327660" cy="24701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13"/>
          <p:cNvSpPr txBox="1"/>
          <p:nvPr/>
        </p:nvSpPr>
        <p:spPr>
          <a:xfrm>
            <a:off x="118745" y="589280"/>
            <a:ext cx="679069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5、disassembly of the tablet：</a:t>
            </a:r>
            <a:endParaRPr b="1" sz="1800">
              <a:solidFill>
                <a:schemeClr val="dk1"/>
              </a:solidFill>
              <a:latin typeface="Arial"/>
              <a:ea typeface="Arial"/>
              <a:cs typeface="Arial"/>
              <a:sym typeface="Arial"/>
            </a:endParaRPr>
          </a:p>
        </p:txBody>
      </p:sp>
      <p:pic>
        <p:nvPicPr>
          <p:cNvPr id="301" name="Google Shape;301;p13"/>
          <p:cNvPicPr preferRelativeResize="0"/>
          <p:nvPr/>
        </p:nvPicPr>
        <p:blipFill rotWithShape="1">
          <a:blip r:embed="rId3">
            <a:alphaModFix/>
          </a:blip>
          <a:srcRect b="0" l="0" r="0" t="0"/>
          <a:stretch/>
        </p:blipFill>
        <p:spPr>
          <a:xfrm>
            <a:off x="1146810" y="1055370"/>
            <a:ext cx="3773170" cy="2562860"/>
          </a:xfrm>
          <a:prstGeom prst="rect">
            <a:avLst/>
          </a:prstGeom>
          <a:noFill/>
          <a:ln>
            <a:noFill/>
          </a:ln>
        </p:spPr>
      </p:pic>
      <p:pic>
        <p:nvPicPr>
          <p:cNvPr id="302" name="Google Shape;302;p13"/>
          <p:cNvPicPr preferRelativeResize="0"/>
          <p:nvPr/>
        </p:nvPicPr>
        <p:blipFill rotWithShape="1">
          <a:blip r:embed="rId4">
            <a:alphaModFix/>
          </a:blip>
          <a:srcRect b="0" l="0" r="0" t="0"/>
          <a:stretch/>
        </p:blipFill>
        <p:spPr>
          <a:xfrm>
            <a:off x="7538085" y="1059180"/>
            <a:ext cx="3159760" cy="2559050"/>
          </a:xfrm>
          <a:prstGeom prst="rect">
            <a:avLst/>
          </a:prstGeom>
          <a:noFill/>
          <a:ln>
            <a:noFill/>
          </a:ln>
        </p:spPr>
      </p:pic>
      <p:sp>
        <p:nvSpPr>
          <p:cNvPr id="303" name="Google Shape;303;p13"/>
          <p:cNvSpPr txBox="1"/>
          <p:nvPr/>
        </p:nvSpPr>
        <p:spPr>
          <a:xfrm>
            <a:off x="984885" y="3716020"/>
            <a:ext cx="3935095" cy="9220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1.Cut off the cable tie and disconnect the controller terminal</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04" name="Google Shape;304;p13"/>
          <p:cNvSpPr txBox="1"/>
          <p:nvPr/>
        </p:nvSpPr>
        <p:spPr>
          <a:xfrm>
            <a:off x="7412990" y="3716020"/>
            <a:ext cx="3409315"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2.remove the tablet</a:t>
            </a:r>
            <a:endParaRPr sz="1800">
              <a:solidFill>
                <a:schemeClr val="dk1"/>
              </a:solidFill>
              <a:latin typeface="Arial"/>
              <a:ea typeface="Arial"/>
              <a:cs typeface="Arial"/>
              <a:sym typeface="Arial"/>
            </a:endParaRPr>
          </a:p>
        </p:txBody>
      </p:sp>
      <p:sp>
        <p:nvSpPr>
          <p:cNvPr id="305" name="Google Shape;305;p13"/>
          <p:cNvSpPr/>
          <p:nvPr/>
        </p:nvSpPr>
        <p:spPr>
          <a:xfrm>
            <a:off x="3639820" y="1840230"/>
            <a:ext cx="539115" cy="80835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14"/>
          <p:cNvSpPr txBox="1"/>
          <p:nvPr/>
        </p:nvSpPr>
        <p:spPr>
          <a:xfrm>
            <a:off x="118745" y="589280"/>
            <a:ext cx="786257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6、disassembly of the side panel：</a:t>
            </a:r>
            <a:endParaRPr b="1" sz="1800">
              <a:solidFill>
                <a:schemeClr val="dk1"/>
              </a:solidFill>
              <a:latin typeface="Arial"/>
              <a:ea typeface="Arial"/>
              <a:cs typeface="Arial"/>
              <a:sym typeface="Arial"/>
            </a:endParaRPr>
          </a:p>
        </p:txBody>
      </p:sp>
      <p:pic>
        <p:nvPicPr>
          <p:cNvPr id="311" name="Google Shape;311;p14"/>
          <p:cNvPicPr preferRelativeResize="0"/>
          <p:nvPr/>
        </p:nvPicPr>
        <p:blipFill rotWithShape="1">
          <a:blip r:embed="rId3">
            <a:alphaModFix/>
          </a:blip>
          <a:srcRect b="0" l="0" r="0" t="0"/>
          <a:stretch/>
        </p:blipFill>
        <p:spPr>
          <a:xfrm>
            <a:off x="331470" y="957580"/>
            <a:ext cx="3176905" cy="2327910"/>
          </a:xfrm>
          <a:prstGeom prst="rect">
            <a:avLst/>
          </a:prstGeom>
          <a:noFill/>
          <a:ln>
            <a:noFill/>
          </a:ln>
        </p:spPr>
      </p:pic>
      <p:pic>
        <p:nvPicPr>
          <p:cNvPr id="312" name="Google Shape;312;p14"/>
          <p:cNvPicPr preferRelativeResize="0"/>
          <p:nvPr/>
        </p:nvPicPr>
        <p:blipFill rotWithShape="1">
          <a:blip r:embed="rId4">
            <a:alphaModFix/>
          </a:blip>
          <a:srcRect b="0" l="0" r="0" t="0"/>
          <a:stretch/>
        </p:blipFill>
        <p:spPr>
          <a:xfrm>
            <a:off x="4536440" y="957580"/>
            <a:ext cx="3321050" cy="2327910"/>
          </a:xfrm>
          <a:prstGeom prst="rect">
            <a:avLst/>
          </a:prstGeom>
          <a:noFill/>
          <a:ln>
            <a:noFill/>
          </a:ln>
        </p:spPr>
      </p:pic>
      <p:pic>
        <p:nvPicPr>
          <p:cNvPr id="313" name="Google Shape;313;p14"/>
          <p:cNvPicPr preferRelativeResize="0"/>
          <p:nvPr/>
        </p:nvPicPr>
        <p:blipFill rotWithShape="1">
          <a:blip r:embed="rId5">
            <a:alphaModFix/>
          </a:blip>
          <a:srcRect b="0" l="0" r="0" t="0"/>
          <a:stretch/>
        </p:blipFill>
        <p:spPr>
          <a:xfrm>
            <a:off x="8722360" y="957580"/>
            <a:ext cx="3045460" cy="2327910"/>
          </a:xfrm>
          <a:prstGeom prst="rect">
            <a:avLst/>
          </a:prstGeom>
          <a:noFill/>
          <a:ln>
            <a:noFill/>
          </a:ln>
        </p:spPr>
      </p:pic>
      <p:pic>
        <p:nvPicPr>
          <p:cNvPr id="314" name="Google Shape;314;p14"/>
          <p:cNvPicPr preferRelativeResize="0"/>
          <p:nvPr/>
        </p:nvPicPr>
        <p:blipFill rotWithShape="1">
          <a:blip r:embed="rId6">
            <a:alphaModFix/>
          </a:blip>
          <a:srcRect b="0" l="0" r="0" t="0"/>
          <a:stretch/>
        </p:blipFill>
        <p:spPr>
          <a:xfrm>
            <a:off x="340360" y="3842385"/>
            <a:ext cx="3168015" cy="2429510"/>
          </a:xfrm>
          <a:prstGeom prst="rect">
            <a:avLst/>
          </a:prstGeom>
          <a:noFill/>
          <a:ln>
            <a:noFill/>
          </a:ln>
        </p:spPr>
      </p:pic>
      <p:pic>
        <p:nvPicPr>
          <p:cNvPr id="315" name="Google Shape;315;p14"/>
          <p:cNvPicPr preferRelativeResize="0"/>
          <p:nvPr/>
        </p:nvPicPr>
        <p:blipFill rotWithShape="1">
          <a:blip r:embed="rId7">
            <a:alphaModFix/>
          </a:blip>
          <a:srcRect b="0" l="0" r="0" t="0"/>
          <a:stretch/>
        </p:blipFill>
        <p:spPr>
          <a:xfrm>
            <a:off x="4659630" y="3828415"/>
            <a:ext cx="3197860" cy="2414905"/>
          </a:xfrm>
          <a:prstGeom prst="rect">
            <a:avLst/>
          </a:prstGeom>
          <a:noFill/>
          <a:ln>
            <a:noFill/>
          </a:ln>
        </p:spPr>
      </p:pic>
      <p:sp>
        <p:nvSpPr>
          <p:cNvPr id="316" name="Google Shape;316;p14"/>
          <p:cNvSpPr txBox="1"/>
          <p:nvPr/>
        </p:nvSpPr>
        <p:spPr>
          <a:xfrm>
            <a:off x="118745" y="3347720"/>
            <a:ext cx="3409315"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1.unzip the zipper</a:t>
            </a:r>
            <a:endParaRPr sz="1800">
              <a:solidFill>
                <a:schemeClr val="dk1"/>
              </a:solidFill>
              <a:latin typeface="Arial"/>
              <a:ea typeface="Arial"/>
              <a:cs typeface="Arial"/>
              <a:sym typeface="Arial"/>
            </a:endParaRPr>
          </a:p>
        </p:txBody>
      </p:sp>
      <p:sp>
        <p:nvSpPr>
          <p:cNvPr id="317" name="Google Shape;317;p14"/>
          <p:cNvSpPr txBox="1"/>
          <p:nvPr/>
        </p:nvSpPr>
        <p:spPr>
          <a:xfrm>
            <a:off x="4404360" y="3190875"/>
            <a:ext cx="3761105" cy="9220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2.Remove 2 screws and lift up the middle head cover</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18" name="Google Shape;318;p14"/>
          <p:cNvSpPr txBox="1"/>
          <p:nvPr/>
        </p:nvSpPr>
        <p:spPr>
          <a:xfrm>
            <a:off x="8456930" y="3285490"/>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3.middle head cover unit</a:t>
            </a:r>
            <a:endParaRPr sz="1800">
              <a:solidFill>
                <a:schemeClr val="dk1"/>
              </a:solidFill>
              <a:latin typeface="Arial"/>
              <a:ea typeface="Arial"/>
              <a:cs typeface="Arial"/>
              <a:sym typeface="Arial"/>
            </a:endParaRPr>
          </a:p>
        </p:txBody>
      </p:sp>
      <p:sp>
        <p:nvSpPr>
          <p:cNvPr id="319" name="Google Shape;319;p14"/>
          <p:cNvSpPr txBox="1"/>
          <p:nvPr/>
        </p:nvSpPr>
        <p:spPr>
          <a:xfrm>
            <a:off x="331470" y="6271895"/>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4.remove 4 screws</a:t>
            </a:r>
            <a:endParaRPr sz="1800">
              <a:solidFill>
                <a:schemeClr val="dk1"/>
              </a:solidFill>
              <a:latin typeface="Arial"/>
              <a:ea typeface="Arial"/>
              <a:cs typeface="Arial"/>
              <a:sym typeface="Arial"/>
            </a:endParaRPr>
          </a:p>
        </p:txBody>
      </p:sp>
      <p:sp>
        <p:nvSpPr>
          <p:cNvPr id="320" name="Google Shape;320;p14"/>
          <p:cNvSpPr txBox="1"/>
          <p:nvPr/>
        </p:nvSpPr>
        <p:spPr>
          <a:xfrm>
            <a:off x="4404360" y="6243320"/>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5.remove the rear cover</a:t>
            </a:r>
            <a:endParaRPr sz="1800">
              <a:solidFill>
                <a:schemeClr val="dk1"/>
              </a:solidFill>
              <a:latin typeface="Arial"/>
              <a:ea typeface="Arial"/>
              <a:cs typeface="Arial"/>
              <a:sym typeface="Arial"/>
            </a:endParaRPr>
          </a:p>
        </p:txBody>
      </p:sp>
      <p:pic>
        <p:nvPicPr>
          <p:cNvPr id="321" name="Google Shape;321;p14"/>
          <p:cNvPicPr preferRelativeResize="0"/>
          <p:nvPr/>
        </p:nvPicPr>
        <p:blipFill rotWithShape="1">
          <a:blip r:embed="rId8">
            <a:alphaModFix/>
          </a:blip>
          <a:srcRect b="0" l="0" r="0" t="0"/>
          <a:stretch/>
        </p:blipFill>
        <p:spPr>
          <a:xfrm>
            <a:off x="8629015" y="3828415"/>
            <a:ext cx="3404235" cy="2400300"/>
          </a:xfrm>
          <a:prstGeom prst="rect">
            <a:avLst/>
          </a:prstGeom>
          <a:noFill/>
          <a:ln>
            <a:noFill/>
          </a:ln>
        </p:spPr>
      </p:pic>
      <p:sp>
        <p:nvSpPr>
          <p:cNvPr id="322" name="Google Shape;322;p14"/>
          <p:cNvSpPr txBox="1"/>
          <p:nvPr/>
        </p:nvSpPr>
        <p:spPr>
          <a:xfrm>
            <a:off x="8322310" y="6228715"/>
            <a:ext cx="3576320" cy="645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6.Dismantle two crossbeams</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23" name="Google Shape;323;p14"/>
          <p:cNvSpPr/>
          <p:nvPr/>
        </p:nvSpPr>
        <p:spPr>
          <a:xfrm>
            <a:off x="5622290" y="1532890"/>
            <a:ext cx="432435" cy="43243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4" name="Google Shape;324;p14"/>
          <p:cNvSpPr/>
          <p:nvPr/>
        </p:nvSpPr>
        <p:spPr>
          <a:xfrm>
            <a:off x="6461125" y="1532890"/>
            <a:ext cx="432435" cy="43243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5" name="Google Shape;325;p14"/>
          <p:cNvSpPr/>
          <p:nvPr/>
        </p:nvSpPr>
        <p:spPr>
          <a:xfrm>
            <a:off x="6054725" y="1965325"/>
            <a:ext cx="394970" cy="500380"/>
          </a:xfrm>
          <a:prstGeom prst="upArrow">
            <a:avLst>
              <a:gd fmla="val 50000" name="adj1"/>
              <a:gd fmla="val 50000" name="adj2"/>
            </a:avLst>
          </a:prstGeom>
          <a:solidFill>
            <a:srgbClr val="FF0000"/>
          </a:solidFill>
          <a:ln cap="flat" cmpd="sng" w="12700">
            <a:solidFill>
              <a:srgbClr val="2E75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6" name="Google Shape;326;p14"/>
          <p:cNvSpPr/>
          <p:nvPr/>
        </p:nvSpPr>
        <p:spPr>
          <a:xfrm>
            <a:off x="1140460" y="4189730"/>
            <a:ext cx="432435" cy="43243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7" name="Google Shape;327;p14"/>
          <p:cNvSpPr/>
          <p:nvPr/>
        </p:nvSpPr>
        <p:spPr>
          <a:xfrm>
            <a:off x="2087245" y="5349875"/>
            <a:ext cx="432435" cy="43243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8" name="Google Shape;328;p14"/>
          <p:cNvSpPr/>
          <p:nvPr/>
        </p:nvSpPr>
        <p:spPr>
          <a:xfrm>
            <a:off x="1394460" y="5349875"/>
            <a:ext cx="432435" cy="43243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9" name="Google Shape;329;p14"/>
          <p:cNvSpPr/>
          <p:nvPr/>
        </p:nvSpPr>
        <p:spPr>
          <a:xfrm>
            <a:off x="2437130" y="4265295"/>
            <a:ext cx="432435" cy="43243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0" name="Google Shape;330;p14"/>
          <p:cNvSpPr/>
          <p:nvPr/>
        </p:nvSpPr>
        <p:spPr>
          <a:xfrm>
            <a:off x="8846820" y="4112895"/>
            <a:ext cx="432435" cy="43243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1" name="Google Shape;331;p14"/>
          <p:cNvSpPr/>
          <p:nvPr/>
        </p:nvSpPr>
        <p:spPr>
          <a:xfrm>
            <a:off x="11600815" y="4189730"/>
            <a:ext cx="432435" cy="43243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2" name="Google Shape;332;p14"/>
          <p:cNvSpPr/>
          <p:nvPr/>
        </p:nvSpPr>
        <p:spPr>
          <a:xfrm>
            <a:off x="11335385" y="5120640"/>
            <a:ext cx="432435" cy="43243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3" name="Google Shape;333;p14"/>
          <p:cNvSpPr/>
          <p:nvPr/>
        </p:nvSpPr>
        <p:spPr>
          <a:xfrm>
            <a:off x="8978265" y="5052695"/>
            <a:ext cx="432435" cy="43243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34" name="Google Shape;334;p14"/>
          <p:cNvSpPr/>
          <p:nvPr/>
        </p:nvSpPr>
        <p:spPr>
          <a:xfrm>
            <a:off x="708025" y="1397635"/>
            <a:ext cx="432435" cy="43243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15"/>
          <p:cNvSpPr txBox="1"/>
          <p:nvPr/>
        </p:nvSpPr>
        <p:spPr>
          <a:xfrm>
            <a:off x="118745" y="589280"/>
            <a:ext cx="608203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6、disassembly of the side panel：</a:t>
            </a:r>
            <a:endParaRPr b="1" sz="1800">
              <a:solidFill>
                <a:schemeClr val="dk1"/>
              </a:solidFill>
              <a:latin typeface="Arial"/>
              <a:ea typeface="Arial"/>
              <a:cs typeface="Arial"/>
              <a:sym typeface="Arial"/>
            </a:endParaRPr>
          </a:p>
        </p:txBody>
      </p:sp>
      <p:pic>
        <p:nvPicPr>
          <p:cNvPr id="340" name="Google Shape;340;p15"/>
          <p:cNvPicPr preferRelativeResize="0"/>
          <p:nvPr/>
        </p:nvPicPr>
        <p:blipFill rotWithShape="1">
          <a:blip r:embed="rId3">
            <a:alphaModFix/>
          </a:blip>
          <a:srcRect b="0" l="0" r="0" t="0"/>
          <a:stretch/>
        </p:blipFill>
        <p:spPr>
          <a:xfrm>
            <a:off x="617220" y="957580"/>
            <a:ext cx="3069590" cy="2370455"/>
          </a:xfrm>
          <a:prstGeom prst="rect">
            <a:avLst/>
          </a:prstGeom>
          <a:noFill/>
          <a:ln>
            <a:noFill/>
          </a:ln>
        </p:spPr>
      </p:pic>
      <p:pic>
        <p:nvPicPr>
          <p:cNvPr id="341" name="Google Shape;341;p15"/>
          <p:cNvPicPr preferRelativeResize="0"/>
          <p:nvPr/>
        </p:nvPicPr>
        <p:blipFill rotWithShape="1">
          <a:blip r:embed="rId4">
            <a:alphaModFix/>
          </a:blip>
          <a:srcRect b="0" l="0" r="0" t="0"/>
          <a:stretch/>
        </p:blipFill>
        <p:spPr>
          <a:xfrm>
            <a:off x="4119245" y="957580"/>
            <a:ext cx="3380740" cy="2371090"/>
          </a:xfrm>
          <a:prstGeom prst="rect">
            <a:avLst/>
          </a:prstGeom>
          <a:noFill/>
          <a:ln>
            <a:noFill/>
          </a:ln>
        </p:spPr>
      </p:pic>
      <p:pic>
        <p:nvPicPr>
          <p:cNvPr id="342" name="Google Shape;342;p15"/>
          <p:cNvPicPr preferRelativeResize="0"/>
          <p:nvPr/>
        </p:nvPicPr>
        <p:blipFill rotWithShape="1">
          <a:blip r:embed="rId5">
            <a:alphaModFix/>
          </a:blip>
          <a:srcRect b="0" l="0" r="0" t="0"/>
          <a:stretch/>
        </p:blipFill>
        <p:spPr>
          <a:xfrm>
            <a:off x="8112760" y="957580"/>
            <a:ext cx="3096895" cy="2369820"/>
          </a:xfrm>
          <a:prstGeom prst="rect">
            <a:avLst/>
          </a:prstGeom>
          <a:noFill/>
          <a:ln>
            <a:noFill/>
          </a:ln>
        </p:spPr>
      </p:pic>
      <p:sp>
        <p:nvSpPr>
          <p:cNvPr id="343" name="Google Shape;343;p15"/>
          <p:cNvSpPr/>
          <p:nvPr/>
        </p:nvSpPr>
        <p:spPr>
          <a:xfrm>
            <a:off x="3032125" y="1584325"/>
            <a:ext cx="263525" cy="25717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4" name="Google Shape;344;p15"/>
          <p:cNvSpPr/>
          <p:nvPr/>
        </p:nvSpPr>
        <p:spPr>
          <a:xfrm>
            <a:off x="977900" y="1584325"/>
            <a:ext cx="263525" cy="25717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5" name="Google Shape;345;p15"/>
          <p:cNvSpPr txBox="1"/>
          <p:nvPr/>
        </p:nvSpPr>
        <p:spPr>
          <a:xfrm>
            <a:off x="269240" y="3327400"/>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7.remove the screw both side</a:t>
            </a:r>
            <a:endParaRPr sz="1800">
              <a:solidFill>
                <a:schemeClr val="dk1"/>
              </a:solidFill>
              <a:latin typeface="Arial"/>
              <a:ea typeface="Arial"/>
              <a:cs typeface="Arial"/>
              <a:sym typeface="Arial"/>
            </a:endParaRPr>
          </a:p>
        </p:txBody>
      </p:sp>
      <p:sp>
        <p:nvSpPr>
          <p:cNvPr id="346" name="Google Shape;346;p15"/>
          <p:cNvSpPr txBox="1"/>
          <p:nvPr/>
        </p:nvSpPr>
        <p:spPr>
          <a:xfrm>
            <a:off x="4044315" y="3327400"/>
            <a:ext cx="3576320" cy="9220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8.Pry open the left side panel decorative strip</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47" name="Google Shape;347;p15"/>
          <p:cNvSpPr/>
          <p:nvPr/>
        </p:nvSpPr>
        <p:spPr>
          <a:xfrm>
            <a:off x="5958840" y="2282825"/>
            <a:ext cx="317500" cy="481330"/>
          </a:xfrm>
          <a:prstGeom prst="curvedRightArrow">
            <a:avLst>
              <a:gd fmla="val 25000" name="adj1"/>
              <a:gd fmla="val 50000" name="adj2"/>
              <a:gd fmla="val 25000" name="adj3"/>
            </a:avLst>
          </a:prstGeom>
          <a:solidFill>
            <a:schemeClr val="accent1"/>
          </a:solidFill>
          <a:ln cap="flat" cmpd="sng" w="12700">
            <a:solidFill>
              <a:srgbClr val="2E75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48" name="Google Shape;348;p15"/>
          <p:cNvSpPr txBox="1"/>
          <p:nvPr/>
        </p:nvSpPr>
        <p:spPr>
          <a:xfrm>
            <a:off x="7633335" y="3346450"/>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9.remove 2 screws</a:t>
            </a:r>
            <a:endParaRPr sz="1800">
              <a:solidFill>
                <a:schemeClr val="dk1"/>
              </a:solidFill>
              <a:latin typeface="Arial"/>
              <a:ea typeface="Arial"/>
              <a:cs typeface="Arial"/>
              <a:sym typeface="Arial"/>
            </a:endParaRPr>
          </a:p>
        </p:txBody>
      </p:sp>
      <p:sp>
        <p:nvSpPr>
          <p:cNvPr id="349" name="Google Shape;349;p15"/>
          <p:cNvSpPr/>
          <p:nvPr/>
        </p:nvSpPr>
        <p:spPr>
          <a:xfrm>
            <a:off x="10509885" y="1885950"/>
            <a:ext cx="335915" cy="36449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50" name="Google Shape;350;p15"/>
          <p:cNvPicPr preferRelativeResize="0"/>
          <p:nvPr/>
        </p:nvPicPr>
        <p:blipFill rotWithShape="1">
          <a:blip r:embed="rId6">
            <a:alphaModFix/>
          </a:blip>
          <a:srcRect b="0" l="0" r="0" t="0"/>
          <a:stretch/>
        </p:blipFill>
        <p:spPr>
          <a:xfrm>
            <a:off x="617220" y="3886835"/>
            <a:ext cx="3143885" cy="2294255"/>
          </a:xfrm>
          <a:prstGeom prst="rect">
            <a:avLst/>
          </a:prstGeom>
          <a:noFill/>
          <a:ln>
            <a:noFill/>
          </a:ln>
        </p:spPr>
      </p:pic>
      <p:pic>
        <p:nvPicPr>
          <p:cNvPr id="351" name="Google Shape;351;p15"/>
          <p:cNvPicPr preferRelativeResize="0"/>
          <p:nvPr/>
        </p:nvPicPr>
        <p:blipFill rotWithShape="1">
          <a:blip r:embed="rId7">
            <a:alphaModFix/>
          </a:blip>
          <a:srcRect b="0" l="0" r="0" t="0"/>
          <a:stretch/>
        </p:blipFill>
        <p:spPr>
          <a:xfrm>
            <a:off x="4272280" y="3886835"/>
            <a:ext cx="3051175" cy="2294890"/>
          </a:xfrm>
          <a:prstGeom prst="rect">
            <a:avLst/>
          </a:prstGeom>
          <a:noFill/>
          <a:ln>
            <a:noFill/>
          </a:ln>
        </p:spPr>
      </p:pic>
      <p:sp>
        <p:nvSpPr>
          <p:cNvPr id="352" name="Google Shape;352;p15"/>
          <p:cNvSpPr/>
          <p:nvPr/>
        </p:nvSpPr>
        <p:spPr>
          <a:xfrm>
            <a:off x="1535430" y="5017135"/>
            <a:ext cx="317500" cy="481330"/>
          </a:xfrm>
          <a:prstGeom prst="curvedRightArrow">
            <a:avLst>
              <a:gd fmla="val 25000" name="adj1"/>
              <a:gd fmla="val 50000" name="adj2"/>
              <a:gd fmla="val 25000" name="adj3"/>
            </a:avLst>
          </a:prstGeom>
          <a:solidFill>
            <a:schemeClr val="accent1"/>
          </a:solidFill>
          <a:ln cap="flat" cmpd="sng" w="12700">
            <a:solidFill>
              <a:srgbClr val="2E75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53" name="Google Shape;353;p15"/>
          <p:cNvSpPr/>
          <p:nvPr/>
        </p:nvSpPr>
        <p:spPr>
          <a:xfrm>
            <a:off x="4739005" y="4851400"/>
            <a:ext cx="335915" cy="36449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4" name="Google Shape;354;p15"/>
          <p:cNvSpPr txBox="1"/>
          <p:nvPr/>
        </p:nvSpPr>
        <p:spPr>
          <a:xfrm>
            <a:off x="4044315" y="6308090"/>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11.remove 2 screws</a:t>
            </a:r>
            <a:endParaRPr sz="1800">
              <a:solidFill>
                <a:schemeClr val="dk1"/>
              </a:solidFill>
              <a:latin typeface="Arial"/>
              <a:ea typeface="Arial"/>
              <a:cs typeface="Arial"/>
              <a:sym typeface="Arial"/>
            </a:endParaRPr>
          </a:p>
        </p:txBody>
      </p:sp>
      <p:sp>
        <p:nvSpPr>
          <p:cNvPr id="355" name="Google Shape;355;p15"/>
          <p:cNvSpPr txBox="1"/>
          <p:nvPr/>
        </p:nvSpPr>
        <p:spPr>
          <a:xfrm>
            <a:off x="269240" y="6180455"/>
            <a:ext cx="3576320" cy="9220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10.Pry open the right side panel decorative strip</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pic>
        <p:nvPicPr>
          <p:cNvPr id="360" name="Google Shape;360;p16"/>
          <p:cNvPicPr preferRelativeResize="0"/>
          <p:nvPr/>
        </p:nvPicPr>
        <p:blipFill rotWithShape="1">
          <a:blip r:embed="rId3">
            <a:alphaModFix/>
          </a:blip>
          <a:srcRect b="0" l="0" r="0" t="0"/>
          <a:stretch/>
        </p:blipFill>
        <p:spPr>
          <a:xfrm>
            <a:off x="456565" y="3811905"/>
            <a:ext cx="3075305" cy="2291080"/>
          </a:xfrm>
          <a:prstGeom prst="rect">
            <a:avLst/>
          </a:prstGeom>
          <a:noFill/>
          <a:ln>
            <a:noFill/>
          </a:ln>
        </p:spPr>
      </p:pic>
      <p:pic>
        <p:nvPicPr>
          <p:cNvPr id="361" name="Google Shape;361;p16"/>
          <p:cNvPicPr preferRelativeResize="0"/>
          <p:nvPr/>
        </p:nvPicPr>
        <p:blipFill rotWithShape="1">
          <a:blip r:embed="rId4">
            <a:alphaModFix/>
          </a:blip>
          <a:srcRect b="0" l="0" r="0" t="0"/>
          <a:stretch/>
        </p:blipFill>
        <p:spPr>
          <a:xfrm>
            <a:off x="4272280" y="3826510"/>
            <a:ext cx="2999740" cy="2276475"/>
          </a:xfrm>
          <a:prstGeom prst="rect">
            <a:avLst/>
          </a:prstGeom>
          <a:noFill/>
          <a:ln>
            <a:noFill/>
          </a:ln>
        </p:spPr>
      </p:pic>
      <p:pic>
        <p:nvPicPr>
          <p:cNvPr id="362" name="Google Shape;362;p16"/>
          <p:cNvPicPr preferRelativeResize="0"/>
          <p:nvPr/>
        </p:nvPicPr>
        <p:blipFill rotWithShape="1">
          <a:blip r:embed="rId5">
            <a:alphaModFix/>
          </a:blip>
          <a:srcRect b="0" l="0" r="0" t="0"/>
          <a:stretch/>
        </p:blipFill>
        <p:spPr>
          <a:xfrm>
            <a:off x="7794625" y="3957955"/>
            <a:ext cx="3423920" cy="2061845"/>
          </a:xfrm>
          <a:prstGeom prst="rect">
            <a:avLst/>
          </a:prstGeom>
          <a:noFill/>
          <a:ln>
            <a:noFill/>
          </a:ln>
        </p:spPr>
      </p:pic>
      <p:pic>
        <p:nvPicPr>
          <p:cNvPr id="363" name="Google Shape;363;p16"/>
          <p:cNvPicPr preferRelativeResize="0"/>
          <p:nvPr/>
        </p:nvPicPr>
        <p:blipFill rotWithShape="1">
          <a:blip r:embed="rId6">
            <a:alphaModFix/>
          </a:blip>
          <a:srcRect b="0" l="0" r="0" t="0"/>
          <a:stretch/>
        </p:blipFill>
        <p:spPr>
          <a:xfrm>
            <a:off x="4314190" y="1290955"/>
            <a:ext cx="2728595" cy="2138045"/>
          </a:xfrm>
          <a:prstGeom prst="rect">
            <a:avLst/>
          </a:prstGeom>
          <a:noFill/>
          <a:ln>
            <a:noFill/>
          </a:ln>
        </p:spPr>
      </p:pic>
      <p:pic>
        <p:nvPicPr>
          <p:cNvPr id="364" name="Google Shape;364;p16"/>
          <p:cNvPicPr preferRelativeResize="0"/>
          <p:nvPr/>
        </p:nvPicPr>
        <p:blipFill rotWithShape="1">
          <a:blip r:embed="rId7">
            <a:alphaModFix/>
          </a:blip>
          <a:srcRect b="0" l="0" r="0" t="0"/>
          <a:stretch/>
        </p:blipFill>
        <p:spPr>
          <a:xfrm>
            <a:off x="456565" y="1288415"/>
            <a:ext cx="3069590" cy="2140585"/>
          </a:xfrm>
          <a:prstGeom prst="rect">
            <a:avLst/>
          </a:prstGeom>
          <a:noFill/>
          <a:ln>
            <a:noFill/>
          </a:ln>
        </p:spPr>
      </p:pic>
      <p:pic>
        <p:nvPicPr>
          <p:cNvPr id="365" name="Google Shape;365;p16"/>
          <p:cNvPicPr preferRelativeResize="0"/>
          <p:nvPr/>
        </p:nvPicPr>
        <p:blipFill rotWithShape="1">
          <a:blip r:embed="rId8">
            <a:alphaModFix/>
          </a:blip>
          <a:srcRect b="0" l="0" r="0" t="0"/>
          <a:stretch/>
        </p:blipFill>
        <p:spPr>
          <a:xfrm>
            <a:off x="8087995" y="1290955"/>
            <a:ext cx="2837815" cy="2138045"/>
          </a:xfrm>
          <a:prstGeom prst="rect">
            <a:avLst/>
          </a:prstGeom>
          <a:noFill/>
          <a:ln>
            <a:noFill/>
          </a:ln>
        </p:spPr>
      </p:pic>
      <p:sp>
        <p:nvSpPr>
          <p:cNvPr id="366" name="Google Shape;366;p16"/>
          <p:cNvSpPr txBox="1"/>
          <p:nvPr/>
        </p:nvSpPr>
        <p:spPr>
          <a:xfrm>
            <a:off x="3964940" y="3429000"/>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12.remove 2 screws both side</a:t>
            </a:r>
            <a:endParaRPr sz="1800">
              <a:solidFill>
                <a:schemeClr val="dk1"/>
              </a:solidFill>
              <a:latin typeface="Arial"/>
              <a:ea typeface="Arial"/>
              <a:cs typeface="Arial"/>
              <a:sym typeface="Arial"/>
            </a:endParaRPr>
          </a:p>
        </p:txBody>
      </p:sp>
      <p:sp>
        <p:nvSpPr>
          <p:cNvPr id="367" name="Google Shape;367;p16"/>
          <p:cNvSpPr/>
          <p:nvPr/>
        </p:nvSpPr>
        <p:spPr>
          <a:xfrm>
            <a:off x="1409065" y="1703705"/>
            <a:ext cx="263525" cy="25717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8" name="Google Shape;368;p16"/>
          <p:cNvSpPr/>
          <p:nvPr/>
        </p:nvSpPr>
        <p:spPr>
          <a:xfrm>
            <a:off x="1442720" y="2494915"/>
            <a:ext cx="263525" cy="25717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69" name="Google Shape;369;p16"/>
          <p:cNvSpPr/>
          <p:nvPr/>
        </p:nvSpPr>
        <p:spPr>
          <a:xfrm>
            <a:off x="9799320" y="1880870"/>
            <a:ext cx="263525" cy="25717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70" name="Google Shape;370;p16"/>
          <p:cNvSpPr/>
          <p:nvPr/>
        </p:nvSpPr>
        <p:spPr>
          <a:xfrm>
            <a:off x="9714230" y="2566670"/>
            <a:ext cx="263525" cy="25717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371" name="Google Shape;371;p16"/>
          <p:cNvCxnSpPr/>
          <p:nvPr/>
        </p:nvCxnSpPr>
        <p:spPr>
          <a:xfrm rot="10800000">
            <a:off x="1955800" y="2169160"/>
            <a:ext cx="2809240" cy="279400"/>
          </a:xfrm>
          <a:prstGeom prst="straightConnector1">
            <a:avLst/>
          </a:prstGeom>
          <a:noFill/>
          <a:ln cap="flat" cmpd="sng" w="38100">
            <a:solidFill>
              <a:srgbClr val="FF0000"/>
            </a:solidFill>
            <a:prstDash val="solid"/>
            <a:miter lim="800000"/>
            <a:headEnd len="sm" w="sm" type="none"/>
            <a:tailEnd len="med" w="med" type="stealth"/>
          </a:ln>
        </p:spPr>
      </p:cxnSp>
      <p:cxnSp>
        <p:nvCxnSpPr>
          <p:cNvPr id="372" name="Google Shape;372;p16"/>
          <p:cNvCxnSpPr/>
          <p:nvPr/>
        </p:nvCxnSpPr>
        <p:spPr>
          <a:xfrm flipH="1" rot="10800000">
            <a:off x="6431280" y="2323465"/>
            <a:ext cx="3269615" cy="171450"/>
          </a:xfrm>
          <a:prstGeom prst="straightConnector1">
            <a:avLst/>
          </a:prstGeom>
          <a:noFill/>
          <a:ln cap="flat" cmpd="sng" w="38100">
            <a:solidFill>
              <a:srgbClr val="FF0000"/>
            </a:solidFill>
            <a:prstDash val="solid"/>
            <a:miter lim="800000"/>
            <a:headEnd len="sm" w="sm" type="none"/>
            <a:tailEnd len="med" w="med" type="stealth"/>
          </a:ln>
        </p:spPr>
      </p:cxnSp>
      <p:sp>
        <p:nvSpPr>
          <p:cNvPr id="373" name="Google Shape;373;p16"/>
          <p:cNvSpPr txBox="1"/>
          <p:nvPr/>
        </p:nvSpPr>
        <p:spPr>
          <a:xfrm>
            <a:off x="118745" y="6102985"/>
            <a:ext cx="3846195" cy="44513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13.Lift up the left side panel</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74" name="Google Shape;374;p16"/>
          <p:cNvSpPr txBox="1"/>
          <p:nvPr/>
        </p:nvSpPr>
        <p:spPr>
          <a:xfrm>
            <a:off x="3964940" y="6132195"/>
            <a:ext cx="3576320" cy="645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14.disconnect the air hose and terminals</a:t>
            </a:r>
            <a:endParaRPr sz="1800">
              <a:solidFill>
                <a:schemeClr val="dk1"/>
              </a:solidFill>
              <a:latin typeface="Arial"/>
              <a:ea typeface="Arial"/>
              <a:cs typeface="Arial"/>
              <a:sym typeface="Arial"/>
            </a:endParaRPr>
          </a:p>
        </p:txBody>
      </p:sp>
      <p:sp>
        <p:nvSpPr>
          <p:cNvPr id="375" name="Google Shape;375;p16"/>
          <p:cNvSpPr txBox="1"/>
          <p:nvPr/>
        </p:nvSpPr>
        <p:spPr>
          <a:xfrm>
            <a:off x="7811135" y="6132195"/>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15.remove left side pane</a:t>
            </a:r>
            <a:endParaRPr sz="1800">
              <a:solidFill>
                <a:schemeClr val="dk1"/>
              </a:solidFill>
              <a:latin typeface="Arial"/>
              <a:ea typeface="Arial"/>
              <a:cs typeface="Arial"/>
              <a:sym typeface="Arial"/>
            </a:endParaRPr>
          </a:p>
        </p:txBody>
      </p:sp>
      <p:sp>
        <p:nvSpPr>
          <p:cNvPr id="376" name="Google Shape;376;p16"/>
          <p:cNvSpPr/>
          <p:nvPr/>
        </p:nvSpPr>
        <p:spPr>
          <a:xfrm>
            <a:off x="1254125" y="4592320"/>
            <a:ext cx="711835" cy="981075"/>
          </a:xfrm>
          <a:prstGeom prst="upArrow">
            <a:avLst>
              <a:gd fmla="val 50000" name="adj1"/>
              <a:gd fmla="val 50000" name="adj2"/>
            </a:avLst>
          </a:prstGeom>
          <a:solidFill>
            <a:srgbClr val="FF0000"/>
          </a:solidFill>
          <a:ln cap="flat" cmpd="sng" w="12700">
            <a:solidFill>
              <a:srgbClr val="2E75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77" name="Google Shape;377;p16"/>
          <p:cNvSpPr/>
          <p:nvPr/>
        </p:nvSpPr>
        <p:spPr>
          <a:xfrm>
            <a:off x="5004435" y="5074920"/>
            <a:ext cx="888365" cy="62293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78" name="Google Shape;378;p16"/>
          <p:cNvSpPr txBox="1"/>
          <p:nvPr/>
        </p:nvSpPr>
        <p:spPr>
          <a:xfrm>
            <a:off x="118745" y="589280"/>
            <a:ext cx="608203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6、disassembly of the side panel：</a:t>
            </a:r>
            <a:endParaRPr b="1" sz="1800">
              <a:solidFill>
                <a:schemeClr val="dk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pic>
        <p:nvPicPr>
          <p:cNvPr id="383" name="Google Shape;383;p17"/>
          <p:cNvPicPr preferRelativeResize="0"/>
          <p:nvPr/>
        </p:nvPicPr>
        <p:blipFill rotWithShape="1">
          <a:blip r:embed="rId3">
            <a:alphaModFix/>
          </a:blip>
          <a:srcRect b="0" l="0" r="0" t="0"/>
          <a:stretch/>
        </p:blipFill>
        <p:spPr>
          <a:xfrm>
            <a:off x="542290" y="957580"/>
            <a:ext cx="3136265" cy="2359025"/>
          </a:xfrm>
          <a:prstGeom prst="rect">
            <a:avLst/>
          </a:prstGeom>
          <a:noFill/>
          <a:ln>
            <a:noFill/>
          </a:ln>
        </p:spPr>
      </p:pic>
      <p:pic>
        <p:nvPicPr>
          <p:cNvPr id="384" name="Google Shape;384;p17"/>
          <p:cNvPicPr preferRelativeResize="0"/>
          <p:nvPr/>
        </p:nvPicPr>
        <p:blipFill rotWithShape="1">
          <a:blip r:embed="rId4">
            <a:alphaModFix/>
          </a:blip>
          <a:srcRect b="0" l="0" r="0" t="0"/>
          <a:stretch/>
        </p:blipFill>
        <p:spPr>
          <a:xfrm>
            <a:off x="4723765" y="957580"/>
            <a:ext cx="2936875" cy="2353310"/>
          </a:xfrm>
          <a:prstGeom prst="rect">
            <a:avLst/>
          </a:prstGeom>
          <a:noFill/>
          <a:ln>
            <a:noFill/>
          </a:ln>
        </p:spPr>
      </p:pic>
      <p:pic>
        <p:nvPicPr>
          <p:cNvPr id="385" name="Google Shape;385;p17"/>
          <p:cNvPicPr preferRelativeResize="0"/>
          <p:nvPr/>
        </p:nvPicPr>
        <p:blipFill rotWithShape="1">
          <a:blip r:embed="rId5">
            <a:alphaModFix/>
          </a:blip>
          <a:srcRect b="0" l="0" r="0" t="0"/>
          <a:stretch/>
        </p:blipFill>
        <p:spPr>
          <a:xfrm>
            <a:off x="8534400" y="1103630"/>
            <a:ext cx="3072765" cy="2066925"/>
          </a:xfrm>
          <a:prstGeom prst="rect">
            <a:avLst/>
          </a:prstGeom>
          <a:noFill/>
          <a:ln>
            <a:noFill/>
          </a:ln>
        </p:spPr>
      </p:pic>
      <p:sp>
        <p:nvSpPr>
          <p:cNvPr id="386" name="Google Shape;386;p17"/>
          <p:cNvSpPr txBox="1"/>
          <p:nvPr/>
        </p:nvSpPr>
        <p:spPr>
          <a:xfrm>
            <a:off x="321945" y="3316605"/>
            <a:ext cx="3576320" cy="4438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16.Lift up the right side panel</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87" name="Google Shape;387;p17"/>
          <p:cNvSpPr txBox="1"/>
          <p:nvPr/>
        </p:nvSpPr>
        <p:spPr>
          <a:xfrm>
            <a:off x="4013835" y="3316605"/>
            <a:ext cx="4257675"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17.disconnect the air hose and terminal</a:t>
            </a:r>
            <a:endParaRPr sz="1800">
              <a:solidFill>
                <a:schemeClr val="dk1"/>
              </a:solidFill>
              <a:latin typeface="Arial"/>
              <a:ea typeface="Arial"/>
              <a:cs typeface="Arial"/>
              <a:sym typeface="Arial"/>
            </a:endParaRPr>
          </a:p>
        </p:txBody>
      </p:sp>
      <p:sp>
        <p:nvSpPr>
          <p:cNvPr id="388" name="Google Shape;388;p17"/>
          <p:cNvSpPr txBox="1"/>
          <p:nvPr/>
        </p:nvSpPr>
        <p:spPr>
          <a:xfrm>
            <a:off x="8369300" y="3316605"/>
            <a:ext cx="3576320" cy="4438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18.Remove the right side panel</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89" name="Google Shape;389;p17"/>
          <p:cNvSpPr/>
          <p:nvPr/>
        </p:nvSpPr>
        <p:spPr>
          <a:xfrm>
            <a:off x="1889760" y="1253490"/>
            <a:ext cx="711835" cy="981075"/>
          </a:xfrm>
          <a:prstGeom prst="upArrow">
            <a:avLst>
              <a:gd fmla="val 50000" name="adj1"/>
              <a:gd fmla="val 50000" name="adj2"/>
            </a:avLst>
          </a:prstGeom>
          <a:solidFill>
            <a:srgbClr val="FF0000"/>
          </a:solidFill>
          <a:ln cap="flat" cmpd="sng" w="12700">
            <a:solidFill>
              <a:srgbClr val="2E75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90" name="Google Shape;390;p17"/>
          <p:cNvSpPr/>
          <p:nvPr/>
        </p:nvSpPr>
        <p:spPr>
          <a:xfrm>
            <a:off x="5986145" y="1890395"/>
            <a:ext cx="888365" cy="62293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91" name="Google Shape;391;p17"/>
          <p:cNvSpPr txBox="1"/>
          <p:nvPr/>
        </p:nvSpPr>
        <p:spPr>
          <a:xfrm>
            <a:off x="118745" y="3684905"/>
            <a:ext cx="544766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7、disassembly of the side seat：</a:t>
            </a:r>
            <a:endParaRPr b="1" sz="1800">
              <a:solidFill>
                <a:schemeClr val="dk1"/>
              </a:solidFill>
              <a:latin typeface="Arial"/>
              <a:ea typeface="Arial"/>
              <a:cs typeface="Arial"/>
              <a:sym typeface="Arial"/>
            </a:endParaRPr>
          </a:p>
        </p:txBody>
      </p:sp>
      <p:pic>
        <p:nvPicPr>
          <p:cNvPr id="392" name="Google Shape;392;p17"/>
          <p:cNvPicPr preferRelativeResize="0"/>
          <p:nvPr/>
        </p:nvPicPr>
        <p:blipFill rotWithShape="1">
          <a:blip r:embed="rId6">
            <a:alphaModFix/>
          </a:blip>
          <a:srcRect b="0" l="0" r="0" t="0"/>
          <a:stretch/>
        </p:blipFill>
        <p:spPr>
          <a:xfrm>
            <a:off x="544830" y="4053205"/>
            <a:ext cx="3133725" cy="2424430"/>
          </a:xfrm>
          <a:prstGeom prst="rect">
            <a:avLst/>
          </a:prstGeom>
          <a:noFill/>
          <a:ln>
            <a:noFill/>
          </a:ln>
        </p:spPr>
      </p:pic>
      <p:pic>
        <p:nvPicPr>
          <p:cNvPr id="393" name="Google Shape;393;p17"/>
          <p:cNvPicPr preferRelativeResize="0"/>
          <p:nvPr/>
        </p:nvPicPr>
        <p:blipFill rotWithShape="1">
          <a:blip r:embed="rId7">
            <a:alphaModFix/>
          </a:blip>
          <a:srcRect b="0" l="0" r="0" t="0"/>
          <a:stretch/>
        </p:blipFill>
        <p:spPr>
          <a:xfrm>
            <a:off x="4857115" y="3975735"/>
            <a:ext cx="2934970" cy="2425065"/>
          </a:xfrm>
          <a:prstGeom prst="rect">
            <a:avLst/>
          </a:prstGeom>
          <a:noFill/>
          <a:ln>
            <a:noFill/>
          </a:ln>
        </p:spPr>
      </p:pic>
      <p:pic>
        <p:nvPicPr>
          <p:cNvPr id="394" name="Google Shape;394;p17"/>
          <p:cNvPicPr preferRelativeResize="0"/>
          <p:nvPr/>
        </p:nvPicPr>
        <p:blipFill rotWithShape="1">
          <a:blip r:embed="rId8">
            <a:alphaModFix/>
          </a:blip>
          <a:srcRect b="0" l="0" r="0" t="0"/>
          <a:stretch/>
        </p:blipFill>
        <p:spPr>
          <a:xfrm>
            <a:off x="8274050" y="4036695"/>
            <a:ext cx="3333115" cy="2160270"/>
          </a:xfrm>
          <a:prstGeom prst="rect">
            <a:avLst/>
          </a:prstGeom>
          <a:noFill/>
          <a:ln>
            <a:noFill/>
          </a:ln>
        </p:spPr>
      </p:pic>
      <p:sp>
        <p:nvSpPr>
          <p:cNvPr id="395" name="Google Shape;395;p17"/>
          <p:cNvSpPr txBox="1"/>
          <p:nvPr/>
        </p:nvSpPr>
        <p:spPr>
          <a:xfrm>
            <a:off x="0" y="6450965"/>
            <a:ext cx="461010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1.remove 2 screws，disconnect air hose</a:t>
            </a:r>
            <a:endParaRPr sz="1800">
              <a:solidFill>
                <a:schemeClr val="dk1"/>
              </a:solidFill>
              <a:latin typeface="Arial"/>
              <a:ea typeface="Arial"/>
              <a:cs typeface="Arial"/>
              <a:sym typeface="Arial"/>
            </a:endParaRPr>
          </a:p>
        </p:txBody>
      </p:sp>
      <p:sp>
        <p:nvSpPr>
          <p:cNvPr id="396" name="Google Shape;396;p17"/>
          <p:cNvSpPr txBox="1"/>
          <p:nvPr/>
        </p:nvSpPr>
        <p:spPr>
          <a:xfrm>
            <a:off x="4307840" y="6450965"/>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2.remove side seat</a:t>
            </a:r>
            <a:endParaRPr sz="1800">
              <a:solidFill>
                <a:schemeClr val="dk1"/>
              </a:solidFill>
              <a:latin typeface="Arial"/>
              <a:ea typeface="Arial"/>
              <a:cs typeface="Arial"/>
              <a:sym typeface="Arial"/>
            </a:endParaRPr>
          </a:p>
        </p:txBody>
      </p:sp>
      <p:sp>
        <p:nvSpPr>
          <p:cNvPr id="397" name="Google Shape;397;p17"/>
          <p:cNvSpPr txBox="1"/>
          <p:nvPr/>
        </p:nvSpPr>
        <p:spPr>
          <a:xfrm>
            <a:off x="8030845" y="6376035"/>
            <a:ext cx="3576320" cy="33528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3.Remove the cover and airbag</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398" name="Google Shape;398;p17"/>
          <p:cNvSpPr/>
          <p:nvPr/>
        </p:nvSpPr>
        <p:spPr>
          <a:xfrm>
            <a:off x="1270635" y="5572760"/>
            <a:ext cx="300990" cy="26352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99" name="Google Shape;399;p17"/>
          <p:cNvSpPr/>
          <p:nvPr/>
        </p:nvSpPr>
        <p:spPr>
          <a:xfrm>
            <a:off x="1948815" y="5572760"/>
            <a:ext cx="326390" cy="30607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00" name="Google Shape;400;p17"/>
          <p:cNvSpPr txBox="1"/>
          <p:nvPr/>
        </p:nvSpPr>
        <p:spPr>
          <a:xfrm>
            <a:off x="118745" y="589280"/>
            <a:ext cx="608203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6、disassembly of the side panel：</a:t>
            </a:r>
            <a:endParaRPr b="1" sz="1800">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18"/>
          <p:cNvSpPr txBox="1"/>
          <p:nvPr/>
        </p:nvSpPr>
        <p:spPr>
          <a:xfrm>
            <a:off x="118745" y="589280"/>
            <a:ext cx="773620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8、disassembly of the inner side panel：</a:t>
            </a:r>
            <a:endParaRPr b="1" sz="1800">
              <a:solidFill>
                <a:schemeClr val="dk1"/>
              </a:solidFill>
              <a:latin typeface="Arial"/>
              <a:ea typeface="Arial"/>
              <a:cs typeface="Arial"/>
              <a:sym typeface="Arial"/>
            </a:endParaRPr>
          </a:p>
        </p:txBody>
      </p:sp>
      <p:pic>
        <p:nvPicPr>
          <p:cNvPr id="406" name="Google Shape;406;p18"/>
          <p:cNvPicPr preferRelativeResize="0"/>
          <p:nvPr/>
        </p:nvPicPr>
        <p:blipFill rotWithShape="1">
          <a:blip r:embed="rId3">
            <a:alphaModFix/>
          </a:blip>
          <a:srcRect b="0" l="0" r="0" t="0"/>
          <a:stretch/>
        </p:blipFill>
        <p:spPr>
          <a:xfrm>
            <a:off x="118745" y="1110615"/>
            <a:ext cx="3420110" cy="2193290"/>
          </a:xfrm>
          <a:prstGeom prst="rect">
            <a:avLst/>
          </a:prstGeom>
          <a:noFill/>
          <a:ln>
            <a:noFill/>
          </a:ln>
        </p:spPr>
      </p:pic>
      <p:pic>
        <p:nvPicPr>
          <p:cNvPr id="407" name="Google Shape;407;p18"/>
          <p:cNvPicPr preferRelativeResize="0"/>
          <p:nvPr/>
        </p:nvPicPr>
        <p:blipFill rotWithShape="1">
          <a:blip r:embed="rId4">
            <a:alphaModFix/>
          </a:blip>
          <a:srcRect b="0" l="0" r="0" t="0"/>
          <a:stretch/>
        </p:blipFill>
        <p:spPr>
          <a:xfrm>
            <a:off x="3937635" y="1110615"/>
            <a:ext cx="3916680" cy="2193290"/>
          </a:xfrm>
          <a:prstGeom prst="rect">
            <a:avLst/>
          </a:prstGeom>
          <a:noFill/>
          <a:ln>
            <a:noFill/>
          </a:ln>
        </p:spPr>
      </p:pic>
      <p:pic>
        <p:nvPicPr>
          <p:cNvPr id="408" name="Google Shape;408;p18"/>
          <p:cNvPicPr preferRelativeResize="0"/>
          <p:nvPr/>
        </p:nvPicPr>
        <p:blipFill rotWithShape="1">
          <a:blip r:embed="rId5">
            <a:alphaModFix/>
          </a:blip>
          <a:srcRect b="0" l="0" r="0" t="0"/>
          <a:stretch/>
        </p:blipFill>
        <p:spPr>
          <a:xfrm>
            <a:off x="8253095" y="1154430"/>
            <a:ext cx="3646805" cy="2149475"/>
          </a:xfrm>
          <a:prstGeom prst="rect">
            <a:avLst/>
          </a:prstGeom>
          <a:noFill/>
          <a:ln>
            <a:noFill/>
          </a:ln>
        </p:spPr>
      </p:pic>
      <p:pic>
        <p:nvPicPr>
          <p:cNvPr id="409" name="Google Shape;409;p18"/>
          <p:cNvPicPr preferRelativeResize="0"/>
          <p:nvPr/>
        </p:nvPicPr>
        <p:blipFill rotWithShape="1">
          <a:blip r:embed="rId6">
            <a:alphaModFix/>
          </a:blip>
          <a:srcRect b="0" l="0" r="0" t="0"/>
          <a:stretch/>
        </p:blipFill>
        <p:spPr>
          <a:xfrm>
            <a:off x="118745" y="3891915"/>
            <a:ext cx="3420745" cy="2338705"/>
          </a:xfrm>
          <a:prstGeom prst="rect">
            <a:avLst/>
          </a:prstGeom>
          <a:noFill/>
          <a:ln>
            <a:noFill/>
          </a:ln>
        </p:spPr>
      </p:pic>
      <p:sp>
        <p:nvSpPr>
          <p:cNvPr id="410" name="Google Shape;410;p18"/>
          <p:cNvSpPr txBox="1"/>
          <p:nvPr/>
        </p:nvSpPr>
        <p:spPr>
          <a:xfrm>
            <a:off x="0" y="3303905"/>
            <a:ext cx="3937635" cy="9220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1.Remove 3 screws and pry open the side panel decorative strip</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11" name="Google Shape;411;p18"/>
          <p:cNvSpPr txBox="1"/>
          <p:nvPr/>
        </p:nvSpPr>
        <p:spPr>
          <a:xfrm>
            <a:off x="3937635" y="3413760"/>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2.side panel decorative strip</a:t>
            </a:r>
            <a:endParaRPr sz="1800">
              <a:solidFill>
                <a:schemeClr val="dk1"/>
              </a:solidFill>
              <a:latin typeface="Arial"/>
              <a:ea typeface="Arial"/>
              <a:cs typeface="Arial"/>
              <a:sym typeface="Arial"/>
            </a:endParaRPr>
          </a:p>
        </p:txBody>
      </p:sp>
      <p:sp>
        <p:nvSpPr>
          <p:cNvPr id="412" name="Google Shape;412;p18"/>
          <p:cNvSpPr txBox="1"/>
          <p:nvPr/>
        </p:nvSpPr>
        <p:spPr>
          <a:xfrm>
            <a:off x="8129270" y="3413760"/>
            <a:ext cx="3576320" cy="9220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3.Remove 3 screws and disassemble the side panel</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13" name="Google Shape;413;p18"/>
          <p:cNvSpPr txBox="1"/>
          <p:nvPr/>
        </p:nvSpPr>
        <p:spPr>
          <a:xfrm>
            <a:off x="118745" y="6238240"/>
            <a:ext cx="3576320" cy="645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4.Side panel separation</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14" name="Google Shape;414;p18"/>
          <p:cNvSpPr/>
          <p:nvPr/>
        </p:nvSpPr>
        <p:spPr>
          <a:xfrm>
            <a:off x="1211580" y="2847975"/>
            <a:ext cx="161925" cy="12065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15" name="Google Shape;415;p18"/>
          <p:cNvSpPr/>
          <p:nvPr/>
        </p:nvSpPr>
        <p:spPr>
          <a:xfrm>
            <a:off x="1443355" y="2168525"/>
            <a:ext cx="161925" cy="12065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16" name="Google Shape;416;p18"/>
          <p:cNvSpPr/>
          <p:nvPr/>
        </p:nvSpPr>
        <p:spPr>
          <a:xfrm>
            <a:off x="1530350" y="1868170"/>
            <a:ext cx="161925" cy="12065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17" name="Google Shape;417;p18"/>
          <p:cNvSpPr/>
          <p:nvPr/>
        </p:nvSpPr>
        <p:spPr>
          <a:xfrm>
            <a:off x="2095500" y="1593215"/>
            <a:ext cx="317500" cy="481330"/>
          </a:xfrm>
          <a:prstGeom prst="curvedRightArrow">
            <a:avLst>
              <a:gd fmla="val 25000" name="adj1"/>
              <a:gd fmla="val 50000" name="adj2"/>
              <a:gd fmla="val 25000" name="adj3"/>
            </a:avLst>
          </a:prstGeom>
          <a:solidFill>
            <a:schemeClr val="accent1"/>
          </a:solidFill>
          <a:ln cap="flat" cmpd="sng" w="12700">
            <a:solidFill>
              <a:srgbClr val="2E75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18" name="Google Shape;418;p18"/>
          <p:cNvSpPr/>
          <p:nvPr/>
        </p:nvSpPr>
        <p:spPr>
          <a:xfrm>
            <a:off x="10315575" y="2733040"/>
            <a:ext cx="132080" cy="15113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pic>
        <p:nvPicPr>
          <p:cNvPr id="423" name="Google Shape;423;p19"/>
          <p:cNvPicPr preferRelativeResize="0"/>
          <p:nvPr/>
        </p:nvPicPr>
        <p:blipFill rotWithShape="1">
          <a:blip r:embed="rId3">
            <a:alphaModFix/>
          </a:blip>
          <a:srcRect b="0" l="0" r="0" t="0"/>
          <a:stretch/>
        </p:blipFill>
        <p:spPr>
          <a:xfrm>
            <a:off x="262890" y="957580"/>
            <a:ext cx="2975610" cy="2470785"/>
          </a:xfrm>
          <a:prstGeom prst="rect">
            <a:avLst/>
          </a:prstGeom>
          <a:noFill/>
          <a:ln>
            <a:noFill/>
          </a:ln>
        </p:spPr>
      </p:pic>
      <p:pic>
        <p:nvPicPr>
          <p:cNvPr id="424" name="Google Shape;424;p19"/>
          <p:cNvPicPr preferRelativeResize="0"/>
          <p:nvPr/>
        </p:nvPicPr>
        <p:blipFill rotWithShape="1">
          <a:blip r:embed="rId4">
            <a:alphaModFix/>
          </a:blip>
          <a:srcRect b="0" l="0" r="0" t="0"/>
          <a:stretch/>
        </p:blipFill>
        <p:spPr>
          <a:xfrm>
            <a:off x="4526280" y="957580"/>
            <a:ext cx="3296920" cy="2470785"/>
          </a:xfrm>
          <a:prstGeom prst="rect">
            <a:avLst/>
          </a:prstGeom>
          <a:noFill/>
          <a:ln>
            <a:noFill/>
          </a:ln>
        </p:spPr>
      </p:pic>
      <p:pic>
        <p:nvPicPr>
          <p:cNvPr id="425" name="Google Shape;425;p19"/>
          <p:cNvPicPr preferRelativeResize="0"/>
          <p:nvPr/>
        </p:nvPicPr>
        <p:blipFill rotWithShape="1">
          <a:blip r:embed="rId5">
            <a:alphaModFix/>
          </a:blip>
          <a:srcRect b="0" l="0" r="0" t="0"/>
          <a:stretch/>
        </p:blipFill>
        <p:spPr>
          <a:xfrm>
            <a:off x="9110345" y="958215"/>
            <a:ext cx="2762885" cy="2470150"/>
          </a:xfrm>
          <a:prstGeom prst="rect">
            <a:avLst/>
          </a:prstGeom>
          <a:noFill/>
          <a:ln>
            <a:noFill/>
          </a:ln>
        </p:spPr>
      </p:pic>
      <p:pic>
        <p:nvPicPr>
          <p:cNvPr id="426" name="Google Shape;426;p19"/>
          <p:cNvPicPr preferRelativeResize="0"/>
          <p:nvPr/>
        </p:nvPicPr>
        <p:blipFill rotWithShape="1">
          <a:blip r:embed="rId6">
            <a:alphaModFix/>
          </a:blip>
          <a:srcRect b="0" l="0" r="0" t="0"/>
          <a:stretch/>
        </p:blipFill>
        <p:spPr>
          <a:xfrm>
            <a:off x="262890" y="3942080"/>
            <a:ext cx="2975610" cy="2177415"/>
          </a:xfrm>
          <a:prstGeom prst="rect">
            <a:avLst/>
          </a:prstGeom>
          <a:noFill/>
          <a:ln>
            <a:noFill/>
          </a:ln>
        </p:spPr>
      </p:pic>
      <p:pic>
        <p:nvPicPr>
          <p:cNvPr id="427" name="Google Shape;427;p19"/>
          <p:cNvPicPr preferRelativeResize="0"/>
          <p:nvPr/>
        </p:nvPicPr>
        <p:blipFill rotWithShape="1">
          <a:blip r:embed="rId7">
            <a:alphaModFix/>
          </a:blip>
          <a:srcRect b="0" l="0" r="0" t="0"/>
          <a:stretch/>
        </p:blipFill>
        <p:spPr>
          <a:xfrm>
            <a:off x="4755515" y="3942080"/>
            <a:ext cx="2874010" cy="2177415"/>
          </a:xfrm>
          <a:prstGeom prst="rect">
            <a:avLst/>
          </a:prstGeom>
          <a:noFill/>
          <a:ln>
            <a:noFill/>
          </a:ln>
        </p:spPr>
      </p:pic>
      <p:pic>
        <p:nvPicPr>
          <p:cNvPr id="428" name="Google Shape;428;p19"/>
          <p:cNvPicPr preferRelativeResize="0"/>
          <p:nvPr/>
        </p:nvPicPr>
        <p:blipFill rotWithShape="1">
          <a:blip r:embed="rId8">
            <a:alphaModFix/>
          </a:blip>
          <a:srcRect b="0" l="0" r="0" t="0"/>
          <a:stretch/>
        </p:blipFill>
        <p:spPr>
          <a:xfrm>
            <a:off x="9113520" y="3916680"/>
            <a:ext cx="2880360" cy="2143760"/>
          </a:xfrm>
          <a:prstGeom prst="rect">
            <a:avLst/>
          </a:prstGeom>
          <a:noFill/>
          <a:ln>
            <a:noFill/>
          </a:ln>
        </p:spPr>
      </p:pic>
      <p:sp>
        <p:nvSpPr>
          <p:cNvPr id="429" name="Google Shape;429;p19"/>
          <p:cNvSpPr txBox="1"/>
          <p:nvPr/>
        </p:nvSpPr>
        <p:spPr>
          <a:xfrm>
            <a:off x="-86360" y="3352800"/>
            <a:ext cx="3937000" cy="9220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1.Remove 2 screws and pry open the horn mesh cover</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30" name="Google Shape;430;p19"/>
          <p:cNvSpPr/>
          <p:nvPr/>
        </p:nvSpPr>
        <p:spPr>
          <a:xfrm>
            <a:off x="1238885" y="1899920"/>
            <a:ext cx="403860" cy="22923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31" name="Google Shape;431;p19"/>
          <p:cNvSpPr/>
          <p:nvPr/>
        </p:nvSpPr>
        <p:spPr>
          <a:xfrm>
            <a:off x="835025" y="2256155"/>
            <a:ext cx="403860" cy="22923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32" name="Google Shape;432;p19"/>
          <p:cNvSpPr txBox="1"/>
          <p:nvPr/>
        </p:nvSpPr>
        <p:spPr>
          <a:xfrm>
            <a:off x="3917315" y="3428365"/>
            <a:ext cx="4776470" cy="645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2.Remove 3 screws and dismantle the horn</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33" name="Google Shape;433;p19"/>
          <p:cNvSpPr txBox="1"/>
          <p:nvPr/>
        </p:nvSpPr>
        <p:spPr>
          <a:xfrm>
            <a:off x="8534400" y="3428365"/>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3.the horn</a:t>
            </a:r>
            <a:endParaRPr sz="1800">
              <a:solidFill>
                <a:schemeClr val="dk1"/>
              </a:solidFill>
              <a:latin typeface="Arial"/>
              <a:ea typeface="Arial"/>
              <a:cs typeface="Arial"/>
              <a:sym typeface="Arial"/>
            </a:endParaRPr>
          </a:p>
        </p:txBody>
      </p:sp>
      <p:sp>
        <p:nvSpPr>
          <p:cNvPr id="434" name="Google Shape;434;p19"/>
          <p:cNvSpPr txBox="1"/>
          <p:nvPr/>
        </p:nvSpPr>
        <p:spPr>
          <a:xfrm>
            <a:off x="0" y="6119495"/>
            <a:ext cx="3892550" cy="645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4.Disassemble the horn mesh cover</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35" name="Google Shape;435;p19"/>
          <p:cNvSpPr txBox="1"/>
          <p:nvPr/>
        </p:nvSpPr>
        <p:spPr>
          <a:xfrm>
            <a:off x="4386580" y="6119495"/>
            <a:ext cx="3576320" cy="9220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5.Open the shoulder zipper and remove 2 screws</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36" name="Google Shape;436;p19"/>
          <p:cNvSpPr txBox="1"/>
          <p:nvPr/>
        </p:nvSpPr>
        <p:spPr>
          <a:xfrm>
            <a:off x="8534400" y="6060440"/>
            <a:ext cx="3576320" cy="645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6.Remove the shoulder airbag</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437" name="Google Shape;437;p19"/>
          <p:cNvSpPr/>
          <p:nvPr/>
        </p:nvSpPr>
        <p:spPr>
          <a:xfrm>
            <a:off x="6327775" y="2157730"/>
            <a:ext cx="403860" cy="29527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38" name="Google Shape;438;p19"/>
          <p:cNvSpPr/>
          <p:nvPr/>
        </p:nvSpPr>
        <p:spPr>
          <a:xfrm>
            <a:off x="6858635" y="2762250"/>
            <a:ext cx="403860" cy="29527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39" name="Google Shape;439;p19"/>
          <p:cNvSpPr/>
          <p:nvPr/>
        </p:nvSpPr>
        <p:spPr>
          <a:xfrm>
            <a:off x="5815965" y="2959100"/>
            <a:ext cx="403860" cy="29527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40" name="Google Shape;440;p19"/>
          <p:cNvSpPr/>
          <p:nvPr/>
        </p:nvSpPr>
        <p:spPr>
          <a:xfrm>
            <a:off x="6581775" y="4387850"/>
            <a:ext cx="403860" cy="29527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41" name="Google Shape;441;p19"/>
          <p:cNvSpPr txBox="1"/>
          <p:nvPr/>
        </p:nvSpPr>
        <p:spPr>
          <a:xfrm>
            <a:off x="118745" y="589280"/>
            <a:ext cx="773620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8、disassembly of the inner side panel：</a:t>
            </a:r>
            <a:endParaRPr b="1" sz="180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txBox="1"/>
          <p:nvPr/>
        </p:nvSpPr>
        <p:spPr>
          <a:xfrm>
            <a:off x="748030" y="609600"/>
            <a:ext cx="10875010" cy="483108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800" u="none" cap="none" strike="noStrike">
                <a:solidFill>
                  <a:srgbClr val="2E75B5"/>
                </a:solidFill>
                <a:latin typeface="Arial"/>
                <a:ea typeface="Arial"/>
                <a:cs typeface="Arial"/>
                <a:sym typeface="Arial"/>
              </a:rPr>
              <a:t>Table of contents</a:t>
            </a:r>
            <a:endParaRPr b="1" i="0" sz="2800" u="none" cap="none" strike="noStrike">
              <a:solidFill>
                <a:srgbClr val="2E75B5"/>
              </a:solidFill>
              <a:latin typeface="Arial"/>
              <a:ea typeface="Arial"/>
              <a:cs typeface="Arial"/>
              <a:sym typeface="Arial"/>
            </a:endParaRPr>
          </a:p>
          <a:p>
            <a:pPr indent="0" lvl="0" marL="0" marR="0" rtl="0" algn="l">
              <a:spcBef>
                <a:spcPts val="0"/>
              </a:spcBef>
              <a:spcAft>
                <a:spcPts val="0"/>
              </a:spcAft>
              <a:buNone/>
            </a:pPr>
            <a:r>
              <a:rPr b="1" i="0" lang="en-US" sz="2800" u="none" cap="none" strike="noStrike">
                <a:solidFill>
                  <a:srgbClr val="2E75B5"/>
                </a:solidFill>
                <a:latin typeface="Arial"/>
                <a:ea typeface="Arial"/>
                <a:cs typeface="Arial"/>
                <a:sym typeface="Arial"/>
              </a:rPr>
              <a:t>一、Product introduction</a:t>
            </a:r>
            <a:endParaRPr b="1" i="0" sz="2800" u="none" cap="none" strike="noStrike">
              <a:solidFill>
                <a:srgbClr val="2E75B5"/>
              </a:solidFill>
              <a:latin typeface="Arial"/>
              <a:ea typeface="Arial"/>
              <a:cs typeface="Arial"/>
              <a:sym typeface="Arial"/>
            </a:endParaRPr>
          </a:p>
          <a:p>
            <a:pPr indent="0" lvl="0" marL="0" marR="0" rtl="0" algn="l">
              <a:spcBef>
                <a:spcPts val="0"/>
              </a:spcBef>
              <a:spcAft>
                <a:spcPts val="0"/>
              </a:spcAft>
              <a:buNone/>
            </a:pPr>
            <a:r>
              <a:t/>
            </a:r>
            <a:endParaRPr b="1" i="0" sz="2800" u="none" cap="none" strike="noStrike">
              <a:solidFill>
                <a:srgbClr val="2E75B5"/>
              </a:solidFill>
              <a:latin typeface="Arial"/>
              <a:ea typeface="Arial"/>
              <a:cs typeface="Arial"/>
              <a:sym typeface="Arial"/>
            </a:endParaRPr>
          </a:p>
          <a:p>
            <a:pPr indent="0" lvl="0" marL="0" marR="0" rtl="0" algn="l">
              <a:spcBef>
                <a:spcPts val="0"/>
              </a:spcBef>
              <a:spcAft>
                <a:spcPts val="0"/>
              </a:spcAft>
              <a:buNone/>
            </a:pPr>
            <a:r>
              <a:rPr b="1" i="0" lang="en-US" sz="2800" u="none" cap="none" strike="noStrike">
                <a:solidFill>
                  <a:srgbClr val="2E75B5"/>
                </a:solidFill>
                <a:latin typeface="Arial"/>
                <a:ea typeface="Arial"/>
                <a:cs typeface="Arial"/>
                <a:sym typeface="Arial"/>
              </a:rPr>
              <a:t>二、Massage chair tools and use</a:t>
            </a:r>
            <a:endParaRPr b="1" i="0" sz="2800" u="none" cap="none" strike="noStrike">
              <a:solidFill>
                <a:srgbClr val="2E75B5"/>
              </a:solidFill>
              <a:latin typeface="Arial"/>
              <a:ea typeface="Arial"/>
              <a:cs typeface="Arial"/>
              <a:sym typeface="Arial"/>
            </a:endParaRPr>
          </a:p>
          <a:p>
            <a:pPr indent="0" lvl="0" marL="0" marR="0" rtl="0" algn="l">
              <a:spcBef>
                <a:spcPts val="0"/>
              </a:spcBef>
              <a:spcAft>
                <a:spcPts val="0"/>
              </a:spcAft>
              <a:buNone/>
            </a:pPr>
            <a:r>
              <a:t/>
            </a:r>
            <a:endParaRPr b="1" i="0" sz="2800" u="none" cap="none" strike="noStrike">
              <a:solidFill>
                <a:srgbClr val="2E75B5"/>
              </a:solidFill>
              <a:latin typeface="Arial"/>
              <a:ea typeface="Arial"/>
              <a:cs typeface="Arial"/>
              <a:sym typeface="Arial"/>
            </a:endParaRPr>
          </a:p>
          <a:p>
            <a:pPr indent="0" lvl="0" marL="0" marR="0" rtl="0" algn="l">
              <a:spcBef>
                <a:spcPts val="0"/>
              </a:spcBef>
              <a:spcAft>
                <a:spcPts val="0"/>
              </a:spcAft>
              <a:buNone/>
            </a:pPr>
            <a:r>
              <a:rPr b="1" i="0" lang="en-US" sz="2800" u="none" cap="none" strike="noStrike">
                <a:solidFill>
                  <a:srgbClr val="2E75B5"/>
                </a:solidFill>
                <a:latin typeface="Arial"/>
                <a:ea typeface="Arial"/>
                <a:cs typeface="Arial"/>
                <a:sym typeface="Arial"/>
              </a:rPr>
              <a:t>三、Working principle of product circuit</a:t>
            </a:r>
            <a:endParaRPr b="1" i="0" sz="2800" u="none" cap="none" strike="noStrike">
              <a:solidFill>
                <a:srgbClr val="2E75B5"/>
              </a:solidFill>
              <a:latin typeface="Arial"/>
              <a:ea typeface="Arial"/>
              <a:cs typeface="Arial"/>
              <a:sym typeface="Arial"/>
            </a:endParaRPr>
          </a:p>
          <a:p>
            <a:pPr indent="0" lvl="0" marL="0" marR="0" rtl="0" algn="l">
              <a:spcBef>
                <a:spcPts val="0"/>
              </a:spcBef>
              <a:spcAft>
                <a:spcPts val="0"/>
              </a:spcAft>
              <a:buNone/>
            </a:pPr>
            <a:r>
              <a:t/>
            </a:r>
            <a:endParaRPr b="1" i="0" sz="2800" u="none" cap="none" strike="noStrike">
              <a:solidFill>
                <a:srgbClr val="2E75B5"/>
              </a:solidFill>
              <a:latin typeface="Arial"/>
              <a:ea typeface="Arial"/>
              <a:cs typeface="Arial"/>
              <a:sym typeface="Arial"/>
            </a:endParaRPr>
          </a:p>
          <a:p>
            <a:pPr indent="0" lvl="0" marL="0" marR="0" rtl="0" algn="l">
              <a:spcBef>
                <a:spcPts val="0"/>
              </a:spcBef>
              <a:spcAft>
                <a:spcPts val="0"/>
              </a:spcAft>
              <a:buNone/>
            </a:pPr>
            <a:r>
              <a:rPr b="1" i="0" lang="en-US" sz="2800" u="none" cap="none" strike="noStrike">
                <a:solidFill>
                  <a:srgbClr val="2E75B5"/>
                </a:solidFill>
                <a:latin typeface="Arial"/>
                <a:ea typeface="Arial"/>
                <a:cs typeface="Arial"/>
                <a:sym typeface="Arial"/>
              </a:rPr>
              <a:t>四、Internal structure and disassembly</a:t>
            </a:r>
            <a:endParaRPr b="1" i="0" sz="2800" u="none" cap="none" strike="noStrike">
              <a:solidFill>
                <a:srgbClr val="2E75B5"/>
              </a:solidFill>
              <a:latin typeface="Arial"/>
              <a:ea typeface="Arial"/>
              <a:cs typeface="Arial"/>
              <a:sym typeface="Arial"/>
            </a:endParaRPr>
          </a:p>
          <a:p>
            <a:pPr indent="0" lvl="0" marL="0" marR="0" rtl="0" algn="l">
              <a:spcBef>
                <a:spcPts val="0"/>
              </a:spcBef>
              <a:spcAft>
                <a:spcPts val="0"/>
              </a:spcAft>
              <a:buNone/>
            </a:pPr>
            <a:r>
              <a:rPr b="1" i="0" lang="en-US" sz="2800" u="none" cap="none" strike="noStrike">
                <a:solidFill>
                  <a:srgbClr val="2E75B5"/>
                </a:solidFill>
                <a:latin typeface="Arial"/>
                <a:ea typeface="Arial"/>
                <a:cs typeface="Arial"/>
                <a:sym typeface="Arial"/>
              </a:rPr>
              <a:t> of massage chair</a:t>
            </a:r>
            <a:endParaRPr b="1" i="0" sz="2800" u="none" cap="none" strike="noStrike">
              <a:solidFill>
                <a:srgbClr val="2E75B5"/>
              </a:solidFill>
              <a:latin typeface="Arial"/>
              <a:ea typeface="Arial"/>
              <a:cs typeface="Arial"/>
              <a:sym typeface="Arial"/>
            </a:endParaRPr>
          </a:p>
          <a:p>
            <a:pPr indent="0" lvl="0" marL="0" marR="0" rtl="0" algn="l">
              <a:spcBef>
                <a:spcPts val="0"/>
              </a:spcBef>
              <a:spcAft>
                <a:spcPts val="0"/>
              </a:spcAft>
              <a:buNone/>
            </a:pPr>
            <a:r>
              <a:t/>
            </a:r>
            <a:endParaRPr b="1" i="0" sz="2800" u="none" cap="none" strike="noStrike">
              <a:solidFill>
                <a:srgbClr val="2E75B5"/>
              </a:solidFill>
              <a:latin typeface="Arial"/>
              <a:ea typeface="Arial"/>
              <a:cs typeface="Arial"/>
              <a:sym typeface="Arial"/>
            </a:endParaRPr>
          </a:p>
          <a:p>
            <a:pPr indent="0" lvl="0" marL="0" marR="0" rtl="0" algn="l">
              <a:spcBef>
                <a:spcPts val="0"/>
              </a:spcBef>
              <a:spcAft>
                <a:spcPts val="0"/>
              </a:spcAft>
              <a:buNone/>
            </a:pPr>
            <a:r>
              <a:rPr b="1" i="0" lang="en-US" sz="2800" u="none" cap="none" strike="noStrike">
                <a:solidFill>
                  <a:srgbClr val="2E75B5"/>
                </a:solidFill>
                <a:latin typeface="Arial"/>
                <a:ea typeface="Arial"/>
                <a:cs typeface="Arial"/>
                <a:sym typeface="Arial"/>
              </a:rPr>
              <a:t>五、Massage chair failure code</a:t>
            </a:r>
            <a:endParaRPr b="1" i="0" sz="2800" u="none" cap="none" strike="noStrike">
              <a:solidFill>
                <a:srgbClr val="2E75B5"/>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pic>
        <p:nvPicPr>
          <p:cNvPr id="446" name="Google Shape;446;p20"/>
          <p:cNvPicPr preferRelativeResize="0"/>
          <p:nvPr/>
        </p:nvPicPr>
        <p:blipFill rotWithShape="1">
          <a:blip r:embed="rId3">
            <a:alphaModFix/>
          </a:blip>
          <a:srcRect b="0" l="0" r="0" t="0"/>
          <a:stretch/>
        </p:blipFill>
        <p:spPr>
          <a:xfrm>
            <a:off x="446405" y="1033780"/>
            <a:ext cx="3006725" cy="2298700"/>
          </a:xfrm>
          <a:prstGeom prst="rect">
            <a:avLst/>
          </a:prstGeom>
          <a:noFill/>
          <a:ln>
            <a:noFill/>
          </a:ln>
        </p:spPr>
      </p:pic>
      <p:pic>
        <p:nvPicPr>
          <p:cNvPr id="447" name="Google Shape;447;p20"/>
          <p:cNvPicPr preferRelativeResize="0"/>
          <p:nvPr/>
        </p:nvPicPr>
        <p:blipFill rotWithShape="1">
          <a:blip r:embed="rId4">
            <a:alphaModFix/>
          </a:blip>
          <a:srcRect b="0" l="0" r="0" t="0"/>
          <a:stretch/>
        </p:blipFill>
        <p:spPr>
          <a:xfrm>
            <a:off x="4893310" y="1033780"/>
            <a:ext cx="2989580" cy="2299335"/>
          </a:xfrm>
          <a:prstGeom prst="rect">
            <a:avLst/>
          </a:prstGeom>
          <a:noFill/>
          <a:ln>
            <a:noFill/>
          </a:ln>
        </p:spPr>
      </p:pic>
      <p:pic>
        <p:nvPicPr>
          <p:cNvPr id="448" name="Google Shape;448;p20"/>
          <p:cNvPicPr preferRelativeResize="0"/>
          <p:nvPr/>
        </p:nvPicPr>
        <p:blipFill rotWithShape="1">
          <a:blip r:embed="rId5">
            <a:alphaModFix/>
          </a:blip>
          <a:srcRect b="0" l="0" r="0" t="0"/>
          <a:stretch/>
        </p:blipFill>
        <p:spPr>
          <a:xfrm>
            <a:off x="8853805" y="1035050"/>
            <a:ext cx="2724150" cy="2298065"/>
          </a:xfrm>
          <a:prstGeom prst="rect">
            <a:avLst/>
          </a:prstGeom>
          <a:noFill/>
          <a:ln>
            <a:noFill/>
          </a:ln>
        </p:spPr>
      </p:pic>
      <p:pic>
        <p:nvPicPr>
          <p:cNvPr id="449" name="Google Shape;449;p20"/>
          <p:cNvPicPr preferRelativeResize="0"/>
          <p:nvPr/>
        </p:nvPicPr>
        <p:blipFill rotWithShape="1">
          <a:blip r:embed="rId6">
            <a:alphaModFix/>
          </a:blip>
          <a:srcRect b="0" l="0" r="0" t="0"/>
          <a:stretch/>
        </p:blipFill>
        <p:spPr>
          <a:xfrm>
            <a:off x="353695" y="3811905"/>
            <a:ext cx="3303905" cy="2416175"/>
          </a:xfrm>
          <a:prstGeom prst="rect">
            <a:avLst/>
          </a:prstGeom>
          <a:noFill/>
          <a:ln>
            <a:noFill/>
          </a:ln>
        </p:spPr>
      </p:pic>
      <p:sp>
        <p:nvSpPr>
          <p:cNvPr id="450" name="Google Shape;450;p20"/>
          <p:cNvSpPr txBox="1"/>
          <p:nvPr/>
        </p:nvSpPr>
        <p:spPr>
          <a:xfrm>
            <a:off x="0" y="3428365"/>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7.remove 5 screws</a:t>
            </a:r>
            <a:endParaRPr sz="1800">
              <a:solidFill>
                <a:schemeClr val="dk1"/>
              </a:solidFill>
              <a:latin typeface="Arial"/>
              <a:ea typeface="Arial"/>
              <a:cs typeface="Arial"/>
              <a:sym typeface="Arial"/>
            </a:endParaRPr>
          </a:p>
        </p:txBody>
      </p:sp>
      <p:sp>
        <p:nvSpPr>
          <p:cNvPr id="451" name="Google Shape;451;p20"/>
          <p:cNvSpPr/>
          <p:nvPr/>
        </p:nvSpPr>
        <p:spPr>
          <a:xfrm>
            <a:off x="892175" y="1926590"/>
            <a:ext cx="130175" cy="13970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52" name="Google Shape;452;p20"/>
          <p:cNvSpPr/>
          <p:nvPr/>
        </p:nvSpPr>
        <p:spPr>
          <a:xfrm>
            <a:off x="1893570" y="2672715"/>
            <a:ext cx="130175" cy="13970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53" name="Google Shape;453;p20"/>
          <p:cNvSpPr/>
          <p:nvPr/>
        </p:nvSpPr>
        <p:spPr>
          <a:xfrm>
            <a:off x="1276350" y="2586990"/>
            <a:ext cx="130175" cy="13970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54" name="Google Shape;454;p20"/>
          <p:cNvSpPr/>
          <p:nvPr/>
        </p:nvSpPr>
        <p:spPr>
          <a:xfrm>
            <a:off x="711200" y="2552065"/>
            <a:ext cx="130175" cy="13970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55" name="Google Shape;455;p20"/>
          <p:cNvSpPr/>
          <p:nvPr/>
        </p:nvSpPr>
        <p:spPr>
          <a:xfrm>
            <a:off x="1978025" y="1971040"/>
            <a:ext cx="130175" cy="13970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56" name="Google Shape;456;p20"/>
          <p:cNvSpPr txBox="1"/>
          <p:nvPr/>
        </p:nvSpPr>
        <p:spPr>
          <a:xfrm>
            <a:off x="4536440" y="3332480"/>
            <a:ext cx="3576320" cy="645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8.remove 4 screws，disconnect the terminals</a:t>
            </a:r>
            <a:endParaRPr sz="1800">
              <a:solidFill>
                <a:schemeClr val="dk1"/>
              </a:solidFill>
              <a:latin typeface="Arial"/>
              <a:ea typeface="Arial"/>
              <a:cs typeface="Arial"/>
              <a:sym typeface="Arial"/>
            </a:endParaRPr>
          </a:p>
        </p:txBody>
      </p:sp>
      <p:sp>
        <p:nvSpPr>
          <p:cNvPr id="457" name="Google Shape;457;p20"/>
          <p:cNvSpPr txBox="1"/>
          <p:nvPr/>
        </p:nvSpPr>
        <p:spPr>
          <a:xfrm>
            <a:off x="8239760" y="3332480"/>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9.remove Bluetooth PCB</a:t>
            </a:r>
            <a:endParaRPr sz="1800">
              <a:solidFill>
                <a:schemeClr val="dk1"/>
              </a:solidFill>
              <a:latin typeface="Arial"/>
              <a:ea typeface="Arial"/>
              <a:cs typeface="Arial"/>
              <a:sym typeface="Arial"/>
            </a:endParaRPr>
          </a:p>
        </p:txBody>
      </p:sp>
      <p:sp>
        <p:nvSpPr>
          <p:cNvPr id="458" name="Google Shape;458;p20"/>
          <p:cNvSpPr txBox="1"/>
          <p:nvPr/>
        </p:nvSpPr>
        <p:spPr>
          <a:xfrm>
            <a:off x="232410" y="6267450"/>
            <a:ext cx="3576320" cy="645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10.remove 4 screws，disconnect the air hose</a:t>
            </a:r>
            <a:endParaRPr sz="1800">
              <a:solidFill>
                <a:schemeClr val="dk1"/>
              </a:solidFill>
              <a:latin typeface="Arial"/>
              <a:ea typeface="Arial"/>
              <a:cs typeface="Arial"/>
              <a:sym typeface="Arial"/>
            </a:endParaRPr>
          </a:p>
        </p:txBody>
      </p:sp>
      <p:sp>
        <p:nvSpPr>
          <p:cNvPr id="459" name="Google Shape;459;p20"/>
          <p:cNvSpPr txBox="1"/>
          <p:nvPr/>
        </p:nvSpPr>
        <p:spPr>
          <a:xfrm>
            <a:off x="4185920" y="6323965"/>
            <a:ext cx="399796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11.remove 2 screws（left side panel）</a:t>
            </a:r>
            <a:endParaRPr sz="1800">
              <a:solidFill>
                <a:schemeClr val="dk1"/>
              </a:solidFill>
              <a:latin typeface="Arial"/>
              <a:ea typeface="Arial"/>
              <a:cs typeface="Arial"/>
              <a:sym typeface="Arial"/>
            </a:endParaRPr>
          </a:p>
        </p:txBody>
      </p:sp>
      <p:pic>
        <p:nvPicPr>
          <p:cNvPr id="460" name="Google Shape;460;p20"/>
          <p:cNvPicPr preferRelativeResize="0"/>
          <p:nvPr/>
        </p:nvPicPr>
        <p:blipFill rotWithShape="1">
          <a:blip r:embed="rId7">
            <a:alphaModFix/>
          </a:blip>
          <a:srcRect b="0" l="0" r="0" t="0"/>
          <a:stretch/>
        </p:blipFill>
        <p:spPr>
          <a:xfrm>
            <a:off x="4778375" y="3891915"/>
            <a:ext cx="2635250" cy="2336165"/>
          </a:xfrm>
          <a:prstGeom prst="rect">
            <a:avLst/>
          </a:prstGeom>
          <a:noFill/>
          <a:ln>
            <a:noFill/>
          </a:ln>
        </p:spPr>
      </p:pic>
      <p:sp>
        <p:nvSpPr>
          <p:cNvPr id="461" name="Google Shape;461;p20"/>
          <p:cNvSpPr/>
          <p:nvPr/>
        </p:nvSpPr>
        <p:spPr>
          <a:xfrm>
            <a:off x="5836920" y="4700270"/>
            <a:ext cx="184150" cy="16954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62" name="Google Shape;462;p20"/>
          <p:cNvSpPr/>
          <p:nvPr/>
        </p:nvSpPr>
        <p:spPr>
          <a:xfrm>
            <a:off x="6383020" y="4827270"/>
            <a:ext cx="184150" cy="16954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63" name="Google Shape;463;p20"/>
          <p:cNvSpPr/>
          <p:nvPr/>
        </p:nvSpPr>
        <p:spPr>
          <a:xfrm>
            <a:off x="5603240" y="2066290"/>
            <a:ext cx="184150" cy="16954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64" name="Google Shape;464;p20"/>
          <p:cNvSpPr/>
          <p:nvPr/>
        </p:nvSpPr>
        <p:spPr>
          <a:xfrm>
            <a:off x="5603240" y="2522220"/>
            <a:ext cx="184150" cy="16954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65" name="Google Shape;465;p20"/>
          <p:cNvSpPr/>
          <p:nvPr/>
        </p:nvSpPr>
        <p:spPr>
          <a:xfrm>
            <a:off x="6383020" y="2489835"/>
            <a:ext cx="184150" cy="16954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66" name="Google Shape;466;p20"/>
          <p:cNvSpPr/>
          <p:nvPr/>
        </p:nvSpPr>
        <p:spPr>
          <a:xfrm>
            <a:off x="6383020" y="2023745"/>
            <a:ext cx="184150" cy="16954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467" name="Google Shape;467;p20"/>
          <p:cNvPicPr preferRelativeResize="0"/>
          <p:nvPr/>
        </p:nvPicPr>
        <p:blipFill rotWithShape="1">
          <a:blip r:embed="rId8">
            <a:alphaModFix/>
          </a:blip>
          <a:srcRect b="0" l="0" r="0" t="0"/>
          <a:stretch/>
        </p:blipFill>
        <p:spPr>
          <a:xfrm>
            <a:off x="8837295" y="4398645"/>
            <a:ext cx="2978785" cy="1452245"/>
          </a:xfrm>
          <a:prstGeom prst="rect">
            <a:avLst/>
          </a:prstGeom>
          <a:noFill/>
          <a:ln>
            <a:noFill/>
          </a:ln>
        </p:spPr>
      </p:pic>
      <p:sp>
        <p:nvSpPr>
          <p:cNvPr id="468" name="Google Shape;468;p20"/>
          <p:cNvSpPr txBox="1"/>
          <p:nvPr/>
        </p:nvSpPr>
        <p:spPr>
          <a:xfrm>
            <a:off x="8534400" y="6228080"/>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12.remove USB charging  pcb</a:t>
            </a:r>
            <a:endParaRPr sz="1800">
              <a:solidFill>
                <a:schemeClr val="dk1"/>
              </a:solidFill>
              <a:latin typeface="Arial"/>
              <a:ea typeface="Arial"/>
              <a:cs typeface="Arial"/>
              <a:sym typeface="Arial"/>
            </a:endParaRPr>
          </a:p>
        </p:txBody>
      </p:sp>
      <p:sp>
        <p:nvSpPr>
          <p:cNvPr id="469" name="Google Shape;469;p20"/>
          <p:cNvSpPr txBox="1"/>
          <p:nvPr/>
        </p:nvSpPr>
        <p:spPr>
          <a:xfrm>
            <a:off x="118745" y="589280"/>
            <a:ext cx="773620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8、disassembly of the inner side panel：</a:t>
            </a:r>
            <a:endParaRPr b="1" sz="1800">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pic>
        <p:nvPicPr>
          <p:cNvPr id="474" name="Google Shape;474;p21"/>
          <p:cNvPicPr preferRelativeResize="0"/>
          <p:nvPr/>
        </p:nvPicPr>
        <p:blipFill rotWithShape="1">
          <a:blip r:embed="rId3">
            <a:alphaModFix/>
          </a:blip>
          <a:srcRect b="0" l="0" r="0" t="0"/>
          <a:stretch/>
        </p:blipFill>
        <p:spPr>
          <a:xfrm>
            <a:off x="118745" y="957580"/>
            <a:ext cx="3064510" cy="2296160"/>
          </a:xfrm>
          <a:prstGeom prst="rect">
            <a:avLst/>
          </a:prstGeom>
          <a:noFill/>
          <a:ln>
            <a:noFill/>
          </a:ln>
        </p:spPr>
      </p:pic>
      <p:pic>
        <p:nvPicPr>
          <p:cNvPr id="475" name="Google Shape;475;p21"/>
          <p:cNvPicPr preferRelativeResize="0"/>
          <p:nvPr/>
        </p:nvPicPr>
        <p:blipFill rotWithShape="1">
          <a:blip r:embed="rId4">
            <a:alphaModFix/>
          </a:blip>
          <a:srcRect b="0" l="0" r="0" t="0"/>
          <a:stretch/>
        </p:blipFill>
        <p:spPr>
          <a:xfrm>
            <a:off x="4057650" y="957580"/>
            <a:ext cx="3124835" cy="2296795"/>
          </a:xfrm>
          <a:prstGeom prst="rect">
            <a:avLst/>
          </a:prstGeom>
          <a:noFill/>
          <a:ln>
            <a:noFill/>
          </a:ln>
        </p:spPr>
      </p:pic>
      <p:pic>
        <p:nvPicPr>
          <p:cNvPr id="476" name="Google Shape;476;p21"/>
          <p:cNvPicPr preferRelativeResize="0"/>
          <p:nvPr/>
        </p:nvPicPr>
        <p:blipFill rotWithShape="1">
          <a:blip r:embed="rId5">
            <a:alphaModFix/>
          </a:blip>
          <a:srcRect b="0" l="0" r="0" t="0"/>
          <a:stretch/>
        </p:blipFill>
        <p:spPr>
          <a:xfrm>
            <a:off x="8004810" y="957580"/>
            <a:ext cx="3213735" cy="2296795"/>
          </a:xfrm>
          <a:prstGeom prst="rect">
            <a:avLst/>
          </a:prstGeom>
          <a:noFill/>
          <a:ln>
            <a:noFill/>
          </a:ln>
        </p:spPr>
      </p:pic>
      <p:pic>
        <p:nvPicPr>
          <p:cNvPr id="477" name="Google Shape;477;p21"/>
          <p:cNvPicPr preferRelativeResize="0"/>
          <p:nvPr/>
        </p:nvPicPr>
        <p:blipFill rotWithShape="1">
          <a:blip r:embed="rId6">
            <a:alphaModFix/>
          </a:blip>
          <a:srcRect b="0" l="0" r="0" t="0"/>
          <a:stretch/>
        </p:blipFill>
        <p:spPr>
          <a:xfrm>
            <a:off x="118745" y="3738245"/>
            <a:ext cx="3064510" cy="2620645"/>
          </a:xfrm>
          <a:prstGeom prst="rect">
            <a:avLst/>
          </a:prstGeom>
          <a:noFill/>
          <a:ln>
            <a:noFill/>
          </a:ln>
        </p:spPr>
      </p:pic>
      <p:sp>
        <p:nvSpPr>
          <p:cNvPr id="478" name="Google Shape;478;p21"/>
          <p:cNvSpPr txBox="1"/>
          <p:nvPr/>
        </p:nvSpPr>
        <p:spPr>
          <a:xfrm>
            <a:off x="0" y="3253740"/>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1.unzip the zipper</a:t>
            </a:r>
            <a:endParaRPr sz="1800">
              <a:solidFill>
                <a:schemeClr val="dk1"/>
              </a:solidFill>
              <a:latin typeface="Arial"/>
              <a:ea typeface="Arial"/>
              <a:cs typeface="Arial"/>
              <a:sym typeface="Arial"/>
            </a:endParaRPr>
          </a:p>
        </p:txBody>
      </p:sp>
      <p:sp>
        <p:nvSpPr>
          <p:cNvPr id="479" name="Google Shape;479;p21"/>
          <p:cNvSpPr txBox="1"/>
          <p:nvPr/>
        </p:nvSpPr>
        <p:spPr>
          <a:xfrm>
            <a:off x="3766185" y="3254375"/>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2.remove arm cover</a:t>
            </a:r>
            <a:endParaRPr sz="1800">
              <a:solidFill>
                <a:schemeClr val="dk1"/>
              </a:solidFill>
              <a:latin typeface="Arial"/>
              <a:ea typeface="Arial"/>
              <a:cs typeface="Arial"/>
              <a:sym typeface="Arial"/>
            </a:endParaRPr>
          </a:p>
        </p:txBody>
      </p:sp>
      <p:sp>
        <p:nvSpPr>
          <p:cNvPr id="480" name="Google Shape;480;p21"/>
          <p:cNvSpPr txBox="1"/>
          <p:nvPr/>
        </p:nvSpPr>
        <p:spPr>
          <a:xfrm>
            <a:off x="7861935" y="3253740"/>
            <a:ext cx="3576320" cy="645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3.remove 2 screws，disconnect the air hose</a:t>
            </a:r>
            <a:endParaRPr sz="1800">
              <a:solidFill>
                <a:schemeClr val="dk1"/>
              </a:solidFill>
              <a:latin typeface="Arial"/>
              <a:ea typeface="Arial"/>
              <a:cs typeface="Arial"/>
              <a:sym typeface="Arial"/>
            </a:endParaRPr>
          </a:p>
        </p:txBody>
      </p:sp>
      <p:sp>
        <p:nvSpPr>
          <p:cNvPr id="481" name="Google Shape;481;p21"/>
          <p:cNvSpPr txBox="1"/>
          <p:nvPr/>
        </p:nvSpPr>
        <p:spPr>
          <a:xfrm>
            <a:off x="0" y="6358890"/>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4.remove air bag</a:t>
            </a:r>
            <a:endParaRPr sz="1800">
              <a:solidFill>
                <a:schemeClr val="dk1"/>
              </a:solidFill>
              <a:latin typeface="Arial"/>
              <a:ea typeface="Arial"/>
              <a:cs typeface="Arial"/>
              <a:sym typeface="Arial"/>
            </a:endParaRPr>
          </a:p>
        </p:txBody>
      </p:sp>
      <p:sp>
        <p:nvSpPr>
          <p:cNvPr id="482" name="Google Shape;482;p21"/>
          <p:cNvSpPr txBox="1"/>
          <p:nvPr/>
        </p:nvSpPr>
        <p:spPr>
          <a:xfrm>
            <a:off x="3904615" y="6358255"/>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5.remove the screw</a:t>
            </a:r>
            <a:endParaRPr sz="1800">
              <a:solidFill>
                <a:schemeClr val="dk1"/>
              </a:solidFill>
              <a:latin typeface="Arial"/>
              <a:ea typeface="Arial"/>
              <a:cs typeface="Arial"/>
              <a:sym typeface="Arial"/>
            </a:endParaRPr>
          </a:p>
        </p:txBody>
      </p:sp>
      <p:pic>
        <p:nvPicPr>
          <p:cNvPr id="483" name="Google Shape;483;p21"/>
          <p:cNvPicPr preferRelativeResize="0"/>
          <p:nvPr/>
        </p:nvPicPr>
        <p:blipFill rotWithShape="1">
          <a:blip r:embed="rId7">
            <a:alphaModFix/>
          </a:blip>
          <a:srcRect b="0" l="0" r="0" t="0"/>
          <a:stretch/>
        </p:blipFill>
        <p:spPr>
          <a:xfrm>
            <a:off x="3797935" y="3782060"/>
            <a:ext cx="3606165" cy="2416810"/>
          </a:xfrm>
          <a:prstGeom prst="rect">
            <a:avLst/>
          </a:prstGeom>
          <a:noFill/>
          <a:ln>
            <a:noFill/>
          </a:ln>
        </p:spPr>
      </p:pic>
      <p:pic>
        <p:nvPicPr>
          <p:cNvPr id="484" name="Google Shape;484;p21"/>
          <p:cNvPicPr preferRelativeResize="0"/>
          <p:nvPr/>
        </p:nvPicPr>
        <p:blipFill rotWithShape="1">
          <a:blip r:embed="rId8">
            <a:alphaModFix/>
          </a:blip>
          <a:srcRect b="0" l="0" r="0" t="0"/>
          <a:stretch/>
        </p:blipFill>
        <p:spPr>
          <a:xfrm>
            <a:off x="8390255" y="3794760"/>
            <a:ext cx="2442845" cy="2404110"/>
          </a:xfrm>
          <a:prstGeom prst="rect">
            <a:avLst/>
          </a:prstGeom>
          <a:noFill/>
          <a:ln>
            <a:noFill/>
          </a:ln>
        </p:spPr>
      </p:pic>
      <p:sp>
        <p:nvSpPr>
          <p:cNvPr id="485" name="Google Shape;485;p21"/>
          <p:cNvSpPr txBox="1"/>
          <p:nvPr/>
        </p:nvSpPr>
        <p:spPr>
          <a:xfrm>
            <a:off x="7809230" y="6212205"/>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6.remove remote control holder</a:t>
            </a:r>
            <a:endParaRPr sz="1800">
              <a:solidFill>
                <a:schemeClr val="dk1"/>
              </a:solidFill>
              <a:latin typeface="Arial"/>
              <a:ea typeface="Arial"/>
              <a:cs typeface="Arial"/>
              <a:sym typeface="Arial"/>
            </a:endParaRPr>
          </a:p>
        </p:txBody>
      </p:sp>
      <p:sp>
        <p:nvSpPr>
          <p:cNvPr id="486" name="Google Shape;486;p21"/>
          <p:cNvSpPr/>
          <p:nvPr/>
        </p:nvSpPr>
        <p:spPr>
          <a:xfrm>
            <a:off x="5539105" y="5288280"/>
            <a:ext cx="614045" cy="39497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87" name="Google Shape;487;p21"/>
          <p:cNvSpPr/>
          <p:nvPr/>
        </p:nvSpPr>
        <p:spPr>
          <a:xfrm>
            <a:off x="10005060" y="1689100"/>
            <a:ext cx="274320" cy="25273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88" name="Google Shape;488;p21"/>
          <p:cNvSpPr/>
          <p:nvPr/>
        </p:nvSpPr>
        <p:spPr>
          <a:xfrm>
            <a:off x="10558780" y="1689100"/>
            <a:ext cx="274320" cy="25273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89" name="Google Shape;489;p21"/>
          <p:cNvSpPr/>
          <p:nvPr/>
        </p:nvSpPr>
        <p:spPr>
          <a:xfrm>
            <a:off x="1342390" y="2320925"/>
            <a:ext cx="274320" cy="25273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90" name="Google Shape;490;p21"/>
          <p:cNvSpPr txBox="1"/>
          <p:nvPr/>
        </p:nvSpPr>
        <p:spPr>
          <a:xfrm>
            <a:off x="118745" y="338455"/>
            <a:ext cx="773620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8、disassembly of the inner side panel：</a:t>
            </a:r>
            <a:endParaRPr b="1" sz="1800">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pic>
        <p:nvPicPr>
          <p:cNvPr id="495" name="Google Shape;495;p22"/>
          <p:cNvPicPr preferRelativeResize="0"/>
          <p:nvPr/>
        </p:nvPicPr>
        <p:blipFill rotWithShape="1">
          <a:blip r:embed="rId3">
            <a:alphaModFix/>
          </a:blip>
          <a:srcRect b="0" l="0" r="0" t="0"/>
          <a:stretch/>
        </p:blipFill>
        <p:spPr>
          <a:xfrm>
            <a:off x="4542155" y="854710"/>
            <a:ext cx="4215130" cy="2575560"/>
          </a:xfrm>
          <a:prstGeom prst="rect">
            <a:avLst/>
          </a:prstGeom>
          <a:noFill/>
          <a:ln>
            <a:noFill/>
          </a:ln>
        </p:spPr>
      </p:pic>
      <p:pic>
        <p:nvPicPr>
          <p:cNvPr id="496" name="Google Shape;496;p22"/>
          <p:cNvPicPr preferRelativeResize="0"/>
          <p:nvPr/>
        </p:nvPicPr>
        <p:blipFill rotWithShape="1">
          <a:blip r:embed="rId4">
            <a:alphaModFix/>
          </a:blip>
          <a:srcRect b="0" l="0" r="0" t="0"/>
          <a:stretch/>
        </p:blipFill>
        <p:spPr>
          <a:xfrm>
            <a:off x="9230995" y="831850"/>
            <a:ext cx="2606675" cy="2580640"/>
          </a:xfrm>
          <a:prstGeom prst="rect">
            <a:avLst/>
          </a:prstGeom>
          <a:noFill/>
          <a:ln>
            <a:noFill/>
          </a:ln>
        </p:spPr>
      </p:pic>
      <p:pic>
        <p:nvPicPr>
          <p:cNvPr id="497" name="Google Shape;497;p22"/>
          <p:cNvPicPr preferRelativeResize="0"/>
          <p:nvPr/>
        </p:nvPicPr>
        <p:blipFill rotWithShape="1">
          <a:blip r:embed="rId5">
            <a:alphaModFix/>
          </a:blip>
          <a:srcRect b="0" l="0" r="0" t="0"/>
          <a:stretch/>
        </p:blipFill>
        <p:spPr>
          <a:xfrm>
            <a:off x="577850" y="3881755"/>
            <a:ext cx="3571875" cy="2574925"/>
          </a:xfrm>
          <a:prstGeom prst="rect">
            <a:avLst/>
          </a:prstGeom>
          <a:noFill/>
          <a:ln>
            <a:noFill/>
          </a:ln>
        </p:spPr>
      </p:pic>
      <p:pic>
        <p:nvPicPr>
          <p:cNvPr id="498" name="Google Shape;498;p22"/>
          <p:cNvPicPr preferRelativeResize="0"/>
          <p:nvPr/>
        </p:nvPicPr>
        <p:blipFill rotWithShape="1">
          <a:blip r:embed="rId6">
            <a:alphaModFix/>
          </a:blip>
          <a:srcRect b="0" l="0" r="0" t="0"/>
          <a:stretch/>
        </p:blipFill>
        <p:spPr>
          <a:xfrm>
            <a:off x="454660" y="957580"/>
            <a:ext cx="3817620" cy="2209800"/>
          </a:xfrm>
          <a:prstGeom prst="rect">
            <a:avLst/>
          </a:prstGeom>
          <a:noFill/>
          <a:ln>
            <a:noFill/>
          </a:ln>
        </p:spPr>
      </p:pic>
      <p:sp>
        <p:nvSpPr>
          <p:cNvPr id="499" name="Google Shape;499;p22"/>
          <p:cNvSpPr/>
          <p:nvPr/>
        </p:nvSpPr>
        <p:spPr>
          <a:xfrm>
            <a:off x="577850" y="1558925"/>
            <a:ext cx="406400" cy="35941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00" name="Google Shape;500;p22"/>
          <p:cNvSpPr/>
          <p:nvPr/>
        </p:nvSpPr>
        <p:spPr>
          <a:xfrm>
            <a:off x="3265170" y="2000885"/>
            <a:ext cx="406400" cy="35941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01" name="Google Shape;501;p22"/>
          <p:cNvSpPr/>
          <p:nvPr/>
        </p:nvSpPr>
        <p:spPr>
          <a:xfrm>
            <a:off x="2244090" y="1696085"/>
            <a:ext cx="406400" cy="35941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02" name="Google Shape;502;p22"/>
          <p:cNvSpPr/>
          <p:nvPr/>
        </p:nvSpPr>
        <p:spPr>
          <a:xfrm>
            <a:off x="2208530" y="2055495"/>
            <a:ext cx="406400" cy="35941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03" name="Google Shape;503;p22"/>
          <p:cNvSpPr txBox="1"/>
          <p:nvPr/>
        </p:nvSpPr>
        <p:spPr>
          <a:xfrm>
            <a:off x="573405" y="3474085"/>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1.remove 4 screws</a:t>
            </a:r>
            <a:endParaRPr sz="1800">
              <a:solidFill>
                <a:schemeClr val="dk1"/>
              </a:solidFill>
              <a:latin typeface="Arial"/>
              <a:ea typeface="Arial"/>
              <a:cs typeface="Arial"/>
              <a:sym typeface="Arial"/>
            </a:endParaRPr>
          </a:p>
        </p:txBody>
      </p:sp>
      <p:sp>
        <p:nvSpPr>
          <p:cNvPr id="504" name="Google Shape;504;p22"/>
          <p:cNvSpPr txBox="1"/>
          <p:nvPr/>
        </p:nvSpPr>
        <p:spPr>
          <a:xfrm>
            <a:off x="4650740" y="3474085"/>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2.remove the cover</a:t>
            </a:r>
            <a:endParaRPr sz="1800">
              <a:solidFill>
                <a:schemeClr val="dk1"/>
              </a:solidFill>
              <a:latin typeface="Arial"/>
              <a:ea typeface="Arial"/>
              <a:cs typeface="Arial"/>
              <a:sym typeface="Arial"/>
            </a:endParaRPr>
          </a:p>
        </p:txBody>
      </p:sp>
      <p:sp>
        <p:nvSpPr>
          <p:cNvPr id="505" name="Google Shape;505;p22"/>
          <p:cNvSpPr txBox="1"/>
          <p:nvPr/>
        </p:nvSpPr>
        <p:spPr>
          <a:xfrm>
            <a:off x="8534400" y="3430270"/>
            <a:ext cx="3576320" cy="9220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3.Remove the USB socket decoration</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506" name="Google Shape;506;p22"/>
          <p:cNvSpPr txBox="1"/>
          <p:nvPr/>
        </p:nvSpPr>
        <p:spPr>
          <a:xfrm>
            <a:off x="118745" y="338455"/>
            <a:ext cx="773620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8、disassembly of the inner side panel：</a:t>
            </a:r>
            <a:endParaRPr b="1" sz="1800">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0" name="Shape 510"/>
        <p:cNvGrpSpPr/>
        <p:nvPr/>
      </p:nvGrpSpPr>
      <p:grpSpPr>
        <a:xfrm>
          <a:off x="0" y="0"/>
          <a:ext cx="0" cy="0"/>
          <a:chOff x="0" y="0"/>
          <a:chExt cx="0" cy="0"/>
        </a:xfrm>
      </p:grpSpPr>
      <p:pic>
        <p:nvPicPr>
          <p:cNvPr id="511" name="Google Shape;511;p23"/>
          <p:cNvPicPr preferRelativeResize="0"/>
          <p:nvPr/>
        </p:nvPicPr>
        <p:blipFill rotWithShape="1">
          <a:blip r:embed="rId3">
            <a:alphaModFix/>
          </a:blip>
          <a:srcRect b="0" l="0" r="0" t="0"/>
          <a:stretch/>
        </p:blipFill>
        <p:spPr>
          <a:xfrm>
            <a:off x="750570" y="561975"/>
            <a:ext cx="4839970" cy="2806700"/>
          </a:xfrm>
          <a:prstGeom prst="rect">
            <a:avLst/>
          </a:prstGeom>
          <a:noFill/>
          <a:ln>
            <a:noFill/>
          </a:ln>
        </p:spPr>
      </p:pic>
      <p:pic>
        <p:nvPicPr>
          <p:cNvPr id="512" name="Google Shape;512;p23"/>
          <p:cNvPicPr preferRelativeResize="0"/>
          <p:nvPr/>
        </p:nvPicPr>
        <p:blipFill rotWithShape="1">
          <a:blip r:embed="rId4">
            <a:alphaModFix/>
          </a:blip>
          <a:srcRect b="0" l="0" r="0" t="0"/>
          <a:stretch/>
        </p:blipFill>
        <p:spPr>
          <a:xfrm>
            <a:off x="6202045" y="561975"/>
            <a:ext cx="5089525" cy="2806700"/>
          </a:xfrm>
          <a:prstGeom prst="rect">
            <a:avLst/>
          </a:prstGeom>
          <a:noFill/>
          <a:ln>
            <a:noFill/>
          </a:ln>
        </p:spPr>
      </p:pic>
      <p:pic>
        <p:nvPicPr>
          <p:cNvPr id="513" name="Google Shape;513;p23"/>
          <p:cNvPicPr preferRelativeResize="0"/>
          <p:nvPr/>
        </p:nvPicPr>
        <p:blipFill rotWithShape="1">
          <a:blip r:embed="rId5">
            <a:alphaModFix/>
          </a:blip>
          <a:srcRect b="0" l="0" r="0" t="0"/>
          <a:stretch/>
        </p:blipFill>
        <p:spPr>
          <a:xfrm>
            <a:off x="503555" y="3878580"/>
            <a:ext cx="3365500" cy="2487295"/>
          </a:xfrm>
          <a:prstGeom prst="rect">
            <a:avLst/>
          </a:prstGeom>
          <a:noFill/>
          <a:ln>
            <a:noFill/>
          </a:ln>
        </p:spPr>
      </p:pic>
      <p:pic>
        <p:nvPicPr>
          <p:cNvPr id="514" name="Google Shape;514;p23"/>
          <p:cNvPicPr preferRelativeResize="0"/>
          <p:nvPr/>
        </p:nvPicPr>
        <p:blipFill rotWithShape="1">
          <a:blip r:embed="rId6">
            <a:alphaModFix/>
          </a:blip>
          <a:srcRect b="0" l="0" r="0" t="0"/>
          <a:stretch/>
        </p:blipFill>
        <p:spPr>
          <a:xfrm>
            <a:off x="4126865" y="3865880"/>
            <a:ext cx="3589020" cy="2499995"/>
          </a:xfrm>
          <a:prstGeom prst="rect">
            <a:avLst/>
          </a:prstGeom>
          <a:noFill/>
          <a:ln>
            <a:noFill/>
          </a:ln>
        </p:spPr>
      </p:pic>
      <p:pic>
        <p:nvPicPr>
          <p:cNvPr id="515" name="Google Shape;515;p23"/>
          <p:cNvPicPr preferRelativeResize="0"/>
          <p:nvPr/>
        </p:nvPicPr>
        <p:blipFill rotWithShape="1">
          <a:blip r:embed="rId7">
            <a:alphaModFix/>
          </a:blip>
          <a:srcRect b="0" l="0" r="0" t="0"/>
          <a:stretch/>
        </p:blipFill>
        <p:spPr>
          <a:xfrm>
            <a:off x="8117205" y="3878580"/>
            <a:ext cx="3603625" cy="2486660"/>
          </a:xfrm>
          <a:prstGeom prst="rect">
            <a:avLst/>
          </a:prstGeom>
          <a:noFill/>
          <a:ln>
            <a:noFill/>
          </a:ln>
        </p:spPr>
      </p:pic>
      <p:sp>
        <p:nvSpPr>
          <p:cNvPr id="516" name="Google Shape;516;p23"/>
          <p:cNvSpPr txBox="1"/>
          <p:nvPr/>
        </p:nvSpPr>
        <p:spPr>
          <a:xfrm>
            <a:off x="1045210" y="3432810"/>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4.remove 7 screws</a:t>
            </a:r>
            <a:endParaRPr sz="1800">
              <a:solidFill>
                <a:schemeClr val="dk1"/>
              </a:solidFill>
              <a:latin typeface="Arial"/>
              <a:ea typeface="Arial"/>
              <a:cs typeface="Arial"/>
              <a:sym typeface="Arial"/>
            </a:endParaRPr>
          </a:p>
        </p:txBody>
      </p:sp>
      <p:sp>
        <p:nvSpPr>
          <p:cNvPr id="517" name="Google Shape;517;p23"/>
          <p:cNvSpPr txBox="1"/>
          <p:nvPr/>
        </p:nvSpPr>
        <p:spPr>
          <a:xfrm>
            <a:off x="7185660" y="3433445"/>
            <a:ext cx="3576320" cy="645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5.Pry open the armrest cover</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518" name="Google Shape;518;p23"/>
          <p:cNvSpPr txBox="1"/>
          <p:nvPr/>
        </p:nvSpPr>
        <p:spPr>
          <a:xfrm>
            <a:off x="118110" y="6379845"/>
            <a:ext cx="400939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6.Remove the wireless charging unit</a:t>
            </a:r>
            <a:endParaRPr sz="1800">
              <a:solidFill>
                <a:schemeClr val="dk1"/>
              </a:solidFill>
              <a:latin typeface="Arial"/>
              <a:ea typeface="Arial"/>
              <a:cs typeface="Arial"/>
              <a:sym typeface="Arial"/>
            </a:endParaRPr>
          </a:p>
        </p:txBody>
      </p:sp>
      <p:sp>
        <p:nvSpPr>
          <p:cNvPr id="519" name="Google Shape;519;p23"/>
          <p:cNvSpPr txBox="1"/>
          <p:nvPr/>
        </p:nvSpPr>
        <p:spPr>
          <a:xfrm>
            <a:off x="4127500" y="6430645"/>
            <a:ext cx="4177030" cy="645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7.Remove the USB socket assembly</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520" name="Google Shape;520;p23"/>
          <p:cNvSpPr txBox="1"/>
          <p:nvPr/>
        </p:nvSpPr>
        <p:spPr>
          <a:xfrm>
            <a:off x="118745" y="193675"/>
            <a:ext cx="773620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8、disassembly of the inner side panel：</a:t>
            </a:r>
            <a:endParaRPr b="1" sz="1800">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pic>
        <p:nvPicPr>
          <p:cNvPr id="525" name="Google Shape;525;p24"/>
          <p:cNvPicPr preferRelativeResize="0"/>
          <p:nvPr/>
        </p:nvPicPr>
        <p:blipFill rotWithShape="1">
          <a:blip r:embed="rId3">
            <a:alphaModFix/>
          </a:blip>
          <a:srcRect b="0" l="0" r="0" t="0"/>
          <a:stretch/>
        </p:blipFill>
        <p:spPr>
          <a:xfrm>
            <a:off x="603885" y="899795"/>
            <a:ext cx="5842000" cy="1326515"/>
          </a:xfrm>
          <a:prstGeom prst="rect">
            <a:avLst/>
          </a:prstGeom>
          <a:noFill/>
          <a:ln>
            <a:noFill/>
          </a:ln>
        </p:spPr>
      </p:pic>
      <p:pic>
        <p:nvPicPr>
          <p:cNvPr id="526" name="Google Shape;526;p24"/>
          <p:cNvPicPr preferRelativeResize="0"/>
          <p:nvPr/>
        </p:nvPicPr>
        <p:blipFill rotWithShape="1">
          <a:blip r:embed="rId4">
            <a:alphaModFix/>
          </a:blip>
          <a:srcRect b="0" l="0" r="0" t="0"/>
          <a:stretch/>
        </p:blipFill>
        <p:spPr>
          <a:xfrm>
            <a:off x="7096760" y="899795"/>
            <a:ext cx="3940810" cy="1560830"/>
          </a:xfrm>
          <a:prstGeom prst="rect">
            <a:avLst/>
          </a:prstGeom>
          <a:noFill/>
          <a:ln>
            <a:noFill/>
          </a:ln>
        </p:spPr>
      </p:pic>
      <p:pic>
        <p:nvPicPr>
          <p:cNvPr id="527" name="Google Shape;527;p24"/>
          <p:cNvPicPr preferRelativeResize="0"/>
          <p:nvPr/>
        </p:nvPicPr>
        <p:blipFill rotWithShape="1">
          <a:blip r:embed="rId5">
            <a:alphaModFix/>
          </a:blip>
          <a:srcRect b="0" l="0" r="0" t="0"/>
          <a:stretch/>
        </p:blipFill>
        <p:spPr>
          <a:xfrm>
            <a:off x="470535" y="3533775"/>
            <a:ext cx="5975350" cy="1733550"/>
          </a:xfrm>
          <a:prstGeom prst="rect">
            <a:avLst/>
          </a:prstGeom>
          <a:noFill/>
          <a:ln>
            <a:noFill/>
          </a:ln>
        </p:spPr>
      </p:pic>
      <p:pic>
        <p:nvPicPr>
          <p:cNvPr id="528" name="Google Shape;528;p24"/>
          <p:cNvPicPr preferRelativeResize="0"/>
          <p:nvPr/>
        </p:nvPicPr>
        <p:blipFill rotWithShape="1">
          <a:blip r:embed="rId6">
            <a:alphaModFix/>
          </a:blip>
          <a:srcRect b="0" l="0" r="0" t="0"/>
          <a:stretch/>
        </p:blipFill>
        <p:spPr>
          <a:xfrm>
            <a:off x="6967220" y="3533775"/>
            <a:ext cx="4199890" cy="1941830"/>
          </a:xfrm>
          <a:prstGeom prst="rect">
            <a:avLst/>
          </a:prstGeom>
          <a:noFill/>
          <a:ln>
            <a:noFill/>
          </a:ln>
        </p:spPr>
      </p:pic>
      <p:sp>
        <p:nvSpPr>
          <p:cNvPr id="529" name="Google Shape;529;p24"/>
          <p:cNvSpPr txBox="1"/>
          <p:nvPr/>
        </p:nvSpPr>
        <p:spPr>
          <a:xfrm>
            <a:off x="1433830" y="2466975"/>
            <a:ext cx="3576320" cy="9220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1.Side panel controller with upper cover component</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530" name="Google Shape;530;p24"/>
          <p:cNvSpPr txBox="1"/>
          <p:nvPr/>
        </p:nvSpPr>
        <p:spPr>
          <a:xfrm>
            <a:off x="7279005" y="2466975"/>
            <a:ext cx="3576320" cy="9220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2.Remove 3 screws and pry open the upper cover</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531" name="Google Shape;531;p24"/>
          <p:cNvSpPr txBox="1"/>
          <p:nvPr/>
        </p:nvSpPr>
        <p:spPr>
          <a:xfrm>
            <a:off x="1736725" y="5546090"/>
            <a:ext cx="3576320" cy="645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3.Remove 5 screws</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532" name="Google Shape;532;p24"/>
          <p:cNvSpPr txBox="1"/>
          <p:nvPr/>
        </p:nvSpPr>
        <p:spPr>
          <a:xfrm>
            <a:off x="7174865" y="5546090"/>
            <a:ext cx="3576320" cy="9220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4.Side panel controller and armrest cover</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533" name="Google Shape;533;p24"/>
          <p:cNvSpPr txBox="1"/>
          <p:nvPr/>
        </p:nvSpPr>
        <p:spPr>
          <a:xfrm>
            <a:off x="118745" y="193675"/>
            <a:ext cx="773620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8、disassembly of the inner side panel：</a:t>
            </a:r>
            <a:endParaRPr b="1" sz="1800">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25"/>
          <p:cNvSpPr txBox="1"/>
          <p:nvPr/>
        </p:nvSpPr>
        <p:spPr>
          <a:xfrm>
            <a:off x="118745" y="120015"/>
            <a:ext cx="900811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9、disassembly of the upper gear box：</a:t>
            </a:r>
            <a:endParaRPr b="1" sz="1800">
              <a:solidFill>
                <a:schemeClr val="dk1"/>
              </a:solidFill>
              <a:latin typeface="Arial"/>
              <a:ea typeface="Arial"/>
              <a:cs typeface="Arial"/>
              <a:sym typeface="Arial"/>
            </a:endParaRPr>
          </a:p>
        </p:txBody>
      </p:sp>
      <p:pic>
        <p:nvPicPr>
          <p:cNvPr id="539" name="Google Shape;539;p25"/>
          <p:cNvPicPr preferRelativeResize="0"/>
          <p:nvPr/>
        </p:nvPicPr>
        <p:blipFill rotWithShape="1">
          <a:blip r:embed="rId3">
            <a:alphaModFix/>
          </a:blip>
          <a:srcRect b="0" l="0" r="0" t="0"/>
          <a:stretch/>
        </p:blipFill>
        <p:spPr>
          <a:xfrm>
            <a:off x="118745" y="488315"/>
            <a:ext cx="2982595" cy="2200275"/>
          </a:xfrm>
          <a:prstGeom prst="rect">
            <a:avLst/>
          </a:prstGeom>
          <a:noFill/>
          <a:ln>
            <a:noFill/>
          </a:ln>
        </p:spPr>
      </p:pic>
      <p:pic>
        <p:nvPicPr>
          <p:cNvPr id="540" name="Google Shape;540;p25"/>
          <p:cNvPicPr preferRelativeResize="0"/>
          <p:nvPr/>
        </p:nvPicPr>
        <p:blipFill rotWithShape="1">
          <a:blip r:embed="rId4">
            <a:alphaModFix/>
          </a:blip>
          <a:srcRect b="0" l="0" r="0" t="0"/>
          <a:stretch/>
        </p:blipFill>
        <p:spPr>
          <a:xfrm>
            <a:off x="4653915" y="603885"/>
            <a:ext cx="2884170" cy="2209800"/>
          </a:xfrm>
          <a:prstGeom prst="rect">
            <a:avLst/>
          </a:prstGeom>
          <a:noFill/>
          <a:ln>
            <a:noFill/>
          </a:ln>
        </p:spPr>
      </p:pic>
      <p:pic>
        <p:nvPicPr>
          <p:cNvPr id="541" name="Google Shape;541;p25"/>
          <p:cNvPicPr preferRelativeResize="0"/>
          <p:nvPr/>
        </p:nvPicPr>
        <p:blipFill rotWithShape="1">
          <a:blip r:embed="rId5">
            <a:alphaModFix/>
          </a:blip>
          <a:srcRect b="0" l="0" r="0" t="0"/>
          <a:stretch/>
        </p:blipFill>
        <p:spPr>
          <a:xfrm>
            <a:off x="9410700" y="488315"/>
            <a:ext cx="2315210" cy="2325370"/>
          </a:xfrm>
          <a:prstGeom prst="rect">
            <a:avLst/>
          </a:prstGeom>
          <a:noFill/>
          <a:ln>
            <a:noFill/>
          </a:ln>
        </p:spPr>
      </p:pic>
      <p:pic>
        <p:nvPicPr>
          <p:cNvPr id="542" name="Google Shape;542;p25"/>
          <p:cNvPicPr preferRelativeResize="0"/>
          <p:nvPr/>
        </p:nvPicPr>
        <p:blipFill rotWithShape="1">
          <a:blip r:embed="rId6">
            <a:alphaModFix/>
          </a:blip>
          <a:srcRect b="0" l="0" r="0" t="0"/>
          <a:stretch/>
        </p:blipFill>
        <p:spPr>
          <a:xfrm>
            <a:off x="419735" y="3054985"/>
            <a:ext cx="2381250" cy="2785745"/>
          </a:xfrm>
          <a:prstGeom prst="rect">
            <a:avLst/>
          </a:prstGeom>
          <a:noFill/>
          <a:ln>
            <a:noFill/>
          </a:ln>
        </p:spPr>
      </p:pic>
      <p:pic>
        <p:nvPicPr>
          <p:cNvPr id="543" name="Google Shape;543;p25"/>
          <p:cNvPicPr preferRelativeResize="0"/>
          <p:nvPr/>
        </p:nvPicPr>
        <p:blipFill rotWithShape="1">
          <a:blip r:embed="rId7">
            <a:alphaModFix/>
          </a:blip>
          <a:srcRect b="0" l="0" r="0" t="0"/>
          <a:stretch/>
        </p:blipFill>
        <p:spPr>
          <a:xfrm>
            <a:off x="4609465" y="3496945"/>
            <a:ext cx="2928620" cy="1901825"/>
          </a:xfrm>
          <a:prstGeom prst="rect">
            <a:avLst/>
          </a:prstGeom>
          <a:noFill/>
          <a:ln>
            <a:noFill/>
          </a:ln>
        </p:spPr>
      </p:pic>
      <p:sp>
        <p:nvSpPr>
          <p:cNvPr id="544" name="Google Shape;544;p25"/>
          <p:cNvSpPr txBox="1"/>
          <p:nvPr/>
        </p:nvSpPr>
        <p:spPr>
          <a:xfrm>
            <a:off x="0" y="2686685"/>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1.remove 4 screws，cut cable tie</a:t>
            </a:r>
            <a:endParaRPr sz="1800">
              <a:solidFill>
                <a:schemeClr val="dk1"/>
              </a:solidFill>
              <a:latin typeface="Arial"/>
              <a:ea typeface="Arial"/>
              <a:cs typeface="Arial"/>
              <a:sym typeface="Arial"/>
            </a:endParaRPr>
          </a:p>
        </p:txBody>
      </p:sp>
      <p:sp>
        <p:nvSpPr>
          <p:cNvPr id="545" name="Google Shape;545;p25"/>
          <p:cNvSpPr txBox="1"/>
          <p:nvPr/>
        </p:nvSpPr>
        <p:spPr>
          <a:xfrm>
            <a:off x="4167505" y="2813685"/>
            <a:ext cx="3576320" cy="9220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2.Remove the ground screw and unplug the terminals</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546" name="Google Shape;546;p25"/>
          <p:cNvSpPr txBox="1"/>
          <p:nvPr/>
        </p:nvSpPr>
        <p:spPr>
          <a:xfrm>
            <a:off x="8684260" y="2813685"/>
            <a:ext cx="3576320" cy="645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3.Remove the screws that fixing backrest cable</a:t>
            </a:r>
            <a:endParaRPr sz="1800">
              <a:solidFill>
                <a:schemeClr val="dk1"/>
              </a:solidFill>
              <a:latin typeface="Arial"/>
              <a:ea typeface="Arial"/>
              <a:cs typeface="Arial"/>
              <a:sym typeface="Arial"/>
            </a:endParaRPr>
          </a:p>
        </p:txBody>
      </p:sp>
      <p:sp>
        <p:nvSpPr>
          <p:cNvPr id="547" name="Google Shape;547;p25"/>
          <p:cNvSpPr txBox="1"/>
          <p:nvPr/>
        </p:nvSpPr>
        <p:spPr>
          <a:xfrm>
            <a:off x="-78105" y="5840730"/>
            <a:ext cx="3576320" cy="645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4.cut the cable tie，disconnect the terminals</a:t>
            </a:r>
            <a:endParaRPr sz="1800">
              <a:solidFill>
                <a:schemeClr val="dk1"/>
              </a:solidFill>
              <a:latin typeface="Arial"/>
              <a:ea typeface="Arial"/>
              <a:cs typeface="Arial"/>
              <a:sym typeface="Arial"/>
            </a:endParaRPr>
          </a:p>
        </p:txBody>
      </p:sp>
      <p:sp>
        <p:nvSpPr>
          <p:cNvPr id="548" name="Google Shape;548;p25"/>
          <p:cNvSpPr txBox="1"/>
          <p:nvPr/>
        </p:nvSpPr>
        <p:spPr>
          <a:xfrm>
            <a:off x="4167505" y="5840730"/>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5.remove backrest cable</a:t>
            </a:r>
            <a:endParaRPr sz="1800">
              <a:solidFill>
                <a:schemeClr val="dk1"/>
              </a:solidFill>
              <a:latin typeface="Arial"/>
              <a:ea typeface="Arial"/>
              <a:cs typeface="Arial"/>
              <a:sym typeface="Arial"/>
            </a:endParaRPr>
          </a:p>
        </p:txBody>
      </p:sp>
      <p:sp>
        <p:nvSpPr>
          <p:cNvPr id="549" name="Google Shape;549;p25"/>
          <p:cNvSpPr/>
          <p:nvPr/>
        </p:nvSpPr>
        <p:spPr>
          <a:xfrm>
            <a:off x="1198245" y="906145"/>
            <a:ext cx="306070" cy="33845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50" name="Google Shape;550;p25"/>
          <p:cNvSpPr/>
          <p:nvPr/>
        </p:nvSpPr>
        <p:spPr>
          <a:xfrm>
            <a:off x="768350" y="2059305"/>
            <a:ext cx="306070" cy="33845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51" name="Google Shape;551;p25"/>
          <p:cNvSpPr/>
          <p:nvPr/>
        </p:nvSpPr>
        <p:spPr>
          <a:xfrm>
            <a:off x="1922145" y="1990090"/>
            <a:ext cx="306070" cy="33845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52" name="Google Shape;552;p25"/>
          <p:cNvSpPr/>
          <p:nvPr/>
        </p:nvSpPr>
        <p:spPr>
          <a:xfrm>
            <a:off x="5460365" y="1116330"/>
            <a:ext cx="306070" cy="33845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53" name="Google Shape;553;p25"/>
          <p:cNvSpPr/>
          <p:nvPr/>
        </p:nvSpPr>
        <p:spPr>
          <a:xfrm>
            <a:off x="6675120" y="1075690"/>
            <a:ext cx="306070" cy="33845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54" name="Google Shape;554;p25"/>
          <p:cNvSpPr/>
          <p:nvPr/>
        </p:nvSpPr>
        <p:spPr>
          <a:xfrm>
            <a:off x="5311140" y="777875"/>
            <a:ext cx="306070" cy="33845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55" name="Google Shape;555;p25"/>
          <p:cNvSpPr/>
          <p:nvPr/>
        </p:nvSpPr>
        <p:spPr>
          <a:xfrm>
            <a:off x="10001885" y="2014855"/>
            <a:ext cx="306070" cy="33845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56" name="Google Shape;556;p25"/>
          <p:cNvSpPr/>
          <p:nvPr/>
        </p:nvSpPr>
        <p:spPr>
          <a:xfrm>
            <a:off x="817245" y="3797935"/>
            <a:ext cx="444500" cy="61277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57" name="Google Shape;557;p25"/>
          <p:cNvSpPr/>
          <p:nvPr/>
        </p:nvSpPr>
        <p:spPr>
          <a:xfrm>
            <a:off x="629920" y="3054985"/>
            <a:ext cx="444500" cy="61277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58" name="Google Shape;558;p25"/>
          <p:cNvSpPr/>
          <p:nvPr/>
        </p:nvSpPr>
        <p:spPr>
          <a:xfrm>
            <a:off x="839470" y="4410710"/>
            <a:ext cx="444500" cy="61277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59" name="Google Shape;559;p25"/>
          <p:cNvSpPr/>
          <p:nvPr/>
        </p:nvSpPr>
        <p:spPr>
          <a:xfrm>
            <a:off x="1408430" y="5066030"/>
            <a:ext cx="476250" cy="328295"/>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60" name="Google Shape;560;p25"/>
          <p:cNvSpPr/>
          <p:nvPr/>
        </p:nvSpPr>
        <p:spPr>
          <a:xfrm>
            <a:off x="817245" y="1116330"/>
            <a:ext cx="306070" cy="33845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pic>
        <p:nvPicPr>
          <p:cNvPr id="565" name="Google Shape;565;p26"/>
          <p:cNvPicPr preferRelativeResize="0"/>
          <p:nvPr/>
        </p:nvPicPr>
        <p:blipFill rotWithShape="1">
          <a:blip r:embed="rId3">
            <a:alphaModFix/>
          </a:blip>
          <a:srcRect b="0" l="0" r="0" t="0"/>
          <a:stretch/>
        </p:blipFill>
        <p:spPr>
          <a:xfrm>
            <a:off x="224790" y="586105"/>
            <a:ext cx="3191510" cy="2321560"/>
          </a:xfrm>
          <a:prstGeom prst="rect">
            <a:avLst/>
          </a:prstGeom>
          <a:noFill/>
          <a:ln>
            <a:noFill/>
          </a:ln>
        </p:spPr>
      </p:pic>
      <p:pic>
        <p:nvPicPr>
          <p:cNvPr id="566" name="Google Shape;566;p26"/>
          <p:cNvPicPr preferRelativeResize="0"/>
          <p:nvPr/>
        </p:nvPicPr>
        <p:blipFill rotWithShape="1">
          <a:blip r:embed="rId4">
            <a:alphaModFix/>
          </a:blip>
          <a:srcRect b="0" l="0" r="0" t="0"/>
          <a:stretch/>
        </p:blipFill>
        <p:spPr>
          <a:xfrm>
            <a:off x="4635500" y="586740"/>
            <a:ext cx="2921635" cy="2389505"/>
          </a:xfrm>
          <a:prstGeom prst="rect">
            <a:avLst/>
          </a:prstGeom>
          <a:noFill/>
          <a:ln>
            <a:noFill/>
          </a:ln>
        </p:spPr>
      </p:pic>
      <p:pic>
        <p:nvPicPr>
          <p:cNvPr id="567" name="Google Shape;567;p26"/>
          <p:cNvPicPr preferRelativeResize="0"/>
          <p:nvPr/>
        </p:nvPicPr>
        <p:blipFill rotWithShape="1">
          <a:blip r:embed="rId5">
            <a:alphaModFix/>
          </a:blip>
          <a:srcRect b="0" l="0" r="0" t="0"/>
          <a:stretch/>
        </p:blipFill>
        <p:spPr>
          <a:xfrm>
            <a:off x="8973820" y="586105"/>
            <a:ext cx="3136900" cy="2389505"/>
          </a:xfrm>
          <a:prstGeom prst="rect">
            <a:avLst/>
          </a:prstGeom>
          <a:noFill/>
          <a:ln>
            <a:noFill/>
          </a:ln>
        </p:spPr>
      </p:pic>
      <p:pic>
        <p:nvPicPr>
          <p:cNvPr id="568" name="Google Shape;568;p26"/>
          <p:cNvPicPr preferRelativeResize="0"/>
          <p:nvPr/>
        </p:nvPicPr>
        <p:blipFill rotWithShape="1">
          <a:blip r:embed="rId6">
            <a:alphaModFix/>
          </a:blip>
          <a:srcRect b="0" l="0" r="0" t="0"/>
          <a:stretch/>
        </p:blipFill>
        <p:spPr>
          <a:xfrm>
            <a:off x="158115" y="3572510"/>
            <a:ext cx="3191510" cy="2289810"/>
          </a:xfrm>
          <a:prstGeom prst="rect">
            <a:avLst/>
          </a:prstGeom>
          <a:noFill/>
          <a:ln>
            <a:noFill/>
          </a:ln>
        </p:spPr>
      </p:pic>
      <p:pic>
        <p:nvPicPr>
          <p:cNvPr id="569" name="Google Shape;569;p26"/>
          <p:cNvPicPr preferRelativeResize="0"/>
          <p:nvPr/>
        </p:nvPicPr>
        <p:blipFill rotWithShape="1">
          <a:blip r:embed="rId7">
            <a:alphaModFix/>
          </a:blip>
          <a:srcRect b="0" l="0" r="0" t="0"/>
          <a:stretch/>
        </p:blipFill>
        <p:spPr>
          <a:xfrm>
            <a:off x="4635500" y="3572510"/>
            <a:ext cx="3052445" cy="2289810"/>
          </a:xfrm>
          <a:prstGeom prst="rect">
            <a:avLst/>
          </a:prstGeom>
          <a:noFill/>
          <a:ln>
            <a:noFill/>
          </a:ln>
        </p:spPr>
      </p:pic>
      <p:pic>
        <p:nvPicPr>
          <p:cNvPr id="570" name="Google Shape;570;p26"/>
          <p:cNvPicPr preferRelativeResize="0"/>
          <p:nvPr/>
        </p:nvPicPr>
        <p:blipFill rotWithShape="1">
          <a:blip r:embed="rId8">
            <a:alphaModFix/>
          </a:blip>
          <a:srcRect b="0" l="0" r="0" t="0"/>
          <a:stretch/>
        </p:blipFill>
        <p:spPr>
          <a:xfrm>
            <a:off x="8973820" y="3572510"/>
            <a:ext cx="3025775" cy="2289810"/>
          </a:xfrm>
          <a:prstGeom prst="rect">
            <a:avLst/>
          </a:prstGeom>
          <a:noFill/>
          <a:ln>
            <a:noFill/>
          </a:ln>
        </p:spPr>
      </p:pic>
      <p:sp>
        <p:nvSpPr>
          <p:cNvPr id="571" name="Google Shape;571;p26"/>
          <p:cNvSpPr txBox="1"/>
          <p:nvPr/>
        </p:nvSpPr>
        <p:spPr>
          <a:xfrm>
            <a:off x="0" y="2907665"/>
            <a:ext cx="3562350" cy="645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1.remove 2 screws，cut the cable tie</a:t>
            </a:r>
            <a:endParaRPr sz="1800">
              <a:solidFill>
                <a:schemeClr val="dk1"/>
              </a:solidFill>
              <a:latin typeface="Arial"/>
              <a:ea typeface="Arial"/>
              <a:cs typeface="Arial"/>
              <a:sym typeface="Arial"/>
            </a:endParaRPr>
          </a:p>
        </p:txBody>
      </p:sp>
      <p:sp>
        <p:nvSpPr>
          <p:cNvPr id="572" name="Google Shape;572;p26"/>
          <p:cNvSpPr/>
          <p:nvPr/>
        </p:nvSpPr>
        <p:spPr>
          <a:xfrm>
            <a:off x="882650" y="1313180"/>
            <a:ext cx="306070" cy="33845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73" name="Google Shape;573;p26"/>
          <p:cNvSpPr/>
          <p:nvPr/>
        </p:nvSpPr>
        <p:spPr>
          <a:xfrm>
            <a:off x="882650" y="2379345"/>
            <a:ext cx="306070" cy="33845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74" name="Google Shape;574;p26"/>
          <p:cNvSpPr/>
          <p:nvPr/>
        </p:nvSpPr>
        <p:spPr>
          <a:xfrm>
            <a:off x="2141220" y="2272665"/>
            <a:ext cx="306070" cy="33845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75" name="Google Shape;575;p26"/>
          <p:cNvSpPr txBox="1"/>
          <p:nvPr/>
        </p:nvSpPr>
        <p:spPr>
          <a:xfrm>
            <a:off x="4027170" y="2927350"/>
            <a:ext cx="4137660" cy="9220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2.screwdriver rotates the rolling motor, and the gear box moves downwards</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576" name="Google Shape;576;p26"/>
          <p:cNvSpPr/>
          <p:nvPr/>
        </p:nvSpPr>
        <p:spPr>
          <a:xfrm>
            <a:off x="5230495" y="1554480"/>
            <a:ext cx="332740" cy="32131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77" name="Google Shape;577;p26"/>
          <p:cNvSpPr/>
          <p:nvPr/>
        </p:nvSpPr>
        <p:spPr>
          <a:xfrm>
            <a:off x="5357495" y="890270"/>
            <a:ext cx="205740" cy="20891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78" name="Google Shape;578;p26"/>
          <p:cNvSpPr/>
          <p:nvPr/>
        </p:nvSpPr>
        <p:spPr>
          <a:xfrm>
            <a:off x="5454650" y="1169670"/>
            <a:ext cx="205740" cy="20891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79" name="Google Shape;579;p26"/>
          <p:cNvSpPr/>
          <p:nvPr/>
        </p:nvSpPr>
        <p:spPr>
          <a:xfrm>
            <a:off x="6800850" y="1193165"/>
            <a:ext cx="205740" cy="20891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80" name="Google Shape;580;p26"/>
          <p:cNvSpPr/>
          <p:nvPr/>
        </p:nvSpPr>
        <p:spPr>
          <a:xfrm>
            <a:off x="5922010" y="1244600"/>
            <a:ext cx="488950" cy="742950"/>
          </a:xfrm>
          <a:prstGeom prst="downArrow">
            <a:avLst>
              <a:gd fmla="val 50000" name="adj1"/>
              <a:gd fmla="val 50000" name="adj2"/>
            </a:avLst>
          </a:prstGeom>
          <a:solidFill>
            <a:srgbClr val="FF0000"/>
          </a:solidFill>
          <a:ln cap="flat" cmpd="sng" w="12700">
            <a:solidFill>
              <a:srgbClr val="2E75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81" name="Google Shape;581;p26"/>
          <p:cNvSpPr/>
          <p:nvPr/>
        </p:nvSpPr>
        <p:spPr>
          <a:xfrm>
            <a:off x="3723005" y="610870"/>
            <a:ext cx="1424305" cy="702310"/>
          </a:xfrm>
          <a:prstGeom prst="wedgeRectCallout">
            <a:avLst>
              <a:gd fmla="val 55394" name="adj1"/>
              <a:gd fmla="val 101084" name="adj2"/>
            </a:avLst>
          </a:prstGeom>
          <a:solidFill>
            <a:schemeClr val="accent1"/>
          </a:solidFill>
          <a:ln cap="flat" cmpd="sng" w="12700">
            <a:solidFill>
              <a:srgbClr val="2E75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Arial"/>
                <a:ea typeface="Arial"/>
                <a:cs typeface="Arial"/>
                <a:sym typeface="Arial"/>
              </a:rPr>
              <a:t>用一字螺丝刀旋转电机</a:t>
            </a:r>
            <a:endParaRPr sz="1800">
              <a:solidFill>
                <a:schemeClr val="lt1"/>
              </a:solidFill>
              <a:latin typeface="Arial"/>
              <a:ea typeface="Arial"/>
              <a:cs typeface="Arial"/>
              <a:sym typeface="Arial"/>
            </a:endParaRPr>
          </a:p>
        </p:txBody>
      </p:sp>
      <p:sp>
        <p:nvSpPr>
          <p:cNvPr id="582" name="Google Shape;582;p26"/>
          <p:cNvSpPr txBox="1"/>
          <p:nvPr/>
        </p:nvSpPr>
        <p:spPr>
          <a:xfrm>
            <a:off x="9137015" y="2976245"/>
            <a:ext cx="2700020" cy="9220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3.Remove the baffles on both sides</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583" name="Google Shape;583;p26"/>
          <p:cNvSpPr/>
          <p:nvPr/>
        </p:nvSpPr>
        <p:spPr>
          <a:xfrm>
            <a:off x="11584305" y="1109345"/>
            <a:ext cx="440055" cy="664210"/>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84" name="Google Shape;584;p26"/>
          <p:cNvSpPr/>
          <p:nvPr/>
        </p:nvSpPr>
        <p:spPr>
          <a:xfrm>
            <a:off x="9075420" y="1099185"/>
            <a:ext cx="440055" cy="664210"/>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85" name="Google Shape;585;p26"/>
          <p:cNvSpPr/>
          <p:nvPr/>
        </p:nvSpPr>
        <p:spPr>
          <a:xfrm>
            <a:off x="955675" y="4911090"/>
            <a:ext cx="332740" cy="32131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86" name="Google Shape;586;p26"/>
          <p:cNvSpPr txBox="1"/>
          <p:nvPr/>
        </p:nvSpPr>
        <p:spPr>
          <a:xfrm>
            <a:off x="-51435" y="5862320"/>
            <a:ext cx="4137660" cy="9220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4.screwdriver rotates the rolling motor, and the gear box moves upwards</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587" name="Google Shape;587;p26"/>
          <p:cNvSpPr/>
          <p:nvPr/>
        </p:nvSpPr>
        <p:spPr>
          <a:xfrm>
            <a:off x="1625600" y="4578985"/>
            <a:ext cx="431800" cy="863600"/>
          </a:xfrm>
          <a:prstGeom prst="upArrow">
            <a:avLst>
              <a:gd fmla="val 50000" name="adj1"/>
              <a:gd fmla="val 50000" name="adj2"/>
            </a:avLst>
          </a:prstGeom>
          <a:solidFill>
            <a:srgbClr val="FF0000"/>
          </a:solidFill>
          <a:ln cap="flat" cmpd="sng" w="12700">
            <a:solidFill>
              <a:srgbClr val="2E75B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588" name="Google Shape;588;p26"/>
          <p:cNvSpPr txBox="1"/>
          <p:nvPr/>
        </p:nvSpPr>
        <p:spPr>
          <a:xfrm>
            <a:off x="4213225" y="5862320"/>
            <a:ext cx="413766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5.remove upper gear box</a:t>
            </a:r>
            <a:endParaRPr sz="1800">
              <a:solidFill>
                <a:schemeClr val="dk1"/>
              </a:solidFill>
              <a:latin typeface="Arial"/>
              <a:ea typeface="Arial"/>
              <a:cs typeface="Arial"/>
              <a:sym typeface="Arial"/>
            </a:endParaRPr>
          </a:p>
        </p:txBody>
      </p:sp>
      <p:sp>
        <p:nvSpPr>
          <p:cNvPr id="589" name="Google Shape;589;p26"/>
          <p:cNvSpPr txBox="1"/>
          <p:nvPr/>
        </p:nvSpPr>
        <p:spPr>
          <a:xfrm>
            <a:off x="9301480" y="5862320"/>
            <a:ext cx="2370455"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6.upper gear box unit</a:t>
            </a:r>
            <a:endParaRPr sz="1800">
              <a:solidFill>
                <a:schemeClr val="dk1"/>
              </a:solidFill>
              <a:latin typeface="Arial"/>
              <a:ea typeface="Arial"/>
              <a:cs typeface="Arial"/>
              <a:sym typeface="Arial"/>
            </a:endParaRPr>
          </a:p>
        </p:txBody>
      </p:sp>
      <p:sp>
        <p:nvSpPr>
          <p:cNvPr id="590" name="Google Shape;590;p26"/>
          <p:cNvSpPr txBox="1"/>
          <p:nvPr/>
        </p:nvSpPr>
        <p:spPr>
          <a:xfrm>
            <a:off x="118745" y="120015"/>
            <a:ext cx="900811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9、disassembly of the upper gear box：</a:t>
            </a:r>
            <a:endParaRPr b="1" sz="1800">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27"/>
          <p:cNvSpPr txBox="1"/>
          <p:nvPr/>
        </p:nvSpPr>
        <p:spPr>
          <a:xfrm>
            <a:off x="118745" y="120015"/>
            <a:ext cx="954278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11、disassembly of the lower gear box：</a:t>
            </a:r>
            <a:endParaRPr b="1" sz="1800">
              <a:solidFill>
                <a:schemeClr val="dk1"/>
              </a:solidFill>
              <a:latin typeface="Arial"/>
              <a:ea typeface="Arial"/>
              <a:cs typeface="Arial"/>
              <a:sym typeface="Arial"/>
            </a:endParaRPr>
          </a:p>
        </p:txBody>
      </p:sp>
      <p:pic>
        <p:nvPicPr>
          <p:cNvPr id="596" name="Google Shape;596;p27"/>
          <p:cNvPicPr preferRelativeResize="0"/>
          <p:nvPr/>
        </p:nvPicPr>
        <p:blipFill rotWithShape="1">
          <a:blip r:embed="rId3">
            <a:alphaModFix/>
          </a:blip>
          <a:srcRect b="0" l="0" r="0" t="0"/>
          <a:stretch/>
        </p:blipFill>
        <p:spPr>
          <a:xfrm>
            <a:off x="196850" y="488315"/>
            <a:ext cx="3474085" cy="2667000"/>
          </a:xfrm>
          <a:prstGeom prst="rect">
            <a:avLst/>
          </a:prstGeom>
          <a:noFill/>
          <a:ln>
            <a:noFill/>
          </a:ln>
        </p:spPr>
      </p:pic>
      <p:pic>
        <p:nvPicPr>
          <p:cNvPr id="597" name="Google Shape;597;p27"/>
          <p:cNvPicPr preferRelativeResize="0"/>
          <p:nvPr/>
        </p:nvPicPr>
        <p:blipFill rotWithShape="1">
          <a:blip r:embed="rId4">
            <a:alphaModFix/>
          </a:blip>
          <a:srcRect b="0" l="0" r="0" t="0"/>
          <a:stretch/>
        </p:blipFill>
        <p:spPr>
          <a:xfrm>
            <a:off x="4264660" y="488950"/>
            <a:ext cx="3615055" cy="2666365"/>
          </a:xfrm>
          <a:prstGeom prst="rect">
            <a:avLst/>
          </a:prstGeom>
          <a:noFill/>
          <a:ln>
            <a:noFill/>
          </a:ln>
        </p:spPr>
      </p:pic>
      <p:pic>
        <p:nvPicPr>
          <p:cNvPr id="598" name="Google Shape;598;p27"/>
          <p:cNvPicPr preferRelativeResize="0"/>
          <p:nvPr/>
        </p:nvPicPr>
        <p:blipFill rotWithShape="1">
          <a:blip r:embed="rId5">
            <a:alphaModFix/>
          </a:blip>
          <a:srcRect b="0" l="0" r="0" t="0"/>
          <a:stretch/>
        </p:blipFill>
        <p:spPr>
          <a:xfrm>
            <a:off x="8468995" y="488950"/>
            <a:ext cx="3498215" cy="2665730"/>
          </a:xfrm>
          <a:prstGeom prst="rect">
            <a:avLst/>
          </a:prstGeom>
          <a:noFill/>
          <a:ln>
            <a:noFill/>
          </a:ln>
        </p:spPr>
      </p:pic>
      <p:pic>
        <p:nvPicPr>
          <p:cNvPr id="599" name="Google Shape;599;p27"/>
          <p:cNvPicPr preferRelativeResize="0"/>
          <p:nvPr/>
        </p:nvPicPr>
        <p:blipFill rotWithShape="1">
          <a:blip r:embed="rId6">
            <a:alphaModFix/>
          </a:blip>
          <a:srcRect b="0" l="0" r="0" t="0"/>
          <a:stretch/>
        </p:blipFill>
        <p:spPr>
          <a:xfrm>
            <a:off x="196850" y="3683000"/>
            <a:ext cx="3474085" cy="2576195"/>
          </a:xfrm>
          <a:prstGeom prst="rect">
            <a:avLst/>
          </a:prstGeom>
          <a:noFill/>
          <a:ln>
            <a:noFill/>
          </a:ln>
        </p:spPr>
      </p:pic>
      <p:pic>
        <p:nvPicPr>
          <p:cNvPr id="600" name="Google Shape;600;p27"/>
          <p:cNvPicPr preferRelativeResize="0"/>
          <p:nvPr/>
        </p:nvPicPr>
        <p:blipFill rotWithShape="1">
          <a:blip r:embed="rId7">
            <a:alphaModFix/>
          </a:blip>
          <a:srcRect b="0" l="0" r="0" t="0"/>
          <a:stretch/>
        </p:blipFill>
        <p:spPr>
          <a:xfrm>
            <a:off x="4413885" y="3682365"/>
            <a:ext cx="3223260" cy="2576830"/>
          </a:xfrm>
          <a:prstGeom prst="rect">
            <a:avLst/>
          </a:prstGeom>
          <a:noFill/>
          <a:ln>
            <a:noFill/>
          </a:ln>
        </p:spPr>
      </p:pic>
      <p:pic>
        <p:nvPicPr>
          <p:cNvPr id="601" name="Google Shape;601;p27"/>
          <p:cNvPicPr preferRelativeResize="0"/>
          <p:nvPr/>
        </p:nvPicPr>
        <p:blipFill rotWithShape="1">
          <a:blip r:embed="rId8">
            <a:alphaModFix/>
          </a:blip>
          <a:srcRect b="0" l="0" r="0" t="0"/>
          <a:stretch/>
        </p:blipFill>
        <p:spPr>
          <a:xfrm>
            <a:off x="8380095" y="3799840"/>
            <a:ext cx="3441065" cy="2164715"/>
          </a:xfrm>
          <a:prstGeom prst="rect">
            <a:avLst/>
          </a:prstGeom>
          <a:noFill/>
          <a:ln>
            <a:noFill/>
          </a:ln>
        </p:spPr>
      </p:pic>
      <p:sp>
        <p:nvSpPr>
          <p:cNvPr id="602" name="Google Shape;602;p27"/>
          <p:cNvSpPr txBox="1"/>
          <p:nvPr/>
        </p:nvSpPr>
        <p:spPr>
          <a:xfrm>
            <a:off x="0" y="3051175"/>
            <a:ext cx="3576320" cy="645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1.cut cable tie，disconnect the air hose and terminals</a:t>
            </a:r>
            <a:endParaRPr sz="1800">
              <a:solidFill>
                <a:schemeClr val="dk1"/>
              </a:solidFill>
              <a:latin typeface="Arial"/>
              <a:ea typeface="Arial"/>
              <a:cs typeface="Arial"/>
              <a:sym typeface="Arial"/>
            </a:endParaRPr>
          </a:p>
        </p:txBody>
      </p:sp>
      <p:sp>
        <p:nvSpPr>
          <p:cNvPr id="603" name="Google Shape;603;p27"/>
          <p:cNvSpPr txBox="1"/>
          <p:nvPr/>
        </p:nvSpPr>
        <p:spPr>
          <a:xfrm>
            <a:off x="4060825" y="3051175"/>
            <a:ext cx="3576320" cy="9220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2.Separate the back cable terminal and air hose</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604" name="Google Shape;604;p27"/>
          <p:cNvSpPr txBox="1"/>
          <p:nvPr/>
        </p:nvSpPr>
        <p:spPr>
          <a:xfrm>
            <a:off x="7637145" y="3154680"/>
            <a:ext cx="4554220" cy="9220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3.Unplug the red terminal, connect 24V/DC externally, and move the gear box up</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605" name="Google Shape;605;p27"/>
          <p:cNvSpPr txBox="1"/>
          <p:nvPr/>
        </p:nvSpPr>
        <p:spPr>
          <a:xfrm>
            <a:off x="-178435" y="6204585"/>
            <a:ext cx="5248910" cy="9220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4.Cut the cable  ties, unplug the air hose and terminals. Remove the grounding screw</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606" name="Google Shape;606;p27"/>
          <p:cNvSpPr txBox="1"/>
          <p:nvPr/>
        </p:nvSpPr>
        <p:spPr>
          <a:xfrm>
            <a:off x="4761865" y="6259195"/>
            <a:ext cx="2875280" cy="645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5.Separate the backrest cable</a:t>
            </a:r>
            <a:endParaRPr sz="1800">
              <a:solidFill>
                <a:schemeClr val="dk1"/>
              </a:solidFill>
              <a:latin typeface="Arial"/>
              <a:ea typeface="Arial"/>
              <a:cs typeface="Arial"/>
              <a:sym typeface="Arial"/>
            </a:endParaRPr>
          </a:p>
        </p:txBody>
      </p:sp>
      <p:sp>
        <p:nvSpPr>
          <p:cNvPr id="607" name="Google Shape;607;p27"/>
          <p:cNvSpPr txBox="1"/>
          <p:nvPr/>
        </p:nvSpPr>
        <p:spPr>
          <a:xfrm>
            <a:off x="8726170" y="6180455"/>
            <a:ext cx="287528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6.lower gearbox unit</a:t>
            </a:r>
            <a:endParaRPr sz="1800">
              <a:solidFill>
                <a:schemeClr val="dk1"/>
              </a:solidFill>
              <a:latin typeface="Arial"/>
              <a:ea typeface="Arial"/>
              <a:cs typeface="Arial"/>
              <a:sym typeface="Arial"/>
            </a:endParaRPr>
          </a:p>
        </p:txBody>
      </p:sp>
      <p:sp>
        <p:nvSpPr>
          <p:cNvPr id="608" name="Google Shape;608;p27"/>
          <p:cNvSpPr/>
          <p:nvPr/>
        </p:nvSpPr>
        <p:spPr>
          <a:xfrm>
            <a:off x="2079625" y="2357755"/>
            <a:ext cx="930275" cy="61277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09" name="Google Shape;609;p27"/>
          <p:cNvSpPr/>
          <p:nvPr/>
        </p:nvSpPr>
        <p:spPr>
          <a:xfrm>
            <a:off x="590550" y="1983105"/>
            <a:ext cx="930275" cy="61277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10" name="Google Shape;610;p27"/>
          <p:cNvSpPr/>
          <p:nvPr/>
        </p:nvSpPr>
        <p:spPr>
          <a:xfrm>
            <a:off x="9110980" y="1744980"/>
            <a:ext cx="930275" cy="61277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11" name="Google Shape;611;p27"/>
          <p:cNvSpPr/>
          <p:nvPr/>
        </p:nvSpPr>
        <p:spPr>
          <a:xfrm>
            <a:off x="905510" y="4961890"/>
            <a:ext cx="567690" cy="40640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12" name="Google Shape;612;p27"/>
          <p:cNvSpPr/>
          <p:nvPr/>
        </p:nvSpPr>
        <p:spPr>
          <a:xfrm>
            <a:off x="653415" y="5455920"/>
            <a:ext cx="213995" cy="28130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28"/>
          <p:cNvSpPr txBox="1"/>
          <p:nvPr/>
        </p:nvSpPr>
        <p:spPr>
          <a:xfrm>
            <a:off x="118745" y="120015"/>
            <a:ext cx="812292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12、disassembly of the main PCB box：</a:t>
            </a:r>
            <a:endParaRPr b="1" sz="1800">
              <a:solidFill>
                <a:schemeClr val="dk1"/>
              </a:solidFill>
              <a:latin typeface="Arial"/>
              <a:ea typeface="Arial"/>
              <a:cs typeface="Arial"/>
              <a:sym typeface="Arial"/>
            </a:endParaRPr>
          </a:p>
        </p:txBody>
      </p:sp>
      <p:pic>
        <p:nvPicPr>
          <p:cNvPr id="618" name="Google Shape;618;p28"/>
          <p:cNvPicPr preferRelativeResize="0"/>
          <p:nvPr/>
        </p:nvPicPr>
        <p:blipFill rotWithShape="1">
          <a:blip r:embed="rId3">
            <a:alphaModFix/>
          </a:blip>
          <a:srcRect b="0" l="0" r="0" t="0"/>
          <a:stretch/>
        </p:blipFill>
        <p:spPr>
          <a:xfrm>
            <a:off x="4568825" y="488315"/>
            <a:ext cx="3253740" cy="2206625"/>
          </a:xfrm>
          <a:prstGeom prst="rect">
            <a:avLst/>
          </a:prstGeom>
          <a:noFill/>
          <a:ln>
            <a:noFill/>
          </a:ln>
        </p:spPr>
      </p:pic>
      <p:pic>
        <p:nvPicPr>
          <p:cNvPr id="619" name="Google Shape;619;p28"/>
          <p:cNvPicPr preferRelativeResize="0"/>
          <p:nvPr/>
        </p:nvPicPr>
        <p:blipFill rotWithShape="1">
          <a:blip r:embed="rId4">
            <a:alphaModFix/>
          </a:blip>
          <a:srcRect b="0" l="0" r="0" t="0"/>
          <a:stretch/>
        </p:blipFill>
        <p:spPr>
          <a:xfrm>
            <a:off x="324485" y="488315"/>
            <a:ext cx="3093720" cy="2219960"/>
          </a:xfrm>
          <a:prstGeom prst="rect">
            <a:avLst/>
          </a:prstGeom>
          <a:noFill/>
          <a:ln>
            <a:noFill/>
          </a:ln>
        </p:spPr>
      </p:pic>
      <p:pic>
        <p:nvPicPr>
          <p:cNvPr id="620" name="Google Shape;620;p28"/>
          <p:cNvPicPr preferRelativeResize="0"/>
          <p:nvPr/>
        </p:nvPicPr>
        <p:blipFill rotWithShape="1">
          <a:blip r:embed="rId5">
            <a:alphaModFix/>
          </a:blip>
          <a:srcRect b="0" l="0" r="0" t="0"/>
          <a:stretch/>
        </p:blipFill>
        <p:spPr>
          <a:xfrm>
            <a:off x="8973820" y="488315"/>
            <a:ext cx="2974975" cy="2219960"/>
          </a:xfrm>
          <a:prstGeom prst="rect">
            <a:avLst/>
          </a:prstGeom>
          <a:noFill/>
          <a:ln>
            <a:noFill/>
          </a:ln>
        </p:spPr>
      </p:pic>
      <p:pic>
        <p:nvPicPr>
          <p:cNvPr id="621" name="Google Shape;621;p28"/>
          <p:cNvPicPr preferRelativeResize="0"/>
          <p:nvPr/>
        </p:nvPicPr>
        <p:blipFill rotWithShape="1">
          <a:blip r:embed="rId6">
            <a:alphaModFix/>
          </a:blip>
          <a:srcRect b="0" l="0" r="0" t="0"/>
          <a:stretch/>
        </p:blipFill>
        <p:spPr>
          <a:xfrm>
            <a:off x="324485" y="3776980"/>
            <a:ext cx="3093720" cy="2279015"/>
          </a:xfrm>
          <a:prstGeom prst="rect">
            <a:avLst/>
          </a:prstGeom>
          <a:noFill/>
          <a:ln>
            <a:noFill/>
          </a:ln>
        </p:spPr>
      </p:pic>
      <p:pic>
        <p:nvPicPr>
          <p:cNvPr id="622" name="Google Shape;622;p28"/>
          <p:cNvPicPr preferRelativeResize="0"/>
          <p:nvPr/>
        </p:nvPicPr>
        <p:blipFill rotWithShape="1">
          <a:blip r:embed="rId7">
            <a:alphaModFix/>
          </a:blip>
          <a:srcRect b="0" l="0" r="0" t="0"/>
          <a:stretch/>
        </p:blipFill>
        <p:spPr>
          <a:xfrm>
            <a:off x="4568825" y="3776980"/>
            <a:ext cx="3217545" cy="2279015"/>
          </a:xfrm>
          <a:prstGeom prst="rect">
            <a:avLst/>
          </a:prstGeom>
          <a:noFill/>
          <a:ln>
            <a:noFill/>
          </a:ln>
        </p:spPr>
      </p:pic>
      <p:sp>
        <p:nvSpPr>
          <p:cNvPr id="623" name="Google Shape;623;p28"/>
          <p:cNvSpPr txBox="1"/>
          <p:nvPr/>
        </p:nvSpPr>
        <p:spPr>
          <a:xfrm>
            <a:off x="118745" y="2787015"/>
            <a:ext cx="3576320" cy="9220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1.Remove the cloth cover pin from the center box</a:t>
            </a:r>
            <a:endParaRPr sz="1800">
              <a:solidFill>
                <a:schemeClr val="dk1"/>
              </a:solidFill>
              <a:latin typeface="Arial"/>
              <a:ea typeface="Arial"/>
              <a:cs typeface="Arial"/>
              <a:sym typeface="Arial"/>
            </a:endParaRPr>
          </a:p>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624" name="Google Shape;624;p28"/>
          <p:cNvSpPr txBox="1"/>
          <p:nvPr/>
        </p:nvSpPr>
        <p:spPr>
          <a:xfrm>
            <a:off x="4407535" y="2787015"/>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2.remove 3 screws</a:t>
            </a:r>
            <a:endParaRPr sz="1800">
              <a:solidFill>
                <a:schemeClr val="dk1"/>
              </a:solidFill>
              <a:latin typeface="Arial"/>
              <a:ea typeface="Arial"/>
              <a:cs typeface="Arial"/>
              <a:sym typeface="Arial"/>
            </a:endParaRPr>
          </a:p>
        </p:txBody>
      </p:sp>
      <p:sp>
        <p:nvSpPr>
          <p:cNvPr id="625" name="Google Shape;625;p28"/>
          <p:cNvSpPr txBox="1"/>
          <p:nvPr/>
        </p:nvSpPr>
        <p:spPr>
          <a:xfrm>
            <a:off x="8534400" y="2787015"/>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3.disconnect the terminal</a:t>
            </a:r>
            <a:endParaRPr sz="1800">
              <a:solidFill>
                <a:schemeClr val="dk1"/>
              </a:solidFill>
              <a:latin typeface="Arial"/>
              <a:ea typeface="Arial"/>
              <a:cs typeface="Arial"/>
              <a:sym typeface="Arial"/>
            </a:endParaRPr>
          </a:p>
        </p:txBody>
      </p:sp>
      <p:sp>
        <p:nvSpPr>
          <p:cNvPr id="626" name="Google Shape;626;p28"/>
          <p:cNvSpPr txBox="1"/>
          <p:nvPr/>
        </p:nvSpPr>
        <p:spPr>
          <a:xfrm>
            <a:off x="118745" y="6055995"/>
            <a:ext cx="392557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4.remove the main PCB box cover</a:t>
            </a:r>
            <a:endParaRPr sz="1800">
              <a:solidFill>
                <a:schemeClr val="dk1"/>
              </a:solidFill>
              <a:latin typeface="Arial"/>
              <a:ea typeface="Arial"/>
              <a:cs typeface="Arial"/>
              <a:sym typeface="Arial"/>
            </a:endParaRPr>
          </a:p>
        </p:txBody>
      </p:sp>
      <p:sp>
        <p:nvSpPr>
          <p:cNvPr id="627" name="Google Shape;627;p28"/>
          <p:cNvSpPr/>
          <p:nvPr/>
        </p:nvSpPr>
        <p:spPr>
          <a:xfrm>
            <a:off x="1075055" y="1037590"/>
            <a:ext cx="185420" cy="17399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28" name="Google Shape;628;p28"/>
          <p:cNvSpPr/>
          <p:nvPr/>
        </p:nvSpPr>
        <p:spPr>
          <a:xfrm>
            <a:off x="1409700" y="1118870"/>
            <a:ext cx="191770" cy="16319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29" name="Google Shape;629;p28"/>
          <p:cNvSpPr/>
          <p:nvPr/>
        </p:nvSpPr>
        <p:spPr>
          <a:xfrm>
            <a:off x="2279650" y="1146175"/>
            <a:ext cx="191770" cy="16319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30" name="Google Shape;630;p28"/>
          <p:cNvSpPr/>
          <p:nvPr/>
        </p:nvSpPr>
        <p:spPr>
          <a:xfrm>
            <a:off x="1811020" y="1165225"/>
            <a:ext cx="191770" cy="16319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31" name="Google Shape;631;p28"/>
          <p:cNvSpPr/>
          <p:nvPr/>
        </p:nvSpPr>
        <p:spPr>
          <a:xfrm>
            <a:off x="2713355" y="1075055"/>
            <a:ext cx="191770" cy="16319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32" name="Google Shape;632;p28"/>
          <p:cNvSpPr/>
          <p:nvPr/>
        </p:nvSpPr>
        <p:spPr>
          <a:xfrm>
            <a:off x="6000115" y="1751965"/>
            <a:ext cx="267970" cy="29781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33" name="Google Shape;633;p28"/>
          <p:cNvSpPr/>
          <p:nvPr/>
        </p:nvSpPr>
        <p:spPr>
          <a:xfrm>
            <a:off x="7298055" y="1843405"/>
            <a:ext cx="267970" cy="29781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34" name="Google Shape;634;p28"/>
          <p:cNvSpPr/>
          <p:nvPr/>
        </p:nvSpPr>
        <p:spPr>
          <a:xfrm>
            <a:off x="4702175" y="1867535"/>
            <a:ext cx="267970" cy="29781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35" name="Google Shape;635;p28"/>
          <p:cNvSpPr/>
          <p:nvPr/>
        </p:nvSpPr>
        <p:spPr>
          <a:xfrm>
            <a:off x="11238865" y="1282065"/>
            <a:ext cx="267970" cy="29781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pic>
        <p:nvPicPr>
          <p:cNvPr id="640" name="Google Shape;640;p29"/>
          <p:cNvPicPr preferRelativeResize="0"/>
          <p:nvPr/>
        </p:nvPicPr>
        <p:blipFill rotWithShape="1">
          <a:blip r:embed="rId3">
            <a:alphaModFix/>
          </a:blip>
          <a:srcRect b="0" l="0" r="0" t="0"/>
          <a:stretch/>
        </p:blipFill>
        <p:spPr>
          <a:xfrm>
            <a:off x="4158615" y="504190"/>
            <a:ext cx="3541395" cy="2606675"/>
          </a:xfrm>
          <a:prstGeom prst="rect">
            <a:avLst/>
          </a:prstGeom>
          <a:noFill/>
          <a:ln>
            <a:noFill/>
          </a:ln>
        </p:spPr>
      </p:pic>
      <p:pic>
        <p:nvPicPr>
          <p:cNvPr id="641" name="Google Shape;641;p29"/>
          <p:cNvPicPr preferRelativeResize="0"/>
          <p:nvPr/>
        </p:nvPicPr>
        <p:blipFill rotWithShape="1">
          <a:blip r:embed="rId4">
            <a:alphaModFix/>
          </a:blip>
          <a:srcRect b="0" l="0" r="0" t="0"/>
          <a:stretch/>
        </p:blipFill>
        <p:spPr>
          <a:xfrm>
            <a:off x="380365" y="488315"/>
            <a:ext cx="2499360" cy="2739390"/>
          </a:xfrm>
          <a:prstGeom prst="rect">
            <a:avLst/>
          </a:prstGeom>
          <a:noFill/>
          <a:ln>
            <a:noFill/>
          </a:ln>
        </p:spPr>
      </p:pic>
      <p:pic>
        <p:nvPicPr>
          <p:cNvPr id="642" name="Google Shape;642;p29"/>
          <p:cNvPicPr preferRelativeResize="0"/>
          <p:nvPr/>
        </p:nvPicPr>
        <p:blipFill rotWithShape="1">
          <a:blip r:embed="rId5">
            <a:alphaModFix/>
          </a:blip>
          <a:srcRect b="0" l="0" r="0" t="0"/>
          <a:stretch/>
        </p:blipFill>
        <p:spPr>
          <a:xfrm>
            <a:off x="380365" y="3877945"/>
            <a:ext cx="3002915" cy="2197735"/>
          </a:xfrm>
          <a:prstGeom prst="rect">
            <a:avLst/>
          </a:prstGeom>
          <a:noFill/>
          <a:ln>
            <a:noFill/>
          </a:ln>
        </p:spPr>
      </p:pic>
      <p:pic>
        <p:nvPicPr>
          <p:cNvPr id="643" name="Google Shape;643;p29"/>
          <p:cNvPicPr preferRelativeResize="0"/>
          <p:nvPr/>
        </p:nvPicPr>
        <p:blipFill rotWithShape="1">
          <a:blip r:embed="rId6">
            <a:alphaModFix/>
          </a:blip>
          <a:srcRect b="0" l="0" r="0" t="0"/>
          <a:stretch/>
        </p:blipFill>
        <p:spPr>
          <a:xfrm>
            <a:off x="4438015" y="3877945"/>
            <a:ext cx="2983230" cy="2174240"/>
          </a:xfrm>
          <a:prstGeom prst="rect">
            <a:avLst/>
          </a:prstGeom>
          <a:noFill/>
          <a:ln>
            <a:noFill/>
          </a:ln>
        </p:spPr>
      </p:pic>
      <p:pic>
        <p:nvPicPr>
          <p:cNvPr descr="IMG20241227095002" id="644" name="Google Shape;644;p29"/>
          <p:cNvPicPr preferRelativeResize="0"/>
          <p:nvPr/>
        </p:nvPicPr>
        <p:blipFill rotWithShape="1">
          <a:blip r:embed="rId7">
            <a:alphaModFix/>
          </a:blip>
          <a:srcRect b="0" l="0" r="0" t="0"/>
          <a:stretch/>
        </p:blipFill>
        <p:spPr>
          <a:xfrm>
            <a:off x="8355330" y="973455"/>
            <a:ext cx="3014345" cy="1848485"/>
          </a:xfrm>
          <a:prstGeom prst="rect">
            <a:avLst/>
          </a:prstGeom>
          <a:noFill/>
          <a:ln>
            <a:noFill/>
          </a:ln>
        </p:spPr>
      </p:pic>
      <p:pic>
        <p:nvPicPr>
          <p:cNvPr id="645" name="Google Shape;645;p29"/>
          <p:cNvPicPr preferRelativeResize="0"/>
          <p:nvPr/>
        </p:nvPicPr>
        <p:blipFill rotWithShape="1">
          <a:blip r:embed="rId8">
            <a:alphaModFix/>
          </a:blip>
          <a:srcRect b="0" l="0" r="0" t="0"/>
          <a:stretch/>
        </p:blipFill>
        <p:spPr>
          <a:xfrm>
            <a:off x="8475980" y="3966845"/>
            <a:ext cx="3141980" cy="2093595"/>
          </a:xfrm>
          <a:prstGeom prst="rect">
            <a:avLst/>
          </a:prstGeom>
          <a:noFill/>
          <a:ln>
            <a:noFill/>
          </a:ln>
        </p:spPr>
      </p:pic>
      <p:sp>
        <p:nvSpPr>
          <p:cNvPr id="646" name="Google Shape;646;p29"/>
          <p:cNvSpPr txBox="1"/>
          <p:nvPr/>
        </p:nvSpPr>
        <p:spPr>
          <a:xfrm>
            <a:off x="0" y="3244850"/>
            <a:ext cx="3576320" cy="645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6.remove the screws fixing air pump box</a:t>
            </a:r>
            <a:endParaRPr sz="1800">
              <a:solidFill>
                <a:schemeClr val="dk1"/>
              </a:solidFill>
              <a:latin typeface="Arial"/>
              <a:ea typeface="Arial"/>
              <a:cs typeface="Arial"/>
              <a:sym typeface="Arial"/>
            </a:endParaRPr>
          </a:p>
        </p:txBody>
      </p:sp>
      <p:sp>
        <p:nvSpPr>
          <p:cNvPr id="647" name="Google Shape;647;p29"/>
          <p:cNvSpPr txBox="1"/>
          <p:nvPr/>
        </p:nvSpPr>
        <p:spPr>
          <a:xfrm>
            <a:off x="4123690" y="3110865"/>
            <a:ext cx="3576320" cy="645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7.remove 2 screws，disconnect the air hose and terminal</a:t>
            </a:r>
            <a:endParaRPr sz="1800">
              <a:solidFill>
                <a:schemeClr val="dk1"/>
              </a:solidFill>
              <a:latin typeface="Arial"/>
              <a:ea typeface="Arial"/>
              <a:cs typeface="Arial"/>
              <a:sym typeface="Arial"/>
            </a:endParaRPr>
          </a:p>
        </p:txBody>
      </p:sp>
      <p:sp>
        <p:nvSpPr>
          <p:cNvPr id="648" name="Google Shape;648;p29"/>
          <p:cNvSpPr txBox="1"/>
          <p:nvPr/>
        </p:nvSpPr>
        <p:spPr>
          <a:xfrm>
            <a:off x="8074660" y="3110865"/>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8.air pump</a:t>
            </a:r>
            <a:endParaRPr sz="1800">
              <a:solidFill>
                <a:schemeClr val="dk1"/>
              </a:solidFill>
              <a:latin typeface="Arial"/>
              <a:ea typeface="Arial"/>
              <a:cs typeface="Arial"/>
              <a:sym typeface="Arial"/>
            </a:endParaRPr>
          </a:p>
        </p:txBody>
      </p:sp>
      <p:sp>
        <p:nvSpPr>
          <p:cNvPr id="649" name="Google Shape;649;p29"/>
          <p:cNvSpPr txBox="1"/>
          <p:nvPr/>
        </p:nvSpPr>
        <p:spPr>
          <a:xfrm>
            <a:off x="118745" y="6075680"/>
            <a:ext cx="3576320" cy="645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9.remove the screws fixing power PCB box</a:t>
            </a:r>
            <a:endParaRPr sz="1800">
              <a:solidFill>
                <a:schemeClr val="dk1"/>
              </a:solidFill>
              <a:latin typeface="Arial"/>
              <a:ea typeface="Arial"/>
              <a:cs typeface="Arial"/>
              <a:sym typeface="Arial"/>
            </a:endParaRPr>
          </a:p>
        </p:txBody>
      </p:sp>
      <p:sp>
        <p:nvSpPr>
          <p:cNvPr id="650" name="Google Shape;650;p29"/>
          <p:cNvSpPr txBox="1"/>
          <p:nvPr/>
        </p:nvSpPr>
        <p:spPr>
          <a:xfrm>
            <a:off x="4246245" y="6180455"/>
            <a:ext cx="3576320" cy="645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10.disconnect the terminal，remove 4 screws</a:t>
            </a:r>
            <a:endParaRPr sz="1800">
              <a:solidFill>
                <a:schemeClr val="dk1"/>
              </a:solidFill>
              <a:latin typeface="Arial"/>
              <a:ea typeface="Arial"/>
              <a:cs typeface="Arial"/>
              <a:sym typeface="Arial"/>
            </a:endParaRPr>
          </a:p>
        </p:txBody>
      </p:sp>
      <p:sp>
        <p:nvSpPr>
          <p:cNvPr id="651" name="Google Shape;651;p29"/>
          <p:cNvSpPr txBox="1"/>
          <p:nvPr/>
        </p:nvSpPr>
        <p:spPr>
          <a:xfrm>
            <a:off x="8355330" y="6180455"/>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11.power PCB</a:t>
            </a:r>
            <a:endParaRPr sz="1800">
              <a:solidFill>
                <a:schemeClr val="dk1"/>
              </a:solidFill>
              <a:latin typeface="Arial"/>
              <a:ea typeface="Arial"/>
              <a:cs typeface="Arial"/>
              <a:sym typeface="Arial"/>
            </a:endParaRPr>
          </a:p>
        </p:txBody>
      </p:sp>
      <p:sp>
        <p:nvSpPr>
          <p:cNvPr id="652" name="Google Shape;652;p29"/>
          <p:cNvSpPr txBox="1"/>
          <p:nvPr/>
        </p:nvSpPr>
        <p:spPr>
          <a:xfrm>
            <a:off x="118745" y="120015"/>
            <a:ext cx="812292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12、disassembly of the main PCB box：</a:t>
            </a:r>
            <a:endParaRPr b="1" sz="1800">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3"/>
          <p:cNvSpPr txBox="1"/>
          <p:nvPr/>
        </p:nvSpPr>
        <p:spPr>
          <a:xfrm>
            <a:off x="3624580" y="365760"/>
            <a:ext cx="5117465" cy="4603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2400" u="none" cap="none" strike="noStrike">
                <a:solidFill>
                  <a:srgbClr val="2E75B5"/>
                </a:solidFill>
                <a:latin typeface="Arial"/>
                <a:ea typeface="Arial"/>
                <a:cs typeface="Arial"/>
                <a:sym typeface="Arial"/>
              </a:rPr>
              <a:t>二、Massage chair tools and use</a:t>
            </a:r>
            <a:endParaRPr b="1" i="0" sz="2400" u="none" cap="none" strike="noStrike">
              <a:solidFill>
                <a:srgbClr val="2E75B5"/>
              </a:solidFill>
              <a:latin typeface="Arial"/>
              <a:ea typeface="Arial"/>
              <a:cs typeface="Arial"/>
              <a:sym typeface="Arial"/>
            </a:endParaRPr>
          </a:p>
        </p:txBody>
      </p:sp>
      <p:sp>
        <p:nvSpPr>
          <p:cNvPr id="107" name="Google Shape;107;p3"/>
          <p:cNvSpPr txBox="1"/>
          <p:nvPr/>
        </p:nvSpPr>
        <p:spPr>
          <a:xfrm>
            <a:off x="354965" y="662940"/>
            <a:ext cx="145351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chemeClr val="dk1"/>
                </a:solidFill>
                <a:latin typeface="Arial"/>
                <a:ea typeface="Arial"/>
                <a:cs typeface="Arial"/>
                <a:sym typeface="Arial"/>
              </a:rPr>
              <a:t>1.tools</a:t>
            </a:r>
            <a:endParaRPr b="1" sz="1800">
              <a:solidFill>
                <a:schemeClr val="dk1"/>
              </a:solidFill>
              <a:latin typeface="Arial"/>
              <a:ea typeface="Arial"/>
              <a:cs typeface="Arial"/>
              <a:sym typeface="Arial"/>
            </a:endParaRPr>
          </a:p>
        </p:txBody>
      </p:sp>
      <p:pic>
        <p:nvPicPr>
          <p:cNvPr id="108" name="Google Shape;108;p3"/>
          <p:cNvPicPr preferRelativeResize="0"/>
          <p:nvPr/>
        </p:nvPicPr>
        <p:blipFill rotWithShape="1">
          <a:blip r:embed="rId3">
            <a:alphaModFix/>
          </a:blip>
          <a:srcRect b="0" l="0" r="0" t="0"/>
          <a:stretch/>
        </p:blipFill>
        <p:spPr>
          <a:xfrm>
            <a:off x="1367790" y="1301750"/>
            <a:ext cx="9434195" cy="48641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30"/>
          <p:cNvSpPr txBox="1"/>
          <p:nvPr/>
        </p:nvSpPr>
        <p:spPr>
          <a:xfrm>
            <a:off x="118745" y="120015"/>
            <a:ext cx="709739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13、disassembly of the actuator：</a:t>
            </a:r>
            <a:endParaRPr b="1" sz="1800">
              <a:solidFill>
                <a:schemeClr val="dk1"/>
              </a:solidFill>
              <a:latin typeface="Arial"/>
              <a:ea typeface="Arial"/>
              <a:cs typeface="Arial"/>
              <a:sym typeface="Arial"/>
            </a:endParaRPr>
          </a:p>
        </p:txBody>
      </p:sp>
      <p:pic>
        <p:nvPicPr>
          <p:cNvPr id="658" name="Google Shape;658;p30"/>
          <p:cNvPicPr preferRelativeResize="0"/>
          <p:nvPr/>
        </p:nvPicPr>
        <p:blipFill rotWithShape="1">
          <a:blip r:embed="rId3">
            <a:alphaModFix/>
          </a:blip>
          <a:srcRect b="0" l="0" r="0" t="0"/>
          <a:stretch/>
        </p:blipFill>
        <p:spPr>
          <a:xfrm>
            <a:off x="271780" y="648970"/>
            <a:ext cx="3094990" cy="2446655"/>
          </a:xfrm>
          <a:prstGeom prst="rect">
            <a:avLst/>
          </a:prstGeom>
          <a:noFill/>
          <a:ln>
            <a:noFill/>
          </a:ln>
        </p:spPr>
      </p:pic>
      <p:pic>
        <p:nvPicPr>
          <p:cNvPr id="659" name="Google Shape;659;p30"/>
          <p:cNvPicPr preferRelativeResize="0"/>
          <p:nvPr/>
        </p:nvPicPr>
        <p:blipFill rotWithShape="1">
          <a:blip r:embed="rId4">
            <a:alphaModFix/>
          </a:blip>
          <a:srcRect b="0" l="0" r="0" t="0"/>
          <a:stretch/>
        </p:blipFill>
        <p:spPr>
          <a:xfrm>
            <a:off x="4347845" y="648335"/>
            <a:ext cx="3200400" cy="2447290"/>
          </a:xfrm>
          <a:prstGeom prst="rect">
            <a:avLst/>
          </a:prstGeom>
          <a:noFill/>
          <a:ln>
            <a:noFill/>
          </a:ln>
        </p:spPr>
      </p:pic>
      <p:pic>
        <p:nvPicPr>
          <p:cNvPr id="660" name="Google Shape;660;p30"/>
          <p:cNvPicPr preferRelativeResize="0"/>
          <p:nvPr/>
        </p:nvPicPr>
        <p:blipFill rotWithShape="1">
          <a:blip r:embed="rId5">
            <a:alphaModFix/>
          </a:blip>
          <a:srcRect b="0" l="0" r="0" t="0"/>
          <a:stretch/>
        </p:blipFill>
        <p:spPr>
          <a:xfrm>
            <a:off x="414020" y="3649345"/>
            <a:ext cx="3089275" cy="2428875"/>
          </a:xfrm>
          <a:prstGeom prst="rect">
            <a:avLst/>
          </a:prstGeom>
          <a:noFill/>
          <a:ln>
            <a:noFill/>
          </a:ln>
        </p:spPr>
      </p:pic>
      <p:pic>
        <p:nvPicPr>
          <p:cNvPr id="661" name="Google Shape;661;p30"/>
          <p:cNvPicPr preferRelativeResize="0"/>
          <p:nvPr/>
        </p:nvPicPr>
        <p:blipFill rotWithShape="1">
          <a:blip r:embed="rId6">
            <a:alphaModFix/>
          </a:blip>
          <a:srcRect b="0" l="0" r="0" t="0"/>
          <a:stretch/>
        </p:blipFill>
        <p:spPr>
          <a:xfrm>
            <a:off x="8248650" y="648970"/>
            <a:ext cx="3311525" cy="2482215"/>
          </a:xfrm>
          <a:prstGeom prst="rect">
            <a:avLst/>
          </a:prstGeom>
          <a:noFill/>
          <a:ln>
            <a:noFill/>
          </a:ln>
        </p:spPr>
      </p:pic>
      <p:sp>
        <p:nvSpPr>
          <p:cNvPr id="662" name="Google Shape;662;p30"/>
          <p:cNvSpPr txBox="1"/>
          <p:nvPr/>
        </p:nvSpPr>
        <p:spPr>
          <a:xfrm>
            <a:off x="0" y="3131185"/>
            <a:ext cx="3576320" cy="30670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1.Rollover massage chair</a:t>
            </a:r>
            <a:endParaRPr sz="1400">
              <a:solidFill>
                <a:schemeClr val="dk1"/>
              </a:solidFill>
              <a:latin typeface="Arial"/>
              <a:ea typeface="Arial"/>
              <a:cs typeface="Arial"/>
              <a:sym typeface="Arial"/>
            </a:endParaRPr>
          </a:p>
        </p:txBody>
      </p:sp>
      <p:sp>
        <p:nvSpPr>
          <p:cNvPr id="663" name="Google Shape;663;p30"/>
          <p:cNvSpPr txBox="1"/>
          <p:nvPr/>
        </p:nvSpPr>
        <p:spPr>
          <a:xfrm>
            <a:off x="4124325" y="3140710"/>
            <a:ext cx="3576320" cy="52197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2.Disconnect the terminals and pull out the pins at the front and rear ends</a:t>
            </a:r>
            <a:endParaRPr sz="1400">
              <a:solidFill>
                <a:schemeClr val="dk1"/>
              </a:solidFill>
              <a:latin typeface="Arial"/>
              <a:ea typeface="Arial"/>
              <a:cs typeface="Arial"/>
              <a:sym typeface="Arial"/>
            </a:endParaRPr>
          </a:p>
        </p:txBody>
      </p:sp>
      <p:grpSp>
        <p:nvGrpSpPr>
          <p:cNvPr id="664" name="Google Shape;664;p30"/>
          <p:cNvGrpSpPr/>
          <p:nvPr/>
        </p:nvGrpSpPr>
        <p:grpSpPr>
          <a:xfrm>
            <a:off x="4347210" y="3662680"/>
            <a:ext cx="3201072" cy="2324735"/>
            <a:chOff x="587" y="5832"/>
            <a:chExt cx="4767" cy="3602"/>
          </a:xfrm>
        </p:grpSpPr>
        <p:pic>
          <p:nvPicPr>
            <p:cNvPr id="665" name="Google Shape;665;p30"/>
            <p:cNvPicPr preferRelativeResize="0"/>
            <p:nvPr/>
          </p:nvPicPr>
          <p:blipFill rotWithShape="1">
            <a:blip r:embed="rId7">
              <a:alphaModFix/>
            </a:blip>
            <a:srcRect b="0" l="0" r="0" t="0"/>
            <a:stretch/>
          </p:blipFill>
          <p:spPr>
            <a:xfrm>
              <a:off x="587" y="5832"/>
              <a:ext cx="4767" cy="3602"/>
            </a:xfrm>
            <a:prstGeom prst="rect">
              <a:avLst/>
            </a:prstGeom>
            <a:noFill/>
            <a:ln>
              <a:noFill/>
            </a:ln>
          </p:spPr>
        </p:pic>
        <p:sp>
          <p:nvSpPr>
            <p:cNvPr id="666" name="Google Shape;666;p30"/>
            <p:cNvSpPr/>
            <p:nvPr/>
          </p:nvSpPr>
          <p:spPr>
            <a:xfrm>
              <a:off x="2620" y="6382"/>
              <a:ext cx="1529" cy="1323"/>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pic>
        <p:nvPicPr>
          <p:cNvPr id="667" name="Google Shape;667;p30"/>
          <p:cNvPicPr preferRelativeResize="0"/>
          <p:nvPr/>
        </p:nvPicPr>
        <p:blipFill rotWithShape="1">
          <a:blip r:embed="rId8">
            <a:alphaModFix/>
          </a:blip>
          <a:srcRect b="0" l="0" r="0" t="0"/>
          <a:stretch/>
        </p:blipFill>
        <p:spPr>
          <a:xfrm>
            <a:off x="8248333" y="3662363"/>
            <a:ext cx="3222625" cy="2415540"/>
          </a:xfrm>
          <a:prstGeom prst="rect">
            <a:avLst/>
          </a:prstGeom>
          <a:noFill/>
          <a:ln>
            <a:noFill/>
          </a:ln>
        </p:spPr>
      </p:pic>
      <p:sp>
        <p:nvSpPr>
          <p:cNvPr id="668" name="Google Shape;668;p30"/>
          <p:cNvSpPr txBox="1"/>
          <p:nvPr/>
        </p:nvSpPr>
        <p:spPr>
          <a:xfrm>
            <a:off x="8072120" y="3131185"/>
            <a:ext cx="3576320" cy="30670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3.Remove the inverted push rod</a:t>
            </a:r>
            <a:endParaRPr sz="1400">
              <a:solidFill>
                <a:schemeClr val="dk1"/>
              </a:solidFill>
              <a:latin typeface="Arial"/>
              <a:ea typeface="Arial"/>
              <a:cs typeface="Arial"/>
              <a:sym typeface="Arial"/>
            </a:endParaRPr>
          </a:p>
        </p:txBody>
      </p:sp>
      <p:sp>
        <p:nvSpPr>
          <p:cNvPr id="669" name="Google Shape;669;p30"/>
          <p:cNvSpPr txBox="1"/>
          <p:nvPr/>
        </p:nvSpPr>
        <p:spPr>
          <a:xfrm>
            <a:off x="118745" y="6101080"/>
            <a:ext cx="3576320" cy="52197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4.Remove the pins and screws and disassemble the adapter box cover</a:t>
            </a:r>
            <a:endParaRPr sz="1400">
              <a:solidFill>
                <a:schemeClr val="dk1"/>
              </a:solidFill>
              <a:latin typeface="Arial"/>
              <a:ea typeface="Arial"/>
              <a:cs typeface="Arial"/>
              <a:sym typeface="Arial"/>
            </a:endParaRPr>
          </a:p>
        </p:txBody>
      </p:sp>
      <p:sp>
        <p:nvSpPr>
          <p:cNvPr id="670" name="Google Shape;670;p30"/>
          <p:cNvSpPr txBox="1"/>
          <p:nvPr/>
        </p:nvSpPr>
        <p:spPr>
          <a:xfrm>
            <a:off x="4159250" y="6113780"/>
            <a:ext cx="3576320" cy="30670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5.Pull off the flat push rod terminal</a:t>
            </a:r>
            <a:endParaRPr sz="1400">
              <a:solidFill>
                <a:schemeClr val="dk1"/>
              </a:solidFill>
              <a:latin typeface="Arial"/>
              <a:ea typeface="Arial"/>
              <a:cs typeface="Arial"/>
              <a:sym typeface="Arial"/>
            </a:endParaRPr>
          </a:p>
        </p:txBody>
      </p:sp>
      <p:sp>
        <p:nvSpPr>
          <p:cNvPr id="671" name="Google Shape;671;p30"/>
          <p:cNvSpPr txBox="1"/>
          <p:nvPr/>
        </p:nvSpPr>
        <p:spPr>
          <a:xfrm>
            <a:off x="8072120" y="6129655"/>
            <a:ext cx="3576320" cy="30670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6.Remove the flat push rod</a:t>
            </a:r>
            <a:endParaRPr sz="1400">
              <a:solidFill>
                <a:schemeClr val="dk1"/>
              </a:solidFill>
              <a:latin typeface="Arial"/>
              <a:ea typeface="Arial"/>
              <a:cs typeface="Arial"/>
              <a:sym typeface="Arial"/>
            </a:endParaRPr>
          </a:p>
        </p:txBody>
      </p:sp>
      <p:sp>
        <p:nvSpPr>
          <p:cNvPr id="672" name="Google Shape;672;p30"/>
          <p:cNvSpPr/>
          <p:nvPr/>
        </p:nvSpPr>
        <p:spPr>
          <a:xfrm>
            <a:off x="4995545" y="1311275"/>
            <a:ext cx="234950" cy="295275"/>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73" name="Google Shape;673;p30"/>
          <p:cNvSpPr/>
          <p:nvPr/>
        </p:nvSpPr>
        <p:spPr>
          <a:xfrm>
            <a:off x="6167120" y="1438275"/>
            <a:ext cx="234950" cy="295275"/>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74" name="Google Shape;674;p30"/>
          <p:cNvSpPr/>
          <p:nvPr/>
        </p:nvSpPr>
        <p:spPr>
          <a:xfrm>
            <a:off x="6024880" y="2032000"/>
            <a:ext cx="714375" cy="50165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75" name="Google Shape;675;p30"/>
          <p:cNvSpPr/>
          <p:nvPr/>
        </p:nvSpPr>
        <p:spPr>
          <a:xfrm>
            <a:off x="681990" y="4920615"/>
            <a:ext cx="169545" cy="332740"/>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676" name="Google Shape;676;p30"/>
          <p:cNvSpPr/>
          <p:nvPr/>
        </p:nvSpPr>
        <p:spPr>
          <a:xfrm>
            <a:off x="2434590" y="4799965"/>
            <a:ext cx="417195" cy="206375"/>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677" name="Google Shape;677;p30"/>
          <p:cNvSpPr/>
          <p:nvPr/>
        </p:nvSpPr>
        <p:spPr>
          <a:xfrm>
            <a:off x="2390775" y="5088255"/>
            <a:ext cx="417195" cy="206375"/>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678" name="Google Shape;678;p30"/>
          <p:cNvSpPr/>
          <p:nvPr/>
        </p:nvSpPr>
        <p:spPr>
          <a:xfrm>
            <a:off x="2066290" y="5314315"/>
            <a:ext cx="687705" cy="66675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31"/>
          <p:cNvSpPr txBox="1"/>
          <p:nvPr>
            <p:ph idx="12" type="sldNum"/>
          </p:nvPr>
        </p:nvSpPr>
        <p:spPr>
          <a:xfrm>
            <a:off x="9410610" y="6548657"/>
            <a:ext cx="2700000" cy="316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第</a:t>
            </a:r>
            <a:fld id="{00000000-1234-1234-1234-123412341234}" type="slidenum">
              <a:rPr lang="en-US"/>
              <a:t>‹#›</a:t>
            </a:fld>
            <a:r>
              <a:rPr lang="en-US"/>
              <a:t>页</a:t>
            </a:r>
            <a:endParaRPr/>
          </a:p>
        </p:txBody>
      </p:sp>
      <p:pic>
        <p:nvPicPr>
          <p:cNvPr descr="IMG20241227090021" id="684" name="Google Shape;684;p31"/>
          <p:cNvPicPr preferRelativeResize="0"/>
          <p:nvPr/>
        </p:nvPicPr>
        <p:blipFill rotWithShape="1">
          <a:blip r:embed="rId3">
            <a:alphaModFix/>
          </a:blip>
          <a:srcRect b="0" l="0" r="0" t="0"/>
          <a:stretch/>
        </p:blipFill>
        <p:spPr>
          <a:xfrm>
            <a:off x="4231640" y="591185"/>
            <a:ext cx="3354705" cy="2428875"/>
          </a:xfrm>
          <a:prstGeom prst="rect">
            <a:avLst/>
          </a:prstGeom>
          <a:noFill/>
          <a:ln>
            <a:noFill/>
          </a:ln>
        </p:spPr>
      </p:pic>
      <p:sp>
        <p:nvSpPr>
          <p:cNvPr id="685" name="Google Shape;685;p31"/>
          <p:cNvSpPr txBox="1"/>
          <p:nvPr/>
        </p:nvSpPr>
        <p:spPr>
          <a:xfrm>
            <a:off x="118745" y="120015"/>
            <a:ext cx="367919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13、推杆拆卸说明：</a:t>
            </a:r>
            <a:endParaRPr b="1" sz="1800">
              <a:solidFill>
                <a:schemeClr val="dk1"/>
              </a:solidFill>
              <a:latin typeface="Arial"/>
              <a:ea typeface="Arial"/>
              <a:cs typeface="Arial"/>
              <a:sym typeface="Arial"/>
            </a:endParaRPr>
          </a:p>
        </p:txBody>
      </p:sp>
      <p:pic>
        <p:nvPicPr>
          <p:cNvPr id="686" name="Google Shape;686;p31"/>
          <p:cNvPicPr preferRelativeResize="0"/>
          <p:nvPr/>
        </p:nvPicPr>
        <p:blipFill rotWithShape="1">
          <a:blip r:embed="rId4">
            <a:alphaModFix/>
          </a:blip>
          <a:srcRect b="0" l="0" r="0" t="0"/>
          <a:stretch/>
        </p:blipFill>
        <p:spPr>
          <a:xfrm>
            <a:off x="414020" y="591185"/>
            <a:ext cx="3089275" cy="2428875"/>
          </a:xfrm>
          <a:prstGeom prst="rect">
            <a:avLst/>
          </a:prstGeom>
          <a:noFill/>
          <a:ln>
            <a:noFill/>
          </a:ln>
        </p:spPr>
      </p:pic>
      <p:sp>
        <p:nvSpPr>
          <p:cNvPr id="687" name="Google Shape;687;p31"/>
          <p:cNvSpPr/>
          <p:nvPr/>
        </p:nvSpPr>
        <p:spPr>
          <a:xfrm>
            <a:off x="742950" y="1454785"/>
            <a:ext cx="192405" cy="281305"/>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88" name="Google Shape;688;p31"/>
          <p:cNvSpPr/>
          <p:nvPr/>
        </p:nvSpPr>
        <p:spPr>
          <a:xfrm>
            <a:off x="1760855" y="1691640"/>
            <a:ext cx="192405" cy="281305"/>
          </a:xfrm>
          <a:prstGeom prst="rect">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89" name="Google Shape;689;p31"/>
          <p:cNvSpPr/>
          <p:nvPr/>
        </p:nvSpPr>
        <p:spPr>
          <a:xfrm>
            <a:off x="1358900" y="1361440"/>
            <a:ext cx="372110" cy="32385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90" name="Google Shape;690;p31"/>
          <p:cNvSpPr txBox="1"/>
          <p:nvPr/>
        </p:nvSpPr>
        <p:spPr>
          <a:xfrm>
            <a:off x="118745" y="3020060"/>
            <a:ext cx="3576320" cy="645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7.Remove the front and rear pins and disconnect the terminal</a:t>
            </a:r>
            <a:endParaRPr sz="1800">
              <a:solidFill>
                <a:schemeClr val="dk1"/>
              </a:solidFill>
              <a:latin typeface="Arial"/>
              <a:ea typeface="Arial"/>
              <a:cs typeface="Arial"/>
              <a:sym typeface="Arial"/>
            </a:endParaRPr>
          </a:p>
        </p:txBody>
      </p:sp>
      <p:sp>
        <p:nvSpPr>
          <p:cNvPr id="691" name="Google Shape;691;p31"/>
          <p:cNvSpPr txBox="1"/>
          <p:nvPr/>
        </p:nvSpPr>
        <p:spPr>
          <a:xfrm>
            <a:off x="4121150" y="3020060"/>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8.Remove calf push rod</a:t>
            </a:r>
            <a:endParaRPr sz="1800">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sp>
        <p:nvSpPr>
          <p:cNvPr id="696" name="Google Shape;696;p32"/>
          <p:cNvSpPr txBox="1"/>
          <p:nvPr>
            <p:ph idx="12" type="sldNum"/>
          </p:nvPr>
        </p:nvSpPr>
        <p:spPr>
          <a:xfrm>
            <a:off x="9410610" y="6548657"/>
            <a:ext cx="2700000" cy="316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第</a:t>
            </a:r>
            <a:fld id="{00000000-1234-1234-1234-123412341234}" type="slidenum">
              <a:rPr lang="en-US"/>
              <a:t>‹#›</a:t>
            </a:fld>
            <a:r>
              <a:rPr lang="en-US"/>
              <a:t>页</a:t>
            </a:r>
            <a:endParaRPr/>
          </a:p>
        </p:txBody>
      </p:sp>
      <p:sp>
        <p:nvSpPr>
          <p:cNvPr id="697" name="Google Shape;697;p32"/>
          <p:cNvSpPr txBox="1"/>
          <p:nvPr/>
        </p:nvSpPr>
        <p:spPr>
          <a:xfrm>
            <a:off x="118745" y="120015"/>
            <a:ext cx="907923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14、Internal disassembly instructions for the calf assembly：</a:t>
            </a:r>
            <a:endParaRPr b="1" sz="1800">
              <a:solidFill>
                <a:schemeClr val="dk1"/>
              </a:solidFill>
              <a:latin typeface="Arial"/>
              <a:ea typeface="Arial"/>
              <a:cs typeface="Arial"/>
              <a:sym typeface="Arial"/>
            </a:endParaRPr>
          </a:p>
        </p:txBody>
      </p:sp>
      <p:pic>
        <p:nvPicPr>
          <p:cNvPr id="698" name="Google Shape;698;p32"/>
          <p:cNvPicPr preferRelativeResize="0"/>
          <p:nvPr/>
        </p:nvPicPr>
        <p:blipFill rotWithShape="1">
          <a:blip r:embed="rId3">
            <a:alphaModFix/>
          </a:blip>
          <a:srcRect b="0" l="0" r="0" t="0"/>
          <a:stretch/>
        </p:blipFill>
        <p:spPr>
          <a:xfrm>
            <a:off x="118745" y="488315"/>
            <a:ext cx="3187700" cy="2458720"/>
          </a:xfrm>
          <a:prstGeom prst="rect">
            <a:avLst/>
          </a:prstGeom>
          <a:noFill/>
          <a:ln>
            <a:noFill/>
          </a:ln>
        </p:spPr>
      </p:pic>
      <p:pic>
        <p:nvPicPr>
          <p:cNvPr id="699" name="Google Shape;699;p32"/>
          <p:cNvPicPr preferRelativeResize="0"/>
          <p:nvPr/>
        </p:nvPicPr>
        <p:blipFill rotWithShape="1">
          <a:blip r:embed="rId4">
            <a:alphaModFix/>
          </a:blip>
          <a:srcRect b="0" l="0" r="0" t="0"/>
          <a:stretch/>
        </p:blipFill>
        <p:spPr>
          <a:xfrm>
            <a:off x="4202430" y="487680"/>
            <a:ext cx="3100070" cy="2459355"/>
          </a:xfrm>
          <a:prstGeom prst="rect">
            <a:avLst/>
          </a:prstGeom>
          <a:noFill/>
          <a:ln>
            <a:noFill/>
          </a:ln>
        </p:spPr>
      </p:pic>
      <p:pic>
        <p:nvPicPr>
          <p:cNvPr id="700" name="Google Shape;700;p32"/>
          <p:cNvPicPr preferRelativeResize="0"/>
          <p:nvPr/>
        </p:nvPicPr>
        <p:blipFill rotWithShape="1">
          <a:blip r:embed="rId5">
            <a:alphaModFix/>
          </a:blip>
          <a:srcRect b="0" l="0" r="0" t="0"/>
          <a:stretch/>
        </p:blipFill>
        <p:spPr>
          <a:xfrm>
            <a:off x="118745" y="3601085"/>
            <a:ext cx="3288665" cy="2458085"/>
          </a:xfrm>
          <a:prstGeom prst="rect">
            <a:avLst/>
          </a:prstGeom>
          <a:noFill/>
          <a:ln>
            <a:noFill/>
          </a:ln>
        </p:spPr>
      </p:pic>
      <p:pic>
        <p:nvPicPr>
          <p:cNvPr id="701" name="Google Shape;701;p32"/>
          <p:cNvPicPr preferRelativeResize="0"/>
          <p:nvPr/>
        </p:nvPicPr>
        <p:blipFill rotWithShape="1">
          <a:blip r:embed="rId6">
            <a:alphaModFix/>
          </a:blip>
          <a:srcRect b="0" l="0" r="0" t="0"/>
          <a:stretch/>
        </p:blipFill>
        <p:spPr>
          <a:xfrm>
            <a:off x="8601710" y="488950"/>
            <a:ext cx="3006725" cy="2458085"/>
          </a:xfrm>
          <a:prstGeom prst="rect">
            <a:avLst/>
          </a:prstGeom>
          <a:noFill/>
          <a:ln>
            <a:noFill/>
          </a:ln>
        </p:spPr>
      </p:pic>
      <p:pic>
        <p:nvPicPr>
          <p:cNvPr id="702" name="Google Shape;702;p32"/>
          <p:cNvPicPr preferRelativeResize="0"/>
          <p:nvPr/>
        </p:nvPicPr>
        <p:blipFill rotWithShape="1">
          <a:blip r:embed="rId7">
            <a:alphaModFix/>
          </a:blip>
          <a:srcRect b="0" l="0" r="0" t="0"/>
          <a:stretch/>
        </p:blipFill>
        <p:spPr>
          <a:xfrm>
            <a:off x="4563745" y="3607435"/>
            <a:ext cx="2377440" cy="2451735"/>
          </a:xfrm>
          <a:prstGeom prst="rect">
            <a:avLst/>
          </a:prstGeom>
          <a:noFill/>
          <a:ln>
            <a:noFill/>
          </a:ln>
        </p:spPr>
      </p:pic>
      <p:pic>
        <p:nvPicPr>
          <p:cNvPr id="703" name="Google Shape;703;p32"/>
          <p:cNvPicPr preferRelativeResize="0"/>
          <p:nvPr/>
        </p:nvPicPr>
        <p:blipFill rotWithShape="1">
          <a:blip r:embed="rId8">
            <a:alphaModFix/>
          </a:blip>
          <a:srcRect b="0" l="0" r="0" t="0"/>
          <a:stretch/>
        </p:blipFill>
        <p:spPr>
          <a:xfrm>
            <a:off x="8646160" y="3607435"/>
            <a:ext cx="2962275" cy="2451735"/>
          </a:xfrm>
          <a:prstGeom prst="rect">
            <a:avLst/>
          </a:prstGeom>
          <a:noFill/>
          <a:ln>
            <a:noFill/>
          </a:ln>
        </p:spPr>
      </p:pic>
      <p:sp>
        <p:nvSpPr>
          <p:cNvPr id="704" name="Google Shape;704;p32"/>
          <p:cNvSpPr/>
          <p:nvPr/>
        </p:nvSpPr>
        <p:spPr>
          <a:xfrm>
            <a:off x="704850" y="882015"/>
            <a:ext cx="203200" cy="15557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05" name="Google Shape;705;p32"/>
          <p:cNvSpPr/>
          <p:nvPr/>
        </p:nvSpPr>
        <p:spPr>
          <a:xfrm>
            <a:off x="723900" y="1821815"/>
            <a:ext cx="203200" cy="15557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06" name="Google Shape;706;p32"/>
          <p:cNvSpPr/>
          <p:nvPr/>
        </p:nvSpPr>
        <p:spPr>
          <a:xfrm>
            <a:off x="2895600" y="818515"/>
            <a:ext cx="203200" cy="15557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07" name="Google Shape;707;p32"/>
          <p:cNvSpPr/>
          <p:nvPr/>
        </p:nvSpPr>
        <p:spPr>
          <a:xfrm>
            <a:off x="2978150" y="1704340"/>
            <a:ext cx="203200" cy="15557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08" name="Google Shape;708;p32"/>
          <p:cNvSpPr/>
          <p:nvPr/>
        </p:nvSpPr>
        <p:spPr>
          <a:xfrm>
            <a:off x="1974850" y="2025015"/>
            <a:ext cx="203200" cy="15557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09" name="Google Shape;709;p32"/>
          <p:cNvSpPr/>
          <p:nvPr/>
        </p:nvSpPr>
        <p:spPr>
          <a:xfrm>
            <a:off x="2070100" y="1859915"/>
            <a:ext cx="203200" cy="15557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10" name="Google Shape;710;p32"/>
          <p:cNvSpPr/>
          <p:nvPr/>
        </p:nvSpPr>
        <p:spPr>
          <a:xfrm>
            <a:off x="1866900" y="1869440"/>
            <a:ext cx="203200" cy="15557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11" name="Google Shape;711;p32"/>
          <p:cNvSpPr/>
          <p:nvPr/>
        </p:nvSpPr>
        <p:spPr>
          <a:xfrm>
            <a:off x="2197100" y="818515"/>
            <a:ext cx="203200" cy="15557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12" name="Google Shape;712;p32"/>
          <p:cNvSpPr/>
          <p:nvPr/>
        </p:nvSpPr>
        <p:spPr>
          <a:xfrm>
            <a:off x="1438275" y="818515"/>
            <a:ext cx="203200" cy="15557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13" name="Google Shape;713;p32"/>
          <p:cNvSpPr/>
          <p:nvPr/>
        </p:nvSpPr>
        <p:spPr>
          <a:xfrm>
            <a:off x="1800225" y="907415"/>
            <a:ext cx="203200" cy="15557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14" name="Google Shape;714;p32"/>
          <p:cNvSpPr/>
          <p:nvPr/>
        </p:nvSpPr>
        <p:spPr>
          <a:xfrm>
            <a:off x="2003425" y="907415"/>
            <a:ext cx="203200" cy="15557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15" name="Google Shape;715;p32"/>
          <p:cNvSpPr txBox="1"/>
          <p:nvPr/>
        </p:nvSpPr>
        <p:spPr>
          <a:xfrm>
            <a:off x="118745" y="3001010"/>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1.Remove baffle</a:t>
            </a:r>
            <a:endParaRPr sz="1800">
              <a:solidFill>
                <a:schemeClr val="dk1"/>
              </a:solidFill>
              <a:latin typeface="Arial"/>
              <a:ea typeface="Arial"/>
              <a:cs typeface="Arial"/>
              <a:sym typeface="Arial"/>
            </a:endParaRPr>
          </a:p>
        </p:txBody>
      </p:sp>
      <p:sp>
        <p:nvSpPr>
          <p:cNvPr id="716" name="Google Shape;716;p32"/>
          <p:cNvSpPr txBox="1"/>
          <p:nvPr/>
        </p:nvSpPr>
        <p:spPr>
          <a:xfrm>
            <a:off x="3797935" y="3001010"/>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2.The baffle was removed</a:t>
            </a:r>
            <a:endParaRPr sz="1800">
              <a:solidFill>
                <a:schemeClr val="dk1"/>
              </a:solidFill>
              <a:latin typeface="Arial"/>
              <a:ea typeface="Arial"/>
              <a:cs typeface="Arial"/>
              <a:sym typeface="Arial"/>
            </a:endParaRPr>
          </a:p>
        </p:txBody>
      </p:sp>
      <p:sp>
        <p:nvSpPr>
          <p:cNvPr id="717" name="Google Shape;717;p32"/>
          <p:cNvSpPr txBox="1"/>
          <p:nvPr/>
        </p:nvSpPr>
        <p:spPr>
          <a:xfrm>
            <a:off x="8406130" y="2947035"/>
            <a:ext cx="3576320" cy="645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3.Unzip the zipper and remove the 3 screws</a:t>
            </a:r>
            <a:endParaRPr sz="1800">
              <a:solidFill>
                <a:schemeClr val="dk1"/>
              </a:solidFill>
              <a:latin typeface="Arial"/>
              <a:ea typeface="Arial"/>
              <a:cs typeface="Arial"/>
              <a:sym typeface="Arial"/>
            </a:endParaRPr>
          </a:p>
        </p:txBody>
      </p:sp>
      <p:sp>
        <p:nvSpPr>
          <p:cNvPr id="718" name="Google Shape;718;p32"/>
          <p:cNvSpPr txBox="1"/>
          <p:nvPr/>
        </p:nvSpPr>
        <p:spPr>
          <a:xfrm>
            <a:off x="0" y="6059170"/>
            <a:ext cx="3576320" cy="645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4.Unzip the zipper and remove the 3 screws</a:t>
            </a:r>
            <a:endParaRPr sz="1800">
              <a:solidFill>
                <a:schemeClr val="dk1"/>
              </a:solidFill>
              <a:latin typeface="Arial"/>
              <a:ea typeface="Arial"/>
              <a:cs typeface="Arial"/>
              <a:sym typeface="Arial"/>
            </a:endParaRPr>
          </a:p>
        </p:txBody>
      </p:sp>
      <p:sp>
        <p:nvSpPr>
          <p:cNvPr id="719" name="Google Shape;719;p32"/>
          <p:cNvSpPr txBox="1"/>
          <p:nvPr/>
        </p:nvSpPr>
        <p:spPr>
          <a:xfrm>
            <a:off x="3797935" y="6059170"/>
            <a:ext cx="3922395" cy="645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5.Break open the side plate shell and pull out the anti-pinch terminal</a:t>
            </a:r>
            <a:endParaRPr sz="1800">
              <a:solidFill>
                <a:schemeClr val="dk1"/>
              </a:solidFill>
              <a:latin typeface="Arial"/>
              <a:ea typeface="Arial"/>
              <a:cs typeface="Arial"/>
              <a:sym typeface="Arial"/>
            </a:endParaRPr>
          </a:p>
        </p:txBody>
      </p:sp>
      <p:sp>
        <p:nvSpPr>
          <p:cNvPr id="720" name="Google Shape;720;p32"/>
          <p:cNvSpPr txBox="1"/>
          <p:nvPr/>
        </p:nvSpPr>
        <p:spPr>
          <a:xfrm>
            <a:off x="8096885" y="6059170"/>
            <a:ext cx="3796030" cy="645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6.Break open the side plate shell and pull out the anti-pinch terminal</a:t>
            </a:r>
            <a:endParaRPr sz="1800">
              <a:solidFill>
                <a:schemeClr val="dk1"/>
              </a:solidFill>
              <a:latin typeface="Arial"/>
              <a:ea typeface="Arial"/>
              <a:cs typeface="Arial"/>
              <a:sym typeface="Arial"/>
            </a:endParaRPr>
          </a:p>
        </p:txBody>
      </p:sp>
      <p:sp>
        <p:nvSpPr>
          <p:cNvPr id="721" name="Google Shape;721;p32"/>
          <p:cNvSpPr/>
          <p:nvPr/>
        </p:nvSpPr>
        <p:spPr>
          <a:xfrm>
            <a:off x="9843135" y="2484755"/>
            <a:ext cx="148590" cy="14351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22" name="Google Shape;722;p32"/>
          <p:cNvSpPr/>
          <p:nvPr/>
        </p:nvSpPr>
        <p:spPr>
          <a:xfrm>
            <a:off x="10119995" y="830580"/>
            <a:ext cx="148590" cy="14351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23" name="Google Shape;723;p32"/>
          <p:cNvSpPr/>
          <p:nvPr/>
        </p:nvSpPr>
        <p:spPr>
          <a:xfrm>
            <a:off x="9694545" y="1428115"/>
            <a:ext cx="148590" cy="14351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24" name="Google Shape;724;p32"/>
          <p:cNvSpPr/>
          <p:nvPr/>
        </p:nvSpPr>
        <p:spPr>
          <a:xfrm>
            <a:off x="2661285" y="4309110"/>
            <a:ext cx="148590" cy="14351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25" name="Google Shape;725;p32"/>
          <p:cNvSpPr/>
          <p:nvPr/>
        </p:nvSpPr>
        <p:spPr>
          <a:xfrm>
            <a:off x="2178050" y="5231765"/>
            <a:ext cx="148590" cy="14351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26" name="Google Shape;726;p32"/>
          <p:cNvSpPr/>
          <p:nvPr/>
        </p:nvSpPr>
        <p:spPr>
          <a:xfrm>
            <a:off x="2562860" y="3923665"/>
            <a:ext cx="157480" cy="16002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0" name="Shape 730"/>
        <p:cNvGrpSpPr/>
        <p:nvPr/>
      </p:nvGrpSpPr>
      <p:grpSpPr>
        <a:xfrm>
          <a:off x="0" y="0"/>
          <a:ext cx="0" cy="0"/>
          <a:chOff x="0" y="0"/>
          <a:chExt cx="0" cy="0"/>
        </a:xfrm>
      </p:grpSpPr>
      <p:sp>
        <p:nvSpPr>
          <p:cNvPr id="731" name="Google Shape;731;p33"/>
          <p:cNvSpPr txBox="1"/>
          <p:nvPr>
            <p:ph idx="12" type="sldNum"/>
          </p:nvPr>
        </p:nvSpPr>
        <p:spPr>
          <a:xfrm>
            <a:off x="9410610" y="6548657"/>
            <a:ext cx="2700000" cy="316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第</a:t>
            </a:r>
            <a:fld id="{00000000-1234-1234-1234-123412341234}" type="slidenum">
              <a:rPr lang="en-US"/>
              <a:t>‹#›</a:t>
            </a:fld>
            <a:r>
              <a:rPr lang="en-US"/>
              <a:t>页</a:t>
            </a:r>
            <a:endParaRPr/>
          </a:p>
        </p:txBody>
      </p:sp>
      <p:pic>
        <p:nvPicPr>
          <p:cNvPr id="732" name="Google Shape;732;p33"/>
          <p:cNvPicPr preferRelativeResize="0"/>
          <p:nvPr/>
        </p:nvPicPr>
        <p:blipFill rotWithShape="1">
          <a:blip r:embed="rId3">
            <a:alphaModFix/>
          </a:blip>
          <a:srcRect b="0" l="0" r="0" t="0"/>
          <a:stretch/>
        </p:blipFill>
        <p:spPr>
          <a:xfrm>
            <a:off x="357505" y="488315"/>
            <a:ext cx="3302635" cy="2527300"/>
          </a:xfrm>
          <a:prstGeom prst="rect">
            <a:avLst/>
          </a:prstGeom>
          <a:noFill/>
          <a:ln>
            <a:noFill/>
          </a:ln>
        </p:spPr>
      </p:pic>
      <p:pic>
        <p:nvPicPr>
          <p:cNvPr id="733" name="Google Shape;733;p33"/>
          <p:cNvPicPr preferRelativeResize="0"/>
          <p:nvPr/>
        </p:nvPicPr>
        <p:blipFill rotWithShape="1">
          <a:blip r:embed="rId4">
            <a:alphaModFix/>
          </a:blip>
          <a:srcRect b="0" l="0" r="0" t="0"/>
          <a:stretch/>
        </p:blipFill>
        <p:spPr>
          <a:xfrm>
            <a:off x="4692015" y="488315"/>
            <a:ext cx="3032125" cy="2527300"/>
          </a:xfrm>
          <a:prstGeom prst="rect">
            <a:avLst/>
          </a:prstGeom>
          <a:noFill/>
          <a:ln>
            <a:noFill/>
          </a:ln>
        </p:spPr>
      </p:pic>
      <p:pic>
        <p:nvPicPr>
          <p:cNvPr id="734" name="Google Shape;734;p33"/>
          <p:cNvPicPr preferRelativeResize="0"/>
          <p:nvPr/>
        </p:nvPicPr>
        <p:blipFill rotWithShape="1">
          <a:blip r:embed="rId5">
            <a:alphaModFix/>
          </a:blip>
          <a:srcRect b="0" l="0" r="0" t="0"/>
          <a:stretch/>
        </p:blipFill>
        <p:spPr>
          <a:xfrm>
            <a:off x="8858250" y="487045"/>
            <a:ext cx="2784475" cy="2527935"/>
          </a:xfrm>
          <a:prstGeom prst="rect">
            <a:avLst/>
          </a:prstGeom>
          <a:noFill/>
          <a:ln>
            <a:noFill/>
          </a:ln>
        </p:spPr>
      </p:pic>
      <p:pic>
        <p:nvPicPr>
          <p:cNvPr id="735" name="Google Shape;735;p33"/>
          <p:cNvPicPr preferRelativeResize="0"/>
          <p:nvPr/>
        </p:nvPicPr>
        <p:blipFill rotWithShape="1">
          <a:blip r:embed="rId6">
            <a:alphaModFix/>
          </a:blip>
          <a:srcRect b="0" l="0" r="0" t="0"/>
          <a:stretch/>
        </p:blipFill>
        <p:spPr>
          <a:xfrm>
            <a:off x="391160" y="3510915"/>
            <a:ext cx="3269615" cy="2708910"/>
          </a:xfrm>
          <a:prstGeom prst="rect">
            <a:avLst/>
          </a:prstGeom>
          <a:noFill/>
          <a:ln>
            <a:noFill/>
          </a:ln>
        </p:spPr>
      </p:pic>
      <p:pic>
        <p:nvPicPr>
          <p:cNvPr id="736" name="Google Shape;736;p33"/>
          <p:cNvPicPr preferRelativeResize="0"/>
          <p:nvPr/>
        </p:nvPicPr>
        <p:blipFill rotWithShape="1">
          <a:blip r:embed="rId7">
            <a:alphaModFix/>
          </a:blip>
          <a:srcRect b="0" l="0" r="0" t="0"/>
          <a:stretch/>
        </p:blipFill>
        <p:spPr>
          <a:xfrm>
            <a:off x="4772025" y="3510915"/>
            <a:ext cx="2937510" cy="2708275"/>
          </a:xfrm>
          <a:prstGeom prst="rect">
            <a:avLst/>
          </a:prstGeom>
          <a:noFill/>
          <a:ln>
            <a:noFill/>
          </a:ln>
        </p:spPr>
      </p:pic>
      <p:pic>
        <p:nvPicPr>
          <p:cNvPr id="737" name="Google Shape;737;p33"/>
          <p:cNvPicPr preferRelativeResize="0"/>
          <p:nvPr/>
        </p:nvPicPr>
        <p:blipFill rotWithShape="1">
          <a:blip r:embed="rId8">
            <a:alphaModFix/>
          </a:blip>
          <a:srcRect b="0" l="0" r="0" t="0"/>
          <a:stretch/>
        </p:blipFill>
        <p:spPr>
          <a:xfrm>
            <a:off x="8451850" y="3596640"/>
            <a:ext cx="3466465" cy="2538095"/>
          </a:xfrm>
          <a:prstGeom prst="rect">
            <a:avLst/>
          </a:prstGeom>
          <a:noFill/>
          <a:ln>
            <a:noFill/>
          </a:ln>
        </p:spPr>
      </p:pic>
      <p:sp>
        <p:nvSpPr>
          <p:cNvPr id="738" name="Google Shape;738;p33"/>
          <p:cNvSpPr txBox="1"/>
          <p:nvPr/>
        </p:nvSpPr>
        <p:spPr>
          <a:xfrm>
            <a:off x="221615" y="3014980"/>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7.Remove 4 screws</a:t>
            </a:r>
            <a:endParaRPr sz="1800">
              <a:solidFill>
                <a:schemeClr val="dk1"/>
              </a:solidFill>
              <a:latin typeface="Arial"/>
              <a:ea typeface="Arial"/>
              <a:cs typeface="Arial"/>
              <a:sym typeface="Arial"/>
            </a:endParaRPr>
          </a:p>
        </p:txBody>
      </p:sp>
      <p:sp>
        <p:nvSpPr>
          <p:cNvPr id="739" name="Google Shape;739;p33"/>
          <p:cNvSpPr txBox="1"/>
          <p:nvPr/>
        </p:nvSpPr>
        <p:spPr>
          <a:xfrm>
            <a:off x="4307840" y="3079115"/>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8.Remove 4 screws</a:t>
            </a:r>
            <a:endParaRPr sz="1800">
              <a:solidFill>
                <a:schemeClr val="dk1"/>
              </a:solidFill>
              <a:latin typeface="Arial"/>
              <a:ea typeface="Arial"/>
              <a:cs typeface="Arial"/>
              <a:sym typeface="Arial"/>
            </a:endParaRPr>
          </a:p>
        </p:txBody>
      </p:sp>
      <p:sp>
        <p:nvSpPr>
          <p:cNvPr id="740" name="Google Shape;740;p33"/>
          <p:cNvSpPr txBox="1"/>
          <p:nvPr/>
        </p:nvSpPr>
        <p:spPr>
          <a:xfrm>
            <a:off x="8451850" y="3079115"/>
            <a:ext cx="357632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9.Remove the calf drive plate</a:t>
            </a:r>
            <a:endParaRPr sz="1800">
              <a:solidFill>
                <a:schemeClr val="dk1"/>
              </a:solidFill>
              <a:latin typeface="Arial"/>
              <a:ea typeface="Arial"/>
              <a:cs typeface="Arial"/>
              <a:sym typeface="Arial"/>
            </a:endParaRPr>
          </a:p>
        </p:txBody>
      </p:sp>
      <p:sp>
        <p:nvSpPr>
          <p:cNvPr id="741" name="Google Shape;741;p33"/>
          <p:cNvSpPr txBox="1"/>
          <p:nvPr/>
        </p:nvSpPr>
        <p:spPr>
          <a:xfrm>
            <a:off x="221615" y="6219825"/>
            <a:ext cx="3576320" cy="645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10.Remove the screws fixing the iron frame on the left</a:t>
            </a:r>
            <a:endParaRPr sz="1800">
              <a:solidFill>
                <a:schemeClr val="dk1"/>
              </a:solidFill>
              <a:latin typeface="Arial"/>
              <a:ea typeface="Arial"/>
              <a:cs typeface="Arial"/>
              <a:sym typeface="Arial"/>
            </a:endParaRPr>
          </a:p>
        </p:txBody>
      </p:sp>
      <p:sp>
        <p:nvSpPr>
          <p:cNvPr id="742" name="Google Shape;742;p33"/>
          <p:cNvSpPr txBox="1"/>
          <p:nvPr/>
        </p:nvSpPr>
        <p:spPr>
          <a:xfrm>
            <a:off x="4419600" y="6212840"/>
            <a:ext cx="3576320" cy="645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10.Remove the screws fixing the iron frame on the right</a:t>
            </a:r>
            <a:endParaRPr sz="1800">
              <a:solidFill>
                <a:schemeClr val="dk1"/>
              </a:solidFill>
              <a:latin typeface="Arial"/>
              <a:ea typeface="Arial"/>
              <a:cs typeface="Arial"/>
              <a:sym typeface="Arial"/>
            </a:endParaRPr>
          </a:p>
        </p:txBody>
      </p:sp>
      <p:sp>
        <p:nvSpPr>
          <p:cNvPr id="743" name="Google Shape;743;p33"/>
          <p:cNvSpPr txBox="1"/>
          <p:nvPr/>
        </p:nvSpPr>
        <p:spPr>
          <a:xfrm>
            <a:off x="8341995" y="6160770"/>
            <a:ext cx="3576320" cy="6451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10.Remove the screws fixing the iron frame</a:t>
            </a:r>
            <a:endParaRPr sz="1800">
              <a:solidFill>
                <a:schemeClr val="dk1"/>
              </a:solidFill>
              <a:latin typeface="Arial"/>
              <a:ea typeface="Arial"/>
              <a:cs typeface="Arial"/>
              <a:sym typeface="Arial"/>
            </a:endParaRPr>
          </a:p>
        </p:txBody>
      </p:sp>
      <p:sp>
        <p:nvSpPr>
          <p:cNvPr id="744" name="Google Shape;744;p33"/>
          <p:cNvSpPr/>
          <p:nvPr/>
        </p:nvSpPr>
        <p:spPr>
          <a:xfrm>
            <a:off x="1479550" y="1840230"/>
            <a:ext cx="243840" cy="21082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5" name="Google Shape;745;p33"/>
          <p:cNvSpPr/>
          <p:nvPr/>
        </p:nvSpPr>
        <p:spPr>
          <a:xfrm>
            <a:off x="2338070" y="2804795"/>
            <a:ext cx="243840" cy="21082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6" name="Google Shape;746;p33"/>
          <p:cNvSpPr/>
          <p:nvPr/>
        </p:nvSpPr>
        <p:spPr>
          <a:xfrm>
            <a:off x="2338070" y="1840230"/>
            <a:ext cx="243840" cy="21082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7" name="Google Shape;747;p33"/>
          <p:cNvSpPr/>
          <p:nvPr/>
        </p:nvSpPr>
        <p:spPr>
          <a:xfrm>
            <a:off x="1479550" y="2804160"/>
            <a:ext cx="243840" cy="21082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8" name="Google Shape;748;p33"/>
          <p:cNvSpPr/>
          <p:nvPr/>
        </p:nvSpPr>
        <p:spPr>
          <a:xfrm>
            <a:off x="5619750" y="1179830"/>
            <a:ext cx="243840" cy="21082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49" name="Google Shape;749;p33"/>
          <p:cNvSpPr/>
          <p:nvPr/>
        </p:nvSpPr>
        <p:spPr>
          <a:xfrm>
            <a:off x="5619750" y="2345690"/>
            <a:ext cx="243840" cy="21082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0" name="Google Shape;750;p33"/>
          <p:cNvSpPr/>
          <p:nvPr/>
        </p:nvSpPr>
        <p:spPr>
          <a:xfrm>
            <a:off x="6860540" y="2345690"/>
            <a:ext cx="243840" cy="21082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1" name="Google Shape;751;p33"/>
          <p:cNvSpPr/>
          <p:nvPr/>
        </p:nvSpPr>
        <p:spPr>
          <a:xfrm>
            <a:off x="6860540" y="1179830"/>
            <a:ext cx="243840" cy="21082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2" name="Google Shape;752;p33"/>
          <p:cNvSpPr/>
          <p:nvPr/>
        </p:nvSpPr>
        <p:spPr>
          <a:xfrm>
            <a:off x="1479550" y="3839845"/>
            <a:ext cx="243840" cy="21082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3" name="Google Shape;753;p33"/>
          <p:cNvSpPr/>
          <p:nvPr/>
        </p:nvSpPr>
        <p:spPr>
          <a:xfrm>
            <a:off x="1479550" y="4050665"/>
            <a:ext cx="243840" cy="21082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4" name="Google Shape;754;p33"/>
          <p:cNvSpPr/>
          <p:nvPr/>
        </p:nvSpPr>
        <p:spPr>
          <a:xfrm>
            <a:off x="1606550" y="3966845"/>
            <a:ext cx="243840" cy="21082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5" name="Google Shape;755;p33"/>
          <p:cNvSpPr/>
          <p:nvPr/>
        </p:nvSpPr>
        <p:spPr>
          <a:xfrm>
            <a:off x="1421765" y="5611495"/>
            <a:ext cx="243840" cy="21082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6" name="Google Shape;756;p33"/>
          <p:cNvSpPr/>
          <p:nvPr/>
        </p:nvSpPr>
        <p:spPr>
          <a:xfrm>
            <a:off x="6569710" y="3884295"/>
            <a:ext cx="243840" cy="21082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7" name="Google Shape;757;p33"/>
          <p:cNvSpPr/>
          <p:nvPr/>
        </p:nvSpPr>
        <p:spPr>
          <a:xfrm>
            <a:off x="6616700" y="4133850"/>
            <a:ext cx="243840" cy="21082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8" name="Google Shape;758;p33"/>
          <p:cNvSpPr/>
          <p:nvPr/>
        </p:nvSpPr>
        <p:spPr>
          <a:xfrm>
            <a:off x="6760210" y="5552440"/>
            <a:ext cx="243840" cy="210820"/>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59" name="Google Shape;759;p33"/>
          <p:cNvSpPr/>
          <p:nvPr/>
        </p:nvSpPr>
        <p:spPr>
          <a:xfrm>
            <a:off x="8565515" y="4045585"/>
            <a:ext cx="387350" cy="33337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60" name="Google Shape;760;p33"/>
          <p:cNvSpPr/>
          <p:nvPr/>
        </p:nvSpPr>
        <p:spPr>
          <a:xfrm>
            <a:off x="11575415" y="4133850"/>
            <a:ext cx="387350" cy="33337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61" name="Google Shape;761;p33"/>
          <p:cNvSpPr/>
          <p:nvPr/>
        </p:nvSpPr>
        <p:spPr>
          <a:xfrm>
            <a:off x="9448800" y="4095115"/>
            <a:ext cx="311150" cy="24955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62" name="Google Shape;762;p33"/>
          <p:cNvSpPr/>
          <p:nvPr/>
        </p:nvSpPr>
        <p:spPr>
          <a:xfrm>
            <a:off x="10631170" y="4095115"/>
            <a:ext cx="311150" cy="24955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63" name="Google Shape;763;p33"/>
          <p:cNvSpPr/>
          <p:nvPr/>
        </p:nvSpPr>
        <p:spPr>
          <a:xfrm>
            <a:off x="8996045" y="4628515"/>
            <a:ext cx="311150" cy="24955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64" name="Google Shape;764;p33"/>
          <p:cNvSpPr/>
          <p:nvPr/>
        </p:nvSpPr>
        <p:spPr>
          <a:xfrm>
            <a:off x="11059795" y="4679315"/>
            <a:ext cx="311150" cy="24955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65" name="Google Shape;765;p33"/>
          <p:cNvSpPr txBox="1"/>
          <p:nvPr/>
        </p:nvSpPr>
        <p:spPr>
          <a:xfrm>
            <a:off x="118745" y="120015"/>
            <a:ext cx="907923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14、Internal disassembly instructions for the calf assembly：</a:t>
            </a:r>
            <a:endParaRPr b="1" sz="1800">
              <a:solidFill>
                <a:schemeClr val="dk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9" name="Shape 769"/>
        <p:cNvGrpSpPr/>
        <p:nvPr/>
      </p:nvGrpSpPr>
      <p:grpSpPr>
        <a:xfrm>
          <a:off x="0" y="0"/>
          <a:ext cx="0" cy="0"/>
          <a:chOff x="0" y="0"/>
          <a:chExt cx="0" cy="0"/>
        </a:xfrm>
      </p:grpSpPr>
      <p:sp>
        <p:nvSpPr>
          <p:cNvPr id="770" name="Google Shape;770;p34"/>
          <p:cNvSpPr txBox="1"/>
          <p:nvPr>
            <p:ph idx="12" type="sldNum"/>
          </p:nvPr>
        </p:nvSpPr>
        <p:spPr>
          <a:xfrm>
            <a:off x="11098530" y="6548755"/>
            <a:ext cx="1012190" cy="31686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第</a:t>
            </a:r>
            <a:fld id="{00000000-1234-1234-1234-123412341234}" type="slidenum">
              <a:rPr lang="en-US"/>
              <a:t>‹#›</a:t>
            </a:fld>
            <a:r>
              <a:rPr lang="en-US"/>
              <a:t>页</a:t>
            </a:r>
            <a:endParaRPr/>
          </a:p>
        </p:txBody>
      </p:sp>
      <p:pic>
        <p:nvPicPr>
          <p:cNvPr id="771" name="Google Shape;771;p34"/>
          <p:cNvPicPr preferRelativeResize="0"/>
          <p:nvPr/>
        </p:nvPicPr>
        <p:blipFill rotWithShape="1">
          <a:blip r:embed="rId3">
            <a:alphaModFix/>
          </a:blip>
          <a:srcRect b="0" l="0" r="0" t="0"/>
          <a:stretch/>
        </p:blipFill>
        <p:spPr>
          <a:xfrm>
            <a:off x="257810" y="699135"/>
            <a:ext cx="3467735" cy="2437765"/>
          </a:xfrm>
          <a:prstGeom prst="rect">
            <a:avLst/>
          </a:prstGeom>
          <a:noFill/>
          <a:ln>
            <a:noFill/>
          </a:ln>
        </p:spPr>
      </p:pic>
      <p:pic>
        <p:nvPicPr>
          <p:cNvPr id="772" name="Google Shape;772;p34"/>
          <p:cNvPicPr preferRelativeResize="0"/>
          <p:nvPr/>
        </p:nvPicPr>
        <p:blipFill rotWithShape="1">
          <a:blip r:embed="rId4">
            <a:alphaModFix/>
          </a:blip>
          <a:srcRect b="0" l="0" r="0" t="0"/>
          <a:stretch/>
        </p:blipFill>
        <p:spPr>
          <a:xfrm>
            <a:off x="4376420" y="699770"/>
            <a:ext cx="3242945" cy="2381885"/>
          </a:xfrm>
          <a:prstGeom prst="rect">
            <a:avLst/>
          </a:prstGeom>
          <a:noFill/>
          <a:ln>
            <a:noFill/>
          </a:ln>
        </p:spPr>
      </p:pic>
      <p:pic>
        <p:nvPicPr>
          <p:cNvPr id="773" name="Google Shape;773;p34"/>
          <p:cNvPicPr preferRelativeResize="0"/>
          <p:nvPr/>
        </p:nvPicPr>
        <p:blipFill rotWithShape="1">
          <a:blip r:embed="rId5">
            <a:alphaModFix/>
          </a:blip>
          <a:srcRect b="0" l="0" r="0" t="0"/>
          <a:stretch/>
        </p:blipFill>
        <p:spPr>
          <a:xfrm>
            <a:off x="8663305" y="699770"/>
            <a:ext cx="3155950" cy="2381250"/>
          </a:xfrm>
          <a:prstGeom prst="rect">
            <a:avLst/>
          </a:prstGeom>
          <a:noFill/>
          <a:ln>
            <a:noFill/>
          </a:ln>
        </p:spPr>
      </p:pic>
      <p:pic>
        <p:nvPicPr>
          <p:cNvPr id="774" name="Google Shape;774;p34"/>
          <p:cNvPicPr preferRelativeResize="0"/>
          <p:nvPr/>
        </p:nvPicPr>
        <p:blipFill rotWithShape="1">
          <a:blip r:embed="rId6">
            <a:alphaModFix/>
          </a:blip>
          <a:srcRect b="0" l="0" r="0" t="0"/>
          <a:stretch/>
        </p:blipFill>
        <p:spPr>
          <a:xfrm>
            <a:off x="257810" y="3668395"/>
            <a:ext cx="3467100" cy="2546350"/>
          </a:xfrm>
          <a:prstGeom prst="rect">
            <a:avLst/>
          </a:prstGeom>
          <a:noFill/>
          <a:ln>
            <a:noFill/>
          </a:ln>
        </p:spPr>
      </p:pic>
      <p:pic>
        <p:nvPicPr>
          <p:cNvPr id="775" name="Google Shape;775;p34"/>
          <p:cNvPicPr preferRelativeResize="0"/>
          <p:nvPr/>
        </p:nvPicPr>
        <p:blipFill rotWithShape="1">
          <a:blip r:embed="rId7">
            <a:alphaModFix/>
          </a:blip>
          <a:srcRect b="0" l="0" r="0" t="0"/>
          <a:stretch/>
        </p:blipFill>
        <p:spPr>
          <a:xfrm>
            <a:off x="4704080" y="3559175"/>
            <a:ext cx="2783840" cy="2623185"/>
          </a:xfrm>
          <a:prstGeom prst="rect">
            <a:avLst/>
          </a:prstGeom>
          <a:noFill/>
          <a:ln>
            <a:noFill/>
          </a:ln>
        </p:spPr>
      </p:pic>
      <p:pic>
        <p:nvPicPr>
          <p:cNvPr id="776" name="Google Shape;776;p34"/>
          <p:cNvPicPr preferRelativeResize="0"/>
          <p:nvPr/>
        </p:nvPicPr>
        <p:blipFill rotWithShape="1">
          <a:blip r:embed="rId8">
            <a:alphaModFix/>
          </a:blip>
          <a:srcRect b="0" l="0" r="0" t="0"/>
          <a:stretch/>
        </p:blipFill>
        <p:spPr>
          <a:xfrm>
            <a:off x="8760460" y="3615055"/>
            <a:ext cx="3058795" cy="2399665"/>
          </a:xfrm>
          <a:prstGeom prst="rect">
            <a:avLst/>
          </a:prstGeom>
          <a:noFill/>
          <a:ln>
            <a:noFill/>
          </a:ln>
        </p:spPr>
      </p:pic>
      <p:sp>
        <p:nvSpPr>
          <p:cNvPr id="777" name="Google Shape;777;p34"/>
          <p:cNvSpPr/>
          <p:nvPr/>
        </p:nvSpPr>
        <p:spPr>
          <a:xfrm>
            <a:off x="1654810" y="1608455"/>
            <a:ext cx="288290" cy="250190"/>
          </a:xfrm>
          <a:prstGeom prst="ellipse">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78" name="Google Shape;778;p34"/>
          <p:cNvSpPr/>
          <p:nvPr/>
        </p:nvSpPr>
        <p:spPr>
          <a:xfrm>
            <a:off x="2433955" y="2527300"/>
            <a:ext cx="288290" cy="250190"/>
          </a:xfrm>
          <a:prstGeom prst="ellipse">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779" name="Google Shape;779;p34"/>
          <p:cNvSpPr txBox="1"/>
          <p:nvPr/>
        </p:nvSpPr>
        <p:spPr>
          <a:xfrm>
            <a:off x="221615" y="3081655"/>
            <a:ext cx="3576320" cy="52197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11.Remove the air valve and kneading machine terminals</a:t>
            </a:r>
            <a:endParaRPr sz="1400">
              <a:solidFill>
                <a:schemeClr val="dk1"/>
              </a:solidFill>
              <a:latin typeface="Arial"/>
              <a:ea typeface="Arial"/>
              <a:cs typeface="Arial"/>
              <a:sym typeface="Arial"/>
            </a:endParaRPr>
          </a:p>
        </p:txBody>
      </p:sp>
      <p:sp>
        <p:nvSpPr>
          <p:cNvPr id="780" name="Google Shape;780;p34"/>
          <p:cNvSpPr txBox="1"/>
          <p:nvPr/>
        </p:nvSpPr>
        <p:spPr>
          <a:xfrm>
            <a:off x="4209415" y="3136265"/>
            <a:ext cx="3576320" cy="30670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12.Pull out the trachea</a:t>
            </a:r>
            <a:endParaRPr sz="1400">
              <a:solidFill>
                <a:schemeClr val="dk1"/>
              </a:solidFill>
              <a:latin typeface="Arial"/>
              <a:ea typeface="Arial"/>
              <a:cs typeface="Arial"/>
              <a:sym typeface="Arial"/>
            </a:endParaRPr>
          </a:p>
        </p:txBody>
      </p:sp>
      <p:sp>
        <p:nvSpPr>
          <p:cNvPr id="781" name="Google Shape;781;p34"/>
          <p:cNvSpPr txBox="1"/>
          <p:nvPr/>
        </p:nvSpPr>
        <p:spPr>
          <a:xfrm>
            <a:off x="8197215" y="3081020"/>
            <a:ext cx="3576320" cy="52197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13.Remove the screws holding the kneading machine</a:t>
            </a:r>
            <a:endParaRPr sz="1400">
              <a:solidFill>
                <a:schemeClr val="dk1"/>
              </a:solidFill>
              <a:latin typeface="Arial"/>
              <a:ea typeface="Arial"/>
              <a:cs typeface="Arial"/>
              <a:sym typeface="Arial"/>
            </a:endParaRPr>
          </a:p>
        </p:txBody>
      </p:sp>
      <p:sp>
        <p:nvSpPr>
          <p:cNvPr id="782" name="Google Shape;782;p34"/>
          <p:cNvSpPr txBox="1"/>
          <p:nvPr/>
        </p:nvSpPr>
        <p:spPr>
          <a:xfrm>
            <a:off x="118745" y="6214745"/>
            <a:ext cx="3576320" cy="52197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14.Remove the screws that secure the trachea</a:t>
            </a:r>
            <a:endParaRPr sz="1400">
              <a:solidFill>
                <a:schemeClr val="dk1"/>
              </a:solidFill>
              <a:latin typeface="Arial"/>
              <a:ea typeface="Arial"/>
              <a:cs typeface="Arial"/>
              <a:sym typeface="Arial"/>
            </a:endParaRPr>
          </a:p>
        </p:txBody>
      </p:sp>
      <p:sp>
        <p:nvSpPr>
          <p:cNvPr id="783" name="Google Shape;783;p34"/>
          <p:cNvSpPr txBox="1"/>
          <p:nvPr/>
        </p:nvSpPr>
        <p:spPr>
          <a:xfrm>
            <a:off x="4376420" y="6180455"/>
            <a:ext cx="3576320" cy="30670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15.Separating kneading machine</a:t>
            </a:r>
            <a:endParaRPr sz="1400">
              <a:solidFill>
                <a:schemeClr val="dk1"/>
              </a:solidFill>
              <a:latin typeface="Arial"/>
              <a:ea typeface="Arial"/>
              <a:cs typeface="Arial"/>
              <a:sym typeface="Arial"/>
            </a:endParaRPr>
          </a:p>
        </p:txBody>
      </p:sp>
      <p:sp>
        <p:nvSpPr>
          <p:cNvPr id="784" name="Google Shape;784;p34"/>
          <p:cNvSpPr txBox="1"/>
          <p:nvPr/>
        </p:nvSpPr>
        <p:spPr>
          <a:xfrm>
            <a:off x="8197215" y="6222365"/>
            <a:ext cx="3576320" cy="30670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chemeClr val="dk1"/>
                </a:solidFill>
                <a:latin typeface="Arial"/>
                <a:ea typeface="Arial"/>
                <a:cs typeface="Arial"/>
                <a:sym typeface="Arial"/>
              </a:rPr>
              <a:t>15.Detach upper calf assembly</a:t>
            </a:r>
            <a:endParaRPr sz="1400">
              <a:solidFill>
                <a:schemeClr val="dk1"/>
              </a:solidFill>
              <a:latin typeface="Arial"/>
              <a:ea typeface="Arial"/>
              <a:cs typeface="Arial"/>
              <a:sym typeface="Arial"/>
            </a:endParaRPr>
          </a:p>
        </p:txBody>
      </p:sp>
      <p:sp>
        <p:nvSpPr>
          <p:cNvPr id="785" name="Google Shape;785;p34"/>
          <p:cNvSpPr/>
          <p:nvPr/>
        </p:nvSpPr>
        <p:spPr>
          <a:xfrm>
            <a:off x="5731510" y="2023110"/>
            <a:ext cx="361315" cy="40449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86" name="Google Shape;786;p34"/>
          <p:cNvSpPr/>
          <p:nvPr/>
        </p:nvSpPr>
        <p:spPr>
          <a:xfrm>
            <a:off x="10584180" y="1196975"/>
            <a:ext cx="294640" cy="27622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87" name="Google Shape;787;p34"/>
          <p:cNvSpPr/>
          <p:nvPr/>
        </p:nvSpPr>
        <p:spPr>
          <a:xfrm>
            <a:off x="10713085" y="1681480"/>
            <a:ext cx="231140" cy="34099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88" name="Google Shape;788;p34"/>
          <p:cNvSpPr/>
          <p:nvPr/>
        </p:nvSpPr>
        <p:spPr>
          <a:xfrm>
            <a:off x="1257300" y="5042535"/>
            <a:ext cx="193040" cy="21145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789" name="Google Shape;789;p34"/>
          <p:cNvSpPr/>
          <p:nvPr/>
        </p:nvSpPr>
        <p:spPr>
          <a:xfrm>
            <a:off x="1504950" y="5080635"/>
            <a:ext cx="193040" cy="211455"/>
          </a:xfrm>
          <a:prstGeom prst="ellipse">
            <a:avLst/>
          </a:prstGeom>
          <a:noFill/>
          <a:ln cap="flat" cmpd="sng" w="381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790" name="Google Shape;790;p34"/>
          <p:cNvSpPr txBox="1"/>
          <p:nvPr/>
        </p:nvSpPr>
        <p:spPr>
          <a:xfrm>
            <a:off x="118745" y="120015"/>
            <a:ext cx="907923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14、Internal disassembly instructions for the calf assembly：</a:t>
            </a:r>
            <a:endParaRPr b="1" sz="1800">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pic>
        <p:nvPicPr>
          <p:cNvPr id="797" name="Google Shape;797;p35"/>
          <p:cNvPicPr preferRelativeResize="0"/>
          <p:nvPr/>
        </p:nvPicPr>
        <p:blipFill rotWithShape="1">
          <a:blip r:embed="rId3">
            <a:alphaModFix/>
          </a:blip>
          <a:srcRect b="0" l="0" r="0" t="0"/>
          <a:stretch/>
        </p:blipFill>
        <p:spPr>
          <a:xfrm>
            <a:off x="317500" y="3675380"/>
            <a:ext cx="3130550" cy="2292350"/>
          </a:xfrm>
          <a:prstGeom prst="rect">
            <a:avLst/>
          </a:prstGeom>
          <a:noFill/>
          <a:ln>
            <a:noFill/>
          </a:ln>
        </p:spPr>
      </p:pic>
      <p:pic>
        <p:nvPicPr>
          <p:cNvPr id="798" name="Google Shape;798;p35"/>
          <p:cNvPicPr preferRelativeResize="0"/>
          <p:nvPr/>
        </p:nvPicPr>
        <p:blipFill rotWithShape="1">
          <a:blip r:embed="rId4">
            <a:alphaModFix/>
          </a:blip>
          <a:srcRect b="0" l="0" r="0" t="0"/>
          <a:stretch/>
        </p:blipFill>
        <p:spPr>
          <a:xfrm>
            <a:off x="262255" y="550545"/>
            <a:ext cx="2724150" cy="2417445"/>
          </a:xfrm>
          <a:prstGeom prst="rect">
            <a:avLst/>
          </a:prstGeom>
          <a:noFill/>
          <a:ln>
            <a:noFill/>
          </a:ln>
        </p:spPr>
      </p:pic>
      <p:pic>
        <p:nvPicPr>
          <p:cNvPr id="799" name="Google Shape;799;p35"/>
          <p:cNvPicPr preferRelativeResize="0"/>
          <p:nvPr/>
        </p:nvPicPr>
        <p:blipFill rotWithShape="1">
          <a:blip r:embed="rId5">
            <a:alphaModFix/>
          </a:blip>
          <a:srcRect b="0" l="0" r="0" t="0"/>
          <a:stretch/>
        </p:blipFill>
        <p:spPr>
          <a:xfrm>
            <a:off x="4214495" y="488315"/>
            <a:ext cx="2592705" cy="2242185"/>
          </a:xfrm>
          <a:prstGeom prst="rect">
            <a:avLst/>
          </a:prstGeom>
          <a:noFill/>
          <a:ln>
            <a:noFill/>
          </a:ln>
        </p:spPr>
      </p:pic>
      <p:pic>
        <p:nvPicPr>
          <p:cNvPr id="800" name="Google Shape;800;p35"/>
          <p:cNvPicPr preferRelativeResize="0"/>
          <p:nvPr/>
        </p:nvPicPr>
        <p:blipFill rotWithShape="1">
          <a:blip r:embed="rId6">
            <a:alphaModFix/>
          </a:blip>
          <a:srcRect b="0" l="0" r="0" t="0"/>
          <a:stretch/>
        </p:blipFill>
        <p:spPr>
          <a:xfrm>
            <a:off x="4214178" y="3673793"/>
            <a:ext cx="2710815" cy="2307590"/>
          </a:xfrm>
          <a:prstGeom prst="rect">
            <a:avLst/>
          </a:prstGeom>
          <a:noFill/>
          <a:ln>
            <a:noFill/>
          </a:ln>
        </p:spPr>
      </p:pic>
      <p:pic>
        <p:nvPicPr>
          <p:cNvPr id="801" name="Google Shape;801;p35"/>
          <p:cNvPicPr preferRelativeResize="0"/>
          <p:nvPr/>
        </p:nvPicPr>
        <p:blipFill rotWithShape="1">
          <a:blip r:embed="rId7">
            <a:alphaModFix/>
          </a:blip>
          <a:srcRect b="0" l="0" r="0" t="0"/>
          <a:stretch/>
        </p:blipFill>
        <p:spPr>
          <a:xfrm>
            <a:off x="7884160" y="782320"/>
            <a:ext cx="2854960" cy="2272030"/>
          </a:xfrm>
          <a:prstGeom prst="rect">
            <a:avLst/>
          </a:prstGeom>
          <a:noFill/>
          <a:ln>
            <a:noFill/>
          </a:ln>
        </p:spPr>
      </p:pic>
      <p:sp>
        <p:nvSpPr>
          <p:cNvPr id="802" name="Google Shape;802;p35"/>
          <p:cNvSpPr/>
          <p:nvPr/>
        </p:nvSpPr>
        <p:spPr>
          <a:xfrm>
            <a:off x="5252085" y="1449070"/>
            <a:ext cx="362585" cy="362585"/>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03" name="Google Shape;803;p35"/>
          <p:cNvSpPr/>
          <p:nvPr/>
        </p:nvSpPr>
        <p:spPr>
          <a:xfrm>
            <a:off x="4484370" y="1285240"/>
            <a:ext cx="274955" cy="21717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04" name="Google Shape;804;p35"/>
          <p:cNvSpPr/>
          <p:nvPr/>
        </p:nvSpPr>
        <p:spPr>
          <a:xfrm>
            <a:off x="5614670" y="1883410"/>
            <a:ext cx="274955" cy="21717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805" name="Google Shape;805;p35"/>
          <p:cNvSpPr/>
          <p:nvPr/>
        </p:nvSpPr>
        <p:spPr>
          <a:xfrm>
            <a:off x="5339715" y="1883410"/>
            <a:ext cx="274955" cy="21717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806" name="Google Shape;806;p35"/>
          <p:cNvSpPr/>
          <p:nvPr/>
        </p:nvSpPr>
        <p:spPr>
          <a:xfrm>
            <a:off x="6259195" y="1322070"/>
            <a:ext cx="274955" cy="21717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07" name="Google Shape;807;p35"/>
          <p:cNvSpPr/>
          <p:nvPr/>
        </p:nvSpPr>
        <p:spPr>
          <a:xfrm>
            <a:off x="1978660" y="4088765"/>
            <a:ext cx="274955" cy="21717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808" name="Google Shape;808;p35"/>
          <p:cNvSpPr/>
          <p:nvPr/>
        </p:nvSpPr>
        <p:spPr>
          <a:xfrm>
            <a:off x="672465" y="5462905"/>
            <a:ext cx="274955" cy="21717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809" name="Google Shape;809;p35"/>
          <p:cNvSpPr/>
          <p:nvPr/>
        </p:nvSpPr>
        <p:spPr>
          <a:xfrm>
            <a:off x="2634615" y="5283200"/>
            <a:ext cx="274955" cy="21717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810" name="Google Shape;810;p35"/>
          <p:cNvSpPr/>
          <p:nvPr/>
        </p:nvSpPr>
        <p:spPr>
          <a:xfrm>
            <a:off x="2774950" y="4556760"/>
            <a:ext cx="274955" cy="21717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811" name="Google Shape;811;p35"/>
          <p:cNvSpPr/>
          <p:nvPr/>
        </p:nvSpPr>
        <p:spPr>
          <a:xfrm>
            <a:off x="1229360" y="5500370"/>
            <a:ext cx="274955" cy="21717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812" name="Google Shape;812;p35"/>
          <p:cNvSpPr/>
          <p:nvPr/>
        </p:nvSpPr>
        <p:spPr>
          <a:xfrm>
            <a:off x="2211705" y="5462905"/>
            <a:ext cx="274955" cy="21717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813" name="Google Shape;813;p35"/>
          <p:cNvSpPr/>
          <p:nvPr/>
        </p:nvSpPr>
        <p:spPr>
          <a:xfrm>
            <a:off x="2634615" y="3873500"/>
            <a:ext cx="274955" cy="21717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814" name="Google Shape;814;p35"/>
          <p:cNvSpPr/>
          <p:nvPr/>
        </p:nvSpPr>
        <p:spPr>
          <a:xfrm>
            <a:off x="1229360" y="4125595"/>
            <a:ext cx="274955" cy="21717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815" name="Google Shape;815;p35"/>
          <p:cNvSpPr/>
          <p:nvPr/>
        </p:nvSpPr>
        <p:spPr>
          <a:xfrm>
            <a:off x="397510" y="3871595"/>
            <a:ext cx="274955" cy="21717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816" name="Google Shape;816;p35"/>
          <p:cNvSpPr/>
          <p:nvPr/>
        </p:nvSpPr>
        <p:spPr>
          <a:xfrm>
            <a:off x="510540" y="4667250"/>
            <a:ext cx="274955" cy="21717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817" name="Google Shape;817;p35"/>
          <p:cNvSpPr/>
          <p:nvPr/>
        </p:nvSpPr>
        <p:spPr>
          <a:xfrm>
            <a:off x="1673225" y="5680075"/>
            <a:ext cx="115570" cy="14478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818" name="Google Shape;818;p35"/>
          <p:cNvSpPr/>
          <p:nvPr/>
        </p:nvSpPr>
        <p:spPr>
          <a:xfrm>
            <a:off x="1788795" y="5679440"/>
            <a:ext cx="200025" cy="15621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pic>
        <p:nvPicPr>
          <p:cNvPr id="819" name="Google Shape;819;p35"/>
          <p:cNvPicPr preferRelativeResize="0"/>
          <p:nvPr/>
        </p:nvPicPr>
        <p:blipFill rotWithShape="1">
          <a:blip r:embed="rId8">
            <a:alphaModFix/>
          </a:blip>
          <a:srcRect b="0" l="0" r="0" t="0"/>
          <a:stretch/>
        </p:blipFill>
        <p:spPr>
          <a:xfrm>
            <a:off x="7884160" y="3609340"/>
            <a:ext cx="3008630" cy="2372360"/>
          </a:xfrm>
          <a:prstGeom prst="rect">
            <a:avLst/>
          </a:prstGeom>
          <a:noFill/>
          <a:ln>
            <a:noFill/>
          </a:ln>
        </p:spPr>
      </p:pic>
      <p:sp>
        <p:nvSpPr>
          <p:cNvPr id="820" name="Google Shape;820;p35"/>
          <p:cNvSpPr/>
          <p:nvPr/>
        </p:nvSpPr>
        <p:spPr>
          <a:xfrm>
            <a:off x="8400415" y="5466080"/>
            <a:ext cx="173990" cy="21717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821" name="Google Shape;821;p35"/>
          <p:cNvSpPr/>
          <p:nvPr/>
        </p:nvSpPr>
        <p:spPr>
          <a:xfrm>
            <a:off x="8745220" y="5466080"/>
            <a:ext cx="173990" cy="21717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822" name="Google Shape;822;p35"/>
          <p:cNvSpPr/>
          <p:nvPr/>
        </p:nvSpPr>
        <p:spPr>
          <a:xfrm>
            <a:off x="8919210" y="4151630"/>
            <a:ext cx="173990" cy="21717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823" name="Google Shape;823;p35"/>
          <p:cNvSpPr/>
          <p:nvPr/>
        </p:nvSpPr>
        <p:spPr>
          <a:xfrm>
            <a:off x="8607425" y="4151630"/>
            <a:ext cx="173990" cy="21717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824" name="Google Shape;824;p35"/>
          <p:cNvSpPr/>
          <p:nvPr/>
        </p:nvSpPr>
        <p:spPr>
          <a:xfrm>
            <a:off x="9765030" y="4125595"/>
            <a:ext cx="173990" cy="21717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825" name="Google Shape;825;p35"/>
          <p:cNvSpPr/>
          <p:nvPr/>
        </p:nvSpPr>
        <p:spPr>
          <a:xfrm>
            <a:off x="9565005" y="5462270"/>
            <a:ext cx="173990" cy="21717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826" name="Google Shape;826;p35"/>
          <p:cNvSpPr/>
          <p:nvPr/>
        </p:nvSpPr>
        <p:spPr>
          <a:xfrm>
            <a:off x="10049510" y="5462270"/>
            <a:ext cx="173990" cy="21717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600">
              <a:solidFill>
                <a:schemeClr val="lt1"/>
              </a:solidFill>
              <a:latin typeface="Arial"/>
              <a:ea typeface="Arial"/>
              <a:cs typeface="Arial"/>
              <a:sym typeface="Arial"/>
            </a:endParaRPr>
          </a:p>
        </p:txBody>
      </p:sp>
      <p:sp>
        <p:nvSpPr>
          <p:cNvPr id="827" name="Google Shape;827;p35"/>
          <p:cNvSpPr txBox="1"/>
          <p:nvPr/>
        </p:nvSpPr>
        <p:spPr>
          <a:xfrm>
            <a:off x="90170" y="3039110"/>
            <a:ext cx="3357880" cy="5835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16.Lower calf includes upper calf iron frame</a:t>
            </a:r>
            <a:endParaRPr sz="1600">
              <a:solidFill>
                <a:schemeClr val="dk1"/>
              </a:solidFill>
              <a:latin typeface="Arial"/>
              <a:ea typeface="Arial"/>
              <a:cs typeface="Arial"/>
              <a:sym typeface="Arial"/>
            </a:endParaRPr>
          </a:p>
        </p:txBody>
      </p:sp>
      <p:sp>
        <p:nvSpPr>
          <p:cNvPr id="828" name="Google Shape;828;p35"/>
          <p:cNvSpPr txBox="1"/>
          <p:nvPr/>
        </p:nvSpPr>
        <p:spPr>
          <a:xfrm>
            <a:off x="3756025" y="2843530"/>
            <a:ext cx="3357880" cy="82994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17.Cut off the tie buckle and remove 6 screws to remove the upper calf iron frame</a:t>
            </a:r>
            <a:endParaRPr sz="1600">
              <a:solidFill>
                <a:schemeClr val="dk1"/>
              </a:solidFill>
              <a:latin typeface="Arial"/>
              <a:ea typeface="Arial"/>
              <a:cs typeface="Arial"/>
              <a:sym typeface="Arial"/>
            </a:endParaRPr>
          </a:p>
        </p:txBody>
      </p:sp>
      <p:sp>
        <p:nvSpPr>
          <p:cNvPr id="829" name="Google Shape;829;p35"/>
          <p:cNvSpPr txBox="1"/>
          <p:nvPr/>
        </p:nvSpPr>
        <p:spPr>
          <a:xfrm>
            <a:off x="7632700" y="3119120"/>
            <a:ext cx="3357880" cy="33718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18.Iron frame in lower calf</a:t>
            </a:r>
            <a:endParaRPr sz="1600">
              <a:solidFill>
                <a:schemeClr val="dk1"/>
              </a:solidFill>
              <a:latin typeface="Arial"/>
              <a:ea typeface="Arial"/>
              <a:cs typeface="Arial"/>
              <a:sym typeface="Arial"/>
            </a:endParaRPr>
          </a:p>
        </p:txBody>
      </p:sp>
      <p:sp>
        <p:nvSpPr>
          <p:cNvPr id="830" name="Google Shape;830;p35"/>
          <p:cNvSpPr txBox="1"/>
          <p:nvPr/>
        </p:nvSpPr>
        <p:spPr>
          <a:xfrm>
            <a:off x="135890" y="5923280"/>
            <a:ext cx="3357880" cy="33718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19.Remove 12 screws</a:t>
            </a:r>
            <a:endParaRPr sz="1600">
              <a:solidFill>
                <a:schemeClr val="dk1"/>
              </a:solidFill>
              <a:latin typeface="Arial"/>
              <a:ea typeface="Arial"/>
              <a:cs typeface="Arial"/>
              <a:sym typeface="Arial"/>
            </a:endParaRPr>
          </a:p>
        </p:txBody>
      </p:sp>
      <p:sp>
        <p:nvSpPr>
          <p:cNvPr id="831" name="Google Shape;831;p35"/>
          <p:cNvSpPr txBox="1"/>
          <p:nvPr/>
        </p:nvSpPr>
        <p:spPr>
          <a:xfrm>
            <a:off x="3797935" y="5982335"/>
            <a:ext cx="3357880" cy="33718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20.Lower leg bottom cover</a:t>
            </a:r>
            <a:endParaRPr sz="1600">
              <a:solidFill>
                <a:schemeClr val="dk1"/>
              </a:solidFill>
              <a:latin typeface="Arial"/>
              <a:ea typeface="Arial"/>
              <a:cs typeface="Arial"/>
              <a:sym typeface="Arial"/>
            </a:endParaRPr>
          </a:p>
        </p:txBody>
      </p:sp>
      <p:sp>
        <p:nvSpPr>
          <p:cNvPr id="832" name="Google Shape;832;p35"/>
          <p:cNvSpPr txBox="1"/>
          <p:nvPr/>
        </p:nvSpPr>
        <p:spPr>
          <a:xfrm>
            <a:off x="7632700" y="5982335"/>
            <a:ext cx="3357880" cy="5835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21.Cut off the tie buckle and remove 8 screws</a:t>
            </a:r>
            <a:endParaRPr sz="1600">
              <a:solidFill>
                <a:schemeClr val="dk1"/>
              </a:solidFill>
              <a:latin typeface="Arial"/>
              <a:ea typeface="Arial"/>
              <a:cs typeface="Arial"/>
              <a:sym typeface="Arial"/>
            </a:endParaRPr>
          </a:p>
        </p:txBody>
      </p:sp>
      <p:sp>
        <p:nvSpPr>
          <p:cNvPr id="833" name="Google Shape;833;p35"/>
          <p:cNvSpPr txBox="1"/>
          <p:nvPr/>
        </p:nvSpPr>
        <p:spPr>
          <a:xfrm>
            <a:off x="118745" y="120015"/>
            <a:ext cx="907923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14、Internal disassembly instructions for the calf assembly：</a:t>
            </a:r>
            <a:endParaRPr b="1" sz="1800">
              <a:solidFill>
                <a:schemeClr val="dk1"/>
              </a:solidFill>
              <a:latin typeface="Arial"/>
              <a:ea typeface="Arial"/>
              <a:cs typeface="Arial"/>
              <a:sym typeface="Arial"/>
            </a:endParaRPr>
          </a:p>
        </p:txBody>
      </p:sp>
      <p:sp>
        <p:nvSpPr>
          <p:cNvPr id="834" name="Google Shape;834;p35"/>
          <p:cNvSpPr/>
          <p:nvPr/>
        </p:nvSpPr>
        <p:spPr>
          <a:xfrm>
            <a:off x="11098530" y="6548755"/>
            <a:ext cx="1012190" cy="31686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1450">
                <a:solidFill>
                  <a:srgbClr val="888888"/>
                </a:solidFill>
                <a:latin typeface="Arial"/>
                <a:ea typeface="Arial"/>
                <a:cs typeface="Arial"/>
                <a:sym typeface="Arial"/>
              </a:rPr>
              <a:t>第</a:t>
            </a:r>
            <a:fld id="{00000000-1234-1234-1234-123412341234}" type="slidenum">
              <a:rPr lang="en-US" sz="1450">
                <a:solidFill>
                  <a:srgbClr val="888888"/>
                </a:solidFill>
                <a:latin typeface="Arial"/>
                <a:ea typeface="Arial"/>
                <a:cs typeface="Arial"/>
                <a:sym typeface="Arial"/>
              </a:rPr>
              <a:t>‹#›</a:t>
            </a:fld>
            <a:r>
              <a:rPr lang="en-US" sz="1450">
                <a:solidFill>
                  <a:srgbClr val="888888"/>
                </a:solidFill>
                <a:latin typeface="Arial"/>
                <a:ea typeface="Arial"/>
                <a:cs typeface="Arial"/>
                <a:sym typeface="Arial"/>
              </a:rPr>
              <a:t>页</a:t>
            </a:r>
            <a:endParaRPr sz="1450">
              <a:solidFill>
                <a:srgbClr val="888888"/>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0" name="Shape 840"/>
        <p:cNvGrpSpPr/>
        <p:nvPr/>
      </p:nvGrpSpPr>
      <p:grpSpPr>
        <a:xfrm>
          <a:off x="0" y="0"/>
          <a:ext cx="0" cy="0"/>
          <a:chOff x="0" y="0"/>
          <a:chExt cx="0" cy="0"/>
        </a:xfrm>
      </p:grpSpPr>
      <p:pic>
        <p:nvPicPr>
          <p:cNvPr id="841" name="Google Shape;841;p36"/>
          <p:cNvPicPr preferRelativeResize="0"/>
          <p:nvPr/>
        </p:nvPicPr>
        <p:blipFill rotWithShape="1">
          <a:blip r:embed="rId3">
            <a:alphaModFix/>
          </a:blip>
          <a:srcRect b="0" l="0" r="0" t="0"/>
          <a:stretch/>
        </p:blipFill>
        <p:spPr>
          <a:xfrm>
            <a:off x="611505" y="1256665"/>
            <a:ext cx="3008630" cy="2372360"/>
          </a:xfrm>
          <a:prstGeom prst="rect">
            <a:avLst/>
          </a:prstGeom>
          <a:noFill/>
          <a:ln>
            <a:noFill/>
          </a:ln>
        </p:spPr>
      </p:pic>
      <p:sp>
        <p:nvSpPr>
          <p:cNvPr id="842" name="Google Shape;842;p36"/>
          <p:cNvSpPr/>
          <p:nvPr/>
        </p:nvSpPr>
        <p:spPr>
          <a:xfrm>
            <a:off x="2833370" y="2011680"/>
            <a:ext cx="304165" cy="290195"/>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43" name="Google Shape;843;p36"/>
          <p:cNvSpPr/>
          <p:nvPr/>
        </p:nvSpPr>
        <p:spPr>
          <a:xfrm>
            <a:off x="887095" y="2011680"/>
            <a:ext cx="304165" cy="290195"/>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44" name="Google Shape;844;p36"/>
          <p:cNvSpPr/>
          <p:nvPr/>
        </p:nvSpPr>
        <p:spPr>
          <a:xfrm>
            <a:off x="1637665" y="2011680"/>
            <a:ext cx="304165" cy="290195"/>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45" name="Google Shape;845;p36"/>
          <p:cNvSpPr/>
          <p:nvPr/>
        </p:nvSpPr>
        <p:spPr>
          <a:xfrm>
            <a:off x="2097405" y="2011680"/>
            <a:ext cx="304165" cy="290195"/>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846" name="Google Shape;846;p36"/>
          <p:cNvPicPr preferRelativeResize="0"/>
          <p:nvPr/>
        </p:nvPicPr>
        <p:blipFill rotWithShape="1">
          <a:blip r:embed="rId4">
            <a:alphaModFix/>
          </a:blip>
          <a:srcRect b="0" l="0" r="0" t="0"/>
          <a:stretch/>
        </p:blipFill>
        <p:spPr>
          <a:xfrm>
            <a:off x="5366068" y="961073"/>
            <a:ext cx="3674110" cy="2472055"/>
          </a:xfrm>
          <a:prstGeom prst="rect">
            <a:avLst/>
          </a:prstGeom>
          <a:noFill/>
          <a:ln>
            <a:noFill/>
          </a:ln>
        </p:spPr>
      </p:pic>
      <p:sp>
        <p:nvSpPr>
          <p:cNvPr id="847" name="Google Shape;847;p36"/>
          <p:cNvSpPr txBox="1"/>
          <p:nvPr/>
        </p:nvSpPr>
        <p:spPr>
          <a:xfrm>
            <a:off x="367665" y="3629025"/>
            <a:ext cx="335788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22.Pull out the trachea</a:t>
            </a:r>
            <a:endParaRPr sz="1800">
              <a:solidFill>
                <a:schemeClr val="dk1"/>
              </a:solidFill>
              <a:latin typeface="Arial"/>
              <a:ea typeface="Arial"/>
              <a:cs typeface="Arial"/>
              <a:sym typeface="Arial"/>
            </a:endParaRPr>
          </a:p>
        </p:txBody>
      </p:sp>
      <p:sp>
        <p:nvSpPr>
          <p:cNvPr id="848" name="Google Shape;848;p36"/>
          <p:cNvSpPr txBox="1"/>
          <p:nvPr/>
        </p:nvSpPr>
        <p:spPr>
          <a:xfrm>
            <a:off x="5524500" y="3536950"/>
            <a:ext cx="3357880" cy="368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23.lower leg separation</a:t>
            </a:r>
            <a:endParaRPr sz="1800">
              <a:solidFill>
                <a:schemeClr val="dk1"/>
              </a:solidFill>
              <a:latin typeface="Arial"/>
              <a:ea typeface="Arial"/>
              <a:cs typeface="Arial"/>
              <a:sym typeface="Arial"/>
            </a:endParaRPr>
          </a:p>
        </p:txBody>
      </p:sp>
      <p:sp>
        <p:nvSpPr>
          <p:cNvPr id="849" name="Google Shape;849;p36"/>
          <p:cNvSpPr txBox="1"/>
          <p:nvPr/>
        </p:nvSpPr>
        <p:spPr>
          <a:xfrm>
            <a:off x="118745" y="120015"/>
            <a:ext cx="907923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14、Internal disassembly instructions for the calf assembly：</a:t>
            </a:r>
            <a:endParaRPr b="1" sz="1800">
              <a:solidFill>
                <a:schemeClr val="dk1"/>
              </a:solidFill>
              <a:latin typeface="Arial"/>
              <a:ea typeface="Arial"/>
              <a:cs typeface="Arial"/>
              <a:sym typeface="Arial"/>
            </a:endParaRPr>
          </a:p>
        </p:txBody>
      </p:sp>
      <p:sp>
        <p:nvSpPr>
          <p:cNvPr id="850" name="Google Shape;850;p36"/>
          <p:cNvSpPr/>
          <p:nvPr/>
        </p:nvSpPr>
        <p:spPr>
          <a:xfrm>
            <a:off x="11098530" y="6541135"/>
            <a:ext cx="1012190" cy="31686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1450">
                <a:solidFill>
                  <a:srgbClr val="888888"/>
                </a:solidFill>
                <a:latin typeface="Arial"/>
                <a:ea typeface="Arial"/>
                <a:cs typeface="Arial"/>
                <a:sym typeface="Arial"/>
              </a:rPr>
              <a:t>第</a:t>
            </a:r>
            <a:fld id="{00000000-1234-1234-1234-123412341234}" type="slidenum">
              <a:rPr lang="en-US" sz="1450">
                <a:solidFill>
                  <a:srgbClr val="888888"/>
                </a:solidFill>
                <a:latin typeface="Arial"/>
                <a:ea typeface="Arial"/>
                <a:cs typeface="Arial"/>
                <a:sym typeface="Arial"/>
              </a:rPr>
              <a:t>‹#›</a:t>
            </a:fld>
            <a:r>
              <a:rPr lang="en-US" sz="1450">
                <a:solidFill>
                  <a:srgbClr val="888888"/>
                </a:solidFill>
                <a:latin typeface="Arial"/>
                <a:ea typeface="Arial"/>
                <a:cs typeface="Arial"/>
                <a:sym typeface="Arial"/>
              </a:rPr>
              <a:t>页</a:t>
            </a:r>
            <a:endParaRPr sz="1450">
              <a:solidFill>
                <a:srgbClr val="888888"/>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6" name="Shape 856"/>
        <p:cNvGrpSpPr/>
        <p:nvPr/>
      </p:nvGrpSpPr>
      <p:grpSpPr>
        <a:xfrm>
          <a:off x="0" y="0"/>
          <a:ext cx="0" cy="0"/>
          <a:chOff x="0" y="0"/>
          <a:chExt cx="0" cy="0"/>
        </a:xfrm>
      </p:grpSpPr>
      <p:sp>
        <p:nvSpPr>
          <p:cNvPr id="857" name="Google Shape;857;p37"/>
          <p:cNvSpPr txBox="1"/>
          <p:nvPr/>
        </p:nvSpPr>
        <p:spPr>
          <a:xfrm>
            <a:off x="212725" y="5654675"/>
            <a:ext cx="3651885" cy="6451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4.Unzip the zipper and remove the screws holding the air bag</a:t>
            </a:r>
            <a:endParaRPr sz="1800">
              <a:solidFill>
                <a:schemeClr val="dk1"/>
              </a:solidFill>
              <a:latin typeface="Arial"/>
              <a:ea typeface="Arial"/>
              <a:cs typeface="Arial"/>
              <a:sym typeface="Arial"/>
            </a:endParaRPr>
          </a:p>
        </p:txBody>
      </p:sp>
      <p:sp>
        <p:nvSpPr>
          <p:cNvPr id="858" name="Google Shape;858;p37"/>
          <p:cNvSpPr txBox="1"/>
          <p:nvPr/>
        </p:nvSpPr>
        <p:spPr>
          <a:xfrm>
            <a:off x="5099685" y="5726430"/>
            <a:ext cx="1991995" cy="6451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5.Pull off the airway terminal</a:t>
            </a:r>
            <a:endParaRPr sz="1800">
              <a:solidFill>
                <a:schemeClr val="dk1"/>
              </a:solidFill>
              <a:latin typeface="Arial"/>
              <a:ea typeface="Arial"/>
              <a:cs typeface="Arial"/>
              <a:sym typeface="Arial"/>
            </a:endParaRPr>
          </a:p>
        </p:txBody>
      </p:sp>
      <p:sp>
        <p:nvSpPr>
          <p:cNvPr id="859" name="Google Shape;859;p37"/>
          <p:cNvSpPr txBox="1"/>
          <p:nvPr/>
        </p:nvSpPr>
        <p:spPr>
          <a:xfrm>
            <a:off x="8263890" y="5727065"/>
            <a:ext cx="347916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6.Remove the air bag assembly</a:t>
            </a:r>
            <a:endParaRPr sz="1800">
              <a:solidFill>
                <a:schemeClr val="dk1"/>
              </a:solidFill>
              <a:latin typeface="Arial"/>
              <a:ea typeface="Arial"/>
              <a:cs typeface="Arial"/>
              <a:sym typeface="Arial"/>
            </a:endParaRPr>
          </a:p>
        </p:txBody>
      </p:sp>
      <p:pic>
        <p:nvPicPr>
          <p:cNvPr id="860" name="Google Shape;860;p37"/>
          <p:cNvPicPr preferRelativeResize="0"/>
          <p:nvPr/>
        </p:nvPicPr>
        <p:blipFill rotWithShape="1">
          <a:blip r:embed="rId3">
            <a:alphaModFix/>
          </a:blip>
          <a:srcRect b="0" l="0" r="0" t="0"/>
          <a:stretch/>
        </p:blipFill>
        <p:spPr>
          <a:xfrm>
            <a:off x="528320" y="861060"/>
            <a:ext cx="2594610" cy="2203450"/>
          </a:xfrm>
          <a:prstGeom prst="rect">
            <a:avLst/>
          </a:prstGeom>
          <a:noFill/>
          <a:ln>
            <a:noFill/>
          </a:ln>
        </p:spPr>
      </p:pic>
      <p:pic>
        <p:nvPicPr>
          <p:cNvPr id="861" name="Google Shape;861;p37"/>
          <p:cNvPicPr preferRelativeResize="0"/>
          <p:nvPr/>
        </p:nvPicPr>
        <p:blipFill rotWithShape="1">
          <a:blip r:embed="rId4">
            <a:alphaModFix/>
          </a:blip>
          <a:srcRect b="0" l="0" r="0" t="0"/>
          <a:stretch/>
        </p:blipFill>
        <p:spPr>
          <a:xfrm>
            <a:off x="4095750" y="861060"/>
            <a:ext cx="3132455" cy="2174240"/>
          </a:xfrm>
          <a:prstGeom prst="rect">
            <a:avLst/>
          </a:prstGeom>
          <a:noFill/>
          <a:ln>
            <a:noFill/>
          </a:ln>
        </p:spPr>
      </p:pic>
      <p:pic>
        <p:nvPicPr>
          <p:cNvPr id="862" name="Google Shape;862;p37"/>
          <p:cNvPicPr preferRelativeResize="0"/>
          <p:nvPr/>
        </p:nvPicPr>
        <p:blipFill rotWithShape="1">
          <a:blip r:embed="rId5">
            <a:alphaModFix/>
          </a:blip>
          <a:srcRect b="0" l="0" r="0" t="0"/>
          <a:stretch/>
        </p:blipFill>
        <p:spPr>
          <a:xfrm>
            <a:off x="528320" y="3653790"/>
            <a:ext cx="2594610" cy="1832610"/>
          </a:xfrm>
          <a:prstGeom prst="rect">
            <a:avLst/>
          </a:prstGeom>
          <a:noFill/>
          <a:ln>
            <a:noFill/>
          </a:ln>
        </p:spPr>
      </p:pic>
      <p:pic>
        <p:nvPicPr>
          <p:cNvPr id="863" name="Google Shape;863;p37"/>
          <p:cNvPicPr preferRelativeResize="0"/>
          <p:nvPr/>
        </p:nvPicPr>
        <p:blipFill rotWithShape="1">
          <a:blip r:embed="rId6">
            <a:alphaModFix/>
          </a:blip>
          <a:srcRect b="0" l="0" r="0" t="0"/>
          <a:stretch/>
        </p:blipFill>
        <p:spPr>
          <a:xfrm>
            <a:off x="4294505" y="3609975"/>
            <a:ext cx="2872105" cy="1993265"/>
          </a:xfrm>
          <a:prstGeom prst="rect">
            <a:avLst/>
          </a:prstGeom>
          <a:noFill/>
          <a:ln>
            <a:noFill/>
          </a:ln>
        </p:spPr>
      </p:pic>
      <p:sp>
        <p:nvSpPr>
          <p:cNvPr id="864" name="Google Shape;864;p37"/>
          <p:cNvSpPr txBox="1"/>
          <p:nvPr/>
        </p:nvSpPr>
        <p:spPr>
          <a:xfrm>
            <a:off x="861060" y="3117215"/>
            <a:ext cx="226187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1.unzipped</a:t>
            </a:r>
            <a:endParaRPr sz="1800">
              <a:solidFill>
                <a:schemeClr val="dk1"/>
              </a:solidFill>
              <a:latin typeface="Arial"/>
              <a:ea typeface="Arial"/>
              <a:cs typeface="Arial"/>
              <a:sym typeface="Arial"/>
            </a:endParaRPr>
          </a:p>
        </p:txBody>
      </p:sp>
      <p:sp>
        <p:nvSpPr>
          <p:cNvPr id="865" name="Google Shape;865;p37"/>
          <p:cNvSpPr txBox="1"/>
          <p:nvPr/>
        </p:nvSpPr>
        <p:spPr>
          <a:xfrm>
            <a:off x="4486275" y="3131185"/>
            <a:ext cx="236283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2.Remove 2 screws</a:t>
            </a:r>
            <a:endParaRPr sz="1800">
              <a:solidFill>
                <a:schemeClr val="dk1"/>
              </a:solidFill>
              <a:latin typeface="Arial"/>
              <a:ea typeface="Arial"/>
              <a:cs typeface="Arial"/>
              <a:sym typeface="Arial"/>
            </a:endParaRPr>
          </a:p>
        </p:txBody>
      </p:sp>
      <p:sp>
        <p:nvSpPr>
          <p:cNvPr id="866" name="Google Shape;866;p37"/>
          <p:cNvSpPr txBox="1"/>
          <p:nvPr/>
        </p:nvSpPr>
        <p:spPr>
          <a:xfrm>
            <a:off x="8604250" y="3131185"/>
            <a:ext cx="237744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3.Lower calf holster</a:t>
            </a:r>
            <a:endParaRPr sz="1800">
              <a:solidFill>
                <a:schemeClr val="dk1"/>
              </a:solidFill>
              <a:latin typeface="Arial"/>
              <a:ea typeface="Arial"/>
              <a:cs typeface="Arial"/>
              <a:sym typeface="Arial"/>
            </a:endParaRPr>
          </a:p>
        </p:txBody>
      </p:sp>
      <p:sp>
        <p:nvSpPr>
          <p:cNvPr id="867" name="Google Shape;867;p37"/>
          <p:cNvSpPr/>
          <p:nvPr/>
        </p:nvSpPr>
        <p:spPr>
          <a:xfrm>
            <a:off x="1078865" y="1203325"/>
            <a:ext cx="434975" cy="31877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68" name="Google Shape;868;p37"/>
          <p:cNvSpPr/>
          <p:nvPr/>
        </p:nvSpPr>
        <p:spPr>
          <a:xfrm>
            <a:off x="6096000" y="2403475"/>
            <a:ext cx="434975" cy="31877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69" name="Google Shape;869;p37"/>
          <p:cNvSpPr/>
          <p:nvPr/>
        </p:nvSpPr>
        <p:spPr>
          <a:xfrm>
            <a:off x="5878195" y="884555"/>
            <a:ext cx="434975" cy="31877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70" name="Google Shape;870;p37"/>
          <p:cNvSpPr/>
          <p:nvPr/>
        </p:nvSpPr>
        <p:spPr>
          <a:xfrm>
            <a:off x="1205865" y="3806190"/>
            <a:ext cx="434975" cy="31877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71" name="Google Shape;871;p37"/>
          <p:cNvSpPr/>
          <p:nvPr/>
        </p:nvSpPr>
        <p:spPr>
          <a:xfrm>
            <a:off x="1898015" y="3806190"/>
            <a:ext cx="434975" cy="31877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72" name="Google Shape;872;p37"/>
          <p:cNvSpPr/>
          <p:nvPr/>
        </p:nvSpPr>
        <p:spPr>
          <a:xfrm>
            <a:off x="1205865" y="4730115"/>
            <a:ext cx="434975" cy="31877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73" name="Google Shape;873;p37"/>
          <p:cNvSpPr/>
          <p:nvPr/>
        </p:nvSpPr>
        <p:spPr>
          <a:xfrm>
            <a:off x="1898015" y="4730115"/>
            <a:ext cx="434975" cy="31877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74" name="Google Shape;874;p37"/>
          <p:cNvSpPr/>
          <p:nvPr/>
        </p:nvSpPr>
        <p:spPr>
          <a:xfrm>
            <a:off x="5661025" y="4765675"/>
            <a:ext cx="434975" cy="31877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75" name="Google Shape;875;p37"/>
          <p:cNvSpPr/>
          <p:nvPr/>
        </p:nvSpPr>
        <p:spPr>
          <a:xfrm>
            <a:off x="6414135" y="4730115"/>
            <a:ext cx="434975" cy="318770"/>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876" name="Google Shape;876;p37"/>
          <p:cNvPicPr preferRelativeResize="0"/>
          <p:nvPr/>
        </p:nvPicPr>
        <p:blipFill rotWithShape="1">
          <a:blip r:embed="rId7">
            <a:alphaModFix/>
          </a:blip>
          <a:srcRect b="0" l="0" r="0" t="0"/>
          <a:stretch/>
        </p:blipFill>
        <p:spPr>
          <a:xfrm>
            <a:off x="8338185" y="3576955"/>
            <a:ext cx="2839720" cy="2145030"/>
          </a:xfrm>
          <a:prstGeom prst="rect">
            <a:avLst/>
          </a:prstGeom>
          <a:noFill/>
          <a:ln>
            <a:noFill/>
          </a:ln>
        </p:spPr>
      </p:pic>
      <p:pic>
        <p:nvPicPr>
          <p:cNvPr id="877" name="Google Shape;877;p37"/>
          <p:cNvPicPr preferRelativeResize="0"/>
          <p:nvPr/>
        </p:nvPicPr>
        <p:blipFill rotWithShape="1">
          <a:blip r:embed="rId8">
            <a:alphaModFix/>
          </a:blip>
          <a:srcRect b="0" l="0" r="0" t="0"/>
          <a:stretch/>
        </p:blipFill>
        <p:spPr>
          <a:xfrm>
            <a:off x="7980045" y="855345"/>
            <a:ext cx="3197225" cy="2275840"/>
          </a:xfrm>
          <a:prstGeom prst="rect">
            <a:avLst/>
          </a:prstGeom>
          <a:noFill/>
          <a:ln>
            <a:noFill/>
          </a:ln>
        </p:spPr>
      </p:pic>
      <p:sp>
        <p:nvSpPr>
          <p:cNvPr id="878" name="Google Shape;878;p37"/>
          <p:cNvSpPr/>
          <p:nvPr/>
        </p:nvSpPr>
        <p:spPr>
          <a:xfrm>
            <a:off x="11098530" y="6541135"/>
            <a:ext cx="1012190" cy="31686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1450">
                <a:solidFill>
                  <a:srgbClr val="888888"/>
                </a:solidFill>
                <a:latin typeface="Arial"/>
                <a:ea typeface="Arial"/>
                <a:cs typeface="Arial"/>
                <a:sym typeface="Arial"/>
              </a:rPr>
              <a:t>第</a:t>
            </a:r>
            <a:fld id="{00000000-1234-1234-1234-123412341234}" type="slidenum">
              <a:rPr lang="en-US" sz="1450">
                <a:solidFill>
                  <a:srgbClr val="888888"/>
                </a:solidFill>
                <a:latin typeface="Arial"/>
                <a:ea typeface="Arial"/>
                <a:cs typeface="Arial"/>
                <a:sym typeface="Arial"/>
              </a:rPr>
              <a:t>‹#›</a:t>
            </a:fld>
            <a:r>
              <a:rPr lang="en-US" sz="1450">
                <a:solidFill>
                  <a:srgbClr val="888888"/>
                </a:solidFill>
                <a:latin typeface="Arial"/>
                <a:ea typeface="Arial"/>
                <a:cs typeface="Arial"/>
                <a:sym typeface="Arial"/>
              </a:rPr>
              <a:t>页</a:t>
            </a:r>
            <a:endParaRPr sz="1450">
              <a:solidFill>
                <a:srgbClr val="888888"/>
              </a:solidFill>
              <a:latin typeface="Arial"/>
              <a:ea typeface="Arial"/>
              <a:cs typeface="Arial"/>
              <a:sym typeface="Arial"/>
            </a:endParaRPr>
          </a:p>
        </p:txBody>
      </p:sp>
      <p:sp>
        <p:nvSpPr>
          <p:cNvPr id="879" name="Google Shape;879;p37"/>
          <p:cNvSpPr txBox="1"/>
          <p:nvPr/>
        </p:nvSpPr>
        <p:spPr>
          <a:xfrm>
            <a:off x="118745" y="120015"/>
            <a:ext cx="907923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14、Internal disassembly instructions for the calf assembly：</a:t>
            </a:r>
            <a:endParaRPr b="1" sz="1800">
              <a:solidFill>
                <a:schemeClr val="dk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sp>
        <p:nvSpPr>
          <p:cNvPr id="886" name="Google Shape;886;p38"/>
          <p:cNvSpPr txBox="1"/>
          <p:nvPr/>
        </p:nvSpPr>
        <p:spPr>
          <a:xfrm>
            <a:off x="650875" y="4196080"/>
            <a:ext cx="3444875" cy="6451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7.Unplug the signal terminals and remove 12 screws</a:t>
            </a:r>
            <a:endParaRPr sz="1800">
              <a:solidFill>
                <a:schemeClr val="dk1"/>
              </a:solidFill>
              <a:latin typeface="Arial"/>
              <a:ea typeface="Arial"/>
              <a:cs typeface="Arial"/>
              <a:sym typeface="Arial"/>
            </a:endParaRPr>
          </a:p>
        </p:txBody>
      </p:sp>
      <p:sp>
        <p:nvSpPr>
          <p:cNvPr id="887" name="Google Shape;887;p38"/>
          <p:cNvSpPr txBox="1"/>
          <p:nvPr/>
        </p:nvSpPr>
        <p:spPr>
          <a:xfrm>
            <a:off x="6450965" y="3991610"/>
            <a:ext cx="308165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8.Foot machine components</a:t>
            </a:r>
            <a:endParaRPr sz="1800">
              <a:solidFill>
                <a:schemeClr val="dk1"/>
              </a:solidFill>
              <a:latin typeface="Arial"/>
              <a:ea typeface="Arial"/>
              <a:cs typeface="Arial"/>
              <a:sym typeface="Arial"/>
            </a:endParaRPr>
          </a:p>
        </p:txBody>
      </p:sp>
      <p:pic>
        <p:nvPicPr>
          <p:cNvPr id="888" name="Google Shape;888;p38"/>
          <p:cNvPicPr preferRelativeResize="0"/>
          <p:nvPr/>
        </p:nvPicPr>
        <p:blipFill rotWithShape="1">
          <a:blip r:embed="rId3">
            <a:alphaModFix/>
          </a:blip>
          <a:srcRect b="0" l="0" r="0" t="0"/>
          <a:stretch/>
        </p:blipFill>
        <p:spPr>
          <a:xfrm>
            <a:off x="845820" y="1421765"/>
            <a:ext cx="3353435" cy="2569845"/>
          </a:xfrm>
          <a:prstGeom prst="rect">
            <a:avLst/>
          </a:prstGeom>
          <a:noFill/>
          <a:ln>
            <a:noFill/>
          </a:ln>
        </p:spPr>
      </p:pic>
      <p:pic>
        <p:nvPicPr>
          <p:cNvPr id="889" name="Google Shape;889;p38"/>
          <p:cNvPicPr preferRelativeResize="0"/>
          <p:nvPr/>
        </p:nvPicPr>
        <p:blipFill rotWithShape="1">
          <a:blip r:embed="rId4">
            <a:alphaModFix/>
          </a:blip>
          <a:srcRect b="0" l="0" r="0" t="0"/>
          <a:stretch/>
        </p:blipFill>
        <p:spPr>
          <a:xfrm>
            <a:off x="5621655" y="1509395"/>
            <a:ext cx="4126865" cy="2176145"/>
          </a:xfrm>
          <a:prstGeom prst="rect">
            <a:avLst/>
          </a:prstGeom>
          <a:noFill/>
          <a:ln>
            <a:noFill/>
          </a:ln>
        </p:spPr>
      </p:pic>
      <p:sp>
        <p:nvSpPr>
          <p:cNvPr id="890" name="Google Shape;890;p38"/>
          <p:cNvSpPr/>
          <p:nvPr/>
        </p:nvSpPr>
        <p:spPr>
          <a:xfrm>
            <a:off x="11098530" y="6541135"/>
            <a:ext cx="1012190" cy="31686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1450">
                <a:solidFill>
                  <a:srgbClr val="888888"/>
                </a:solidFill>
                <a:latin typeface="Arial"/>
                <a:ea typeface="Arial"/>
                <a:cs typeface="Arial"/>
                <a:sym typeface="Arial"/>
              </a:rPr>
              <a:t>第</a:t>
            </a:r>
            <a:fld id="{00000000-1234-1234-1234-123412341234}" type="slidenum">
              <a:rPr lang="en-US" sz="1450">
                <a:solidFill>
                  <a:srgbClr val="888888"/>
                </a:solidFill>
                <a:latin typeface="Arial"/>
                <a:ea typeface="Arial"/>
                <a:cs typeface="Arial"/>
                <a:sym typeface="Arial"/>
              </a:rPr>
              <a:t>‹#›</a:t>
            </a:fld>
            <a:r>
              <a:rPr lang="en-US" sz="1450">
                <a:solidFill>
                  <a:srgbClr val="888888"/>
                </a:solidFill>
                <a:latin typeface="Arial"/>
                <a:ea typeface="Arial"/>
                <a:cs typeface="Arial"/>
                <a:sym typeface="Arial"/>
              </a:rPr>
              <a:t>页</a:t>
            </a:r>
            <a:endParaRPr sz="1450">
              <a:solidFill>
                <a:srgbClr val="888888"/>
              </a:solidFill>
              <a:latin typeface="Arial"/>
              <a:ea typeface="Arial"/>
              <a:cs typeface="Arial"/>
              <a:sym typeface="Arial"/>
            </a:endParaRPr>
          </a:p>
        </p:txBody>
      </p:sp>
      <p:sp>
        <p:nvSpPr>
          <p:cNvPr id="891" name="Google Shape;891;p38"/>
          <p:cNvSpPr txBox="1"/>
          <p:nvPr/>
        </p:nvSpPr>
        <p:spPr>
          <a:xfrm>
            <a:off x="118745" y="120015"/>
            <a:ext cx="907923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14、Internal disassembly instructions for the calf assembly：</a:t>
            </a:r>
            <a:endParaRPr b="1" sz="1800">
              <a:solidFill>
                <a:schemeClr val="dk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7" name="Shape 897"/>
        <p:cNvGrpSpPr/>
        <p:nvPr/>
      </p:nvGrpSpPr>
      <p:grpSpPr>
        <a:xfrm>
          <a:off x="0" y="0"/>
          <a:ext cx="0" cy="0"/>
          <a:chOff x="0" y="0"/>
          <a:chExt cx="0" cy="0"/>
        </a:xfrm>
      </p:grpSpPr>
      <p:pic>
        <p:nvPicPr>
          <p:cNvPr id="898" name="Google Shape;898;p39"/>
          <p:cNvPicPr preferRelativeResize="0"/>
          <p:nvPr/>
        </p:nvPicPr>
        <p:blipFill rotWithShape="1">
          <a:blip r:embed="rId3">
            <a:alphaModFix/>
          </a:blip>
          <a:srcRect b="0" l="0" r="0" t="0"/>
          <a:stretch/>
        </p:blipFill>
        <p:spPr>
          <a:xfrm>
            <a:off x="411480" y="1756410"/>
            <a:ext cx="2378710" cy="3225165"/>
          </a:xfrm>
          <a:prstGeom prst="rect">
            <a:avLst/>
          </a:prstGeom>
          <a:noFill/>
          <a:ln>
            <a:noFill/>
          </a:ln>
        </p:spPr>
      </p:pic>
      <p:pic>
        <p:nvPicPr>
          <p:cNvPr id="899" name="Google Shape;899;p39"/>
          <p:cNvPicPr preferRelativeResize="0"/>
          <p:nvPr/>
        </p:nvPicPr>
        <p:blipFill rotWithShape="1">
          <a:blip r:embed="rId4">
            <a:alphaModFix/>
          </a:blip>
          <a:srcRect b="0" l="0" r="0" t="0"/>
          <a:stretch/>
        </p:blipFill>
        <p:spPr>
          <a:xfrm>
            <a:off x="3199130" y="1756410"/>
            <a:ext cx="4608830" cy="2974340"/>
          </a:xfrm>
          <a:prstGeom prst="rect">
            <a:avLst/>
          </a:prstGeom>
          <a:noFill/>
          <a:ln>
            <a:noFill/>
          </a:ln>
        </p:spPr>
      </p:pic>
      <p:sp>
        <p:nvSpPr>
          <p:cNvPr id="900" name="Google Shape;900;p39"/>
          <p:cNvSpPr txBox="1"/>
          <p:nvPr/>
        </p:nvSpPr>
        <p:spPr>
          <a:xfrm>
            <a:off x="842645" y="5113655"/>
            <a:ext cx="1527175" cy="5835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9.Remove 3 screws</a:t>
            </a:r>
            <a:endParaRPr sz="1600">
              <a:solidFill>
                <a:schemeClr val="dk1"/>
              </a:solidFill>
              <a:latin typeface="Arial"/>
              <a:ea typeface="Arial"/>
              <a:cs typeface="Arial"/>
              <a:sym typeface="Arial"/>
            </a:endParaRPr>
          </a:p>
        </p:txBody>
      </p:sp>
      <p:sp>
        <p:nvSpPr>
          <p:cNvPr id="901" name="Google Shape;901;p39"/>
          <p:cNvSpPr txBox="1"/>
          <p:nvPr/>
        </p:nvSpPr>
        <p:spPr>
          <a:xfrm>
            <a:off x="4864100" y="4981575"/>
            <a:ext cx="2296795" cy="33718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10.Remove 1 screws</a:t>
            </a:r>
            <a:endParaRPr sz="1600">
              <a:solidFill>
                <a:schemeClr val="dk1"/>
              </a:solidFill>
              <a:latin typeface="Arial"/>
              <a:ea typeface="Arial"/>
              <a:cs typeface="Arial"/>
              <a:sym typeface="Arial"/>
            </a:endParaRPr>
          </a:p>
        </p:txBody>
      </p:sp>
      <p:pic>
        <p:nvPicPr>
          <p:cNvPr id="902" name="Google Shape;902;p39"/>
          <p:cNvPicPr preferRelativeResize="0"/>
          <p:nvPr/>
        </p:nvPicPr>
        <p:blipFill rotWithShape="1">
          <a:blip r:embed="rId5">
            <a:alphaModFix/>
          </a:blip>
          <a:srcRect b="0" l="0" r="0" t="0"/>
          <a:stretch/>
        </p:blipFill>
        <p:spPr>
          <a:xfrm>
            <a:off x="8716645" y="1698625"/>
            <a:ext cx="2611755" cy="3032125"/>
          </a:xfrm>
          <a:prstGeom prst="rect">
            <a:avLst/>
          </a:prstGeom>
          <a:noFill/>
          <a:ln>
            <a:noFill/>
          </a:ln>
        </p:spPr>
      </p:pic>
      <p:sp>
        <p:nvSpPr>
          <p:cNvPr id="903" name="Google Shape;903;p39"/>
          <p:cNvSpPr txBox="1"/>
          <p:nvPr/>
        </p:nvSpPr>
        <p:spPr>
          <a:xfrm>
            <a:off x="9242425" y="4981575"/>
            <a:ext cx="2101850" cy="33718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11.telescopic motor</a:t>
            </a:r>
            <a:endParaRPr sz="1600">
              <a:solidFill>
                <a:schemeClr val="dk1"/>
              </a:solidFill>
              <a:latin typeface="Arial"/>
              <a:ea typeface="Arial"/>
              <a:cs typeface="Arial"/>
              <a:sym typeface="Arial"/>
            </a:endParaRPr>
          </a:p>
        </p:txBody>
      </p:sp>
      <p:sp>
        <p:nvSpPr>
          <p:cNvPr id="904" name="Google Shape;904;p39"/>
          <p:cNvSpPr/>
          <p:nvPr/>
        </p:nvSpPr>
        <p:spPr>
          <a:xfrm>
            <a:off x="11098530" y="6541135"/>
            <a:ext cx="1012190" cy="31686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1450">
                <a:solidFill>
                  <a:srgbClr val="888888"/>
                </a:solidFill>
                <a:latin typeface="Arial"/>
                <a:ea typeface="Arial"/>
                <a:cs typeface="Arial"/>
                <a:sym typeface="Arial"/>
              </a:rPr>
              <a:t>第</a:t>
            </a:r>
            <a:fld id="{00000000-1234-1234-1234-123412341234}" type="slidenum">
              <a:rPr lang="en-US" sz="1450">
                <a:solidFill>
                  <a:srgbClr val="888888"/>
                </a:solidFill>
                <a:latin typeface="Arial"/>
                <a:ea typeface="Arial"/>
                <a:cs typeface="Arial"/>
                <a:sym typeface="Arial"/>
              </a:rPr>
              <a:t>‹#›</a:t>
            </a:fld>
            <a:r>
              <a:rPr lang="en-US" sz="1450">
                <a:solidFill>
                  <a:srgbClr val="888888"/>
                </a:solidFill>
                <a:latin typeface="Arial"/>
                <a:ea typeface="Arial"/>
                <a:cs typeface="Arial"/>
                <a:sym typeface="Arial"/>
              </a:rPr>
              <a:t>页</a:t>
            </a:r>
            <a:endParaRPr sz="1450">
              <a:solidFill>
                <a:srgbClr val="888888"/>
              </a:solidFill>
              <a:latin typeface="Arial"/>
              <a:ea typeface="Arial"/>
              <a:cs typeface="Arial"/>
              <a:sym typeface="Arial"/>
            </a:endParaRPr>
          </a:p>
        </p:txBody>
      </p:sp>
      <p:sp>
        <p:nvSpPr>
          <p:cNvPr id="905" name="Google Shape;905;p39"/>
          <p:cNvSpPr txBox="1"/>
          <p:nvPr/>
        </p:nvSpPr>
        <p:spPr>
          <a:xfrm>
            <a:off x="118745" y="120015"/>
            <a:ext cx="907923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14、Internal disassembly instructions for the calf assembly：</a:t>
            </a:r>
            <a:endParaRPr b="1" sz="1800">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4"/>
          <p:cNvSpPr txBox="1"/>
          <p:nvPr/>
        </p:nvSpPr>
        <p:spPr>
          <a:xfrm>
            <a:off x="336550" y="640080"/>
            <a:ext cx="3286760" cy="41719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2、Usage of multimeter</a:t>
            </a:r>
            <a:endParaRPr b="1" sz="1800">
              <a:solidFill>
                <a:schemeClr val="dk1"/>
              </a:solidFill>
              <a:latin typeface="Arial"/>
              <a:ea typeface="Arial"/>
              <a:cs typeface="Arial"/>
              <a:sym typeface="Arial"/>
            </a:endParaRPr>
          </a:p>
        </p:txBody>
      </p:sp>
      <p:pic>
        <p:nvPicPr>
          <p:cNvPr id="114" name="Google Shape;114;p4"/>
          <p:cNvPicPr preferRelativeResize="0"/>
          <p:nvPr/>
        </p:nvPicPr>
        <p:blipFill rotWithShape="1">
          <a:blip r:embed="rId3">
            <a:alphaModFix/>
          </a:blip>
          <a:srcRect b="0" l="0" r="0" t="0"/>
          <a:stretch/>
        </p:blipFill>
        <p:spPr>
          <a:xfrm>
            <a:off x="4389120" y="1228725"/>
            <a:ext cx="3030220" cy="4777105"/>
          </a:xfrm>
          <a:prstGeom prst="rect">
            <a:avLst/>
          </a:prstGeom>
          <a:noFill/>
          <a:ln>
            <a:noFill/>
          </a:ln>
        </p:spPr>
      </p:pic>
      <p:cxnSp>
        <p:nvCxnSpPr>
          <p:cNvPr id="115" name="Google Shape;115;p4"/>
          <p:cNvCxnSpPr/>
          <p:nvPr/>
        </p:nvCxnSpPr>
        <p:spPr>
          <a:xfrm>
            <a:off x="4105159" y="2644318"/>
            <a:ext cx="1572260" cy="75565"/>
          </a:xfrm>
          <a:prstGeom prst="straightConnector1">
            <a:avLst/>
          </a:prstGeom>
          <a:noFill/>
          <a:ln cap="flat" cmpd="sng" w="28575">
            <a:solidFill>
              <a:srgbClr val="FF0000"/>
            </a:solidFill>
            <a:prstDash val="solid"/>
            <a:miter lim="800000"/>
            <a:headEnd len="sm" w="sm" type="none"/>
            <a:tailEnd len="med" w="med" type="stealth"/>
          </a:ln>
        </p:spPr>
      </p:cxnSp>
      <p:sp>
        <p:nvSpPr>
          <p:cNvPr id="116" name="Google Shape;116;p4"/>
          <p:cNvSpPr/>
          <p:nvPr/>
        </p:nvSpPr>
        <p:spPr>
          <a:xfrm>
            <a:off x="2016125" y="2538095"/>
            <a:ext cx="2379345" cy="323215"/>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35">
                <a:solidFill>
                  <a:schemeClr val="lt1"/>
                </a:solidFill>
                <a:latin typeface="Arial"/>
                <a:ea typeface="Arial"/>
                <a:cs typeface="Arial"/>
                <a:sym typeface="Arial"/>
              </a:rPr>
              <a:t>LED display</a:t>
            </a:r>
            <a:endParaRPr sz="1435">
              <a:solidFill>
                <a:schemeClr val="lt1"/>
              </a:solidFill>
              <a:latin typeface="Arial"/>
              <a:ea typeface="Arial"/>
              <a:cs typeface="Arial"/>
              <a:sym typeface="Arial"/>
            </a:endParaRPr>
          </a:p>
        </p:txBody>
      </p:sp>
      <p:cxnSp>
        <p:nvCxnSpPr>
          <p:cNvPr id="117" name="Google Shape;117;p4"/>
          <p:cNvCxnSpPr/>
          <p:nvPr/>
        </p:nvCxnSpPr>
        <p:spPr>
          <a:xfrm>
            <a:off x="5679298" y="3963251"/>
            <a:ext cx="1824990" cy="75565"/>
          </a:xfrm>
          <a:prstGeom prst="straightConnector1">
            <a:avLst/>
          </a:prstGeom>
          <a:noFill/>
          <a:ln cap="flat" cmpd="sng" w="28575">
            <a:solidFill>
              <a:srgbClr val="FF0000"/>
            </a:solidFill>
            <a:prstDash val="solid"/>
            <a:miter lim="800000"/>
            <a:headEnd len="sm" w="sm" type="none"/>
            <a:tailEnd len="med" w="med" type="stealth"/>
          </a:ln>
        </p:spPr>
      </p:cxnSp>
      <p:sp>
        <p:nvSpPr>
          <p:cNvPr id="118" name="Google Shape;118;p4"/>
          <p:cNvSpPr/>
          <p:nvPr/>
        </p:nvSpPr>
        <p:spPr>
          <a:xfrm>
            <a:off x="2017395" y="3043555"/>
            <a:ext cx="2377440" cy="323215"/>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35">
                <a:solidFill>
                  <a:schemeClr val="lt1"/>
                </a:solidFill>
                <a:latin typeface="Arial"/>
                <a:ea typeface="Arial"/>
                <a:cs typeface="Arial"/>
                <a:sym typeface="Arial"/>
              </a:rPr>
              <a:t>Data hold switch</a:t>
            </a:r>
            <a:endParaRPr sz="1435">
              <a:solidFill>
                <a:schemeClr val="lt1"/>
              </a:solidFill>
              <a:latin typeface="Arial"/>
              <a:ea typeface="Arial"/>
              <a:cs typeface="Arial"/>
              <a:sym typeface="Arial"/>
            </a:endParaRPr>
          </a:p>
        </p:txBody>
      </p:sp>
      <p:sp>
        <p:nvSpPr>
          <p:cNvPr id="119" name="Google Shape;119;p4"/>
          <p:cNvSpPr/>
          <p:nvPr/>
        </p:nvSpPr>
        <p:spPr>
          <a:xfrm>
            <a:off x="7090410" y="3779520"/>
            <a:ext cx="3040380" cy="323215"/>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35">
                <a:solidFill>
                  <a:schemeClr val="lt1"/>
                </a:solidFill>
                <a:latin typeface="Arial"/>
                <a:ea typeface="Arial"/>
                <a:cs typeface="Arial"/>
                <a:sym typeface="Arial"/>
              </a:rPr>
              <a:t>Gear dial</a:t>
            </a:r>
            <a:endParaRPr sz="1435">
              <a:solidFill>
                <a:schemeClr val="lt1"/>
              </a:solidFill>
              <a:latin typeface="Arial"/>
              <a:ea typeface="Arial"/>
              <a:cs typeface="Arial"/>
              <a:sym typeface="Arial"/>
            </a:endParaRPr>
          </a:p>
        </p:txBody>
      </p:sp>
      <p:sp>
        <p:nvSpPr>
          <p:cNvPr id="120" name="Google Shape;120;p4"/>
          <p:cNvSpPr/>
          <p:nvPr/>
        </p:nvSpPr>
        <p:spPr>
          <a:xfrm>
            <a:off x="2023110" y="4947285"/>
            <a:ext cx="2312670" cy="323215"/>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35">
                <a:solidFill>
                  <a:schemeClr val="lt1"/>
                </a:solidFill>
                <a:latin typeface="Arial"/>
                <a:ea typeface="Arial"/>
                <a:cs typeface="Arial"/>
                <a:sym typeface="Arial"/>
              </a:rPr>
              <a:t>Measuring port</a:t>
            </a:r>
            <a:endParaRPr sz="1435">
              <a:solidFill>
                <a:schemeClr val="lt1"/>
              </a:solidFill>
              <a:latin typeface="Arial"/>
              <a:ea typeface="Arial"/>
              <a:cs typeface="Arial"/>
              <a:sym typeface="Arial"/>
            </a:endParaRPr>
          </a:p>
        </p:txBody>
      </p:sp>
      <p:sp>
        <p:nvSpPr>
          <p:cNvPr id="121" name="Google Shape;121;p4"/>
          <p:cNvSpPr/>
          <p:nvPr/>
        </p:nvSpPr>
        <p:spPr>
          <a:xfrm>
            <a:off x="2022475" y="4279265"/>
            <a:ext cx="2312670" cy="478790"/>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35">
                <a:solidFill>
                  <a:schemeClr val="lt1"/>
                </a:solidFill>
                <a:latin typeface="Arial"/>
                <a:ea typeface="Arial"/>
                <a:cs typeface="Arial"/>
                <a:sym typeface="Arial"/>
              </a:rPr>
              <a:t>Buzzer (diode test gear）</a:t>
            </a:r>
            <a:endParaRPr sz="1435">
              <a:solidFill>
                <a:schemeClr val="lt1"/>
              </a:solidFill>
              <a:latin typeface="Arial"/>
              <a:ea typeface="Arial"/>
              <a:cs typeface="Arial"/>
              <a:sym typeface="Arial"/>
            </a:endParaRPr>
          </a:p>
        </p:txBody>
      </p:sp>
      <p:sp>
        <p:nvSpPr>
          <p:cNvPr id="122" name="Google Shape;122;p4"/>
          <p:cNvSpPr/>
          <p:nvPr/>
        </p:nvSpPr>
        <p:spPr>
          <a:xfrm>
            <a:off x="7089140" y="2914650"/>
            <a:ext cx="3041015" cy="693420"/>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35">
                <a:solidFill>
                  <a:schemeClr val="lt1"/>
                </a:solidFill>
                <a:latin typeface="Arial"/>
                <a:ea typeface="Arial"/>
                <a:cs typeface="Arial"/>
                <a:sym typeface="Arial"/>
              </a:rPr>
              <a:t>DC voltage Test gear V-</a:t>
            </a:r>
            <a:endParaRPr sz="1435">
              <a:solidFill>
                <a:schemeClr val="lt1"/>
              </a:solidFill>
              <a:latin typeface="Arial"/>
              <a:ea typeface="Arial"/>
              <a:cs typeface="Arial"/>
              <a:sym typeface="Arial"/>
            </a:endParaRPr>
          </a:p>
        </p:txBody>
      </p:sp>
      <p:sp>
        <p:nvSpPr>
          <p:cNvPr id="123" name="Google Shape;123;p4"/>
          <p:cNvSpPr/>
          <p:nvPr/>
        </p:nvSpPr>
        <p:spPr>
          <a:xfrm>
            <a:off x="7089775" y="4185920"/>
            <a:ext cx="3040380" cy="572135"/>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35">
                <a:solidFill>
                  <a:schemeClr val="lt1"/>
                </a:solidFill>
                <a:latin typeface="Arial"/>
                <a:ea typeface="Arial"/>
                <a:cs typeface="Arial"/>
                <a:sym typeface="Arial"/>
              </a:rPr>
              <a:t>AC voltage test gear V~</a:t>
            </a:r>
            <a:endParaRPr sz="1435">
              <a:solidFill>
                <a:schemeClr val="lt1"/>
              </a:solidFill>
              <a:latin typeface="Arial"/>
              <a:ea typeface="Arial"/>
              <a:cs typeface="Arial"/>
              <a:sym typeface="Arial"/>
            </a:endParaRPr>
          </a:p>
        </p:txBody>
      </p:sp>
      <p:sp>
        <p:nvSpPr>
          <p:cNvPr id="124" name="Google Shape;124;p4"/>
          <p:cNvSpPr/>
          <p:nvPr/>
        </p:nvSpPr>
        <p:spPr>
          <a:xfrm>
            <a:off x="7089140" y="4823460"/>
            <a:ext cx="3041015" cy="323215"/>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35">
                <a:solidFill>
                  <a:schemeClr val="lt1"/>
                </a:solidFill>
                <a:latin typeface="Arial"/>
                <a:ea typeface="Arial"/>
                <a:cs typeface="Arial"/>
                <a:sym typeface="Arial"/>
              </a:rPr>
              <a:t>Measuring port</a:t>
            </a:r>
            <a:endParaRPr sz="1435">
              <a:solidFill>
                <a:schemeClr val="lt1"/>
              </a:solidFill>
              <a:latin typeface="Arial"/>
              <a:ea typeface="Arial"/>
              <a:cs typeface="Arial"/>
              <a:sym typeface="Arial"/>
            </a:endParaRPr>
          </a:p>
        </p:txBody>
      </p:sp>
      <p:cxnSp>
        <p:nvCxnSpPr>
          <p:cNvPr id="125" name="Google Shape;125;p4"/>
          <p:cNvCxnSpPr/>
          <p:nvPr/>
        </p:nvCxnSpPr>
        <p:spPr>
          <a:xfrm>
            <a:off x="4121669" y="3149458"/>
            <a:ext cx="1405890" cy="75565"/>
          </a:xfrm>
          <a:prstGeom prst="straightConnector1">
            <a:avLst/>
          </a:prstGeom>
          <a:noFill/>
          <a:ln cap="flat" cmpd="sng" w="28575">
            <a:solidFill>
              <a:srgbClr val="FF0000"/>
            </a:solidFill>
            <a:prstDash val="solid"/>
            <a:miter lim="800000"/>
            <a:headEnd len="sm" w="sm" type="none"/>
            <a:tailEnd len="med" w="med" type="stealth"/>
          </a:ln>
        </p:spPr>
      </p:cxnSp>
      <p:cxnSp>
        <p:nvCxnSpPr>
          <p:cNvPr id="126" name="Google Shape;126;p4"/>
          <p:cNvCxnSpPr/>
          <p:nvPr/>
        </p:nvCxnSpPr>
        <p:spPr>
          <a:xfrm>
            <a:off x="4151555" y="3733580"/>
            <a:ext cx="1291590" cy="75565"/>
          </a:xfrm>
          <a:prstGeom prst="straightConnector1">
            <a:avLst/>
          </a:prstGeom>
          <a:noFill/>
          <a:ln cap="flat" cmpd="sng" w="28575">
            <a:solidFill>
              <a:srgbClr val="FF0000"/>
            </a:solidFill>
            <a:prstDash val="solid"/>
            <a:miter lim="800000"/>
            <a:headEnd len="sm" w="sm" type="none"/>
            <a:tailEnd len="med" w="med" type="stealth"/>
          </a:ln>
        </p:spPr>
      </p:cxnSp>
      <p:cxnSp>
        <p:nvCxnSpPr>
          <p:cNvPr id="127" name="Google Shape;127;p4"/>
          <p:cNvCxnSpPr/>
          <p:nvPr/>
        </p:nvCxnSpPr>
        <p:spPr>
          <a:xfrm>
            <a:off x="4106569" y="4481448"/>
            <a:ext cx="1291590" cy="75565"/>
          </a:xfrm>
          <a:prstGeom prst="straightConnector1">
            <a:avLst/>
          </a:prstGeom>
          <a:noFill/>
          <a:ln cap="flat" cmpd="sng" w="28575">
            <a:solidFill>
              <a:srgbClr val="FF0000"/>
            </a:solidFill>
            <a:prstDash val="solid"/>
            <a:miter lim="800000"/>
            <a:headEnd len="sm" w="sm" type="none"/>
            <a:tailEnd len="med" w="med" type="stealth"/>
          </a:ln>
        </p:spPr>
      </p:cxnSp>
      <p:cxnSp>
        <p:nvCxnSpPr>
          <p:cNvPr id="128" name="Google Shape;128;p4"/>
          <p:cNvCxnSpPr/>
          <p:nvPr/>
        </p:nvCxnSpPr>
        <p:spPr>
          <a:xfrm>
            <a:off x="4033869" y="5070211"/>
            <a:ext cx="2091690" cy="75565"/>
          </a:xfrm>
          <a:prstGeom prst="straightConnector1">
            <a:avLst/>
          </a:prstGeom>
          <a:noFill/>
          <a:ln cap="flat" cmpd="sng" w="28575">
            <a:solidFill>
              <a:srgbClr val="FF0000"/>
            </a:solidFill>
            <a:prstDash val="solid"/>
            <a:miter lim="800000"/>
            <a:headEnd len="sm" w="sm" type="none"/>
            <a:tailEnd len="med" w="med" type="stealth"/>
          </a:ln>
        </p:spPr>
      </p:cxnSp>
      <p:cxnSp>
        <p:nvCxnSpPr>
          <p:cNvPr id="129" name="Google Shape;129;p4"/>
          <p:cNvCxnSpPr>
            <a:endCxn id="130" idx="1"/>
          </p:cNvCxnSpPr>
          <p:nvPr/>
        </p:nvCxnSpPr>
        <p:spPr>
          <a:xfrm flipH="1" rot="10800000">
            <a:off x="6024210" y="2699703"/>
            <a:ext cx="1066200" cy="589800"/>
          </a:xfrm>
          <a:prstGeom prst="straightConnector1">
            <a:avLst/>
          </a:prstGeom>
          <a:noFill/>
          <a:ln cap="flat" cmpd="sng" w="28575">
            <a:solidFill>
              <a:srgbClr val="FF0000"/>
            </a:solidFill>
            <a:prstDash val="solid"/>
            <a:miter lim="800000"/>
            <a:headEnd len="sm" w="sm" type="none"/>
            <a:tailEnd len="med" w="med" type="stealth"/>
          </a:ln>
        </p:spPr>
      </p:cxnSp>
      <p:cxnSp>
        <p:nvCxnSpPr>
          <p:cNvPr id="131" name="Google Shape;131;p4"/>
          <p:cNvCxnSpPr>
            <a:endCxn id="122" idx="1"/>
          </p:cNvCxnSpPr>
          <p:nvPr/>
        </p:nvCxnSpPr>
        <p:spPr>
          <a:xfrm flipH="1" rot="10800000">
            <a:off x="5757440" y="3261360"/>
            <a:ext cx="1331700" cy="397500"/>
          </a:xfrm>
          <a:prstGeom prst="straightConnector1">
            <a:avLst/>
          </a:prstGeom>
          <a:noFill/>
          <a:ln cap="flat" cmpd="sng" w="28575">
            <a:solidFill>
              <a:srgbClr val="FF0000"/>
            </a:solidFill>
            <a:prstDash val="solid"/>
            <a:miter lim="800000"/>
            <a:headEnd len="sm" w="sm" type="none"/>
            <a:tailEnd len="med" w="med" type="stealth"/>
          </a:ln>
        </p:spPr>
      </p:cxnSp>
      <p:cxnSp>
        <p:nvCxnSpPr>
          <p:cNvPr id="132" name="Google Shape;132;p4"/>
          <p:cNvCxnSpPr>
            <a:endCxn id="123" idx="1"/>
          </p:cNvCxnSpPr>
          <p:nvPr/>
        </p:nvCxnSpPr>
        <p:spPr>
          <a:xfrm>
            <a:off x="5796775" y="4306988"/>
            <a:ext cx="1293000" cy="165000"/>
          </a:xfrm>
          <a:prstGeom prst="straightConnector1">
            <a:avLst/>
          </a:prstGeom>
          <a:noFill/>
          <a:ln cap="flat" cmpd="sng" w="28575">
            <a:solidFill>
              <a:srgbClr val="FF0000"/>
            </a:solidFill>
            <a:prstDash val="solid"/>
            <a:miter lim="800000"/>
            <a:headEnd len="sm" w="sm" type="none"/>
            <a:tailEnd len="med" w="med" type="stealth"/>
          </a:ln>
        </p:spPr>
      </p:cxnSp>
      <p:cxnSp>
        <p:nvCxnSpPr>
          <p:cNvPr id="133" name="Google Shape;133;p4"/>
          <p:cNvCxnSpPr>
            <a:endCxn id="124" idx="1"/>
          </p:cNvCxnSpPr>
          <p:nvPr/>
        </p:nvCxnSpPr>
        <p:spPr>
          <a:xfrm>
            <a:off x="5971040" y="4761568"/>
            <a:ext cx="1118100" cy="223500"/>
          </a:xfrm>
          <a:prstGeom prst="straightConnector1">
            <a:avLst/>
          </a:prstGeom>
          <a:noFill/>
          <a:ln cap="flat" cmpd="sng" w="28575">
            <a:solidFill>
              <a:srgbClr val="FF0000"/>
            </a:solidFill>
            <a:prstDash val="solid"/>
            <a:miter lim="800000"/>
            <a:headEnd len="sm" w="sm" type="none"/>
            <a:tailEnd len="med" w="med" type="stealth"/>
          </a:ln>
        </p:spPr>
      </p:cxnSp>
      <p:cxnSp>
        <p:nvCxnSpPr>
          <p:cNvPr id="134" name="Google Shape;134;p4"/>
          <p:cNvCxnSpPr/>
          <p:nvPr/>
        </p:nvCxnSpPr>
        <p:spPr>
          <a:xfrm>
            <a:off x="5343363" y="4157198"/>
            <a:ext cx="0" cy="370840"/>
          </a:xfrm>
          <a:prstGeom prst="straightConnector1">
            <a:avLst/>
          </a:prstGeom>
          <a:noFill/>
          <a:ln cap="flat" cmpd="sng" w="28575">
            <a:solidFill>
              <a:srgbClr val="FF0000"/>
            </a:solidFill>
            <a:prstDash val="solid"/>
            <a:miter lim="800000"/>
            <a:headEnd len="sm" w="sm" type="none"/>
            <a:tailEnd len="sm" w="sm" type="none"/>
          </a:ln>
        </p:spPr>
      </p:cxnSp>
      <p:sp>
        <p:nvSpPr>
          <p:cNvPr id="130" name="Google Shape;130;p4"/>
          <p:cNvSpPr/>
          <p:nvPr/>
        </p:nvSpPr>
        <p:spPr>
          <a:xfrm>
            <a:off x="7090410" y="2538095"/>
            <a:ext cx="3040380" cy="323215"/>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35">
                <a:solidFill>
                  <a:schemeClr val="lt1"/>
                </a:solidFill>
                <a:latin typeface="Arial"/>
                <a:ea typeface="Arial"/>
                <a:cs typeface="Arial"/>
                <a:sym typeface="Arial"/>
              </a:rPr>
              <a:t>HFE test socket</a:t>
            </a:r>
            <a:endParaRPr sz="1435">
              <a:solidFill>
                <a:schemeClr val="lt1"/>
              </a:solidFill>
              <a:latin typeface="Arial"/>
              <a:ea typeface="Arial"/>
              <a:cs typeface="Arial"/>
              <a:sym typeface="Arial"/>
            </a:endParaRPr>
          </a:p>
        </p:txBody>
      </p:sp>
      <p:sp>
        <p:nvSpPr>
          <p:cNvPr id="135" name="Google Shape;135;p4"/>
          <p:cNvSpPr/>
          <p:nvPr/>
        </p:nvSpPr>
        <p:spPr>
          <a:xfrm>
            <a:off x="2019935" y="3644900"/>
            <a:ext cx="2345690" cy="323215"/>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435">
                <a:solidFill>
                  <a:schemeClr val="lt1"/>
                </a:solidFill>
                <a:latin typeface="Arial"/>
                <a:ea typeface="Arial"/>
                <a:cs typeface="Arial"/>
                <a:sym typeface="Arial"/>
              </a:rPr>
              <a:t>Resistance test gear Ω</a:t>
            </a:r>
            <a:endParaRPr sz="1435">
              <a:solidFill>
                <a:schemeClr val="lt1"/>
              </a:solidFill>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9" name="Shape 909"/>
        <p:cNvGrpSpPr/>
        <p:nvPr/>
      </p:nvGrpSpPr>
      <p:grpSpPr>
        <a:xfrm>
          <a:off x="0" y="0"/>
          <a:ext cx="0" cy="0"/>
          <a:chOff x="0" y="0"/>
          <a:chExt cx="0" cy="0"/>
        </a:xfrm>
      </p:grpSpPr>
      <p:sp>
        <p:nvSpPr>
          <p:cNvPr id="910" name="Google Shape;910;p40"/>
          <p:cNvSpPr txBox="1"/>
          <p:nvPr>
            <p:ph idx="12" type="sldNum"/>
          </p:nvPr>
        </p:nvSpPr>
        <p:spPr>
          <a:xfrm>
            <a:off x="9410610" y="6548657"/>
            <a:ext cx="2700000" cy="316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第</a:t>
            </a:r>
            <a:fld id="{00000000-1234-1234-1234-123412341234}" type="slidenum">
              <a:rPr lang="en-US"/>
              <a:t>‹#›</a:t>
            </a:fld>
            <a:r>
              <a:rPr lang="en-US"/>
              <a:t>页</a:t>
            </a:r>
            <a:endParaRPr/>
          </a:p>
        </p:txBody>
      </p:sp>
      <p:sp>
        <p:nvSpPr>
          <p:cNvPr id="911" name="Google Shape;911;p40"/>
          <p:cNvSpPr txBox="1"/>
          <p:nvPr/>
        </p:nvSpPr>
        <p:spPr>
          <a:xfrm>
            <a:off x="118745" y="120015"/>
            <a:ext cx="798893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15、Removal instructions for underseat adapter plate：</a:t>
            </a:r>
            <a:endParaRPr b="1" sz="1800">
              <a:solidFill>
                <a:schemeClr val="dk1"/>
              </a:solidFill>
              <a:latin typeface="Arial"/>
              <a:ea typeface="Arial"/>
              <a:cs typeface="Arial"/>
              <a:sym typeface="Arial"/>
            </a:endParaRPr>
          </a:p>
        </p:txBody>
      </p:sp>
      <p:pic>
        <p:nvPicPr>
          <p:cNvPr id="912" name="Google Shape;912;p40"/>
          <p:cNvPicPr preferRelativeResize="0"/>
          <p:nvPr/>
        </p:nvPicPr>
        <p:blipFill rotWithShape="1">
          <a:blip r:embed="rId3">
            <a:alphaModFix/>
          </a:blip>
          <a:srcRect b="0" l="0" r="0" t="0"/>
          <a:stretch/>
        </p:blipFill>
        <p:spPr>
          <a:xfrm>
            <a:off x="238760" y="488315"/>
            <a:ext cx="3063875" cy="2621280"/>
          </a:xfrm>
          <a:prstGeom prst="rect">
            <a:avLst/>
          </a:prstGeom>
          <a:noFill/>
          <a:ln>
            <a:noFill/>
          </a:ln>
        </p:spPr>
      </p:pic>
      <p:pic>
        <p:nvPicPr>
          <p:cNvPr id="913" name="Google Shape;913;p40"/>
          <p:cNvPicPr preferRelativeResize="0"/>
          <p:nvPr/>
        </p:nvPicPr>
        <p:blipFill rotWithShape="1">
          <a:blip r:embed="rId4">
            <a:alphaModFix/>
          </a:blip>
          <a:srcRect b="0" l="0" r="0" t="0"/>
          <a:stretch/>
        </p:blipFill>
        <p:spPr>
          <a:xfrm>
            <a:off x="4588510" y="488315"/>
            <a:ext cx="2644775" cy="2621280"/>
          </a:xfrm>
          <a:prstGeom prst="rect">
            <a:avLst/>
          </a:prstGeom>
          <a:noFill/>
          <a:ln>
            <a:noFill/>
          </a:ln>
        </p:spPr>
      </p:pic>
      <p:pic>
        <p:nvPicPr>
          <p:cNvPr id="914" name="Google Shape;914;p40"/>
          <p:cNvPicPr preferRelativeResize="0"/>
          <p:nvPr/>
        </p:nvPicPr>
        <p:blipFill rotWithShape="1">
          <a:blip r:embed="rId5">
            <a:alphaModFix/>
          </a:blip>
          <a:srcRect b="0" l="0" r="0" t="0"/>
          <a:stretch/>
        </p:blipFill>
        <p:spPr>
          <a:xfrm>
            <a:off x="8601075" y="488315"/>
            <a:ext cx="2738755" cy="2621280"/>
          </a:xfrm>
          <a:prstGeom prst="rect">
            <a:avLst/>
          </a:prstGeom>
          <a:noFill/>
          <a:ln>
            <a:noFill/>
          </a:ln>
        </p:spPr>
      </p:pic>
      <p:pic>
        <p:nvPicPr>
          <p:cNvPr id="915" name="Google Shape;915;p40"/>
          <p:cNvPicPr preferRelativeResize="0"/>
          <p:nvPr/>
        </p:nvPicPr>
        <p:blipFill rotWithShape="1">
          <a:blip r:embed="rId6">
            <a:alphaModFix/>
          </a:blip>
          <a:srcRect b="0" l="0" r="0" t="0"/>
          <a:stretch/>
        </p:blipFill>
        <p:spPr>
          <a:xfrm>
            <a:off x="262255" y="3605530"/>
            <a:ext cx="3041015" cy="2583180"/>
          </a:xfrm>
          <a:prstGeom prst="rect">
            <a:avLst/>
          </a:prstGeom>
          <a:noFill/>
          <a:ln>
            <a:noFill/>
          </a:ln>
        </p:spPr>
      </p:pic>
      <p:pic>
        <p:nvPicPr>
          <p:cNvPr id="916" name="Google Shape;916;p40"/>
          <p:cNvPicPr preferRelativeResize="0"/>
          <p:nvPr/>
        </p:nvPicPr>
        <p:blipFill rotWithShape="1">
          <a:blip r:embed="rId7">
            <a:alphaModFix/>
          </a:blip>
          <a:srcRect b="0" l="0" r="0" t="0"/>
          <a:stretch/>
        </p:blipFill>
        <p:spPr>
          <a:xfrm>
            <a:off x="4339590" y="3605530"/>
            <a:ext cx="3310255" cy="2582545"/>
          </a:xfrm>
          <a:prstGeom prst="rect">
            <a:avLst/>
          </a:prstGeom>
          <a:noFill/>
          <a:ln>
            <a:noFill/>
          </a:ln>
        </p:spPr>
      </p:pic>
      <p:sp>
        <p:nvSpPr>
          <p:cNvPr id="917" name="Google Shape;917;p40"/>
          <p:cNvSpPr txBox="1"/>
          <p:nvPr/>
        </p:nvSpPr>
        <p:spPr>
          <a:xfrm>
            <a:off x="842645" y="3109595"/>
            <a:ext cx="2792095" cy="33718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1.Unzip the velvet zipper</a:t>
            </a:r>
            <a:endParaRPr sz="1600">
              <a:solidFill>
                <a:schemeClr val="dk1"/>
              </a:solidFill>
              <a:latin typeface="Arial"/>
              <a:ea typeface="Arial"/>
              <a:cs typeface="Arial"/>
              <a:sym typeface="Arial"/>
            </a:endParaRPr>
          </a:p>
        </p:txBody>
      </p:sp>
      <p:sp>
        <p:nvSpPr>
          <p:cNvPr id="918" name="Google Shape;918;p40"/>
          <p:cNvSpPr txBox="1"/>
          <p:nvPr/>
        </p:nvSpPr>
        <p:spPr>
          <a:xfrm>
            <a:off x="4518025" y="3109595"/>
            <a:ext cx="3298825" cy="33718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2.Find the underseat adapter plate</a:t>
            </a:r>
            <a:endParaRPr sz="1600">
              <a:solidFill>
                <a:schemeClr val="dk1"/>
              </a:solidFill>
              <a:latin typeface="Arial"/>
              <a:ea typeface="Arial"/>
              <a:cs typeface="Arial"/>
              <a:sym typeface="Arial"/>
            </a:endParaRPr>
          </a:p>
        </p:txBody>
      </p:sp>
      <p:sp>
        <p:nvSpPr>
          <p:cNvPr id="919" name="Google Shape;919;p40"/>
          <p:cNvSpPr txBox="1"/>
          <p:nvPr/>
        </p:nvSpPr>
        <p:spPr>
          <a:xfrm>
            <a:off x="9178925" y="3109595"/>
            <a:ext cx="2251075" cy="33718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3.Remove 2 screws</a:t>
            </a:r>
            <a:endParaRPr sz="1600">
              <a:solidFill>
                <a:schemeClr val="dk1"/>
              </a:solidFill>
              <a:latin typeface="Arial"/>
              <a:ea typeface="Arial"/>
              <a:cs typeface="Arial"/>
              <a:sym typeface="Arial"/>
            </a:endParaRPr>
          </a:p>
        </p:txBody>
      </p:sp>
      <p:sp>
        <p:nvSpPr>
          <p:cNvPr id="920" name="Google Shape;920;p40"/>
          <p:cNvSpPr txBox="1"/>
          <p:nvPr/>
        </p:nvSpPr>
        <p:spPr>
          <a:xfrm>
            <a:off x="238760" y="6211570"/>
            <a:ext cx="3396615" cy="5835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4.Remove 3 screws and pull out all terminals</a:t>
            </a:r>
            <a:endParaRPr sz="1600">
              <a:solidFill>
                <a:schemeClr val="dk1"/>
              </a:solidFill>
              <a:latin typeface="Arial"/>
              <a:ea typeface="Arial"/>
              <a:cs typeface="Arial"/>
              <a:sym typeface="Arial"/>
            </a:endParaRPr>
          </a:p>
        </p:txBody>
      </p:sp>
      <p:sp>
        <p:nvSpPr>
          <p:cNvPr id="921" name="Google Shape;921;p40"/>
          <p:cNvSpPr txBox="1"/>
          <p:nvPr/>
        </p:nvSpPr>
        <p:spPr>
          <a:xfrm>
            <a:off x="4212590" y="6188710"/>
            <a:ext cx="3396615" cy="33718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600">
                <a:solidFill>
                  <a:schemeClr val="dk1"/>
                </a:solidFill>
                <a:latin typeface="Arial"/>
                <a:ea typeface="Arial"/>
                <a:cs typeface="Arial"/>
                <a:sym typeface="Arial"/>
              </a:rPr>
              <a:t>5.Underseat adapter plate</a:t>
            </a:r>
            <a:endParaRPr sz="1600">
              <a:solidFill>
                <a:schemeClr val="dk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5" name="Shape 925"/>
        <p:cNvGrpSpPr/>
        <p:nvPr/>
      </p:nvGrpSpPr>
      <p:grpSpPr>
        <a:xfrm>
          <a:off x="0" y="0"/>
          <a:ext cx="0" cy="0"/>
          <a:chOff x="0" y="0"/>
          <a:chExt cx="0" cy="0"/>
        </a:xfrm>
      </p:grpSpPr>
      <p:sp>
        <p:nvSpPr>
          <p:cNvPr id="926" name="Google Shape;926;p41"/>
          <p:cNvSpPr txBox="1"/>
          <p:nvPr/>
        </p:nvSpPr>
        <p:spPr>
          <a:xfrm>
            <a:off x="3222625" y="0"/>
            <a:ext cx="6096000" cy="52197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2E75B5"/>
                </a:solidFill>
                <a:latin typeface="Arial"/>
                <a:ea typeface="Arial"/>
                <a:cs typeface="Arial"/>
                <a:sym typeface="Arial"/>
              </a:rPr>
              <a:t>五、Massage chair failure code</a:t>
            </a:r>
            <a:endParaRPr b="1" sz="2800">
              <a:solidFill>
                <a:srgbClr val="2E75B5"/>
              </a:solidFill>
              <a:latin typeface="Arial"/>
              <a:ea typeface="Arial"/>
              <a:cs typeface="Arial"/>
              <a:sym typeface="Arial"/>
            </a:endParaRPr>
          </a:p>
        </p:txBody>
      </p:sp>
      <p:graphicFrame>
        <p:nvGraphicFramePr>
          <p:cNvPr id="927" name="Google Shape;927;p41"/>
          <p:cNvGraphicFramePr/>
          <p:nvPr/>
        </p:nvGraphicFramePr>
        <p:xfrm>
          <a:off x="325755" y="521970"/>
          <a:ext cx="3000000" cy="3000000"/>
        </p:xfrm>
        <a:graphic>
          <a:graphicData uri="http://schemas.openxmlformats.org/drawingml/2006/table">
            <a:tbl>
              <a:tblPr>
                <a:noFill/>
                <a:tableStyleId>{3BC4C95B-E97B-467E-8804-33F7A31D88C3}</a:tableStyleId>
              </a:tblPr>
              <a:tblGrid>
                <a:gridCol w="645800"/>
                <a:gridCol w="2896225"/>
                <a:gridCol w="2802925"/>
                <a:gridCol w="2911425"/>
                <a:gridCol w="2352675"/>
              </a:tblGrid>
              <a:tr h="708650">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fault number</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fault description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Possible causes</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elimination method</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remarks</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tcPr>
                </a:tc>
              </a:tr>
              <a:tr h="847100">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1</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The POWER button on the side panel is pressed for more than 40S</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There are key card keys</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Check the POWER key of the side panel</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real-time detection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291725">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02</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The manual controller failed to communicate successfully with the center board for more than 4S</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Hand controller disconnected           </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Upper and lower limits are valid simultaneously before power-on "</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Connect the connection between the manual controller and the center board to the plug</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Replace the manual controller connection                 3. Check the upper and lower limit sensors and wiring "</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real-time detection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061075">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03</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The upper movement control board and the center board failed to communicate successfully for more than 4S</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Poor contact between back frame and plug cord</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Broken wire on back frame</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Poor contact between back frame and plug cord</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Broken wire on back frame</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real-time detection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236350">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04</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When the upper movement has a walking function on, abnormal walking count was detected</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Poor contact between back frame signal and patch cord</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Travel counting sensor is broken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Check whether the back frame signal pair plug cord is plugged in properly </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Travel counting sensor is broken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real-time detection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1" name="Shape 931"/>
        <p:cNvGrpSpPr/>
        <p:nvPr/>
      </p:nvGrpSpPr>
      <p:grpSpPr>
        <a:xfrm>
          <a:off x="0" y="0"/>
          <a:ext cx="0" cy="0"/>
          <a:chOff x="0" y="0"/>
          <a:chExt cx="0" cy="0"/>
        </a:xfrm>
      </p:grpSpPr>
      <p:graphicFrame>
        <p:nvGraphicFramePr>
          <p:cNvPr id="932" name="Google Shape;932;p42"/>
          <p:cNvGraphicFramePr/>
          <p:nvPr/>
        </p:nvGraphicFramePr>
        <p:xfrm>
          <a:off x="699770" y="979170"/>
          <a:ext cx="3000000" cy="3000000"/>
        </p:xfrm>
        <a:graphic>
          <a:graphicData uri="http://schemas.openxmlformats.org/drawingml/2006/table">
            <a:tbl>
              <a:tblPr>
                <a:noFill/>
                <a:tableStyleId>{3BC4C95B-E97B-467E-8804-33F7A31D88C3}</a:tableStyleId>
              </a:tblPr>
              <a:tblGrid>
                <a:gridCol w="621675"/>
                <a:gridCol w="2788275"/>
                <a:gridCol w="3005450"/>
                <a:gridCol w="2495550"/>
                <a:gridCol w="2264400"/>
              </a:tblGrid>
              <a:tr h="1171575">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05</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Long press of side panel buttons exceeds 40S</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There are key card keys</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Check side panel buttons</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real-time detection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171575">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06</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The center board manufacturing board and the calf board failed to communicate successfully over 4S</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Poor contact between the calf and the plug cord</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The calf pair is inserted and disconnected</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Check whether the calf signal is plugged in properly </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Replace the calf pair cord</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real-time detection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552575">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07</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The kneading count of the upper movement is abnormal</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Abnormal movement kneading motor      </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Abnormal movement kneading drive circuit         </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3. The kneading counter board of the movement is abnormal</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Replace kneading motor            </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Replace the movement plate            </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3. Replace the kneading counter plate</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real-time detection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552575">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08</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Abnormal knock count on upper movement</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Abnormal striking motor for movement      </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Abnormal movement knocking drive circuit         </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3. The movement strikes the counter board abnormally</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Replace the tapping motor            </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Replace the movement plate            </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3. Replace the knock counter board</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real-time detection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6" name="Shape 936"/>
        <p:cNvGrpSpPr/>
        <p:nvPr/>
      </p:nvGrpSpPr>
      <p:grpSpPr>
        <a:xfrm>
          <a:off x="0" y="0"/>
          <a:ext cx="0" cy="0"/>
          <a:chOff x="0" y="0"/>
          <a:chExt cx="0" cy="0"/>
        </a:xfrm>
      </p:grpSpPr>
      <p:graphicFrame>
        <p:nvGraphicFramePr>
          <p:cNvPr id="937" name="Google Shape;937;p43"/>
          <p:cNvGraphicFramePr/>
          <p:nvPr/>
        </p:nvGraphicFramePr>
        <p:xfrm>
          <a:off x="114300" y="617855"/>
          <a:ext cx="3000000" cy="3000000"/>
        </p:xfrm>
        <a:graphic>
          <a:graphicData uri="http://schemas.openxmlformats.org/drawingml/2006/table">
            <a:tbl>
              <a:tblPr>
                <a:noFill/>
                <a:tableStyleId>{3BC4C95B-E97B-467E-8804-33F7A31D88C3}</a:tableStyleId>
              </a:tblPr>
              <a:tblGrid>
                <a:gridCol w="659125"/>
                <a:gridCol w="2956550"/>
                <a:gridCol w="3188325"/>
                <a:gridCol w="2646675"/>
                <a:gridCol w="2401575"/>
              </a:tblGrid>
              <a:tr h="1410975">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09</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The upper movement expansion count is abnormal</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Abnormal movement expansion motor      </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Abnormal movement expansion drive circuit         </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3. Abnormal movement telescopic counter board</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Replace the telescopic motor            </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Replace the movement plate            </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3. Replace the telescopic counter plate</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real-time detection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611000">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10</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Upper movement heating sensor abnormal</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Abnormal movement heating drive circuit          </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Movement heating sensor abnormal    </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3. Movement heating sensor wire</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Replace the movement plate            </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Replace the movement heating swing arm      </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3. Replace the movement heating sensor cable</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real-time detection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410325">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12</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Abnormal foot roller count</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Abnormal foot roller motor      </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The sole roller circuit is abnormal          </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3. The foot roller counting sensor is abnormal</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Replace the roller motor            </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Replace the calf plate            </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3. Replace the roller counter plate</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Detection when entering self-test mode</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611625">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13</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The upper and lower limit sensors of the lower movement are effective at the same time</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The upper and lower limit sensors of the lower movement are broken</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The connection line of the lower movement back frame falls off</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Lower movement replaces upper and lower limit sensors</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Check the connection of the signal line of the back frame under the lower movement</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real-time detection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2" name="Shape 942"/>
        <p:cNvGrpSpPr/>
        <p:nvPr/>
      </p:nvGrpSpPr>
      <p:grpSpPr>
        <a:xfrm>
          <a:off x="0" y="0"/>
          <a:ext cx="0" cy="0"/>
          <a:chOff x="0" y="0"/>
          <a:chExt cx="0" cy="0"/>
        </a:xfrm>
      </p:grpSpPr>
      <p:sp>
        <p:nvSpPr>
          <p:cNvPr id="943" name="Google Shape;943;g3c657881812_0_0"/>
          <p:cNvSpPr txBox="1"/>
          <p:nvPr>
            <p:ph type="title"/>
          </p:nvPr>
        </p:nvSpPr>
        <p:spPr>
          <a:xfrm>
            <a:off x="669882" y="432000"/>
            <a:ext cx="10852200" cy="648000"/>
          </a:xfrm>
          <a:prstGeom prst="rect">
            <a:avLst/>
          </a:prstGeom>
        </p:spPr>
        <p:txBody>
          <a:bodyPr anchorCtr="0" anchor="ctr" bIns="38100" lIns="101600" spcFirstLastPara="1" rIns="76200" wrap="square" tIns="38100">
            <a:noAutofit/>
          </a:bodyPr>
          <a:lstStyle/>
          <a:p>
            <a:pPr indent="0" lvl="0" marL="0" rtl="0" algn="l">
              <a:spcBef>
                <a:spcPts val="0"/>
              </a:spcBef>
              <a:spcAft>
                <a:spcPts val="0"/>
              </a:spcAft>
              <a:buNone/>
            </a:pPr>
            <a:r>
              <a:t/>
            </a:r>
            <a:endParaRPr/>
          </a:p>
        </p:txBody>
      </p:sp>
      <p:sp>
        <p:nvSpPr>
          <p:cNvPr id="944" name="Google Shape;944;g3c657881812_0_0"/>
          <p:cNvSpPr txBox="1"/>
          <p:nvPr>
            <p:ph idx="1" type="body"/>
          </p:nvPr>
        </p:nvSpPr>
        <p:spPr>
          <a:xfrm>
            <a:off x="669882" y="1296000"/>
            <a:ext cx="10852200" cy="5041500"/>
          </a:xfrm>
          <a:prstGeom prst="rect">
            <a:avLst/>
          </a:prstGeom>
        </p:spPr>
        <p:txBody>
          <a:bodyPr anchorCtr="0" anchor="t" bIns="0" lIns="101600" spcFirstLastPara="1" rIns="82550" wrap="square" tIns="0">
            <a:noAutofit/>
          </a:bodyPr>
          <a:lstStyle/>
          <a:p>
            <a:pPr indent="0" lvl="0" marL="0" rtl="0" algn="l">
              <a:spcBef>
                <a:spcPts val="0"/>
              </a:spcBef>
              <a:spcAft>
                <a:spcPts val="1000"/>
              </a:spcAft>
              <a:buNone/>
            </a:pPr>
            <a:r>
              <a:t/>
            </a:r>
            <a:endParaRPr/>
          </a:p>
        </p:txBody>
      </p:sp>
      <p:sp>
        <p:nvSpPr>
          <p:cNvPr id="945" name="Google Shape;945;g3c657881812_0_0"/>
          <p:cNvSpPr txBox="1"/>
          <p:nvPr>
            <p:ph idx="12" type="sldNum"/>
          </p:nvPr>
        </p:nvSpPr>
        <p:spPr>
          <a:xfrm>
            <a:off x="9410610" y="6548657"/>
            <a:ext cx="2700000" cy="3168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r>
              <a:rPr lang="en-US"/>
              <a:t>第</a:t>
            </a:r>
            <a:fld id="{00000000-1234-1234-1234-123412341234}" type="slidenum">
              <a:rPr lang="en-US"/>
              <a:t>‹#›</a:t>
            </a:fld>
            <a:r>
              <a:rPr lang="en-US"/>
              <a:t>页</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9" name="Shape 949"/>
        <p:cNvGrpSpPr/>
        <p:nvPr/>
      </p:nvGrpSpPr>
      <p:grpSpPr>
        <a:xfrm>
          <a:off x="0" y="0"/>
          <a:ext cx="0" cy="0"/>
          <a:chOff x="0" y="0"/>
          <a:chExt cx="0" cy="0"/>
        </a:xfrm>
      </p:grpSpPr>
      <p:graphicFrame>
        <p:nvGraphicFramePr>
          <p:cNvPr id="950" name="Google Shape;950;p44"/>
          <p:cNvGraphicFramePr/>
          <p:nvPr/>
        </p:nvGraphicFramePr>
        <p:xfrm>
          <a:off x="109220" y="595630"/>
          <a:ext cx="3000000" cy="3000000"/>
        </p:xfrm>
        <a:graphic>
          <a:graphicData uri="http://schemas.openxmlformats.org/drawingml/2006/table">
            <a:tbl>
              <a:tblPr>
                <a:noFill/>
                <a:tableStyleId>{3BC4C95B-E97B-467E-8804-33F7A31D88C3}</a:tableStyleId>
              </a:tblPr>
              <a:tblGrid>
                <a:gridCol w="664200"/>
                <a:gridCol w="2981325"/>
                <a:gridCol w="3215650"/>
                <a:gridCol w="2668275"/>
                <a:gridCol w="2421250"/>
              </a:tblGrid>
              <a:tr h="1522100">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14</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When the lower movement has a walking function on, abnormal walking count was detected</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Poor contact between the signal of the lower movement back frame and the plug cord</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Lower movement stroke counting sensor is broken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Lower the movement to check whether the back frame signal pair plug cord is plugged in properly </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Lower movement stroke counting sensor is broken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When the movement has a walking function, real-time detection is carried out</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522100">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15</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The 5S clock of the lower movement does not detect the count signal of the number of revolutions of the kneading motor</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Width detection board is broken</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Width board connection abnormal</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3. The kneading motor is broken or the belt comes off</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Replace the width detection board</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Replace the back frame signal cable</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3. replace the motor</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Detection when entering self-test mode</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522100">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16</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No wide signal was detected in the 5S clock of the lower movement</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Width detection board is broken</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Width board connection abnormal</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3. The kneading motor is broken or the belt comes off</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Replace the width detection board</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Replace the back frame signal cable</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3. replace the motor</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Detection when entering self-test mode</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522100">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17</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Lower calf extension counting signal is abnormal</a:t>
                      </a:r>
                      <a:br>
                        <a:rPr b="1" i="0" lang="en-US" sz="1400" u="none" cap="none" strike="noStrike">
                          <a:solidFill>
                            <a:srgbClr val="000000"/>
                          </a:solidFill>
                          <a:latin typeface="SimSun"/>
                          <a:ea typeface="SimSun"/>
                          <a:cs typeface="SimSun"/>
                          <a:sym typeface="SimSun"/>
                        </a:rPr>
                      </a:b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Lower calf extension motor is broken</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Lower calf extension and counting line fell off</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3. Lower calf extension counting sensor abnormal</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Replace the lower calf extension motor</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Check the wiring of the calf extension motor</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Replace the lower calf extension counting sensor</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Detection when entering self-test mode</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4" name="Shape 954"/>
        <p:cNvGrpSpPr/>
        <p:nvPr/>
      </p:nvGrpSpPr>
      <p:grpSpPr>
        <a:xfrm>
          <a:off x="0" y="0"/>
          <a:ext cx="0" cy="0"/>
          <a:chOff x="0" y="0"/>
          <a:chExt cx="0" cy="0"/>
        </a:xfrm>
      </p:grpSpPr>
      <p:graphicFrame>
        <p:nvGraphicFramePr>
          <p:cNvPr id="955" name="Google Shape;955;p45"/>
          <p:cNvGraphicFramePr/>
          <p:nvPr/>
        </p:nvGraphicFramePr>
        <p:xfrm>
          <a:off x="172720" y="596265"/>
          <a:ext cx="3000000" cy="3000000"/>
        </p:xfrm>
        <a:graphic>
          <a:graphicData uri="http://schemas.openxmlformats.org/drawingml/2006/table">
            <a:tbl>
              <a:tblPr>
                <a:noFill/>
                <a:tableStyleId>{3BC4C95B-E97B-467E-8804-33F7A31D88C3}</a:tableStyleId>
              </a:tblPr>
              <a:tblGrid>
                <a:gridCol w="652150"/>
                <a:gridCol w="2926075"/>
                <a:gridCol w="3154050"/>
                <a:gridCol w="2618100"/>
                <a:gridCol w="2376175"/>
              </a:tblGrid>
              <a:tr h="1716400">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18</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Upper calf extension counting signal is abnormal</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Upper calf extension motor is broken</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Upper calf extension counting line falls off</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3. Upper calf extension counting sensor abnormal</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Replace the extension motor of the upper calf</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Check the wiring of the upper calf extension motor</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3. Replace the upper calf extension counting sensor</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Detection when entering self-test mode</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280150">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19</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No counting signal detected when the calf push rod is turned on at 2.5S</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(Or the push rod in place signal is not detected in 40S)</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The calf push rod motor is broken</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The calf push rod motor connection comes off</a:t>
                      </a:r>
                      <a:br>
                        <a:rPr b="1" i="0" lang="en-US" sz="1400" u="none" cap="none" strike="noStrike">
                          <a:solidFill>
                            <a:srgbClr val="000000"/>
                          </a:solidFill>
                          <a:latin typeface="SimSun"/>
                          <a:ea typeface="SimSun"/>
                          <a:cs typeface="SimSun"/>
                          <a:sym typeface="SimSun"/>
                        </a:rPr>
                      </a:b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Replace the calf push rod motor</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Check the connection of the calf push rod motor</a:t>
                      </a:r>
                      <a:br>
                        <a:rPr b="1" i="0" lang="en-US" sz="1400" u="none" cap="none" strike="noStrike">
                          <a:solidFill>
                            <a:srgbClr val="000000"/>
                          </a:solidFill>
                          <a:latin typeface="SimSun"/>
                          <a:ea typeface="SimSun"/>
                          <a:cs typeface="SimSun"/>
                          <a:sym typeface="SimSun"/>
                        </a:rPr>
                      </a:b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Detection when entering self-test mode</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645925">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20</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The anti-collision signal is abnormal (the anti-collision signal on the lower movement control panel is above the upper limit position, and the movement triggers an abnormal exceeding 10S below the lower limit position)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sensor abnormality</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abnormal wiring</a:t>
                      </a:r>
                      <a:br>
                        <a:rPr b="1" i="0" lang="en-US" sz="1400" u="none" cap="none" strike="noStrike">
                          <a:solidFill>
                            <a:srgbClr val="000000"/>
                          </a:solidFill>
                          <a:latin typeface="SimSun"/>
                          <a:ea typeface="SimSun"/>
                          <a:cs typeface="SimSun"/>
                          <a:sym typeface="SimSun"/>
                        </a:rPr>
                      </a:b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replace the sensor</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Replace the patch cord</a:t>
                      </a:r>
                      <a:br>
                        <a:rPr b="1" i="0" lang="en-US" sz="1400" u="none" cap="none" strike="noStrike">
                          <a:solidFill>
                            <a:srgbClr val="000000"/>
                          </a:solidFill>
                          <a:latin typeface="SimSun"/>
                          <a:ea typeface="SimSun"/>
                          <a:cs typeface="SimSun"/>
                          <a:sym typeface="SimSun"/>
                        </a:rPr>
                      </a:b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real-time detection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281425">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21</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Failure to communicate successfully between the lower movement control board and the center board for more than 4S</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Poor contact between back frame and plug cord</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Broken wire on back frame</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Check whether the back frame signal pair plug cord is plugged in properly </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Replace the back frame patch cord</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real-time detection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9" name="Shape 959"/>
        <p:cNvGrpSpPr/>
        <p:nvPr/>
      </p:nvGrpSpPr>
      <p:grpSpPr>
        <a:xfrm>
          <a:off x="0" y="0"/>
          <a:ext cx="0" cy="0"/>
          <a:chOff x="0" y="0"/>
          <a:chExt cx="0" cy="0"/>
        </a:xfrm>
      </p:grpSpPr>
      <p:graphicFrame>
        <p:nvGraphicFramePr>
          <p:cNvPr id="960" name="Google Shape;960;p46"/>
          <p:cNvGraphicFramePr/>
          <p:nvPr/>
        </p:nvGraphicFramePr>
        <p:xfrm>
          <a:off x="139700" y="520700"/>
          <a:ext cx="3000000" cy="3000000"/>
        </p:xfrm>
        <a:graphic>
          <a:graphicData uri="http://schemas.openxmlformats.org/drawingml/2006/table">
            <a:tbl>
              <a:tblPr>
                <a:noFill/>
                <a:tableStyleId>{3BC4C95B-E97B-467E-8804-33F7A31D88C3}</a:tableStyleId>
              </a:tblPr>
              <a:tblGrid>
                <a:gridCol w="657850"/>
                <a:gridCol w="2953375"/>
                <a:gridCol w="3183900"/>
                <a:gridCol w="2642225"/>
                <a:gridCol w="2398400"/>
              </a:tblGrid>
              <a:tr h="1094100">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22</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The tablet POWER button is pressed for more than 40S</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There are key card keys</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Check the panel POWER button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real-time detection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686550">
                <a:tc>
                  <a:txBody>
                    <a:bodyPr/>
                    <a:lstStyle/>
                    <a:p>
                      <a:pPr indent="0" lvl="0" marL="0" marR="0" rtl="0" algn="ctr">
                        <a:spcBef>
                          <a:spcPts val="0"/>
                        </a:spcBef>
                        <a:spcAft>
                          <a:spcPts val="0"/>
                        </a:spcAft>
                        <a:buNone/>
                      </a:pPr>
                      <a:r>
                        <a:rPr b="0" i="0" lang="en-US" sz="1400" u="none" cap="none" strike="noStrike">
                          <a:solidFill>
                            <a:srgbClr val="000000"/>
                          </a:solidFill>
                          <a:latin typeface="SimSun"/>
                          <a:ea typeface="SimSun"/>
                          <a:cs typeface="SimSun"/>
                          <a:sym typeface="SimSun"/>
                        </a:rPr>
                        <a:t>23</a:t>
                      </a:r>
                      <a:endParaRPr b="0"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No change in air pressure detected when the lower movement is inflated for 15 seconds</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Airbag cannot lift</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Broken valve</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The air pressure sensor is broken</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3. tracheal detachment</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pressure-maintaining valve</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Change center board</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3. Test trachea connection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Detection when entering self-test mode</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685925">
                <a:tc>
                  <a:txBody>
                    <a:bodyPr/>
                    <a:lstStyle/>
                    <a:p>
                      <a:pPr indent="0" lvl="0" marL="0" marR="0" rtl="0" algn="ctr">
                        <a:spcBef>
                          <a:spcPts val="0"/>
                        </a:spcBef>
                        <a:spcAft>
                          <a:spcPts val="0"/>
                        </a:spcAft>
                        <a:buNone/>
                      </a:pPr>
                      <a:r>
                        <a:rPr b="0" i="0" lang="en-US" sz="1400" u="none" cap="none" strike="noStrike">
                          <a:solidFill>
                            <a:srgbClr val="000000"/>
                          </a:solidFill>
                          <a:latin typeface="SimSun"/>
                          <a:ea typeface="SimSun"/>
                          <a:cs typeface="SimSun"/>
                          <a:sym typeface="SimSun"/>
                        </a:rPr>
                        <a:t>24</a:t>
                      </a:r>
                      <a:endParaRPr b="0"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The lower movement maintained the pressure for 15 seconds. Air leakage was detected and the pressure could not be maintained.</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The charging valve and the pressure maintaining valve are connected in reverse</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connection exception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Test trachea connection</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Test wiring</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Detection when entering self-test mode</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687200">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25</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Back push rod opens 2.5S No count signal detected</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(Or the push rod in place signal is not detected in 40S)</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The backrest push rod motor is broken</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The backrest push rod motor wiring comes off</a:t>
                      </a:r>
                      <a:br>
                        <a:rPr b="1" i="0" lang="en-US" sz="1400" u="none" cap="none" strike="noStrike">
                          <a:solidFill>
                            <a:srgbClr val="000000"/>
                          </a:solidFill>
                          <a:latin typeface="SimSun"/>
                          <a:ea typeface="SimSun"/>
                          <a:cs typeface="SimSun"/>
                          <a:sym typeface="SimSun"/>
                        </a:rPr>
                      </a:b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Replace backrest push rod motor</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Check the backrest push rod motor wiring</a:t>
                      </a:r>
                      <a:br>
                        <a:rPr b="1" i="0" lang="en-US" sz="1400" u="none" cap="none" strike="noStrike">
                          <a:solidFill>
                            <a:srgbClr val="000000"/>
                          </a:solidFill>
                          <a:latin typeface="SimSun"/>
                          <a:ea typeface="SimSun"/>
                          <a:cs typeface="SimSun"/>
                          <a:sym typeface="SimSun"/>
                        </a:rPr>
                      </a:b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Detection when entering self-test mode</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4" name="Shape 964"/>
        <p:cNvGrpSpPr/>
        <p:nvPr/>
      </p:nvGrpSpPr>
      <p:grpSpPr>
        <a:xfrm>
          <a:off x="0" y="0"/>
          <a:ext cx="0" cy="0"/>
          <a:chOff x="0" y="0"/>
          <a:chExt cx="0" cy="0"/>
        </a:xfrm>
      </p:grpSpPr>
      <p:graphicFrame>
        <p:nvGraphicFramePr>
          <p:cNvPr id="965" name="Google Shape;965;p47"/>
          <p:cNvGraphicFramePr/>
          <p:nvPr/>
        </p:nvGraphicFramePr>
        <p:xfrm>
          <a:off x="321310" y="640715"/>
          <a:ext cx="3000000" cy="3000000"/>
        </p:xfrm>
        <a:graphic>
          <a:graphicData uri="http://schemas.openxmlformats.org/drawingml/2006/table">
            <a:tbl>
              <a:tblPr>
                <a:noFill/>
                <a:tableStyleId>{3BC4C95B-E97B-467E-8804-33F7A31D88C3}</a:tableStyleId>
              </a:tblPr>
              <a:tblGrid>
                <a:gridCol w="640075"/>
                <a:gridCol w="2870200"/>
                <a:gridCol w="3095000"/>
                <a:gridCol w="2568575"/>
                <a:gridCol w="2331075"/>
              </a:tblGrid>
              <a:tr h="1524625">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26</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The lower movement 40S clock does not detect the upper limit sensor signal</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The upper limit sensor is broken</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The back frame connection comes off</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3. The traveling motor is broken or disconnected</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Replace the upper limit sensor board</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Check the connection of back frame signal cable</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3. Replace travel motor or wiring</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Detection when entering self-test mode</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524625">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27</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The center plate manufacturing board and the side plate failed to communicate successfully over 4S</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Poor contact between side plate and patch cord</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Broken wire on side plate</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Check whether the side panel signal pair plug cord is plugged in properly </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Replace the side panel patch cord</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real-time detection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524625">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28</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The signal from the lower movement upper limit sensor was detected within 2 seconds after the signal was detected by the upper limit sensor of the lower movement</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Lower (upper) limit sensor is broken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Replace the lower (upper) limit sensor board</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Check the lower (upper) limit sensor wire connection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Detection when entering self-test mode</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524625">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29</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The lower movement 40S clock does not detect the lower limit sensor signal</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Lower limit sensor is broken</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The back frame connection comes off</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3. The traveling motor is broken or disconnected</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Replace the lower limit sensor board</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Check back frame wire connection</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3. Replacement travel motor is broken or wired</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Detection when entering self-test mode</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9" name="Shape 969"/>
        <p:cNvGrpSpPr/>
        <p:nvPr/>
      </p:nvGrpSpPr>
      <p:grpSpPr>
        <a:xfrm>
          <a:off x="0" y="0"/>
          <a:ext cx="0" cy="0"/>
          <a:chOff x="0" y="0"/>
          <a:chExt cx="0" cy="0"/>
        </a:xfrm>
      </p:grpSpPr>
      <p:graphicFrame>
        <p:nvGraphicFramePr>
          <p:cNvPr id="970" name="Google Shape;970;p48"/>
          <p:cNvGraphicFramePr/>
          <p:nvPr/>
        </p:nvGraphicFramePr>
        <p:xfrm>
          <a:off x="282575" y="596900"/>
          <a:ext cx="3000000" cy="3000000"/>
        </p:xfrm>
        <a:graphic>
          <a:graphicData uri="http://schemas.openxmlformats.org/drawingml/2006/table">
            <a:tbl>
              <a:tblPr>
                <a:noFill/>
                <a:tableStyleId>{3BC4C95B-E97B-467E-8804-33F7A31D88C3}</a:tableStyleId>
              </a:tblPr>
              <a:tblGrid>
                <a:gridCol w="645800"/>
                <a:gridCol w="2898150"/>
                <a:gridCol w="3124825"/>
                <a:gridCol w="2592700"/>
                <a:gridCol w="2353950"/>
              </a:tblGrid>
              <a:tr h="1360800">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30</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The upper limit sensor signal was detected within 2 seconds after the lower limit sensor of the lower movement detected the signal</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Upper (lower) limit sensor is broken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Replace the upper (lower) limit sensor board</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Check the upper (lower) limit sensor wire connection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Detection when entering self-test mode</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40875">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33</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Lower calf extension and contraction upper and lower limits triggered simultaneously</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1. Lower calf extension upper and lower limit sensors are broken and the connection line falls off</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Lower calf telescopic upper and lower limit sensor is broken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1. Check the wiring of the upper and lower limit sensors in the lower calf</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Replacement lower and upper limit sensors for lower calf are broken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Detection when entering self-test mode</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636400">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34</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Lower calf extension counting signal is abnormal</a:t>
                      </a:r>
                      <a:br>
                        <a:rPr b="1" i="0" lang="en-US" sz="1400" u="none" cap="none" strike="noStrike">
                          <a:solidFill>
                            <a:srgbClr val="000000"/>
                          </a:solidFill>
                          <a:latin typeface="SimSun"/>
                          <a:ea typeface="SimSun"/>
                          <a:cs typeface="SimSun"/>
                          <a:sym typeface="SimSun"/>
                        </a:rPr>
                      </a:b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Lower calf extension motor is broken</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Lower calf extension and counting line fell off</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3. Lower calf extension counting sensor abnormal</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Replace the lower calf extension motor</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Check the wiring of the calf extension motor</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Replace the lower calf extension counting sensor</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Detection when entering self-test mode</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229350">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35</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No front sensor signal detected in leg telescopic push rod 20S</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The telescopic sensor is broken or wiring problem</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The telescopic motor is broken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replace the sensor</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Detection sensor wire</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3. Replace the telescopic motor</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Detection when self-test is turned on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5"/>
          <p:cNvSpPr txBox="1"/>
          <p:nvPr/>
        </p:nvSpPr>
        <p:spPr>
          <a:xfrm>
            <a:off x="692150" y="833120"/>
            <a:ext cx="556704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Microsoft Yahei"/>
                <a:ea typeface="Microsoft Yahei"/>
                <a:cs typeface="Microsoft Yahei"/>
                <a:sym typeface="Microsoft Yahei"/>
              </a:rPr>
              <a:t>2.1、Test the function and function of the gear</a:t>
            </a:r>
            <a:endParaRPr sz="1800">
              <a:solidFill>
                <a:schemeClr val="dk1"/>
              </a:solidFill>
              <a:latin typeface="Arial"/>
              <a:ea typeface="Arial"/>
              <a:cs typeface="Arial"/>
              <a:sym typeface="Arial"/>
            </a:endParaRPr>
          </a:p>
        </p:txBody>
      </p:sp>
      <p:sp>
        <p:nvSpPr>
          <p:cNvPr id="141" name="Google Shape;141;p5"/>
          <p:cNvSpPr txBox="1"/>
          <p:nvPr/>
        </p:nvSpPr>
        <p:spPr>
          <a:xfrm>
            <a:off x="692150" y="1441450"/>
            <a:ext cx="10341610" cy="418338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1800">
              <a:solidFill>
                <a:schemeClr val="dk1"/>
              </a:solidFill>
              <a:latin typeface="Microsoft Yahei"/>
              <a:ea typeface="Microsoft Yahei"/>
              <a:cs typeface="Microsoft Yahei"/>
              <a:sym typeface="Microsoft Yahei"/>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Data hold switch</a:t>
            </a:r>
            <a:r>
              <a:rPr lang="en-US" sz="2000">
                <a:solidFill>
                  <a:schemeClr val="dk1"/>
                </a:solidFill>
                <a:latin typeface="Arial"/>
                <a:ea typeface="Arial"/>
                <a:cs typeface="Arial"/>
                <a:sym typeface="Arial"/>
              </a:rPr>
              <a:t>：Memorize the measured data for comparison</a:t>
            </a:r>
            <a:endParaRPr sz="2000">
              <a:solidFill>
                <a:schemeClr val="dk1"/>
              </a:solidFill>
              <a:latin typeface="Microsoft Yahei"/>
              <a:ea typeface="Microsoft Yahei"/>
              <a:cs typeface="Microsoft Yahei"/>
              <a:sym typeface="Microsoft Yahei"/>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Buzzer (diode test gear）</a:t>
            </a:r>
            <a:r>
              <a:rPr lang="en-US" sz="2000">
                <a:solidFill>
                  <a:schemeClr val="dk1"/>
                </a:solidFill>
                <a:latin typeface="Arial"/>
                <a:ea typeface="Arial"/>
                <a:cs typeface="Arial"/>
                <a:sym typeface="Arial"/>
              </a:rPr>
              <a:t>：Measure the quality of diode, the on-off and alarm function of circuit</a:t>
            </a:r>
            <a:endParaRPr sz="2000">
              <a:solidFill>
                <a:schemeClr val="dk1"/>
              </a:solidFill>
              <a:latin typeface="Arial"/>
              <a:ea typeface="Arial"/>
              <a:cs typeface="Arial"/>
              <a:sym typeface="Arial"/>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Resistance gear test gear</a:t>
            </a:r>
            <a:r>
              <a:rPr lang="en-US" sz="2000">
                <a:solidFill>
                  <a:schemeClr val="dk1"/>
                </a:solidFill>
                <a:latin typeface="Arial"/>
                <a:ea typeface="Arial"/>
                <a:cs typeface="Arial"/>
                <a:sym typeface="Arial"/>
              </a:rPr>
              <a:t>：Measure the quality and value of resistance</a:t>
            </a:r>
            <a:endParaRPr sz="2000">
              <a:solidFill>
                <a:schemeClr val="dk1"/>
              </a:solidFill>
              <a:latin typeface="Arial"/>
              <a:ea typeface="Arial"/>
              <a:cs typeface="Arial"/>
              <a:sym typeface="Arial"/>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DC voltage Test gear V-</a:t>
            </a:r>
            <a:r>
              <a:rPr lang="en-US" sz="2000">
                <a:solidFill>
                  <a:schemeClr val="dk1"/>
                </a:solidFill>
                <a:latin typeface="Arial"/>
                <a:ea typeface="Arial"/>
                <a:cs typeface="Arial"/>
                <a:sym typeface="Arial"/>
              </a:rPr>
              <a:t>：Measure DC voltage</a:t>
            </a:r>
            <a:endParaRPr sz="2000">
              <a:solidFill>
                <a:schemeClr val="dk1"/>
              </a:solidFill>
              <a:latin typeface="Arial"/>
              <a:ea typeface="Arial"/>
              <a:cs typeface="Arial"/>
              <a:sym typeface="Arial"/>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AC voltage test gear V~</a:t>
            </a:r>
            <a:r>
              <a:rPr lang="en-US" sz="2000">
                <a:solidFill>
                  <a:schemeClr val="dk1"/>
                </a:solidFill>
                <a:latin typeface="Arial"/>
                <a:ea typeface="Arial"/>
                <a:cs typeface="Arial"/>
                <a:sym typeface="Arial"/>
              </a:rPr>
              <a:t>：Measure AC voltage</a:t>
            </a:r>
            <a:endParaRPr sz="2000">
              <a:solidFill>
                <a:schemeClr val="dk1"/>
              </a:solidFill>
              <a:latin typeface="Arial"/>
              <a:ea typeface="Arial"/>
              <a:cs typeface="Arial"/>
              <a:sym typeface="Arial"/>
            </a:endParaRPr>
          </a:p>
          <a:p>
            <a:pPr indent="0" lvl="0" marL="0" marR="0" rtl="0" algn="l">
              <a:spcBef>
                <a:spcPts val="0"/>
              </a:spcBef>
              <a:spcAft>
                <a:spcPts val="0"/>
              </a:spcAft>
              <a:buNone/>
            </a:pPr>
            <a:r>
              <a:rPr b="1" lang="en-US" sz="2000">
                <a:solidFill>
                  <a:schemeClr val="dk1"/>
                </a:solidFill>
                <a:latin typeface="Arial"/>
                <a:ea typeface="Arial"/>
                <a:cs typeface="Arial"/>
                <a:sym typeface="Arial"/>
              </a:rPr>
              <a:t>VΩ / COM</a:t>
            </a:r>
            <a:r>
              <a:rPr lang="en-US" sz="2000">
                <a:solidFill>
                  <a:schemeClr val="dk1"/>
                </a:solidFill>
                <a:latin typeface="Arial"/>
                <a:ea typeface="Arial"/>
                <a:cs typeface="Arial"/>
                <a:sym typeface="Arial"/>
              </a:rPr>
              <a:t>：VΩ Red pen port (+ pole) during test, black pen port (- pole) during com test</a:t>
            </a:r>
            <a:endParaRPr sz="2000">
              <a:solidFill>
                <a:schemeClr val="dk1"/>
              </a:solidFill>
              <a:latin typeface="Arial"/>
              <a:ea typeface="Arial"/>
              <a:cs typeface="Arial"/>
              <a:sym typeface="Arial"/>
            </a:endParaRPr>
          </a:p>
          <a:p>
            <a:pPr indent="0" lvl="0" marL="0" marR="0" rtl="0" algn="l">
              <a:spcBef>
                <a:spcPts val="0"/>
              </a:spcBef>
              <a:spcAft>
                <a:spcPts val="0"/>
              </a:spcAft>
              <a:buNone/>
            </a:pPr>
            <a:r>
              <a:rPr lang="en-US" sz="2000">
                <a:solidFill>
                  <a:srgbClr val="FF0000"/>
                </a:solidFill>
                <a:latin typeface="Arial"/>
                <a:ea typeface="Arial"/>
                <a:cs typeface="Arial"/>
                <a:sym typeface="Arial"/>
              </a:rPr>
              <a:t>Note: when carrying out resistance or voltage test, it is necessary to select a suitable range. If the range is too small to be measured, and the range is too large, the test error range is large; if the voltage is not known, it is necessary to select a range measurement with a large windlass.</a:t>
            </a:r>
            <a:endParaRPr sz="2000">
              <a:solidFill>
                <a:srgbClr val="FF0000"/>
              </a:solidFill>
              <a:latin typeface="Microsoft Yahei"/>
              <a:ea typeface="Microsoft Yahei"/>
              <a:cs typeface="Microsoft Yahei"/>
              <a:sym typeface="Microsoft Yahe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4" name="Shape 974"/>
        <p:cNvGrpSpPr/>
        <p:nvPr/>
      </p:nvGrpSpPr>
      <p:grpSpPr>
        <a:xfrm>
          <a:off x="0" y="0"/>
          <a:ext cx="0" cy="0"/>
          <a:chOff x="0" y="0"/>
          <a:chExt cx="0" cy="0"/>
        </a:xfrm>
      </p:grpSpPr>
      <p:graphicFrame>
        <p:nvGraphicFramePr>
          <p:cNvPr id="975" name="Google Shape;975;p49"/>
          <p:cNvGraphicFramePr/>
          <p:nvPr/>
        </p:nvGraphicFramePr>
        <p:xfrm>
          <a:off x="298450" y="782320"/>
          <a:ext cx="3000000" cy="3000000"/>
        </p:xfrm>
        <a:graphic>
          <a:graphicData uri="http://schemas.openxmlformats.org/drawingml/2006/table">
            <a:tbl>
              <a:tblPr>
                <a:noFill/>
                <a:tableStyleId>{3BC4C95B-E97B-467E-8804-33F7A31D88C3}</a:tableStyleId>
              </a:tblPr>
              <a:tblGrid>
                <a:gridCol w="653425"/>
                <a:gridCol w="2930525"/>
                <a:gridCol w="3160400"/>
                <a:gridCol w="2623175"/>
                <a:gridCol w="2379975"/>
              </a:tblGrid>
              <a:tr h="1464950">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36</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The leg telescopic push rod detects the front signal and detects the rear signal within 2.5S (the rear sensor is broken)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The telescopic sensor is broken or wiring problem</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The telescopic motor is broken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replace the sensor</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Detection sensor wire</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3. Replace the telescopic motor</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Detection when self-test is turned on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464950">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37</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No rear sensor signal detected by leg telescopic push rod 20S</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The telescopic sensor is broken or wiring problem</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The telescopic motor is broken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replace the sensor</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Detection sensor wire</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3. Replace the telescopic motor</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Detection when self-test is turned on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464950">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38</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The leg telescopic push rod detects the rear end signal and detects the front end signal within 2.5S (the rear end sensor is broken)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The telescopic sensor is broken or wiring problem</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The telescopic motor is broken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replace the sensor</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Detection sensor wire</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3. Replace the telescopic motor</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Detection when self-test is turned on</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464950">
                <a:tc>
                  <a:txBody>
                    <a:bodyPr/>
                    <a:lstStyle/>
                    <a:p>
                      <a:pPr indent="0" lvl="0" marL="0" marR="0" rtl="0" algn="ctr">
                        <a:spcBef>
                          <a:spcPts val="0"/>
                        </a:spcBef>
                        <a:spcAft>
                          <a:spcPts val="0"/>
                        </a:spcAft>
                        <a:buNone/>
                      </a:pPr>
                      <a:r>
                        <a:rPr b="1" i="0" lang="en-US" sz="1400" u="none" cap="none" strike="noStrike">
                          <a:solidFill>
                            <a:srgbClr val="000000"/>
                          </a:solidFill>
                          <a:latin typeface="SimSun"/>
                          <a:ea typeface="SimSun"/>
                          <a:cs typeface="SimSun"/>
                          <a:sym typeface="SimSun"/>
                        </a:rPr>
                        <a:t>39</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Zero-gravity push rod is turned on for 2.5S and no counting signal is detected</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(Or the push rod in place signal is not detected in 40S)</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Zero-gravity push rod motor is broken</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The zero-gravity push rod motor connection comes off</a:t>
                      </a:r>
                      <a:br>
                        <a:rPr b="1" i="0" lang="en-US" sz="1400" u="none" cap="none" strike="noStrike">
                          <a:solidFill>
                            <a:srgbClr val="000000"/>
                          </a:solidFill>
                          <a:latin typeface="SimSun"/>
                          <a:ea typeface="SimSun"/>
                          <a:cs typeface="SimSun"/>
                          <a:sym typeface="SimSun"/>
                        </a:rPr>
                      </a:b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1. Replace the zero-gravity push rod motor</a:t>
                      </a:r>
                      <a:br>
                        <a:rPr b="1" i="0" lang="en-US" sz="1400" u="none" cap="none" strike="noStrike">
                          <a:solidFill>
                            <a:srgbClr val="000000"/>
                          </a:solidFill>
                          <a:latin typeface="SimSun"/>
                          <a:ea typeface="SimSun"/>
                          <a:cs typeface="SimSun"/>
                          <a:sym typeface="SimSun"/>
                        </a:rPr>
                      </a:br>
                      <a:r>
                        <a:rPr b="1" i="0" lang="en-US" sz="1400" u="none" cap="none" strike="noStrike">
                          <a:solidFill>
                            <a:srgbClr val="000000"/>
                          </a:solidFill>
                          <a:latin typeface="SimSun"/>
                          <a:ea typeface="SimSun"/>
                          <a:cs typeface="SimSun"/>
                          <a:sym typeface="SimSun"/>
                        </a:rPr>
                        <a:t>2. Check the zero-gravity push rod motor wiring</a:t>
                      </a:r>
                      <a:br>
                        <a:rPr b="1" i="0" lang="en-US" sz="1400" u="none" cap="none" strike="noStrike">
                          <a:solidFill>
                            <a:srgbClr val="000000"/>
                          </a:solidFill>
                          <a:latin typeface="SimSun"/>
                          <a:ea typeface="SimSun"/>
                          <a:cs typeface="SimSun"/>
                          <a:sym typeface="SimSun"/>
                        </a:rPr>
                      </a:b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spcBef>
                          <a:spcPts val="0"/>
                        </a:spcBef>
                        <a:spcAft>
                          <a:spcPts val="0"/>
                        </a:spcAft>
                        <a:buNone/>
                      </a:pPr>
                      <a:r>
                        <a:rPr b="1" i="0" lang="en-US" sz="1400" u="none" cap="none" strike="noStrike">
                          <a:solidFill>
                            <a:srgbClr val="000000"/>
                          </a:solidFill>
                          <a:latin typeface="SimSun"/>
                          <a:ea typeface="SimSun"/>
                          <a:cs typeface="SimSun"/>
                          <a:sym typeface="SimSun"/>
                        </a:rPr>
                        <a:t>Detection when entering self-test mode</a:t>
                      </a:r>
                      <a:endParaRPr b="1" i="0" sz="1400" u="none" cap="none" strike="noStrike">
                        <a:solidFill>
                          <a:srgbClr val="000000"/>
                        </a:solidFill>
                        <a:latin typeface="SimSun"/>
                        <a:ea typeface="SimSun"/>
                        <a:cs typeface="SimSun"/>
                        <a:sym typeface="SimSun"/>
                      </a:endParaRPr>
                    </a:p>
                  </a:txBody>
                  <a:tcPr marT="6675" marB="0" marR="6675" marL="667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6"/>
          <p:cNvSpPr txBox="1"/>
          <p:nvPr/>
        </p:nvSpPr>
        <p:spPr>
          <a:xfrm>
            <a:off x="623570" y="770890"/>
            <a:ext cx="591058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2.2、Measurement of line access/disconnection</a:t>
            </a:r>
            <a:endParaRPr b="1" sz="1800">
              <a:solidFill>
                <a:schemeClr val="dk1"/>
              </a:solidFill>
              <a:latin typeface="Arial"/>
              <a:ea typeface="Arial"/>
              <a:cs typeface="Arial"/>
              <a:sym typeface="Arial"/>
            </a:endParaRPr>
          </a:p>
        </p:txBody>
      </p:sp>
      <p:sp>
        <p:nvSpPr>
          <p:cNvPr id="147" name="Google Shape;147;p6"/>
          <p:cNvSpPr/>
          <p:nvPr/>
        </p:nvSpPr>
        <p:spPr>
          <a:xfrm>
            <a:off x="3598545" y="2455545"/>
            <a:ext cx="705485" cy="422910"/>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8" name="Google Shape;148;p6"/>
          <p:cNvSpPr/>
          <p:nvPr/>
        </p:nvSpPr>
        <p:spPr>
          <a:xfrm>
            <a:off x="3598545" y="4845050"/>
            <a:ext cx="705485" cy="422910"/>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149" name="Google Shape;149;p6"/>
          <p:cNvCxnSpPr/>
          <p:nvPr/>
        </p:nvCxnSpPr>
        <p:spPr>
          <a:xfrm flipH="1" rot="10800000">
            <a:off x="288925" y="4057015"/>
            <a:ext cx="11613515" cy="42545"/>
          </a:xfrm>
          <a:prstGeom prst="straightConnector1">
            <a:avLst/>
          </a:prstGeom>
          <a:noFill/>
          <a:ln cap="flat" cmpd="sng" w="9525">
            <a:solidFill>
              <a:schemeClr val="accent1"/>
            </a:solidFill>
            <a:prstDash val="solid"/>
            <a:miter lim="800000"/>
            <a:headEnd len="sm" w="sm" type="none"/>
            <a:tailEnd len="sm" w="sm" type="none"/>
          </a:ln>
        </p:spPr>
      </p:cxnSp>
      <p:pic>
        <p:nvPicPr>
          <p:cNvPr id="150" name="Google Shape;150;p6"/>
          <p:cNvPicPr preferRelativeResize="0"/>
          <p:nvPr/>
        </p:nvPicPr>
        <p:blipFill rotWithShape="1">
          <a:blip r:embed="rId3">
            <a:alphaModFix/>
          </a:blip>
          <a:srcRect b="0" l="0" r="0" t="0"/>
          <a:stretch/>
        </p:blipFill>
        <p:spPr>
          <a:xfrm>
            <a:off x="623570" y="1929130"/>
            <a:ext cx="2832735" cy="1631315"/>
          </a:xfrm>
          <a:prstGeom prst="rect">
            <a:avLst/>
          </a:prstGeom>
          <a:noFill/>
          <a:ln>
            <a:noFill/>
          </a:ln>
        </p:spPr>
      </p:pic>
      <p:pic>
        <p:nvPicPr>
          <p:cNvPr id="151" name="Google Shape;151;p6"/>
          <p:cNvPicPr preferRelativeResize="0"/>
          <p:nvPr/>
        </p:nvPicPr>
        <p:blipFill rotWithShape="1">
          <a:blip r:embed="rId4">
            <a:alphaModFix/>
          </a:blip>
          <a:srcRect b="0" l="0" r="0" t="0"/>
          <a:stretch/>
        </p:blipFill>
        <p:spPr>
          <a:xfrm>
            <a:off x="623570" y="4251960"/>
            <a:ext cx="2832735" cy="1608455"/>
          </a:xfrm>
          <a:prstGeom prst="rect">
            <a:avLst/>
          </a:prstGeom>
          <a:noFill/>
          <a:ln>
            <a:noFill/>
          </a:ln>
        </p:spPr>
      </p:pic>
      <p:sp>
        <p:nvSpPr>
          <p:cNvPr id="152" name="Google Shape;152;p6"/>
          <p:cNvSpPr txBox="1"/>
          <p:nvPr/>
        </p:nvSpPr>
        <p:spPr>
          <a:xfrm>
            <a:off x="1290320" y="3624580"/>
            <a:ext cx="198945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Clear the way</a:t>
            </a:r>
            <a:endParaRPr b="1" sz="1800">
              <a:solidFill>
                <a:schemeClr val="dk1"/>
              </a:solidFill>
              <a:latin typeface="Arial"/>
              <a:ea typeface="Arial"/>
              <a:cs typeface="Arial"/>
              <a:sym typeface="Arial"/>
            </a:endParaRPr>
          </a:p>
        </p:txBody>
      </p:sp>
      <p:sp>
        <p:nvSpPr>
          <p:cNvPr id="153" name="Google Shape;153;p6"/>
          <p:cNvSpPr txBox="1"/>
          <p:nvPr/>
        </p:nvSpPr>
        <p:spPr>
          <a:xfrm>
            <a:off x="1210945" y="5860415"/>
            <a:ext cx="1657350"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Conducting</a:t>
            </a:r>
            <a:endParaRPr b="1" sz="1800">
              <a:solidFill>
                <a:schemeClr val="dk1"/>
              </a:solidFill>
              <a:latin typeface="Arial"/>
              <a:ea typeface="Arial"/>
              <a:cs typeface="Arial"/>
              <a:sym typeface="Arial"/>
            </a:endParaRPr>
          </a:p>
        </p:txBody>
      </p:sp>
      <p:sp>
        <p:nvSpPr>
          <p:cNvPr id="154" name="Google Shape;154;p6"/>
          <p:cNvSpPr txBox="1"/>
          <p:nvPr/>
        </p:nvSpPr>
        <p:spPr>
          <a:xfrm>
            <a:off x="4627880" y="1929130"/>
            <a:ext cx="7083425" cy="18148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Arial"/>
                <a:ea typeface="Arial"/>
                <a:cs typeface="Arial"/>
                <a:sym typeface="Arial"/>
              </a:rPr>
              <a:t>As shown in the left picture, first set the multimeter to the buzzer and power it</a:t>
            </a:r>
            <a:endParaRPr b="1" sz="1600">
              <a:solidFill>
                <a:schemeClr val="dk1"/>
              </a:solidFill>
              <a:latin typeface="Arial"/>
              <a:ea typeface="Arial"/>
              <a:cs typeface="Arial"/>
              <a:sym typeface="Arial"/>
            </a:endParaRPr>
          </a:p>
          <a:p>
            <a:pPr indent="0" lvl="0" marL="0" marR="0" rtl="0" algn="l">
              <a:spcBef>
                <a:spcPts val="0"/>
              </a:spcBef>
              <a:spcAft>
                <a:spcPts val="0"/>
              </a:spcAft>
              <a:buNone/>
            </a:pPr>
            <a:r>
              <a:rPr b="1" lang="en-US" sz="1600">
                <a:solidFill>
                  <a:schemeClr val="dk1"/>
                </a:solidFill>
                <a:latin typeface="Arial"/>
                <a:ea typeface="Arial"/>
                <a:cs typeface="Arial"/>
                <a:sym typeface="Arial"/>
              </a:rPr>
              <a:t>When the switch is on, the multimeter will display "0."; then contact the two probes with the ends of the red wire</a:t>
            </a:r>
            <a:endParaRPr b="1" sz="1600">
              <a:solidFill>
                <a:schemeClr val="dk1"/>
              </a:solidFill>
              <a:latin typeface="Arial"/>
              <a:ea typeface="Arial"/>
              <a:cs typeface="Arial"/>
              <a:sym typeface="Arial"/>
            </a:endParaRPr>
          </a:p>
          <a:p>
            <a:pPr indent="0" lvl="0" marL="0" marR="0" rtl="0" algn="l">
              <a:spcBef>
                <a:spcPts val="0"/>
              </a:spcBef>
              <a:spcAft>
                <a:spcPts val="0"/>
              </a:spcAft>
              <a:buNone/>
            </a:pPr>
            <a:r>
              <a:rPr b="1" lang="en-US" sz="1600">
                <a:solidFill>
                  <a:schemeClr val="dk1"/>
                </a:solidFill>
                <a:latin typeface="Arial"/>
                <a:ea typeface="Arial"/>
                <a:cs typeface="Arial"/>
                <a:sym typeface="Arial"/>
              </a:rPr>
              <a:t>At this time, the multimeter still shows "1." there is no change, which means there is an open circuit in the middle of the wire, that is, the line is open.</a:t>
            </a:r>
            <a:endParaRPr b="1" sz="1600">
              <a:solidFill>
                <a:schemeClr val="dk1"/>
              </a:solidFill>
              <a:latin typeface="Microsoft Yahei"/>
              <a:ea typeface="Microsoft Yahei"/>
              <a:cs typeface="Microsoft Yahei"/>
              <a:sym typeface="Microsoft Yahei"/>
            </a:endParaRPr>
          </a:p>
        </p:txBody>
      </p:sp>
      <p:sp>
        <p:nvSpPr>
          <p:cNvPr id="155" name="Google Shape;155;p6"/>
          <p:cNvSpPr txBox="1"/>
          <p:nvPr/>
        </p:nvSpPr>
        <p:spPr>
          <a:xfrm>
            <a:off x="4627880" y="4595495"/>
            <a:ext cx="7083425" cy="9220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As shown in the picture on the left, if the multimeter shows the number of ". 002" or ". 00n" and gives an alarm, it means that the wire is connected.</a:t>
            </a:r>
            <a:endParaRPr b="1" sz="1800">
              <a:solidFill>
                <a:schemeClr val="dk1"/>
              </a:solidFill>
              <a:latin typeface="Microsoft Yahei"/>
              <a:ea typeface="Microsoft Yahei"/>
              <a:cs typeface="Microsoft Yahei"/>
              <a:sym typeface="Microsoft Yahe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7"/>
          <p:cNvSpPr txBox="1"/>
          <p:nvPr/>
        </p:nvSpPr>
        <p:spPr>
          <a:xfrm>
            <a:off x="648970" y="683260"/>
            <a:ext cx="4162425" cy="368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2.3、Measurement of AC voltage</a:t>
            </a:r>
            <a:endParaRPr b="1" sz="1800">
              <a:solidFill>
                <a:schemeClr val="dk1"/>
              </a:solidFill>
              <a:latin typeface="Arial"/>
              <a:ea typeface="Arial"/>
              <a:cs typeface="Arial"/>
              <a:sym typeface="Arial"/>
            </a:endParaRPr>
          </a:p>
        </p:txBody>
      </p:sp>
      <p:pic>
        <p:nvPicPr>
          <p:cNvPr id="161" name="Google Shape;161;p7"/>
          <p:cNvPicPr preferRelativeResize="0"/>
          <p:nvPr/>
        </p:nvPicPr>
        <p:blipFill rotWithShape="1">
          <a:blip r:embed="rId3">
            <a:alphaModFix/>
          </a:blip>
          <a:srcRect b="0" l="0" r="0" t="0"/>
          <a:stretch/>
        </p:blipFill>
        <p:spPr>
          <a:xfrm>
            <a:off x="7063105" y="3912235"/>
            <a:ext cx="1569720" cy="1233805"/>
          </a:xfrm>
          <a:prstGeom prst="rect">
            <a:avLst/>
          </a:prstGeom>
          <a:noFill/>
          <a:ln>
            <a:noFill/>
          </a:ln>
        </p:spPr>
      </p:pic>
      <p:pic>
        <p:nvPicPr>
          <p:cNvPr id="162" name="Google Shape;162;p7"/>
          <p:cNvPicPr preferRelativeResize="0"/>
          <p:nvPr/>
        </p:nvPicPr>
        <p:blipFill rotWithShape="1">
          <a:blip r:embed="rId4">
            <a:alphaModFix/>
          </a:blip>
          <a:srcRect b="0" l="0" r="0" t="0"/>
          <a:stretch/>
        </p:blipFill>
        <p:spPr>
          <a:xfrm>
            <a:off x="1004570" y="1356995"/>
            <a:ext cx="1752600" cy="1217295"/>
          </a:xfrm>
          <a:prstGeom prst="rect">
            <a:avLst/>
          </a:prstGeom>
          <a:noFill/>
          <a:ln>
            <a:noFill/>
          </a:ln>
        </p:spPr>
      </p:pic>
      <p:pic>
        <p:nvPicPr>
          <p:cNvPr id="163" name="Google Shape;163;p7"/>
          <p:cNvPicPr preferRelativeResize="0"/>
          <p:nvPr/>
        </p:nvPicPr>
        <p:blipFill rotWithShape="1">
          <a:blip r:embed="rId4">
            <a:alphaModFix/>
          </a:blip>
          <a:srcRect b="0" l="0" r="0" t="0"/>
          <a:stretch/>
        </p:blipFill>
        <p:spPr>
          <a:xfrm>
            <a:off x="1031240" y="3940175"/>
            <a:ext cx="1755775" cy="1219835"/>
          </a:xfrm>
          <a:prstGeom prst="rect">
            <a:avLst/>
          </a:prstGeom>
          <a:noFill/>
          <a:ln>
            <a:noFill/>
          </a:ln>
        </p:spPr>
      </p:pic>
      <p:pic>
        <p:nvPicPr>
          <p:cNvPr id="164" name="Google Shape;164;p7"/>
          <p:cNvPicPr preferRelativeResize="0"/>
          <p:nvPr/>
        </p:nvPicPr>
        <p:blipFill rotWithShape="1">
          <a:blip r:embed="rId5">
            <a:alphaModFix/>
          </a:blip>
          <a:srcRect b="0" l="0" r="0" t="0"/>
          <a:stretch/>
        </p:blipFill>
        <p:spPr>
          <a:xfrm>
            <a:off x="3764280" y="1297940"/>
            <a:ext cx="1838960" cy="1276350"/>
          </a:xfrm>
          <a:prstGeom prst="rect">
            <a:avLst/>
          </a:prstGeom>
          <a:noFill/>
          <a:ln>
            <a:noFill/>
          </a:ln>
        </p:spPr>
      </p:pic>
      <p:pic>
        <p:nvPicPr>
          <p:cNvPr id="165" name="Google Shape;165;p7"/>
          <p:cNvPicPr preferRelativeResize="0"/>
          <p:nvPr/>
        </p:nvPicPr>
        <p:blipFill rotWithShape="1">
          <a:blip r:embed="rId5">
            <a:alphaModFix/>
          </a:blip>
          <a:srcRect b="0" l="0" r="0" t="0"/>
          <a:stretch/>
        </p:blipFill>
        <p:spPr>
          <a:xfrm>
            <a:off x="3790950" y="3912235"/>
            <a:ext cx="1838960" cy="1276350"/>
          </a:xfrm>
          <a:prstGeom prst="rect">
            <a:avLst/>
          </a:prstGeom>
          <a:noFill/>
          <a:ln>
            <a:noFill/>
          </a:ln>
        </p:spPr>
      </p:pic>
      <p:pic>
        <p:nvPicPr>
          <p:cNvPr id="166" name="Google Shape;166;p7"/>
          <p:cNvPicPr preferRelativeResize="0"/>
          <p:nvPr/>
        </p:nvPicPr>
        <p:blipFill rotWithShape="1">
          <a:blip r:embed="rId6">
            <a:alphaModFix/>
          </a:blip>
          <a:srcRect b="0" l="0" r="0" t="0"/>
          <a:stretch/>
        </p:blipFill>
        <p:spPr>
          <a:xfrm>
            <a:off x="6557010" y="1296035"/>
            <a:ext cx="1753235" cy="1237615"/>
          </a:xfrm>
          <a:prstGeom prst="rect">
            <a:avLst/>
          </a:prstGeom>
          <a:noFill/>
          <a:ln>
            <a:noFill/>
          </a:ln>
        </p:spPr>
      </p:pic>
      <p:sp>
        <p:nvSpPr>
          <p:cNvPr id="167" name="Google Shape;167;p7"/>
          <p:cNvSpPr/>
          <p:nvPr/>
        </p:nvSpPr>
        <p:spPr>
          <a:xfrm>
            <a:off x="2835910" y="2172335"/>
            <a:ext cx="564515" cy="296545"/>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8" name="Google Shape;168;p7"/>
          <p:cNvSpPr/>
          <p:nvPr/>
        </p:nvSpPr>
        <p:spPr>
          <a:xfrm>
            <a:off x="5629910" y="2089150"/>
            <a:ext cx="564515" cy="296545"/>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69" name="Google Shape;169;p7"/>
          <p:cNvSpPr/>
          <p:nvPr/>
        </p:nvSpPr>
        <p:spPr>
          <a:xfrm>
            <a:off x="2835910" y="4294505"/>
            <a:ext cx="564515" cy="296545"/>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0" name="Google Shape;170;p7"/>
          <p:cNvSpPr/>
          <p:nvPr/>
        </p:nvSpPr>
        <p:spPr>
          <a:xfrm>
            <a:off x="5629910" y="4266565"/>
            <a:ext cx="564515" cy="296545"/>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1" name="Google Shape;171;p7"/>
          <p:cNvSpPr txBox="1"/>
          <p:nvPr/>
        </p:nvSpPr>
        <p:spPr>
          <a:xfrm>
            <a:off x="1004570" y="2807970"/>
            <a:ext cx="10145395" cy="8299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As shown in the picture above: measure the household plug-in board power supply (220V), select the range of 750, and the test result shows "224", indicating that the actual voltage of this group of sockets is 224v at the moment (the switch is pressed down, so there is power, and the light is on).</a:t>
            </a:r>
            <a:endParaRPr b="1" sz="1600">
              <a:solidFill>
                <a:schemeClr val="dk1"/>
              </a:solidFill>
              <a:latin typeface="Microsoft Yahei"/>
              <a:ea typeface="Microsoft Yahei"/>
              <a:cs typeface="Microsoft Yahei"/>
              <a:sym typeface="Microsoft Yahei"/>
            </a:endParaRPr>
          </a:p>
        </p:txBody>
      </p:sp>
      <p:sp>
        <p:nvSpPr>
          <p:cNvPr id="172" name="Google Shape;172;p7"/>
          <p:cNvSpPr txBox="1"/>
          <p:nvPr/>
        </p:nvSpPr>
        <p:spPr>
          <a:xfrm>
            <a:off x="1031240" y="5181600"/>
            <a:ext cx="10145395" cy="8299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Arial"/>
                <a:ea typeface="Arial"/>
                <a:cs typeface="Arial"/>
                <a:sym typeface="Arial"/>
              </a:rPr>
              <a:t>As shown in the above picture: measure the power supply (220V) of our household plug-in board, select the range of 750, and the test result is displayed as "001", indicating that the actual voltage of this group of sockets is 0V at the moment (the switch is not pressed down, so there is no power, and the light is not on).</a:t>
            </a:r>
            <a:endParaRPr b="1" sz="1600">
              <a:solidFill>
                <a:schemeClr val="dk1"/>
              </a:solidFill>
              <a:latin typeface="Microsoft Yahei"/>
              <a:ea typeface="Microsoft Yahei"/>
              <a:cs typeface="Microsoft Yahei"/>
              <a:sym typeface="Microsoft Yahe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8"/>
          <p:cNvSpPr txBox="1"/>
          <p:nvPr/>
        </p:nvSpPr>
        <p:spPr>
          <a:xfrm>
            <a:off x="708025" y="575310"/>
            <a:ext cx="6899910" cy="6451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Arial"/>
                <a:ea typeface="Arial"/>
                <a:cs typeface="Arial"/>
                <a:sym typeface="Arial"/>
              </a:rPr>
              <a:t>2.4、Measurement of DC voltage</a:t>
            </a:r>
            <a:endParaRPr b="1" sz="1800">
              <a:solidFill>
                <a:schemeClr val="dk1"/>
              </a:solidFill>
              <a:latin typeface="Arial"/>
              <a:ea typeface="Arial"/>
              <a:cs typeface="Arial"/>
              <a:sym typeface="Arial"/>
            </a:endParaRPr>
          </a:p>
          <a:p>
            <a:pPr indent="0" lvl="0" marL="0" marR="0" rtl="0" algn="l">
              <a:spcBef>
                <a:spcPts val="0"/>
              </a:spcBef>
              <a:spcAft>
                <a:spcPts val="0"/>
              </a:spcAft>
              <a:buNone/>
            </a:pPr>
            <a:r>
              <a:t/>
            </a:r>
            <a:endParaRPr b="1" sz="1800">
              <a:solidFill>
                <a:schemeClr val="dk1"/>
              </a:solidFill>
              <a:latin typeface="Arial"/>
              <a:ea typeface="Arial"/>
              <a:cs typeface="Arial"/>
              <a:sym typeface="Arial"/>
            </a:endParaRPr>
          </a:p>
        </p:txBody>
      </p:sp>
      <p:pic>
        <p:nvPicPr>
          <p:cNvPr id="178" name="Google Shape;178;p8"/>
          <p:cNvPicPr preferRelativeResize="0"/>
          <p:nvPr/>
        </p:nvPicPr>
        <p:blipFill rotWithShape="1">
          <a:blip r:embed="rId3">
            <a:alphaModFix/>
          </a:blip>
          <a:srcRect b="0" l="0" r="0" t="0"/>
          <a:stretch/>
        </p:blipFill>
        <p:spPr>
          <a:xfrm>
            <a:off x="826135" y="1118870"/>
            <a:ext cx="2425700" cy="1581150"/>
          </a:xfrm>
          <a:prstGeom prst="rect">
            <a:avLst/>
          </a:prstGeom>
          <a:noFill/>
          <a:ln>
            <a:noFill/>
          </a:ln>
        </p:spPr>
      </p:pic>
      <p:pic>
        <p:nvPicPr>
          <p:cNvPr id="179" name="Google Shape;179;p8"/>
          <p:cNvPicPr preferRelativeResize="0"/>
          <p:nvPr/>
        </p:nvPicPr>
        <p:blipFill rotWithShape="1">
          <a:blip r:embed="rId4">
            <a:alphaModFix/>
          </a:blip>
          <a:srcRect b="0" l="0" r="0" t="0"/>
          <a:stretch/>
        </p:blipFill>
        <p:spPr>
          <a:xfrm>
            <a:off x="826135" y="3564890"/>
            <a:ext cx="2449830" cy="1612900"/>
          </a:xfrm>
          <a:prstGeom prst="rect">
            <a:avLst/>
          </a:prstGeom>
          <a:noFill/>
          <a:ln>
            <a:noFill/>
          </a:ln>
        </p:spPr>
      </p:pic>
      <p:pic>
        <p:nvPicPr>
          <p:cNvPr id="180" name="Google Shape;180;p8"/>
          <p:cNvPicPr preferRelativeResize="0"/>
          <p:nvPr/>
        </p:nvPicPr>
        <p:blipFill rotWithShape="1">
          <a:blip r:embed="rId5">
            <a:alphaModFix/>
          </a:blip>
          <a:srcRect b="0" l="0" r="0" t="0"/>
          <a:stretch/>
        </p:blipFill>
        <p:spPr>
          <a:xfrm>
            <a:off x="4269740" y="1118870"/>
            <a:ext cx="2108200" cy="1581150"/>
          </a:xfrm>
          <a:prstGeom prst="rect">
            <a:avLst/>
          </a:prstGeom>
          <a:noFill/>
          <a:ln>
            <a:noFill/>
          </a:ln>
        </p:spPr>
      </p:pic>
      <p:pic>
        <p:nvPicPr>
          <p:cNvPr id="181" name="Google Shape;181;p8"/>
          <p:cNvPicPr preferRelativeResize="0"/>
          <p:nvPr/>
        </p:nvPicPr>
        <p:blipFill rotWithShape="1">
          <a:blip r:embed="rId5">
            <a:alphaModFix/>
          </a:blip>
          <a:srcRect b="0" l="0" r="0" t="0"/>
          <a:stretch/>
        </p:blipFill>
        <p:spPr>
          <a:xfrm>
            <a:off x="4269740" y="3596640"/>
            <a:ext cx="2108200" cy="1581150"/>
          </a:xfrm>
          <a:prstGeom prst="rect">
            <a:avLst/>
          </a:prstGeom>
          <a:noFill/>
          <a:ln>
            <a:noFill/>
          </a:ln>
        </p:spPr>
      </p:pic>
      <p:pic>
        <p:nvPicPr>
          <p:cNvPr id="182" name="Google Shape;182;p8"/>
          <p:cNvPicPr preferRelativeResize="0"/>
          <p:nvPr/>
        </p:nvPicPr>
        <p:blipFill rotWithShape="1">
          <a:blip r:embed="rId6">
            <a:alphaModFix/>
          </a:blip>
          <a:srcRect b="0" l="0" r="0" t="0"/>
          <a:stretch/>
        </p:blipFill>
        <p:spPr>
          <a:xfrm>
            <a:off x="7496175" y="1118870"/>
            <a:ext cx="2179320" cy="1581150"/>
          </a:xfrm>
          <a:prstGeom prst="rect">
            <a:avLst/>
          </a:prstGeom>
          <a:noFill/>
          <a:ln>
            <a:noFill/>
          </a:ln>
        </p:spPr>
      </p:pic>
      <p:pic>
        <p:nvPicPr>
          <p:cNvPr id="183" name="Google Shape;183;p8"/>
          <p:cNvPicPr preferRelativeResize="0"/>
          <p:nvPr/>
        </p:nvPicPr>
        <p:blipFill rotWithShape="1">
          <a:blip r:embed="rId7">
            <a:alphaModFix/>
          </a:blip>
          <a:srcRect b="0" l="0" r="0" t="0"/>
          <a:stretch/>
        </p:blipFill>
        <p:spPr>
          <a:xfrm>
            <a:off x="7658100" y="3501390"/>
            <a:ext cx="1855470" cy="1739265"/>
          </a:xfrm>
          <a:prstGeom prst="rect">
            <a:avLst/>
          </a:prstGeom>
          <a:noFill/>
          <a:ln>
            <a:noFill/>
          </a:ln>
        </p:spPr>
      </p:pic>
      <p:sp>
        <p:nvSpPr>
          <p:cNvPr id="184" name="Google Shape;184;p8"/>
          <p:cNvSpPr/>
          <p:nvPr/>
        </p:nvSpPr>
        <p:spPr>
          <a:xfrm>
            <a:off x="3407410" y="2146300"/>
            <a:ext cx="606425" cy="338455"/>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5" name="Google Shape;185;p8"/>
          <p:cNvSpPr/>
          <p:nvPr/>
        </p:nvSpPr>
        <p:spPr>
          <a:xfrm>
            <a:off x="6511290" y="2146300"/>
            <a:ext cx="606425" cy="338455"/>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6" name="Google Shape;186;p8"/>
          <p:cNvSpPr/>
          <p:nvPr/>
        </p:nvSpPr>
        <p:spPr>
          <a:xfrm>
            <a:off x="3407410" y="4604385"/>
            <a:ext cx="606425" cy="338455"/>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7" name="Google Shape;187;p8"/>
          <p:cNvSpPr/>
          <p:nvPr/>
        </p:nvSpPr>
        <p:spPr>
          <a:xfrm>
            <a:off x="6511290" y="4620260"/>
            <a:ext cx="606425" cy="338455"/>
          </a:xfrm>
          <a:prstGeom prst="righ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8" name="Google Shape;188;p8"/>
          <p:cNvSpPr txBox="1"/>
          <p:nvPr/>
        </p:nvSpPr>
        <p:spPr>
          <a:xfrm>
            <a:off x="826135" y="2754630"/>
            <a:ext cx="9530080" cy="54038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600">
                <a:solidFill>
                  <a:schemeClr val="dk1"/>
                </a:solidFill>
                <a:latin typeface="Arial"/>
                <a:ea typeface="Arial"/>
                <a:cs typeface="Arial"/>
                <a:sym typeface="Arial"/>
              </a:rPr>
              <a:t>As shown above: test results are shown as” 1.58.””，The voltage of the battery is 1.58 V，And the red pen is connected to the battery“Positive” pole，The black pen is connected to the electromagnetic”ー” pole.</a:t>
            </a:r>
            <a:endParaRPr b="1" sz="1600">
              <a:solidFill>
                <a:schemeClr val="dk1"/>
              </a:solidFill>
              <a:latin typeface="Arial"/>
              <a:ea typeface="Arial"/>
              <a:cs typeface="Arial"/>
              <a:sym typeface="Arial"/>
            </a:endParaRPr>
          </a:p>
        </p:txBody>
      </p:sp>
      <p:sp>
        <p:nvSpPr>
          <p:cNvPr id="189" name="Google Shape;189;p8"/>
          <p:cNvSpPr txBox="1"/>
          <p:nvPr/>
        </p:nvSpPr>
        <p:spPr>
          <a:xfrm>
            <a:off x="826135" y="5239385"/>
            <a:ext cx="9835515" cy="8299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Microsoft Yahei"/>
                <a:ea typeface="Microsoft Yahei"/>
                <a:cs typeface="Microsoft Yahei"/>
                <a:sym typeface="Microsoft Yahei"/>
              </a:rPr>
              <a:t>As shown above: the test results show”~ 1.58”, indicating that the battery has a voltage of 1.58 V on both ends, and the red pen is connected to the battery”~” Pole, black pen is connected to the electromagnetic“Positive” pole.</a:t>
            </a:r>
            <a:endParaRPr b="1" sz="1600">
              <a:solidFill>
                <a:schemeClr val="dk1"/>
              </a:solidFill>
              <a:latin typeface="Microsoft Yahei"/>
              <a:ea typeface="Microsoft Yahei"/>
              <a:cs typeface="Microsoft Yahei"/>
              <a:sym typeface="Microsoft Yahe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9"/>
          <p:cNvSpPr txBox="1"/>
          <p:nvPr>
            <p:ph idx="12" type="sldNum"/>
          </p:nvPr>
        </p:nvSpPr>
        <p:spPr>
          <a:xfrm>
            <a:off x="9410610" y="6548657"/>
            <a:ext cx="2700000" cy="3168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第</a:t>
            </a:r>
            <a:fld id="{00000000-1234-1234-1234-123412341234}" type="slidenum">
              <a:rPr lang="en-US"/>
              <a:t>‹#›</a:t>
            </a:fld>
            <a:r>
              <a:rPr lang="en-US"/>
              <a:t>页</a:t>
            </a:r>
            <a:endParaRPr/>
          </a:p>
        </p:txBody>
      </p:sp>
      <p:pic>
        <p:nvPicPr>
          <p:cNvPr id="195" name="Google Shape;195;p9"/>
          <p:cNvPicPr preferRelativeResize="0"/>
          <p:nvPr/>
        </p:nvPicPr>
        <p:blipFill rotWithShape="1">
          <a:blip r:embed="rId3">
            <a:alphaModFix/>
          </a:blip>
          <a:srcRect b="0" l="0" r="0" t="0"/>
          <a:stretch/>
        </p:blipFill>
        <p:spPr>
          <a:xfrm>
            <a:off x="3224530" y="1285875"/>
            <a:ext cx="5524500" cy="4591050"/>
          </a:xfrm>
          <a:prstGeom prst="rect">
            <a:avLst/>
          </a:prstGeom>
          <a:noFill/>
          <a:ln>
            <a:noFill/>
          </a:ln>
        </p:spPr>
      </p:pic>
      <p:sp>
        <p:nvSpPr>
          <p:cNvPr id="196" name="Google Shape;196;p9"/>
          <p:cNvSpPr/>
          <p:nvPr/>
        </p:nvSpPr>
        <p:spPr>
          <a:xfrm>
            <a:off x="1604010" y="683260"/>
            <a:ext cx="1783080" cy="449580"/>
          </a:xfrm>
          <a:prstGeom prst="wedgeRectCallout">
            <a:avLst>
              <a:gd fmla="val 242699" name="adj1"/>
              <a:gd fmla="val 279378" name="adj2"/>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Arial"/>
                <a:ea typeface="Arial"/>
                <a:cs typeface="Arial"/>
                <a:sym typeface="Arial"/>
              </a:rPr>
              <a:t>J1（白）：蓝牙通讯</a:t>
            </a:r>
            <a:endParaRPr sz="1200">
              <a:solidFill>
                <a:schemeClr val="dk1"/>
              </a:solidFill>
              <a:latin typeface="Arial"/>
              <a:ea typeface="Arial"/>
              <a:cs typeface="Arial"/>
              <a:sym typeface="Arial"/>
            </a:endParaRPr>
          </a:p>
        </p:txBody>
      </p:sp>
      <p:sp>
        <p:nvSpPr>
          <p:cNvPr id="197" name="Google Shape;197;p9"/>
          <p:cNvSpPr/>
          <p:nvPr/>
        </p:nvSpPr>
        <p:spPr>
          <a:xfrm>
            <a:off x="8928100" y="5427345"/>
            <a:ext cx="1783080" cy="449580"/>
          </a:xfrm>
          <a:prstGeom prst="wedgeRectCallout">
            <a:avLst>
              <a:gd fmla="val -141951" name="adj1"/>
              <a:gd fmla="val -522316" name="adj2"/>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Arial"/>
                <a:ea typeface="Arial"/>
                <a:cs typeface="Arial"/>
                <a:sym typeface="Arial"/>
              </a:rPr>
              <a:t>J2（黄）：酸痛通讯</a:t>
            </a:r>
            <a:endParaRPr sz="1200">
              <a:solidFill>
                <a:schemeClr val="dk1"/>
              </a:solidFill>
              <a:latin typeface="Arial"/>
              <a:ea typeface="Arial"/>
              <a:cs typeface="Arial"/>
              <a:sym typeface="Arial"/>
            </a:endParaRPr>
          </a:p>
        </p:txBody>
      </p:sp>
      <p:sp>
        <p:nvSpPr>
          <p:cNvPr id="198" name="Google Shape;198;p9"/>
          <p:cNvSpPr/>
          <p:nvPr/>
        </p:nvSpPr>
        <p:spPr>
          <a:xfrm>
            <a:off x="8928100" y="3012440"/>
            <a:ext cx="1783080" cy="558165"/>
          </a:xfrm>
          <a:prstGeom prst="wedgeRectCallout">
            <a:avLst>
              <a:gd fmla="val -96652" name="adj1"/>
              <a:gd fmla="val -25426" name="adj2"/>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Arial"/>
                <a:ea typeface="Arial"/>
                <a:cs typeface="Arial"/>
                <a:sym typeface="Arial"/>
              </a:rPr>
              <a:t>J3（白）：通讯：小腿\上M50机芯\下M310</a:t>
            </a:r>
            <a:endParaRPr sz="1200">
              <a:solidFill>
                <a:schemeClr val="dk1"/>
              </a:solidFill>
              <a:latin typeface="Arial"/>
              <a:ea typeface="Arial"/>
              <a:cs typeface="Arial"/>
              <a:sym typeface="Arial"/>
            </a:endParaRPr>
          </a:p>
          <a:p>
            <a:pPr indent="0" lvl="0" marL="0" marR="0" rtl="0" algn="ctr">
              <a:spcBef>
                <a:spcPts val="0"/>
              </a:spcBef>
              <a:spcAft>
                <a:spcPts val="0"/>
              </a:spcAft>
              <a:buNone/>
            </a:pPr>
            <a:r>
              <a:rPr lang="en-US" sz="1200">
                <a:solidFill>
                  <a:schemeClr val="dk1"/>
                </a:solidFill>
                <a:latin typeface="Arial"/>
                <a:ea typeface="Arial"/>
                <a:cs typeface="Arial"/>
                <a:sym typeface="Arial"/>
              </a:rPr>
              <a:t>机芯\侧板控制器</a:t>
            </a:r>
            <a:endParaRPr sz="1200">
              <a:solidFill>
                <a:schemeClr val="dk1"/>
              </a:solidFill>
              <a:latin typeface="Arial"/>
              <a:ea typeface="Arial"/>
              <a:cs typeface="Arial"/>
              <a:sym typeface="Arial"/>
            </a:endParaRPr>
          </a:p>
        </p:txBody>
      </p:sp>
      <p:sp>
        <p:nvSpPr>
          <p:cNvPr id="199" name="Google Shape;199;p9"/>
          <p:cNvSpPr/>
          <p:nvPr/>
        </p:nvSpPr>
        <p:spPr>
          <a:xfrm>
            <a:off x="8905875" y="748665"/>
            <a:ext cx="1783080" cy="558165"/>
          </a:xfrm>
          <a:prstGeom prst="wedgeRectCallout">
            <a:avLst>
              <a:gd fmla="val -119943" name="adj1"/>
              <a:gd fmla="val 224971" name="adj2"/>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Arial"/>
                <a:ea typeface="Arial"/>
                <a:cs typeface="Arial"/>
                <a:sym typeface="Arial"/>
              </a:rPr>
              <a:t>J4（黑）：手控器通讯</a:t>
            </a:r>
            <a:endParaRPr sz="1200">
              <a:solidFill>
                <a:schemeClr val="dk1"/>
              </a:solidFill>
              <a:latin typeface="Arial"/>
              <a:ea typeface="Arial"/>
              <a:cs typeface="Arial"/>
              <a:sym typeface="Arial"/>
            </a:endParaRPr>
          </a:p>
        </p:txBody>
      </p:sp>
      <p:sp>
        <p:nvSpPr>
          <p:cNvPr id="200" name="Google Shape;200;p9"/>
          <p:cNvSpPr/>
          <p:nvPr/>
        </p:nvSpPr>
        <p:spPr>
          <a:xfrm>
            <a:off x="1185545" y="5990590"/>
            <a:ext cx="1783080" cy="558165"/>
          </a:xfrm>
          <a:prstGeom prst="wedgeRectCallout">
            <a:avLst>
              <a:gd fmla="val 205876" name="adj1"/>
              <a:gd fmla="val -420875" name="adj2"/>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Arial"/>
                <a:ea typeface="Arial"/>
                <a:cs typeface="Arial"/>
                <a:sym typeface="Arial"/>
              </a:rPr>
              <a:t>J5（黄）：中心盒上盖防夹</a:t>
            </a:r>
            <a:endParaRPr sz="1200">
              <a:solidFill>
                <a:schemeClr val="dk1"/>
              </a:solidFill>
              <a:latin typeface="Arial"/>
              <a:ea typeface="Arial"/>
              <a:cs typeface="Arial"/>
              <a:sym typeface="Arial"/>
            </a:endParaRPr>
          </a:p>
        </p:txBody>
      </p:sp>
      <p:sp>
        <p:nvSpPr>
          <p:cNvPr id="201" name="Google Shape;201;p9"/>
          <p:cNvSpPr/>
          <p:nvPr/>
        </p:nvSpPr>
        <p:spPr>
          <a:xfrm>
            <a:off x="8851265" y="1601470"/>
            <a:ext cx="1990725" cy="558165"/>
          </a:xfrm>
          <a:prstGeom prst="wedgeRectCallout">
            <a:avLst>
              <a:gd fmla="val -67575" name="adj1"/>
              <a:gd fmla="val 66496" name="adj2"/>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Arial"/>
                <a:ea typeface="Arial"/>
                <a:cs typeface="Arial"/>
                <a:sym typeface="Arial"/>
              </a:rPr>
              <a:t>J8（白）：靠背推杆计数</a:t>
            </a:r>
            <a:endParaRPr sz="1200">
              <a:solidFill>
                <a:schemeClr val="dk1"/>
              </a:solidFill>
              <a:latin typeface="Arial"/>
              <a:ea typeface="Arial"/>
              <a:cs typeface="Arial"/>
              <a:sym typeface="Arial"/>
            </a:endParaRPr>
          </a:p>
        </p:txBody>
      </p:sp>
      <p:sp>
        <p:nvSpPr>
          <p:cNvPr id="202" name="Google Shape;202;p9"/>
          <p:cNvSpPr/>
          <p:nvPr/>
        </p:nvSpPr>
        <p:spPr>
          <a:xfrm>
            <a:off x="8851265" y="2306955"/>
            <a:ext cx="2011045" cy="558165"/>
          </a:xfrm>
          <a:prstGeom prst="wedgeRectCallout">
            <a:avLst>
              <a:gd fmla="val -70145" name="adj1"/>
              <a:gd fmla="val 64448" name="adj2"/>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Arial"/>
                <a:ea typeface="Arial"/>
                <a:cs typeface="Arial"/>
                <a:sym typeface="Arial"/>
              </a:rPr>
              <a:t>J7（黑）：小腿推杆计数</a:t>
            </a:r>
            <a:endParaRPr sz="1200">
              <a:solidFill>
                <a:schemeClr val="dk1"/>
              </a:solidFill>
              <a:latin typeface="Arial"/>
              <a:ea typeface="Arial"/>
              <a:cs typeface="Arial"/>
              <a:sym typeface="Arial"/>
            </a:endParaRPr>
          </a:p>
        </p:txBody>
      </p:sp>
      <p:sp>
        <p:nvSpPr>
          <p:cNvPr id="203" name="Google Shape;203;p9"/>
          <p:cNvSpPr/>
          <p:nvPr/>
        </p:nvSpPr>
        <p:spPr>
          <a:xfrm>
            <a:off x="3514090" y="679450"/>
            <a:ext cx="1783080" cy="449580"/>
          </a:xfrm>
          <a:prstGeom prst="wedgeRectCallout">
            <a:avLst>
              <a:gd fmla="val 145334" name="adj1"/>
              <a:gd fmla="val 177401" name="adj2"/>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Arial"/>
                <a:ea typeface="Arial"/>
                <a:cs typeface="Arial"/>
                <a:sym typeface="Arial"/>
              </a:rPr>
              <a:t>J9（白）：接开关电源</a:t>
            </a:r>
            <a:endParaRPr sz="1200">
              <a:solidFill>
                <a:schemeClr val="dk1"/>
              </a:solidFill>
              <a:latin typeface="Arial"/>
              <a:ea typeface="Arial"/>
              <a:cs typeface="Arial"/>
              <a:sym typeface="Arial"/>
            </a:endParaRPr>
          </a:p>
        </p:txBody>
      </p:sp>
      <p:sp>
        <p:nvSpPr>
          <p:cNvPr id="204" name="Google Shape;204;p9"/>
          <p:cNvSpPr/>
          <p:nvPr/>
        </p:nvSpPr>
        <p:spPr>
          <a:xfrm>
            <a:off x="1339215" y="1399540"/>
            <a:ext cx="1783080" cy="449580"/>
          </a:xfrm>
          <a:prstGeom prst="wedgeRectCallout">
            <a:avLst>
              <a:gd fmla="val 98148" name="adj1"/>
              <a:gd fmla="val 106920" name="adj2"/>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Arial"/>
                <a:ea typeface="Arial"/>
                <a:cs typeface="Arial"/>
                <a:sym typeface="Arial"/>
              </a:rPr>
              <a:t>J10（白）：电源输入</a:t>
            </a:r>
            <a:endParaRPr sz="1200">
              <a:solidFill>
                <a:schemeClr val="dk1"/>
              </a:solidFill>
              <a:latin typeface="Arial"/>
              <a:ea typeface="Arial"/>
              <a:cs typeface="Arial"/>
              <a:sym typeface="Arial"/>
            </a:endParaRPr>
          </a:p>
        </p:txBody>
      </p:sp>
      <p:sp>
        <p:nvSpPr>
          <p:cNvPr id="205" name="Google Shape;205;p9"/>
          <p:cNvSpPr/>
          <p:nvPr/>
        </p:nvSpPr>
        <p:spPr>
          <a:xfrm>
            <a:off x="1339215" y="2085340"/>
            <a:ext cx="1783080" cy="421640"/>
          </a:xfrm>
          <a:prstGeom prst="wedgeRectCallout">
            <a:avLst>
              <a:gd fmla="val 77314" name="adj1"/>
              <a:gd fmla="val 89830" name="adj2"/>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Arial"/>
                <a:ea typeface="Arial"/>
                <a:cs typeface="Arial"/>
                <a:sym typeface="Arial"/>
              </a:rPr>
              <a:t>J14（白）：24V电源输出</a:t>
            </a:r>
            <a:endParaRPr sz="1200">
              <a:solidFill>
                <a:schemeClr val="dk1"/>
              </a:solidFill>
              <a:latin typeface="Arial"/>
              <a:ea typeface="Arial"/>
              <a:cs typeface="Arial"/>
              <a:sym typeface="Arial"/>
            </a:endParaRPr>
          </a:p>
        </p:txBody>
      </p:sp>
      <p:sp>
        <p:nvSpPr>
          <p:cNvPr id="206" name="Google Shape;206;p9"/>
          <p:cNvSpPr/>
          <p:nvPr/>
        </p:nvSpPr>
        <p:spPr>
          <a:xfrm>
            <a:off x="8905875" y="6167120"/>
            <a:ext cx="1783080" cy="449580"/>
          </a:xfrm>
          <a:prstGeom prst="wedgeRectCallout">
            <a:avLst>
              <a:gd fmla="val -98433" name="adj1"/>
              <a:gd fmla="val -165254" name="adj2"/>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Arial"/>
                <a:ea typeface="Arial"/>
                <a:cs typeface="Arial"/>
                <a:sym typeface="Arial"/>
              </a:rPr>
              <a:t>J15（黑）靠背推杆</a:t>
            </a:r>
            <a:endParaRPr sz="1200">
              <a:solidFill>
                <a:schemeClr val="dk1"/>
              </a:solidFill>
              <a:latin typeface="Arial"/>
              <a:ea typeface="Arial"/>
              <a:cs typeface="Arial"/>
              <a:sym typeface="Arial"/>
            </a:endParaRPr>
          </a:p>
        </p:txBody>
      </p:sp>
      <p:sp>
        <p:nvSpPr>
          <p:cNvPr id="207" name="Google Shape;207;p9"/>
          <p:cNvSpPr/>
          <p:nvPr/>
        </p:nvSpPr>
        <p:spPr>
          <a:xfrm>
            <a:off x="8928100" y="4129405"/>
            <a:ext cx="1783080" cy="449580"/>
          </a:xfrm>
          <a:prstGeom prst="wedgeRectCallout">
            <a:avLst>
              <a:gd fmla="val -76353" name="adj1"/>
              <a:gd fmla="val -75423" name="adj2"/>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Arial"/>
                <a:ea typeface="Arial"/>
                <a:cs typeface="Arial"/>
                <a:sym typeface="Arial"/>
              </a:rPr>
              <a:t>J16（红）：小腿推杆</a:t>
            </a:r>
            <a:endParaRPr sz="1200">
              <a:solidFill>
                <a:schemeClr val="dk1"/>
              </a:solidFill>
              <a:latin typeface="Arial"/>
              <a:ea typeface="Arial"/>
              <a:cs typeface="Arial"/>
              <a:sym typeface="Arial"/>
            </a:endParaRPr>
          </a:p>
        </p:txBody>
      </p:sp>
      <p:sp>
        <p:nvSpPr>
          <p:cNvPr id="208" name="Google Shape;208;p9"/>
          <p:cNvSpPr/>
          <p:nvPr/>
        </p:nvSpPr>
        <p:spPr>
          <a:xfrm>
            <a:off x="6965950" y="6167120"/>
            <a:ext cx="1783080" cy="449580"/>
          </a:xfrm>
          <a:prstGeom prst="wedgeRectCallout">
            <a:avLst>
              <a:gd fmla="val -32264" name="adj1"/>
              <a:gd fmla="val -175000" name="adj2"/>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Arial"/>
                <a:ea typeface="Arial"/>
                <a:cs typeface="Arial"/>
                <a:sym typeface="Arial"/>
              </a:rPr>
              <a:t>J18（黄）：脚滚</a:t>
            </a:r>
            <a:endParaRPr sz="1200">
              <a:solidFill>
                <a:schemeClr val="dk1"/>
              </a:solidFill>
              <a:latin typeface="Arial"/>
              <a:ea typeface="Arial"/>
              <a:cs typeface="Arial"/>
              <a:sym typeface="Arial"/>
            </a:endParaRPr>
          </a:p>
        </p:txBody>
      </p:sp>
      <p:sp>
        <p:nvSpPr>
          <p:cNvPr id="209" name="Google Shape;209;p9"/>
          <p:cNvSpPr/>
          <p:nvPr/>
        </p:nvSpPr>
        <p:spPr>
          <a:xfrm>
            <a:off x="6965950" y="748665"/>
            <a:ext cx="1783080" cy="449580"/>
          </a:xfrm>
          <a:prstGeom prst="wedgeRectCallout">
            <a:avLst>
              <a:gd fmla="val 2635" name="adj1"/>
              <a:gd fmla="val 162853" name="adj2"/>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Arial"/>
                <a:ea typeface="Arial"/>
                <a:cs typeface="Arial"/>
                <a:sym typeface="Arial"/>
              </a:rPr>
              <a:t>J19（白）：接灵动可变推杆计数</a:t>
            </a:r>
            <a:endParaRPr sz="1200">
              <a:solidFill>
                <a:schemeClr val="dk1"/>
              </a:solidFill>
              <a:latin typeface="Arial"/>
              <a:ea typeface="Arial"/>
              <a:cs typeface="Arial"/>
              <a:sym typeface="Arial"/>
            </a:endParaRPr>
          </a:p>
        </p:txBody>
      </p:sp>
      <p:sp>
        <p:nvSpPr>
          <p:cNvPr id="210" name="Google Shape;210;p9"/>
          <p:cNvSpPr/>
          <p:nvPr/>
        </p:nvSpPr>
        <p:spPr>
          <a:xfrm>
            <a:off x="1262380" y="3398520"/>
            <a:ext cx="1783080" cy="558165"/>
          </a:xfrm>
          <a:prstGeom prst="wedgeRectCallout">
            <a:avLst>
              <a:gd fmla="val 137891" name="adj1"/>
              <a:gd fmla="val -109840" name="adj2"/>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Arial"/>
                <a:ea typeface="Arial"/>
                <a:cs typeface="Arial"/>
                <a:sym typeface="Arial"/>
              </a:rPr>
              <a:t>J20（白）：座下3联气阀</a:t>
            </a:r>
            <a:endParaRPr sz="1200">
              <a:solidFill>
                <a:schemeClr val="dk1"/>
              </a:solidFill>
              <a:latin typeface="Arial"/>
              <a:ea typeface="Arial"/>
              <a:cs typeface="Arial"/>
              <a:sym typeface="Arial"/>
            </a:endParaRPr>
          </a:p>
        </p:txBody>
      </p:sp>
      <p:sp>
        <p:nvSpPr>
          <p:cNvPr id="211" name="Google Shape;211;p9"/>
          <p:cNvSpPr/>
          <p:nvPr/>
        </p:nvSpPr>
        <p:spPr>
          <a:xfrm>
            <a:off x="1339215" y="2755265"/>
            <a:ext cx="1783080" cy="558165"/>
          </a:xfrm>
          <a:prstGeom prst="wedgeRectCallout">
            <a:avLst>
              <a:gd fmla="val 134793" name="adj1"/>
              <a:gd fmla="val -51023" name="adj2"/>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Arial"/>
                <a:ea typeface="Arial"/>
                <a:cs typeface="Arial"/>
                <a:sym typeface="Arial"/>
              </a:rPr>
              <a:t>J28（黑）：座下3联气阀</a:t>
            </a:r>
            <a:endParaRPr sz="1200">
              <a:solidFill>
                <a:schemeClr val="dk1"/>
              </a:solidFill>
              <a:latin typeface="Arial"/>
              <a:ea typeface="Arial"/>
              <a:cs typeface="Arial"/>
              <a:sym typeface="Arial"/>
            </a:endParaRPr>
          </a:p>
        </p:txBody>
      </p:sp>
      <p:sp>
        <p:nvSpPr>
          <p:cNvPr id="212" name="Google Shape;212;p9"/>
          <p:cNvSpPr/>
          <p:nvPr/>
        </p:nvSpPr>
        <p:spPr>
          <a:xfrm>
            <a:off x="1262380" y="4041775"/>
            <a:ext cx="1783080" cy="558165"/>
          </a:xfrm>
          <a:prstGeom prst="wedgeRectCallout">
            <a:avLst>
              <a:gd fmla="val 133582" name="adj1"/>
              <a:gd fmla="val -115642" name="adj2"/>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Arial"/>
                <a:ea typeface="Arial"/>
                <a:cs typeface="Arial"/>
                <a:sym typeface="Arial"/>
              </a:rPr>
              <a:t>J22（红）：座下2联气阀</a:t>
            </a:r>
            <a:endParaRPr sz="1200">
              <a:solidFill>
                <a:schemeClr val="dk1"/>
              </a:solidFill>
              <a:latin typeface="Arial"/>
              <a:ea typeface="Arial"/>
              <a:cs typeface="Arial"/>
              <a:sym typeface="Arial"/>
            </a:endParaRPr>
          </a:p>
        </p:txBody>
      </p:sp>
      <p:sp>
        <p:nvSpPr>
          <p:cNvPr id="213" name="Google Shape;213;p9"/>
          <p:cNvSpPr/>
          <p:nvPr/>
        </p:nvSpPr>
        <p:spPr>
          <a:xfrm>
            <a:off x="5095240" y="6167120"/>
            <a:ext cx="1783080" cy="449580"/>
          </a:xfrm>
          <a:prstGeom prst="wedgeRectCallout">
            <a:avLst>
              <a:gd fmla="val -8368" name="adj1"/>
              <a:gd fmla="val -179802" name="adj2"/>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Arial"/>
                <a:ea typeface="Arial"/>
                <a:cs typeface="Arial"/>
                <a:sym typeface="Arial"/>
              </a:rPr>
              <a:t>J23（红）：腰部加热</a:t>
            </a:r>
            <a:endParaRPr sz="1200">
              <a:solidFill>
                <a:schemeClr val="dk1"/>
              </a:solidFill>
              <a:latin typeface="Arial"/>
              <a:ea typeface="Arial"/>
              <a:cs typeface="Arial"/>
              <a:sym typeface="Arial"/>
            </a:endParaRPr>
          </a:p>
        </p:txBody>
      </p:sp>
      <p:sp>
        <p:nvSpPr>
          <p:cNvPr id="214" name="Google Shape;214;p9"/>
          <p:cNvSpPr/>
          <p:nvPr/>
        </p:nvSpPr>
        <p:spPr>
          <a:xfrm>
            <a:off x="1262380" y="4848225"/>
            <a:ext cx="1783080" cy="558165"/>
          </a:xfrm>
          <a:prstGeom prst="wedgeRectCallout">
            <a:avLst>
              <a:gd fmla="val 85185" name="adj1"/>
              <a:gd fmla="val -131456" name="adj2"/>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Arial"/>
                <a:ea typeface="Arial"/>
                <a:cs typeface="Arial"/>
                <a:sym typeface="Arial"/>
              </a:rPr>
              <a:t>J25（蓝）：气泵</a:t>
            </a:r>
            <a:endParaRPr sz="1200">
              <a:solidFill>
                <a:schemeClr val="dk1"/>
              </a:solidFill>
              <a:latin typeface="Arial"/>
              <a:ea typeface="Arial"/>
              <a:cs typeface="Arial"/>
              <a:sym typeface="Arial"/>
            </a:endParaRPr>
          </a:p>
        </p:txBody>
      </p:sp>
      <p:sp>
        <p:nvSpPr>
          <p:cNvPr id="215" name="Google Shape;215;p9"/>
          <p:cNvSpPr/>
          <p:nvPr/>
        </p:nvSpPr>
        <p:spPr>
          <a:xfrm>
            <a:off x="8902700" y="3625215"/>
            <a:ext cx="1783080" cy="449580"/>
          </a:xfrm>
          <a:prstGeom prst="wedgeRectCallout">
            <a:avLst>
              <a:gd fmla="val -76353" name="adj1"/>
              <a:gd fmla="val -75423" name="adj2"/>
            </a:avLst>
          </a:prstGeom>
          <a:solidFill>
            <a:schemeClr val="lt1"/>
          </a:solid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dk1"/>
                </a:solidFill>
                <a:latin typeface="Arial"/>
                <a:ea typeface="Arial"/>
                <a:cs typeface="Arial"/>
                <a:sym typeface="Arial"/>
              </a:rPr>
              <a:t>J27（绿）：灯带</a:t>
            </a:r>
            <a:endParaRPr sz="1200">
              <a:solidFill>
                <a:schemeClr val="dk1"/>
              </a:solidFill>
              <a:latin typeface="Arial"/>
              <a:ea typeface="Arial"/>
              <a:cs typeface="Arial"/>
              <a:sym typeface="Arial"/>
            </a:endParaRPr>
          </a:p>
        </p:txBody>
      </p:sp>
      <p:sp>
        <p:nvSpPr>
          <p:cNvPr id="216" name="Google Shape;216;p9"/>
          <p:cNvSpPr txBox="1"/>
          <p:nvPr/>
        </p:nvSpPr>
        <p:spPr>
          <a:xfrm>
            <a:off x="3281045" y="164465"/>
            <a:ext cx="6293485" cy="4603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2E75B5"/>
                </a:solidFill>
                <a:latin typeface="Arial"/>
                <a:ea typeface="Arial"/>
                <a:cs typeface="Arial"/>
                <a:sym typeface="Arial"/>
              </a:rPr>
              <a:t>三、Working principle of product circuit</a:t>
            </a:r>
            <a:endParaRPr sz="24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维修手册母版">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2019-06-19T02:08:00Z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D065C0EA812745BF93914701F17D8586</vt:lpwstr>
  </property>
</Properties>
</file>