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71">
          <p15:clr>
            <a:srgbClr val="A4A3A4"/>
          </p15:clr>
        </p15:guide>
        <p15:guide id="2" pos="3950">
          <p15:clr>
            <a:srgbClr val="A4A3A4"/>
          </p15:clr>
        </p15:guide>
      </p15:sldGuideLst>
    </p:ext>
    <p:ext uri="GoogleSlidesCustomDataVersion2">
      <go:slidesCustomData xmlns:go="http://customooxmlschemas.google.com/" r:id="rId56" roundtripDataSignature="AMtx7mjA1qQIHxKi+0TXcrYzYleGfIif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EC7D70-489F-40EB-81C5-A95FE2D37AC2}">
  <a:tblStyle styleId="{8DEC7D70-489F-40EB-81C5-A95FE2D37AC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71" orient="horz"/>
        <p:guide pos="395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2pPr>
            <a:lvl3pPr indent="-228600" lvl="2" marL="1371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4pPr>
            <a:lvl5pPr indent="-228600" lvl="4" marL="22860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icrosoft Yahei"/>
                <a:ea typeface="Microsoft Yahei"/>
                <a:cs typeface="Microsoft Yahei"/>
                <a:sym typeface="Microsoft Yahei"/>
              </a:rPr>
              <a:t>‹#›</a:t>
            </a:fld>
            <a:endParaRPr b="0" i="0" sz="1200" u="none" cap="none" strike="noStrike">
              <a:solidFill>
                <a:schemeClr val="dk1"/>
              </a:solidFill>
              <a:latin typeface="Microsoft Yahei"/>
              <a:ea typeface="Microsoft Yahei"/>
              <a:cs typeface="Microsoft Yahei"/>
              <a:sym typeface="Microsoft Yahe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3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795" name="Google Shape;79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3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39" name="Google Shape;83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55" name="Google Shape;85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3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84" name="Google Shape;88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3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96" name="Google Shape;89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0" name="Google Shape;96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5" name="Shape 15"/>
        <p:cNvGrpSpPr/>
        <p:nvPr/>
      </p:nvGrpSpPr>
      <p:grpSpPr>
        <a:xfrm>
          <a:off x="0" y="0"/>
          <a:ext cx="0" cy="0"/>
          <a:chOff x="0" y="0"/>
          <a:chExt cx="0" cy="0"/>
        </a:xfrm>
      </p:grpSpPr>
      <p:sp>
        <p:nvSpPr>
          <p:cNvPr id="16" name="Google Shape;16;p51"/>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1"/>
          <p:cNvSpPr txBox="1"/>
          <p:nvPr>
            <p:ph idx="1" type="body"/>
          </p:nvPr>
        </p:nvSpPr>
        <p:spPr>
          <a:xfrm>
            <a:off x="669882" y="1296000"/>
            <a:ext cx="10852237" cy="5041355"/>
          </a:xfrm>
          <a:prstGeom prst="rect">
            <a:avLst/>
          </a:prstGeom>
          <a:noFill/>
          <a:ln>
            <a:noFill/>
          </a:ln>
        </p:spPr>
        <p:txBody>
          <a:bodyPr anchorCtr="0" anchor="t" bIns="0" lIns="101600" spcFirstLastPara="1" rIns="82550" wrap="square" tIns="0">
            <a:noAutofit/>
          </a:bodyPr>
          <a:lstStyle>
            <a:lvl1pPr indent="-309562"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2"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2"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2"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2"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18" name="Google Shape;18;p51"/>
          <p:cNvSpPr txBox="1"/>
          <p:nvPr>
            <p:ph idx="10" type="dt"/>
          </p:nvPr>
        </p:nvSpPr>
        <p:spPr>
          <a:xfrm>
            <a:off x="4745851"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1"/>
          <p:cNvSpPr txBox="1"/>
          <p:nvPr>
            <p:ph idx="11" type="ftr"/>
          </p:nvPr>
        </p:nvSpPr>
        <p:spPr>
          <a:xfrm>
            <a:off x="31856" y="6548526"/>
            <a:ext cx="3609817" cy="31696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7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
  <p:cSld name="内容">
    <p:spTree>
      <p:nvGrpSpPr>
        <p:cNvPr id="71" name="Shape 71"/>
        <p:cNvGrpSpPr/>
        <p:nvPr/>
      </p:nvGrpSpPr>
      <p:grpSpPr>
        <a:xfrm>
          <a:off x="0" y="0"/>
          <a:ext cx="0" cy="0"/>
          <a:chOff x="0" y="0"/>
          <a:chExt cx="0" cy="0"/>
        </a:xfrm>
      </p:grpSpPr>
      <p:sp>
        <p:nvSpPr>
          <p:cNvPr id="72" name="Google Shape;72;p60"/>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0"/>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0"/>
          <p:cNvSpPr txBox="1"/>
          <p:nvPr>
            <p:ph idx="12" type="sldNum"/>
          </p:nvPr>
        </p:nvSpPr>
        <p:spPr>
          <a:xfrm>
            <a:off x="10882301" y="6604427"/>
            <a:ext cx="121123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75" name="Google Shape;75;p60"/>
          <p:cNvSpPr txBox="1"/>
          <p:nvPr>
            <p:ph idx="1" type="body"/>
          </p:nvPr>
        </p:nvSpPr>
        <p:spPr>
          <a:xfrm>
            <a:off x="669930" y="952508"/>
            <a:ext cx="10852237" cy="5040000"/>
          </a:xfrm>
          <a:prstGeom prst="rect">
            <a:avLst/>
          </a:prstGeom>
          <a:noFill/>
          <a:ln>
            <a:noFill/>
          </a:ln>
        </p:spPr>
        <p:txBody>
          <a:bodyPr anchorCtr="0" anchor="t" bIns="0" lIns="101600" spcFirstLastPara="1" rIns="82550" wrap="square" tIns="0">
            <a:normAutofit/>
          </a:bodyPr>
          <a:lstStyle>
            <a:lvl1pPr indent="-309562" lvl="0" marL="457200" algn="l">
              <a:lnSpc>
                <a:spcPct val="130000"/>
              </a:lnSpc>
              <a:spcBef>
                <a:spcPts val="0"/>
              </a:spcBef>
              <a:spcAft>
                <a:spcPts val="0"/>
              </a:spcAft>
              <a:buClr>
                <a:srgbClr val="3F3F3F"/>
              </a:buClr>
              <a:buSzPts val="1275"/>
              <a:buChar char="•"/>
              <a:defRPr>
                <a:solidFill>
                  <a:srgbClr val="3F3F3F"/>
                </a:solidFill>
              </a:defRPr>
            </a:lvl1pPr>
            <a:lvl2pPr indent="-309562" lvl="1" marL="914400" algn="l">
              <a:lnSpc>
                <a:spcPct val="130000"/>
              </a:lnSpc>
              <a:spcBef>
                <a:spcPts val="1000"/>
              </a:spcBef>
              <a:spcAft>
                <a:spcPts val="0"/>
              </a:spcAft>
              <a:buClr>
                <a:srgbClr val="3F3F3F"/>
              </a:buClr>
              <a:buSzPts val="1275"/>
              <a:buChar char="•"/>
              <a:defRPr>
                <a:solidFill>
                  <a:srgbClr val="3F3F3F"/>
                </a:solidFill>
              </a:defRPr>
            </a:lvl2pPr>
            <a:lvl3pPr indent="-309562" lvl="2" marL="1371600" algn="l">
              <a:lnSpc>
                <a:spcPct val="130000"/>
              </a:lnSpc>
              <a:spcBef>
                <a:spcPts val="1000"/>
              </a:spcBef>
              <a:spcAft>
                <a:spcPts val="0"/>
              </a:spcAft>
              <a:buClr>
                <a:srgbClr val="3F3F3F"/>
              </a:buClr>
              <a:buSzPts val="1275"/>
              <a:buChar char="•"/>
              <a:defRPr>
                <a:solidFill>
                  <a:srgbClr val="3F3F3F"/>
                </a:solidFill>
              </a:defRPr>
            </a:lvl3pPr>
            <a:lvl4pPr indent="-309562" lvl="3" marL="1828800" algn="l">
              <a:lnSpc>
                <a:spcPct val="130000"/>
              </a:lnSpc>
              <a:spcBef>
                <a:spcPts val="1000"/>
              </a:spcBef>
              <a:spcAft>
                <a:spcPts val="0"/>
              </a:spcAft>
              <a:buClr>
                <a:srgbClr val="3F3F3F"/>
              </a:buClr>
              <a:buSzPts val="1275"/>
              <a:buChar char="•"/>
              <a:defRPr>
                <a:solidFill>
                  <a:srgbClr val="3F3F3F"/>
                </a:solidFill>
              </a:defRPr>
            </a:lvl4pPr>
            <a:lvl5pPr indent="-309562" lvl="4" marL="2286000" algn="l">
              <a:lnSpc>
                <a:spcPct val="130000"/>
              </a:lnSpc>
              <a:spcBef>
                <a:spcPts val="1000"/>
              </a:spcBef>
              <a:spcAft>
                <a:spcPts val="0"/>
              </a:spcAft>
              <a:buClr>
                <a:srgbClr val="3F3F3F"/>
              </a:buClr>
              <a:buSzPts val="1275"/>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末尾幻灯片">
  <p:cSld name="末尾幻灯片">
    <p:spTree>
      <p:nvGrpSpPr>
        <p:cNvPr id="76" name="Shape 76"/>
        <p:cNvGrpSpPr/>
        <p:nvPr/>
      </p:nvGrpSpPr>
      <p:grpSpPr>
        <a:xfrm>
          <a:off x="0" y="0"/>
          <a:ext cx="0" cy="0"/>
          <a:chOff x="0" y="0"/>
          <a:chExt cx="0" cy="0"/>
        </a:xfrm>
      </p:grpSpPr>
      <p:sp>
        <p:nvSpPr>
          <p:cNvPr id="77" name="Google Shape;77;p61"/>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1"/>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1"/>
          <p:cNvSpPr txBox="1"/>
          <p:nvPr>
            <p:ph idx="12" type="sldNum"/>
          </p:nvPr>
        </p:nvSpPr>
        <p:spPr>
          <a:xfrm>
            <a:off x="10712163" y="6535271"/>
            <a:ext cx="1381374"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80" name="Google Shape;80;p61"/>
          <p:cNvSpPr txBox="1"/>
          <p:nvPr>
            <p:ph type="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marR="0" algn="ctr">
              <a:lnSpc>
                <a:spcPct val="100000"/>
              </a:lnSpc>
              <a:spcBef>
                <a:spcPts val="0"/>
              </a:spcBef>
              <a:spcAft>
                <a:spcPts val="0"/>
              </a:spcAft>
              <a:buClr>
                <a:schemeClr val="dk1"/>
              </a:buClr>
              <a:buSzPts val="4295"/>
              <a:buFont typeface="Arial"/>
              <a:buNone/>
              <a:defRPr b="0" i="0" sz="4295"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81" name="Shape 81"/>
        <p:cNvGrpSpPr/>
        <p:nvPr/>
      </p:nvGrpSpPr>
      <p:grpSpPr>
        <a:xfrm>
          <a:off x="0" y="0"/>
          <a:ext cx="0" cy="0"/>
          <a:chOff x="0" y="0"/>
          <a:chExt cx="0" cy="0"/>
        </a:xfrm>
      </p:grpSpPr>
      <p:sp>
        <p:nvSpPr>
          <p:cNvPr id="82" name="Google Shape;82;p62"/>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62"/>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2"/>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2"/>
          <p:cNvSpPr txBox="1"/>
          <p:nvPr>
            <p:ph idx="12" type="sldNum"/>
          </p:nvPr>
        </p:nvSpPr>
        <p:spPr>
          <a:xfrm>
            <a:off x="11090086" y="6604427"/>
            <a:ext cx="110263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86" name="Shape 86"/>
        <p:cNvGrpSpPr/>
        <p:nvPr/>
      </p:nvGrpSpPr>
      <p:grpSpPr>
        <a:xfrm>
          <a:off x="0" y="0"/>
          <a:ext cx="0" cy="0"/>
          <a:chOff x="0" y="0"/>
          <a:chExt cx="0" cy="0"/>
        </a:xfrm>
      </p:grpSpPr>
      <p:sp>
        <p:nvSpPr>
          <p:cNvPr id="87" name="Google Shape;87;p63"/>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63"/>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3"/>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3"/>
          <p:cNvSpPr txBox="1"/>
          <p:nvPr>
            <p:ph idx="12" type="sldNum"/>
          </p:nvPr>
        </p:nvSpPr>
        <p:spPr>
          <a:xfrm>
            <a:off x="10851894" y="6604427"/>
            <a:ext cx="125684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1" name="Shape 21"/>
        <p:cNvGrpSpPr/>
        <p:nvPr/>
      </p:nvGrpSpPr>
      <p:grpSpPr>
        <a:xfrm>
          <a:off x="0" y="0"/>
          <a:ext cx="0" cy="0"/>
          <a:chOff x="0" y="0"/>
          <a:chExt cx="0" cy="0"/>
        </a:xfrm>
      </p:grpSpPr>
      <p:sp>
        <p:nvSpPr>
          <p:cNvPr id="22" name="Google Shape;22;p52"/>
          <p:cNvSpPr txBox="1"/>
          <p:nvPr>
            <p:ph type="ctr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algn="ctr">
              <a:lnSpc>
                <a:spcPct val="100000"/>
              </a:lnSpc>
              <a:spcBef>
                <a:spcPts val="0"/>
              </a:spcBef>
              <a:spcAft>
                <a:spcPts val="0"/>
              </a:spcAft>
              <a:buClr>
                <a:schemeClr val="dk1"/>
              </a:buClr>
              <a:buSzPts val="4295"/>
              <a:buFont typeface="Arial"/>
              <a:buNone/>
              <a:defRPr b="0" sz="42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2"/>
          <p:cNvSpPr txBox="1"/>
          <p:nvPr>
            <p:ph idx="1" type="subTitle"/>
          </p:nvPr>
        </p:nvSpPr>
        <p:spPr>
          <a:xfrm>
            <a:off x="669882" y="3566160"/>
            <a:ext cx="10852237" cy="950984"/>
          </a:xfrm>
          <a:prstGeom prst="rect">
            <a:avLst/>
          </a:prstGeom>
          <a:noFill/>
          <a:ln>
            <a:noFill/>
          </a:ln>
        </p:spPr>
        <p:txBody>
          <a:bodyPr anchorCtr="0" anchor="t" bIns="38100" lIns="101600" spcFirstLastPara="1" rIns="76200" wrap="square" tIns="38100">
            <a:noAutofit/>
          </a:bodyPr>
          <a:lstStyle>
            <a:lvl1pPr lvl="0" algn="ctr">
              <a:lnSpc>
                <a:spcPct val="100000"/>
              </a:lnSpc>
              <a:spcBef>
                <a:spcPts val="0"/>
              </a:spcBef>
              <a:spcAft>
                <a:spcPts val="0"/>
              </a:spcAft>
              <a:buClr>
                <a:schemeClr val="dk1"/>
              </a:buClr>
              <a:buSzPts val="1910"/>
              <a:buNone/>
              <a:defRPr sz="1910" u="none" cap="none" strike="noStrike">
                <a:solidFill>
                  <a:schemeClr val="dk1"/>
                </a:solidFill>
              </a:defRPr>
            </a:lvl1pPr>
            <a:lvl2pPr lvl="1" algn="ctr">
              <a:lnSpc>
                <a:spcPct val="130000"/>
              </a:lnSpc>
              <a:spcBef>
                <a:spcPts val="1000"/>
              </a:spcBef>
              <a:spcAft>
                <a:spcPts val="0"/>
              </a:spcAft>
              <a:buClr>
                <a:schemeClr val="dk1"/>
              </a:buClr>
              <a:buSzPts val="1595"/>
              <a:buNone/>
              <a:defRPr sz="1595"/>
            </a:lvl2pPr>
            <a:lvl3pPr lvl="2" algn="ctr">
              <a:lnSpc>
                <a:spcPct val="130000"/>
              </a:lnSpc>
              <a:spcBef>
                <a:spcPts val="1000"/>
              </a:spcBef>
              <a:spcAft>
                <a:spcPts val="0"/>
              </a:spcAft>
              <a:buClr>
                <a:schemeClr val="dk1"/>
              </a:buClr>
              <a:buSzPts val="1435"/>
              <a:buNone/>
              <a:defRPr sz="1435"/>
            </a:lvl3pPr>
            <a:lvl4pPr lvl="3" algn="ctr">
              <a:lnSpc>
                <a:spcPct val="130000"/>
              </a:lnSpc>
              <a:spcBef>
                <a:spcPts val="1000"/>
              </a:spcBef>
              <a:spcAft>
                <a:spcPts val="0"/>
              </a:spcAft>
              <a:buClr>
                <a:schemeClr val="dk1"/>
              </a:buClr>
              <a:buSzPts val="1275"/>
              <a:buNone/>
              <a:defRPr sz="1275"/>
            </a:lvl4pPr>
            <a:lvl5pPr lvl="4" algn="ctr">
              <a:lnSpc>
                <a:spcPct val="130000"/>
              </a:lnSpc>
              <a:spcBef>
                <a:spcPts val="1000"/>
              </a:spcBef>
              <a:spcAft>
                <a:spcPts val="0"/>
              </a:spcAft>
              <a:buClr>
                <a:schemeClr val="dk1"/>
              </a:buClr>
              <a:buSzPts val="1275"/>
              <a:buNone/>
              <a:defRPr sz="1275"/>
            </a:lvl5pPr>
            <a:lvl6pPr lvl="5" algn="ctr">
              <a:lnSpc>
                <a:spcPct val="90000"/>
              </a:lnSpc>
              <a:spcBef>
                <a:spcPts val="1000"/>
              </a:spcBef>
              <a:spcAft>
                <a:spcPts val="0"/>
              </a:spcAft>
              <a:buClr>
                <a:schemeClr val="dk1"/>
              </a:buClr>
              <a:buSzPts val="1275"/>
              <a:buNone/>
              <a:defRPr sz="1275"/>
            </a:lvl6pPr>
            <a:lvl7pPr lvl="6" algn="ctr">
              <a:lnSpc>
                <a:spcPct val="90000"/>
              </a:lnSpc>
              <a:spcBef>
                <a:spcPts val="395"/>
              </a:spcBef>
              <a:spcAft>
                <a:spcPts val="0"/>
              </a:spcAft>
              <a:buClr>
                <a:schemeClr val="dk1"/>
              </a:buClr>
              <a:buSzPts val="1275"/>
              <a:buNone/>
              <a:defRPr sz="1275"/>
            </a:lvl7pPr>
            <a:lvl8pPr lvl="7" algn="ctr">
              <a:lnSpc>
                <a:spcPct val="90000"/>
              </a:lnSpc>
              <a:spcBef>
                <a:spcPts val="395"/>
              </a:spcBef>
              <a:spcAft>
                <a:spcPts val="0"/>
              </a:spcAft>
              <a:buClr>
                <a:schemeClr val="dk1"/>
              </a:buClr>
              <a:buSzPts val="1275"/>
              <a:buNone/>
              <a:defRPr sz="1275"/>
            </a:lvl8pPr>
            <a:lvl9pPr lvl="8" algn="ctr">
              <a:lnSpc>
                <a:spcPct val="90000"/>
              </a:lnSpc>
              <a:spcBef>
                <a:spcPts val="395"/>
              </a:spcBef>
              <a:spcAft>
                <a:spcPts val="0"/>
              </a:spcAft>
              <a:buClr>
                <a:schemeClr val="dk1"/>
              </a:buClr>
              <a:buSzPts val="1275"/>
              <a:buNone/>
              <a:defRPr sz="1275"/>
            </a:lvl9pPr>
          </a:lstStyle>
          <a:p/>
        </p:txBody>
      </p:sp>
      <p:sp>
        <p:nvSpPr>
          <p:cNvPr id="24" name="Google Shape;24;p52"/>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1" type="ftr"/>
          </p:nvPr>
        </p:nvSpPr>
        <p:spPr>
          <a:xfrm>
            <a:off x="99187" y="6535271"/>
            <a:ext cx="3913893" cy="31754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2"/>
          <p:cNvSpPr txBox="1"/>
          <p:nvPr>
            <p:ph idx="12" type="sldNum"/>
          </p:nvPr>
        </p:nvSpPr>
        <p:spPr>
          <a:xfrm>
            <a:off x="10696236" y="6604427"/>
            <a:ext cx="1412505"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53"/>
          <p:cNvSpPr txBox="1"/>
          <p:nvPr>
            <p:ph type="title"/>
          </p:nvPr>
        </p:nvSpPr>
        <p:spPr>
          <a:xfrm>
            <a:off x="669930" y="3808730"/>
            <a:ext cx="10852237" cy="624845"/>
          </a:xfrm>
          <a:prstGeom prst="rect">
            <a:avLst/>
          </a:prstGeom>
          <a:noFill/>
          <a:ln>
            <a:noFill/>
          </a:ln>
        </p:spPr>
        <p:txBody>
          <a:bodyPr anchorCtr="0" anchor="t" bIns="38100" lIns="101600" spcFirstLastPara="1" rIns="63500" wrap="square" tIns="38100">
            <a:noAutofit/>
          </a:bodyPr>
          <a:lstStyle>
            <a:lvl1pPr lvl="0" algn="l">
              <a:lnSpc>
                <a:spcPct val="100000"/>
              </a:lnSpc>
              <a:spcBef>
                <a:spcPts val="0"/>
              </a:spcBef>
              <a:spcAft>
                <a:spcPts val="0"/>
              </a:spcAft>
              <a:buClr>
                <a:schemeClr val="dk1"/>
              </a:buClr>
              <a:buSzPts val="2870"/>
              <a:buFont typeface="Arial"/>
              <a:buNone/>
              <a:defRPr b="0" sz="2870" u="none" cap="none"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3"/>
          <p:cNvSpPr txBox="1"/>
          <p:nvPr>
            <p:ph idx="1" type="body"/>
          </p:nvPr>
        </p:nvSpPr>
        <p:spPr>
          <a:xfrm>
            <a:off x="669925" y="4511675"/>
            <a:ext cx="10852237" cy="1077985"/>
          </a:xfrm>
          <a:prstGeom prst="rect">
            <a:avLst/>
          </a:prstGeom>
          <a:noFill/>
          <a:ln>
            <a:noFill/>
          </a:ln>
        </p:spPr>
        <p:txBody>
          <a:bodyPr anchorCtr="0" anchor="t" bIns="38100" lIns="101600" spcFirstLastPara="1" rIns="76200" wrap="square" tIns="38100">
            <a:noAutofit/>
          </a:bodyPr>
          <a:lstStyle>
            <a:lvl1pPr indent="-228600" lvl="0" marL="457200" algn="l">
              <a:lnSpc>
                <a:spcPct val="130000"/>
              </a:lnSpc>
              <a:spcBef>
                <a:spcPts val="0"/>
              </a:spcBef>
              <a:spcAft>
                <a:spcPts val="0"/>
              </a:spcAft>
              <a:buClr>
                <a:schemeClr val="dk1"/>
              </a:buClr>
              <a:buSzPts val="1275"/>
              <a:buNone/>
              <a:defRPr b="0" i="0" sz="1275" u="none" cap="none" strike="noStrike">
                <a:solidFill>
                  <a:schemeClr val="dk1"/>
                </a:solidFill>
                <a:latin typeface="Arial"/>
                <a:ea typeface="Arial"/>
                <a:cs typeface="Arial"/>
                <a:sym typeface="Arial"/>
              </a:defRPr>
            </a:lvl1pPr>
            <a:lvl2pPr indent="-228600" lvl="1" marL="914400" algn="l">
              <a:lnSpc>
                <a:spcPct val="130000"/>
              </a:lnSpc>
              <a:spcBef>
                <a:spcPts val="1000"/>
              </a:spcBef>
              <a:spcAft>
                <a:spcPts val="0"/>
              </a:spcAft>
              <a:buClr>
                <a:srgbClr val="888888"/>
              </a:buClr>
              <a:buSzPts val="1595"/>
              <a:buNone/>
              <a:defRPr sz="1595">
                <a:solidFill>
                  <a:srgbClr val="888888"/>
                </a:solidFill>
              </a:defRPr>
            </a:lvl2pPr>
            <a:lvl3pPr indent="-228600" lvl="2" marL="1371600" algn="l">
              <a:lnSpc>
                <a:spcPct val="130000"/>
              </a:lnSpc>
              <a:spcBef>
                <a:spcPts val="1000"/>
              </a:spcBef>
              <a:spcAft>
                <a:spcPts val="0"/>
              </a:spcAft>
              <a:buClr>
                <a:srgbClr val="888888"/>
              </a:buClr>
              <a:buSzPts val="1435"/>
              <a:buNone/>
              <a:defRPr sz="1435">
                <a:solidFill>
                  <a:srgbClr val="888888"/>
                </a:solidFill>
              </a:defRPr>
            </a:lvl3pPr>
            <a:lvl4pPr indent="-228600" lvl="3" marL="1828800" algn="l">
              <a:lnSpc>
                <a:spcPct val="130000"/>
              </a:lnSpc>
              <a:spcBef>
                <a:spcPts val="1000"/>
              </a:spcBef>
              <a:spcAft>
                <a:spcPts val="0"/>
              </a:spcAft>
              <a:buClr>
                <a:srgbClr val="888888"/>
              </a:buClr>
              <a:buSzPts val="1275"/>
              <a:buNone/>
              <a:defRPr sz="1275">
                <a:solidFill>
                  <a:srgbClr val="888888"/>
                </a:solidFill>
              </a:defRPr>
            </a:lvl4pPr>
            <a:lvl5pPr indent="-228600" lvl="4" marL="2286000" algn="l">
              <a:lnSpc>
                <a:spcPct val="130000"/>
              </a:lnSpc>
              <a:spcBef>
                <a:spcPts val="1000"/>
              </a:spcBef>
              <a:spcAft>
                <a:spcPts val="0"/>
              </a:spcAft>
              <a:buClr>
                <a:srgbClr val="888888"/>
              </a:buClr>
              <a:buSzPts val="1275"/>
              <a:buNone/>
              <a:defRPr sz="1275">
                <a:solidFill>
                  <a:srgbClr val="888888"/>
                </a:solidFill>
              </a:defRPr>
            </a:lvl5pPr>
            <a:lvl6pPr indent="-228600" lvl="5" marL="2743200" algn="l">
              <a:lnSpc>
                <a:spcPct val="90000"/>
              </a:lnSpc>
              <a:spcBef>
                <a:spcPts val="1000"/>
              </a:spcBef>
              <a:spcAft>
                <a:spcPts val="0"/>
              </a:spcAft>
              <a:buClr>
                <a:srgbClr val="888888"/>
              </a:buClr>
              <a:buSzPts val="1275"/>
              <a:buNone/>
              <a:defRPr sz="1275">
                <a:solidFill>
                  <a:srgbClr val="888888"/>
                </a:solidFill>
              </a:defRPr>
            </a:lvl6pPr>
            <a:lvl7pPr indent="-228600" lvl="6" marL="3200400" algn="l">
              <a:lnSpc>
                <a:spcPct val="90000"/>
              </a:lnSpc>
              <a:spcBef>
                <a:spcPts val="395"/>
              </a:spcBef>
              <a:spcAft>
                <a:spcPts val="0"/>
              </a:spcAft>
              <a:buClr>
                <a:srgbClr val="888888"/>
              </a:buClr>
              <a:buSzPts val="1275"/>
              <a:buNone/>
              <a:defRPr sz="1275">
                <a:solidFill>
                  <a:srgbClr val="888888"/>
                </a:solidFill>
              </a:defRPr>
            </a:lvl7pPr>
            <a:lvl8pPr indent="-228600" lvl="7" marL="3657600" algn="l">
              <a:lnSpc>
                <a:spcPct val="90000"/>
              </a:lnSpc>
              <a:spcBef>
                <a:spcPts val="395"/>
              </a:spcBef>
              <a:spcAft>
                <a:spcPts val="0"/>
              </a:spcAft>
              <a:buClr>
                <a:srgbClr val="888888"/>
              </a:buClr>
              <a:buSzPts val="1275"/>
              <a:buNone/>
              <a:defRPr sz="1275">
                <a:solidFill>
                  <a:srgbClr val="888888"/>
                </a:solidFill>
              </a:defRPr>
            </a:lvl8pPr>
            <a:lvl9pPr indent="-228600" lvl="8" marL="4114800" algn="l">
              <a:lnSpc>
                <a:spcPct val="90000"/>
              </a:lnSpc>
              <a:spcBef>
                <a:spcPts val="395"/>
              </a:spcBef>
              <a:spcAft>
                <a:spcPts val="0"/>
              </a:spcAft>
              <a:buClr>
                <a:srgbClr val="888888"/>
              </a:buClr>
              <a:buSzPts val="1275"/>
              <a:buNone/>
              <a:defRPr sz="1275">
                <a:solidFill>
                  <a:srgbClr val="888888"/>
                </a:solidFill>
              </a:defRPr>
            </a:lvl9pPr>
          </a:lstStyle>
          <a:p/>
        </p:txBody>
      </p:sp>
      <p:sp>
        <p:nvSpPr>
          <p:cNvPr id="30" name="Google Shape;30;p53"/>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3"/>
          <p:cNvSpPr txBox="1"/>
          <p:nvPr>
            <p:ph idx="11" type="ftr"/>
          </p:nvPr>
        </p:nvSpPr>
        <p:spPr>
          <a:xfrm>
            <a:off x="5906" y="6535402"/>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3"/>
          <p:cNvSpPr txBox="1"/>
          <p:nvPr>
            <p:ph idx="12" type="sldNum"/>
          </p:nvPr>
        </p:nvSpPr>
        <p:spPr>
          <a:xfrm>
            <a:off x="10836690" y="6535271"/>
            <a:ext cx="125684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54"/>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4"/>
          <p:cNvSpPr txBox="1"/>
          <p:nvPr>
            <p:ph idx="1" type="body"/>
          </p:nvPr>
        </p:nvSpPr>
        <p:spPr>
          <a:xfrm>
            <a:off x="669930" y="1296000"/>
            <a:ext cx="5283243" cy="5040000"/>
          </a:xfrm>
          <a:prstGeom prst="rect">
            <a:avLst/>
          </a:prstGeom>
          <a:noFill/>
          <a:ln>
            <a:noFill/>
          </a:ln>
        </p:spPr>
        <p:txBody>
          <a:bodyPr anchorCtr="0" anchor="t" bIns="0" lIns="101600" spcFirstLastPara="1" rIns="82550" wrap="square" tIns="0">
            <a:noAutofit/>
          </a:bodyPr>
          <a:lstStyle>
            <a:lvl1pPr indent="-309562"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2"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2"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2"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2"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36" name="Google Shape;36;p54"/>
          <p:cNvSpPr txBox="1"/>
          <p:nvPr>
            <p:ph idx="2" type="body"/>
          </p:nvPr>
        </p:nvSpPr>
        <p:spPr>
          <a:xfrm>
            <a:off x="6238877" y="1296000"/>
            <a:ext cx="5283243" cy="5040000"/>
          </a:xfrm>
          <a:prstGeom prst="rect">
            <a:avLst/>
          </a:prstGeom>
          <a:noFill/>
          <a:ln>
            <a:noFill/>
          </a:ln>
        </p:spPr>
        <p:txBody>
          <a:bodyPr anchorCtr="0" anchor="t" bIns="0" lIns="101600" spcFirstLastPara="1" rIns="82550" wrap="square" tIns="0">
            <a:noAutofit/>
          </a:bodyPr>
          <a:lstStyle>
            <a:lvl1pPr indent="-309562" lvl="0" marL="457200" algn="l">
              <a:lnSpc>
                <a:spcPct val="130000"/>
              </a:lnSpc>
              <a:spcBef>
                <a:spcPts val="0"/>
              </a:spcBef>
              <a:spcAft>
                <a:spcPts val="0"/>
              </a:spcAft>
              <a:buClr>
                <a:srgbClr val="3F3F3F"/>
              </a:buClr>
              <a:buSzPts val="1275"/>
              <a:buChar char="•"/>
              <a:defRPr sz="1275">
                <a:solidFill>
                  <a:srgbClr val="3F3F3F"/>
                </a:solidFill>
              </a:defRPr>
            </a:lvl1pPr>
            <a:lvl2pPr indent="-309562" lvl="1" marL="914400" algn="l">
              <a:lnSpc>
                <a:spcPct val="130000"/>
              </a:lnSpc>
              <a:spcBef>
                <a:spcPts val="1000"/>
              </a:spcBef>
              <a:spcAft>
                <a:spcPts val="0"/>
              </a:spcAft>
              <a:buClr>
                <a:srgbClr val="3F3F3F"/>
              </a:buClr>
              <a:buSzPts val="1275"/>
              <a:buChar char="•"/>
              <a:defRPr sz="1275">
                <a:solidFill>
                  <a:srgbClr val="3F3F3F"/>
                </a:solidFill>
              </a:defRPr>
            </a:lvl2pPr>
            <a:lvl3pPr indent="-309562" lvl="2" marL="1371600" algn="l">
              <a:lnSpc>
                <a:spcPct val="130000"/>
              </a:lnSpc>
              <a:spcBef>
                <a:spcPts val="1000"/>
              </a:spcBef>
              <a:spcAft>
                <a:spcPts val="0"/>
              </a:spcAft>
              <a:buClr>
                <a:srgbClr val="3F3F3F"/>
              </a:buClr>
              <a:buSzPts val="1275"/>
              <a:buChar char="•"/>
              <a:defRPr sz="1275">
                <a:solidFill>
                  <a:srgbClr val="3F3F3F"/>
                </a:solidFill>
              </a:defRPr>
            </a:lvl3pPr>
            <a:lvl4pPr indent="-309562" lvl="3" marL="1828800" algn="l">
              <a:lnSpc>
                <a:spcPct val="130000"/>
              </a:lnSpc>
              <a:spcBef>
                <a:spcPts val="1000"/>
              </a:spcBef>
              <a:spcAft>
                <a:spcPts val="0"/>
              </a:spcAft>
              <a:buClr>
                <a:srgbClr val="3F3F3F"/>
              </a:buClr>
              <a:buSzPts val="1275"/>
              <a:buChar char="•"/>
              <a:defRPr sz="1275">
                <a:solidFill>
                  <a:srgbClr val="3F3F3F"/>
                </a:solidFill>
              </a:defRPr>
            </a:lvl4pPr>
            <a:lvl5pPr indent="-309562" lvl="4" marL="2286000" algn="l">
              <a:lnSpc>
                <a:spcPct val="130000"/>
              </a:lnSpc>
              <a:spcBef>
                <a:spcPts val="1000"/>
              </a:spcBef>
              <a:spcAft>
                <a:spcPts val="0"/>
              </a:spcAft>
              <a:buClr>
                <a:srgbClr val="3F3F3F"/>
              </a:buClr>
              <a:buSzPts val="1275"/>
              <a:buChar char="•"/>
              <a:defRPr sz="1275">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37" name="Google Shape;37;p54"/>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4"/>
          <p:cNvSpPr txBox="1"/>
          <p:nvPr>
            <p:ph idx="11" type="ftr"/>
          </p:nvPr>
        </p:nvSpPr>
        <p:spPr>
          <a:xfrm>
            <a:off x="5906" y="6609169"/>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4"/>
          <p:cNvSpPr txBox="1"/>
          <p:nvPr>
            <p:ph idx="12" type="sldNum"/>
          </p:nvPr>
        </p:nvSpPr>
        <p:spPr>
          <a:xfrm>
            <a:off x="10897505" y="6604427"/>
            <a:ext cx="1196032"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55"/>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5"/>
          <p:cNvSpPr txBox="1"/>
          <p:nvPr>
            <p:ph idx="1" type="body"/>
          </p:nvPr>
        </p:nvSpPr>
        <p:spPr>
          <a:xfrm>
            <a:off x="669930" y="1296000"/>
            <a:ext cx="5283243" cy="381003"/>
          </a:xfrm>
          <a:prstGeom prst="rect">
            <a:avLst/>
          </a:prstGeom>
          <a:noFill/>
          <a:ln>
            <a:noFill/>
          </a:ln>
        </p:spPr>
        <p:txBody>
          <a:bodyPr anchorCtr="0" anchor="t" bIns="38100" lIns="101600" spcFirstLastPara="1" rIns="76200" wrap="square" tIns="38100">
            <a:noAutofit/>
          </a:bodyPr>
          <a:lstStyle>
            <a:lvl1pPr indent="-228600" lvl="0" marL="457200" algn="l">
              <a:lnSpc>
                <a:spcPct val="100000"/>
              </a:lnSpc>
              <a:spcBef>
                <a:spcPts val="0"/>
              </a:spcBef>
              <a:spcAft>
                <a:spcPts val="0"/>
              </a:spcAft>
              <a:buClr>
                <a:schemeClr val="dk1"/>
              </a:buClr>
              <a:buSzPts val="1595"/>
              <a:buNone/>
              <a:defRPr b="1" sz="1595" u="none" cap="none" strike="noStrike">
                <a:solidFill>
                  <a:schemeClr val="dk1"/>
                </a:solidFill>
              </a:defRPr>
            </a:lvl1pPr>
            <a:lvl2pPr indent="-228600" lvl="1" marL="914400" algn="l">
              <a:lnSpc>
                <a:spcPct val="130000"/>
              </a:lnSpc>
              <a:spcBef>
                <a:spcPts val="0"/>
              </a:spcBef>
              <a:spcAft>
                <a:spcPts val="0"/>
              </a:spcAft>
              <a:buClr>
                <a:schemeClr val="dk1"/>
              </a:buClr>
              <a:buSzPts val="1595"/>
              <a:buNone/>
              <a:defRPr b="1" sz="1595"/>
            </a:lvl2pPr>
            <a:lvl3pPr indent="-228600" lvl="2" marL="1371600" algn="l">
              <a:lnSpc>
                <a:spcPct val="130000"/>
              </a:lnSpc>
              <a:spcBef>
                <a:spcPts val="1000"/>
              </a:spcBef>
              <a:spcAft>
                <a:spcPts val="0"/>
              </a:spcAft>
              <a:buClr>
                <a:schemeClr val="dk1"/>
              </a:buClr>
              <a:buSzPts val="1435"/>
              <a:buNone/>
              <a:defRPr b="1" sz="1435"/>
            </a:lvl3pPr>
            <a:lvl4pPr indent="-228600" lvl="3" marL="1828800" algn="l">
              <a:lnSpc>
                <a:spcPct val="130000"/>
              </a:lnSpc>
              <a:spcBef>
                <a:spcPts val="1000"/>
              </a:spcBef>
              <a:spcAft>
                <a:spcPts val="0"/>
              </a:spcAft>
              <a:buClr>
                <a:schemeClr val="dk1"/>
              </a:buClr>
              <a:buSzPts val="1275"/>
              <a:buNone/>
              <a:defRPr b="1" sz="1275"/>
            </a:lvl4pPr>
            <a:lvl5pPr indent="-228600" lvl="4" marL="2286000" algn="l">
              <a:lnSpc>
                <a:spcPct val="130000"/>
              </a:lnSpc>
              <a:spcBef>
                <a:spcPts val="1000"/>
              </a:spcBef>
              <a:spcAft>
                <a:spcPts val="0"/>
              </a:spcAft>
              <a:buClr>
                <a:schemeClr val="dk1"/>
              </a:buClr>
              <a:buSzPts val="1275"/>
              <a:buNone/>
              <a:defRPr b="1" sz="1275"/>
            </a:lvl5pPr>
            <a:lvl6pPr indent="-228600" lvl="5" marL="2743200" algn="l">
              <a:lnSpc>
                <a:spcPct val="90000"/>
              </a:lnSpc>
              <a:spcBef>
                <a:spcPts val="1000"/>
              </a:spcBef>
              <a:spcAft>
                <a:spcPts val="0"/>
              </a:spcAft>
              <a:buClr>
                <a:schemeClr val="dk1"/>
              </a:buClr>
              <a:buSzPts val="1275"/>
              <a:buNone/>
              <a:defRPr b="1" sz="1275"/>
            </a:lvl6pPr>
            <a:lvl7pPr indent="-228600" lvl="6" marL="3200400" algn="l">
              <a:lnSpc>
                <a:spcPct val="90000"/>
              </a:lnSpc>
              <a:spcBef>
                <a:spcPts val="395"/>
              </a:spcBef>
              <a:spcAft>
                <a:spcPts val="0"/>
              </a:spcAft>
              <a:buClr>
                <a:schemeClr val="dk1"/>
              </a:buClr>
              <a:buSzPts val="1275"/>
              <a:buNone/>
              <a:defRPr b="1" sz="1275"/>
            </a:lvl7pPr>
            <a:lvl8pPr indent="-228600" lvl="7" marL="3657600" algn="l">
              <a:lnSpc>
                <a:spcPct val="90000"/>
              </a:lnSpc>
              <a:spcBef>
                <a:spcPts val="395"/>
              </a:spcBef>
              <a:spcAft>
                <a:spcPts val="0"/>
              </a:spcAft>
              <a:buClr>
                <a:schemeClr val="dk1"/>
              </a:buClr>
              <a:buSzPts val="1275"/>
              <a:buNone/>
              <a:defRPr b="1" sz="1275"/>
            </a:lvl8pPr>
            <a:lvl9pPr indent="-228600" lvl="8" marL="4114800" algn="l">
              <a:lnSpc>
                <a:spcPct val="90000"/>
              </a:lnSpc>
              <a:spcBef>
                <a:spcPts val="395"/>
              </a:spcBef>
              <a:spcAft>
                <a:spcPts val="0"/>
              </a:spcAft>
              <a:buClr>
                <a:schemeClr val="dk1"/>
              </a:buClr>
              <a:buSzPts val="1275"/>
              <a:buNone/>
              <a:defRPr b="1" sz="1275"/>
            </a:lvl9pPr>
          </a:lstStyle>
          <a:p/>
        </p:txBody>
      </p:sp>
      <p:sp>
        <p:nvSpPr>
          <p:cNvPr id="43" name="Google Shape;43;p55"/>
          <p:cNvSpPr txBox="1"/>
          <p:nvPr>
            <p:ph idx="2" type="body"/>
          </p:nvPr>
        </p:nvSpPr>
        <p:spPr>
          <a:xfrm>
            <a:off x="669925" y="1789043"/>
            <a:ext cx="5283200" cy="4552234"/>
          </a:xfrm>
          <a:prstGeom prst="rect">
            <a:avLst/>
          </a:prstGeom>
          <a:noFill/>
          <a:ln>
            <a:noFill/>
          </a:ln>
        </p:spPr>
        <p:txBody>
          <a:bodyPr anchorCtr="0" anchor="t" bIns="0" lIns="101600" spcFirstLastPara="1" rIns="82550" wrap="square" tIns="0">
            <a:noAutofit/>
          </a:bodyPr>
          <a:lstStyle>
            <a:lvl1pPr indent="-309562"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2"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2"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2"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2"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44" name="Google Shape;44;p55"/>
          <p:cNvSpPr txBox="1"/>
          <p:nvPr>
            <p:ph idx="3" type="body"/>
          </p:nvPr>
        </p:nvSpPr>
        <p:spPr>
          <a:xfrm>
            <a:off x="6235750" y="1296000"/>
            <a:ext cx="5283243" cy="381003"/>
          </a:xfrm>
          <a:prstGeom prst="rect">
            <a:avLst/>
          </a:prstGeom>
          <a:noFill/>
          <a:ln>
            <a:noFill/>
          </a:ln>
        </p:spPr>
        <p:txBody>
          <a:bodyPr anchorCtr="0" anchor="t" bIns="38100" lIns="101600" spcFirstLastPara="1" rIns="76200" wrap="square" tIns="38100">
            <a:noAutofit/>
          </a:bodyPr>
          <a:lstStyle>
            <a:lvl1pPr indent="-228600" lvl="0" marL="457200" marR="0" algn="l">
              <a:lnSpc>
                <a:spcPct val="100000"/>
              </a:lnSpc>
              <a:spcBef>
                <a:spcPts val="0"/>
              </a:spcBef>
              <a:spcAft>
                <a:spcPts val="0"/>
              </a:spcAft>
              <a:buClr>
                <a:schemeClr val="dk1"/>
              </a:buClr>
              <a:buSzPts val="1595"/>
              <a:buFont typeface="Arial"/>
              <a:buNone/>
              <a:defRPr b="1" i="0" sz="1595" u="none" cap="none" strike="noStrike">
                <a:solidFill>
                  <a:schemeClr val="dk1"/>
                </a:solidFill>
                <a:latin typeface="Arial"/>
                <a:ea typeface="Arial"/>
                <a:cs typeface="Arial"/>
                <a:sym typeface="Arial"/>
              </a:defRPr>
            </a:lvl1pPr>
            <a:lvl2pPr indent="-228600" lvl="1" marL="914400" algn="l">
              <a:lnSpc>
                <a:spcPct val="130000"/>
              </a:lnSpc>
              <a:spcBef>
                <a:spcPts val="0"/>
              </a:spcBef>
              <a:spcAft>
                <a:spcPts val="0"/>
              </a:spcAft>
              <a:buClr>
                <a:schemeClr val="dk1"/>
              </a:buClr>
              <a:buSzPts val="1595"/>
              <a:buNone/>
              <a:defRPr b="1" sz="1595"/>
            </a:lvl2pPr>
            <a:lvl3pPr indent="-228600" lvl="2" marL="1371600" algn="l">
              <a:lnSpc>
                <a:spcPct val="130000"/>
              </a:lnSpc>
              <a:spcBef>
                <a:spcPts val="1000"/>
              </a:spcBef>
              <a:spcAft>
                <a:spcPts val="0"/>
              </a:spcAft>
              <a:buClr>
                <a:schemeClr val="dk1"/>
              </a:buClr>
              <a:buSzPts val="1435"/>
              <a:buNone/>
              <a:defRPr b="1" sz="1435"/>
            </a:lvl3pPr>
            <a:lvl4pPr indent="-228600" lvl="3" marL="1828800" algn="l">
              <a:lnSpc>
                <a:spcPct val="130000"/>
              </a:lnSpc>
              <a:spcBef>
                <a:spcPts val="1000"/>
              </a:spcBef>
              <a:spcAft>
                <a:spcPts val="0"/>
              </a:spcAft>
              <a:buClr>
                <a:schemeClr val="dk1"/>
              </a:buClr>
              <a:buSzPts val="1275"/>
              <a:buNone/>
              <a:defRPr b="1" sz="1275"/>
            </a:lvl4pPr>
            <a:lvl5pPr indent="-228600" lvl="4" marL="2286000" algn="l">
              <a:lnSpc>
                <a:spcPct val="130000"/>
              </a:lnSpc>
              <a:spcBef>
                <a:spcPts val="1000"/>
              </a:spcBef>
              <a:spcAft>
                <a:spcPts val="0"/>
              </a:spcAft>
              <a:buClr>
                <a:schemeClr val="dk1"/>
              </a:buClr>
              <a:buSzPts val="1275"/>
              <a:buNone/>
              <a:defRPr b="1" sz="1275"/>
            </a:lvl5pPr>
            <a:lvl6pPr indent="-228600" lvl="5" marL="2743200" algn="l">
              <a:lnSpc>
                <a:spcPct val="90000"/>
              </a:lnSpc>
              <a:spcBef>
                <a:spcPts val="1000"/>
              </a:spcBef>
              <a:spcAft>
                <a:spcPts val="0"/>
              </a:spcAft>
              <a:buClr>
                <a:schemeClr val="dk1"/>
              </a:buClr>
              <a:buSzPts val="1275"/>
              <a:buNone/>
              <a:defRPr b="1" sz="1275"/>
            </a:lvl6pPr>
            <a:lvl7pPr indent="-228600" lvl="6" marL="3200400" algn="l">
              <a:lnSpc>
                <a:spcPct val="90000"/>
              </a:lnSpc>
              <a:spcBef>
                <a:spcPts val="395"/>
              </a:spcBef>
              <a:spcAft>
                <a:spcPts val="0"/>
              </a:spcAft>
              <a:buClr>
                <a:schemeClr val="dk1"/>
              </a:buClr>
              <a:buSzPts val="1275"/>
              <a:buNone/>
              <a:defRPr b="1" sz="1275"/>
            </a:lvl7pPr>
            <a:lvl8pPr indent="-228600" lvl="7" marL="3657600" algn="l">
              <a:lnSpc>
                <a:spcPct val="90000"/>
              </a:lnSpc>
              <a:spcBef>
                <a:spcPts val="395"/>
              </a:spcBef>
              <a:spcAft>
                <a:spcPts val="0"/>
              </a:spcAft>
              <a:buClr>
                <a:schemeClr val="dk1"/>
              </a:buClr>
              <a:buSzPts val="1275"/>
              <a:buNone/>
              <a:defRPr b="1" sz="1275"/>
            </a:lvl8pPr>
            <a:lvl9pPr indent="-228600" lvl="8" marL="4114800" algn="l">
              <a:lnSpc>
                <a:spcPct val="90000"/>
              </a:lnSpc>
              <a:spcBef>
                <a:spcPts val="395"/>
              </a:spcBef>
              <a:spcAft>
                <a:spcPts val="0"/>
              </a:spcAft>
              <a:buClr>
                <a:schemeClr val="dk1"/>
              </a:buClr>
              <a:buSzPts val="1275"/>
              <a:buNone/>
              <a:defRPr b="1" sz="1275"/>
            </a:lvl9pPr>
          </a:lstStyle>
          <a:p/>
        </p:txBody>
      </p:sp>
      <p:sp>
        <p:nvSpPr>
          <p:cNvPr id="45" name="Google Shape;45;p55"/>
          <p:cNvSpPr txBox="1"/>
          <p:nvPr>
            <p:ph idx="4" type="body"/>
          </p:nvPr>
        </p:nvSpPr>
        <p:spPr>
          <a:xfrm>
            <a:off x="6235750" y="1789043"/>
            <a:ext cx="5283243" cy="4552234"/>
          </a:xfrm>
          <a:prstGeom prst="rect">
            <a:avLst/>
          </a:prstGeom>
          <a:noFill/>
          <a:ln>
            <a:noFill/>
          </a:ln>
        </p:spPr>
        <p:txBody>
          <a:bodyPr anchorCtr="0" anchor="t" bIns="0" lIns="101600" spcFirstLastPara="1" rIns="82550" wrap="square" tIns="0">
            <a:noAutofit/>
          </a:bodyPr>
          <a:lstStyle>
            <a:lvl1pPr indent="-309562"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2"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2"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2"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2"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46" name="Google Shape;46;p55"/>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5"/>
          <p:cNvSpPr txBox="1"/>
          <p:nvPr>
            <p:ph idx="11" type="ftr"/>
          </p:nvPr>
        </p:nvSpPr>
        <p:spPr>
          <a:xfrm>
            <a:off x="21834" y="6609745"/>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5"/>
          <p:cNvSpPr txBox="1"/>
          <p:nvPr>
            <p:ph idx="12" type="sldNum"/>
          </p:nvPr>
        </p:nvSpPr>
        <p:spPr>
          <a:xfrm>
            <a:off x="10789630" y="6604427"/>
            <a:ext cx="1303907"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56"/>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6"/>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6"/>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2" type="sldNum"/>
          </p:nvPr>
        </p:nvSpPr>
        <p:spPr>
          <a:xfrm>
            <a:off x="10914157" y="6604427"/>
            <a:ext cx="1179381"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57"/>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2" type="sldNum"/>
          </p:nvPr>
        </p:nvSpPr>
        <p:spPr>
          <a:xfrm>
            <a:off x="10975696" y="6604427"/>
            <a:ext cx="1117841"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58" name="Shape 58"/>
        <p:cNvGrpSpPr/>
        <p:nvPr/>
      </p:nvGrpSpPr>
      <p:grpSpPr>
        <a:xfrm>
          <a:off x="0" y="0"/>
          <a:ext cx="0" cy="0"/>
          <a:chOff x="0" y="0"/>
          <a:chExt cx="0" cy="0"/>
        </a:xfrm>
      </p:grpSpPr>
      <p:sp>
        <p:nvSpPr>
          <p:cNvPr id="59" name="Google Shape;59;p58"/>
          <p:cNvSpPr/>
          <p:nvPr>
            <p:ph idx="2" type="pic"/>
          </p:nvPr>
        </p:nvSpPr>
        <p:spPr>
          <a:xfrm>
            <a:off x="669930" y="1296000"/>
            <a:ext cx="5283243" cy="5040000"/>
          </a:xfrm>
          <a:prstGeom prst="rect">
            <a:avLst/>
          </a:prstGeom>
          <a:noFill/>
          <a:ln>
            <a:noFill/>
          </a:ln>
        </p:spPr>
      </p:sp>
      <p:sp>
        <p:nvSpPr>
          <p:cNvPr id="60" name="Google Shape;60;p58"/>
          <p:cNvSpPr txBox="1"/>
          <p:nvPr>
            <p:ph idx="1" type="body"/>
          </p:nvPr>
        </p:nvSpPr>
        <p:spPr>
          <a:xfrm>
            <a:off x="6238925" y="1296000"/>
            <a:ext cx="5283243" cy="5040000"/>
          </a:xfrm>
          <a:prstGeom prst="rect">
            <a:avLst/>
          </a:prstGeom>
          <a:noFill/>
          <a:ln>
            <a:noFill/>
          </a:ln>
        </p:spPr>
        <p:txBody>
          <a:bodyPr anchorCtr="0" anchor="t" bIns="0" lIns="101600" spcFirstLastPara="1" rIns="82550" wrap="square" tIns="0">
            <a:normAutofit/>
          </a:bodyPr>
          <a:lstStyle>
            <a:lvl1pPr indent="-309562"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42900" lvl="1" marL="914400" algn="l">
              <a:lnSpc>
                <a:spcPct val="130000"/>
              </a:lnSpc>
              <a:spcBef>
                <a:spcPts val="1000"/>
              </a:spcBef>
              <a:spcAft>
                <a:spcPts val="0"/>
              </a:spcAft>
              <a:buClr>
                <a:schemeClr val="dk1"/>
              </a:buClr>
              <a:buSzPts val="1800"/>
              <a:buChar char="•"/>
              <a:defRPr/>
            </a:lvl2pPr>
            <a:lvl3pPr indent="-342900" lvl="2" marL="1371600" algn="l">
              <a:lnSpc>
                <a:spcPct val="130000"/>
              </a:lnSpc>
              <a:spcBef>
                <a:spcPts val="1000"/>
              </a:spcBef>
              <a:spcAft>
                <a:spcPts val="0"/>
              </a:spcAft>
              <a:buClr>
                <a:schemeClr val="dk1"/>
              </a:buClr>
              <a:buSzPts val="1800"/>
              <a:buChar char="•"/>
              <a:defRPr/>
            </a:lvl3pPr>
            <a:lvl4pPr indent="-342900" lvl="3" marL="1828800" algn="l">
              <a:lnSpc>
                <a:spcPct val="130000"/>
              </a:lnSpc>
              <a:spcBef>
                <a:spcPts val="1000"/>
              </a:spcBef>
              <a:spcAft>
                <a:spcPts val="0"/>
              </a:spcAft>
              <a:buClr>
                <a:schemeClr val="dk1"/>
              </a:buClr>
              <a:buSzPts val="1800"/>
              <a:buChar char="•"/>
              <a:defRPr/>
            </a:lvl4pPr>
            <a:lvl5pPr indent="-342900" lvl="4" marL="2286000" algn="l">
              <a:lnSpc>
                <a:spcPct val="13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61" name="Google Shape;61;p58"/>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8"/>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2" type="sldNum"/>
          </p:nvPr>
        </p:nvSpPr>
        <p:spPr>
          <a:xfrm>
            <a:off x="10882301" y="6604427"/>
            <a:ext cx="121123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64" name="Google Shape;64;p58"/>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65" name="Shape 65"/>
        <p:cNvGrpSpPr/>
        <p:nvPr/>
      </p:nvGrpSpPr>
      <p:grpSpPr>
        <a:xfrm>
          <a:off x="0" y="0"/>
          <a:ext cx="0" cy="0"/>
          <a:chOff x="0" y="0"/>
          <a:chExt cx="0" cy="0"/>
        </a:xfrm>
      </p:grpSpPr>
      <p:sp>
        <p:nvSpPr>
          <p:cNvPr id="66" name="Google Shape;66;p59"/>
          <p:cNvSpPr txBox="1"/>
          <p:nvPr>
            <p:ph type="title"/>
          </p:nvPr>
        </p:nvSpPr>
        <p:spPr>
          <a:xfrm rot="5400000">
            <a:off x="8352174" y="3171470"/>
            <a:ext cx="5388907" cy="950984"/>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1910"/>
              <a:buFont typeface="Arial"/>
              <a:buNone/>
              <a:defRPr b="1" i="0" sz="191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9"/>
          <p:cNvSpPr txBox="1"/>
          <p:nvPr>
            <p:ph idx="1" type="body"/>
          </p:nvPr>
        </p:nvSpPr>
        <p:spPr>
          <a:xfrm rot="5400000">
            <a:off x="2889522" y="-1267097"/>
            <a:ext cx="5388907" cy="9828101"/>
          </a:xfrm>
          <a:prstGeom prst="rect">
            <a:avLst/>
          </a:prstGeom>
          <a:noFill/>
          <a:ln>
            <a:noFill/>
          </a:ln>
        </p:spPr>
        <p:txBody>
          <a:bodyPr anchorCtr="0" anchor="t" bIns="0" lIns="101600" spcFirstLastPara="1" rIns="82550" wrap="square" tIns="0">
            <a:normAutofit/>
          </a:bodyPr>
          <a:lstStyle>
            <a:lvl1pPr indent="-309562" lvl="0" marL="457200" algn="l">
              <a:lnSpc>
                <a:spcPct val="130000"/>
              </a:lnSpc>
              <a:spcBef>
                <a:spcPts val="0"/>
              </a:spcBef>
              <a:spcAft>
                <a:spcPts val="0"/>
              </a:spcAft>
              <a:buClr>
                <a:srgbClr val="3F3F3F"/>
              </a:buClr>
              <a:buSzPts val="1275"/>
              <a:buChar char="•"/>
              <a:defRPr>
                <a:solidFill>
                  <a:srgbClr val="3F3F3F"/>
                </a:solidFill>
              </a:defRPr>
            </a:lvl1pPr>
            <a:lvl2pPr indent="-309562" lvl="1" marL="914400" algn="l">
              <a:lnSpc>
                <a:spcPct val="130000"/>
              </a:lnSpc>
              <a:spcBef>
                <a:spcPts val="1000"/>
              </a:spcBef>
              <a:spcAft>
                <a:spcPts val="0"/>
              </a:spcAft>
              <a:buClr>
                <a:srgbClr val="3F3F3F"/>
              </a:buClr>
              <a:buSzPts val="1275"/>
              <a:buChar char="•"/>
              <a:defRPr>
                <a:solidFill>
                  <a:srgbClr val="3F3F3F"/>
                </a:solidFill>
              </a:defRPr>
            </a:lvl2pPr>
            <a:lvl3pPr indent="-309562" lvl="2" marL="1371600" algn="l">
              <a:lnSpc>
                <a:spcPct val="130000"/>
              </a:lnSpc>
              <a:spcBef>
                <a:spcPts val="1000"/>
              </a:spcBef>
              <a:spcAft>
                <a:spcPts val="0"/>
              </a:spcAft>
              <a:buClr>
                <a:srgbClr val="3F3F3F"/>
              </a:buClr>
              <a:buSzPts val="1275"/>
              <a:buChar char="•"/>
              <a:defRPr>
                <a:solidFill>
                  <a:srgbClr val="3F3F3F"/>
                </a:solidFill>
              </a:defRPr>
            </a:lvl3pPr>
            <a:lvl4pPr indent="-309562" lvl="3" marL="1828800" algn="l">
              <a:lnSpc>
                <a:spcPct val="130000"/>
              </a:lnSpc>
              <a:spcBef>
                <a:spcPts val="1000"/>
              </a:spcBef>
              <a:spcAft>
                <a:spcPts val="0"/>
              </a:spcAft>
              <a:buClr>
                <a:srgbClr val="3F3F3F"/>
              </a:buClr>
              <a:buSzPts val="1275"/>
              <a:buChar char="•"/>
              <a:defRPr>
                <a:solidFill>
                  <a:srgbClr val="3F3F3F"/>
                </a:solidFill>
              </a:defRPr>
            </a:lvl4pPr>
            <a:lvl5pPr indent="-309562" lvl="4" marL="2286000" algn="l">
              <a:lnSpc>
                <a:spcPct val="130000"/>
              </a:lnSpc>
              <a:spcBef>
                <a:spcPts val="1000"/>
              </a:spcBef>
              <a:spcAft>
                <a:spcPts val="0"/>
              </a:spcAft>
              <a:buClr>
                <a:srgbClr val="3F3F3F"/>
              </a:buClr>
              <a:buSzPts val="1275"/>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68" name="Google Shape;68;p59"/>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9"/>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2" type="sldNum"/>
          </p:nvPr>
        </p:nvSpPr>
        <p:spPr>
          <a:xfrm>
            <a:off x="10867821" y="6604427"/>
            <a:ext cx="122571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rtl="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669882" y="1296000"/>
            <a:ext cx="10852237" cy="5040000"/>
          </a:xfrm>
          <a:prstGeom prst="rect">
            <a:avLst/>
          </a:prstGeom>
          <a:noFill/>
          <a:ln>
            <a:noFill/>
          </a:ln>
        </p:spPr>
        <p:txBody>
          <a:bodyPr anchorCtr="0" anchor="t" bIns="0" lIns="101600" spcFirstLastPara="1" rIns="82550" wrap="square" tIns="0">
            <a:normAutofit/>
          </a:bodyPr>
          <a:lstStyle>
            <a:lvl1pPr indent="-309562" lvl="0" marL="457200" marR="0" rtl="0" algn="l">
              <a:lnSpc>
                <a:spcPct val="130000"/>
              </a:lnSpc>
              <a:spcBef>
                <a:spcPts val="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1pPr>
            <a:lvl2pPr indent="-309562" lvl="1" marL="9144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2pPr>
            <a:lvl3pPr indent="-309562" lvl="2" marL="13716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3pPr>
            <a:lvl4pPr indent="-309562" lvl="3" marL="18288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4pPr>
            <a:lvl5pPr indent="-309562" lvl="4" marL="22860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5pPr>
            <a:lvl6pPr indent="-319722" lvl="5" marL="2743200" marR="0" rtl="0" algn="l">
              <a:lnSpc>
                <a:spcPct val="90000"/>
              </a:lnSpc>
              <a:spcBef>
                <a:spcPts val="1000"/>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6pPr>
            <a:lvl7pPr indent="-319722" lvl="6" marL="32004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7pPr>
            <a:lvl8pPr indent="-319722" lvl="7" marL="36576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8pPr>
            <a:lvl9pPr indent="-319722" lvl="8" marL="41148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9pPr>
          </a:lstStyle>
          <a:p/>
        </p:txBody>
      </p:sp>
      <p:sp>
        <p:nvSpPr>
          <p:cNvPr id="12" name="Google Shape;12;p50"/>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955"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0"/>
          <p:cNvSpPr txBox="1"/>
          <p:nvPr>
            <p:ph idx="11" type="ftr"/>
          </p:nvPr>
        </p:nvSpPr>
        <p:spPr>
          <a:xfrm>
            <a:off x="99301" y="6535402"/>
            <a:ext cx="3960000" cy="316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7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0"/>
          <p:cNvSpPr txBox="1"/>
          <p:nvPr>
            <p:ph idx="12" type="sldNum"/>
          </p:nvPr>
        </p:nvSpPr>
        <p:spPr>
          <a:xfrm>
            <a:off x="10696236" y="6604427"/>
            <a:ext cx="1412505" cy="31696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50" u="none" cap="none" strike="noStrike">
                <a:solidFill>
                  <a:srgbClr val="888888"/>
                </a:solidFill>
                <a:latin typeface="Arial"/>
                <a:ea typeface="Arial"/>
                <a:cs typeface="Arial"/>
                <a:sym typeface="Arial"/>
              </a:defRPr>
            </a:lvl1pPr>
            <a:lvl2pPr indent="0" lvl="1" marL="0" marR="0" rtl="0" algn="r">
              <a:spcBef>
                <a:spcPts val="0"/>
              </a:spcBef>
              <a:buNone/>
              <a:defRPr b="0" i="0" sz="1450" u="none" cap="none" strike="noStrike">
                <a:solidFill>
                  <a:srgbClr val="888888"/>
                </a:solidFill>
                <a:latin typeface="Arial"/>
                <a:ea typeface="Arial"/>
                <a:cs typeface="Arial"/>
                <a:sym typeface="Arial"/>
              </a:defRPr>
            </a:lvl2pPr>
            <a:lvl3pPr indent="0" lvl="2" marL="0" marR="0" rtl="0" algn="r">
              <a:spcBef>
                <a:spcPts val="0"/>
              </a:spcBef>
              <a:buNone/>
              <a:defRPr b="0" i="0" sz="1450" u="none" cap="none" strike="noStrike">
                <a:solidFill>
                  <a:srgbClr val="888888"/>
                </a:solidFill>
                <a:latin typeface="Arial"/>
                <a:ea typeface="Arial"/>
                <a:cs typeface="Arial"/>
                <a:sym typeface="Arial"/>
              </a:defRPr>
            </a:lvl3pPr>
            <a:lvl4pPr indent="0" lvl="3" marL="0" marR="0" rtl="0" algn="r">
              <a:spcBef>
                <a:spcPts val="0"/>
              </a:spcBef>
              <a:buNone/>
              <a:defRPr b="0" i="0" sz="1450" u="none" cap="none" strike="noStrike">
                <a:solidFill>
                  <a:srgbClr val="888888"/>
                </a:solidFill>
                <a:latin typeface="Arial"/>
                <a:ea typeface="Arial"/>
                <a:cs typeface="Arial"/>
                <a:sym typeface="Arial"/>
              </a:defRPr>
            </a:lvl4pPr>
            <a:lvl5pPr indent="0" lvl="4" marL="0" marR="0" rtl="0" algn="r">
              <a:spcBef>
                <a:spcPts val="0"/>
              </a:spcBef>
              <a:buNone/>
              <a:defRPr b="0" i="0" sz="1450" u="none" cap="none" strike="noStrike">
                <a:solidFill>
                  <a:srgbClr val="888888"/>
                </a:solidFill>
                <a:latin typeface="Arial"/>
                <a:ea typeface="Arial"/>
                <a:cs typeface="Arial"/>
                <a:sym typeface="Arial"/>
              </a:defRPr>
            </a:lvl5pPr>
            <a:lvl6pPr indent="0" lvl="5" marL="0" marR="0" rtl="0" algn="r">
              <a:spcBef>
                <a:spcPts val="0"/>
              </a:spcBef>
              <a:buNone/>
              <a:defRPr b="0" i="0" sz="1450" u="none" cap="none" strike="noStrike">
                <a:solidFill>
                  <a:srgbClr val="888888"/>
                </a:solidFill>
                <a:latin typeface="Arial"/>
                <a:ea typeface="Arial"/>
                <a:cs typeface="Arial"/>
                <a:sym typeface="Arial"/>
              </a:defRPr>
            </a:lvl6pPr>
            <a:lvl7pPr indent="0" lvl="6" marL="0" marR="0" rtl="0" algn="r">
              <a:spcBef>
                <a:spcPts val="0"/>
              </a:spcBef>
              <a:buNone/>
              <a:defRPr b="0" i="0" sz="1450" u="none" cap="none" strike="noStrike">
                <a:solidFill>
                  <a:srgbClr val="888888"/>
                </a:solidFill>
                <a:latin typeface="Arial"/>
                <a:ea typeface="Arial"/>
                <a:cs typeface="Arial"/>
                <a:sym typeface="Arial"/>
              </a:defRPr>
            </a:lvl7pPr>
            <a:lvl8pPr indent="0" lvl="7" marL="0" marR="0" rtl="0" algn="r">
              <a:spcBef>
                <a:spcPts val="0"/>
              </a:spcBef>
              <a:buNone/>
              <a:defRPr b="0" i="0" sz="1450" u="none" cap="none" strike="noStrike">
                <a:solidFill>
                  <a:srgbClr val="888888"/>
                </a:solidFill>
                <a:latin typeface="Arial"/>
                <a:ea typeface="Arial"/>
                <a:cs typeface="Arial"/>
                <a:sym typeface="Arial"/>
              </a:defRPr>
            </a:lvl8pPr>
            <a:lvl9pPr indent="0" lvl="8" marL="0" marR="0" rtl="0" algn="r">
              <a:spcBef>
                <a:spcPts val="0"/>
              </a:spcBef>
              <a:buNone/>
              <a:defRPr b="0" i="0" sz="145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30.jpg"/><Relationship Id="rId5" Type="http://schemas.openxmlformats.org/officeDocument/2006/relationships/image" Target="../media/image20.jpg"/><Relationship Id="rId6" Type="http://schemas.openxmlformats.org/officeDocument/2006/relationships/image" Target="../media/image6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25.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4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32.jpg"/><Relationship Id="rId5" Type="http://schemas.openxmlformats.org/officeDocument/2006/relationships/image" Target="../media/image49.jpg"/><Relationship Id="rId6" Type="http://schemas.openxmlformats.org/officeDocument/2006/relationships/image" Target="../media/image22.jpg"/><Relationship Id="rId7" Type="http://schemas.openxmlformats.org/officeDocument/2006/relationships/image" Target="../media/image31.jpg"/><Relationship Id="rId8"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6.jp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24.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27.jpg"/><Relationship Id="rId8"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8.jpg"/><Relationship Id="rId4" Type="http://schemas.openxmlformats.org/officeDocument/2006/relationships/image" Target="../media/image41.jpg"/><Relationship Id="rId5" Type="http://schemas.openxmlformats.org/officeDocument/2006/relationships/image" Target="../media/image40.jpg"/><Relationship Id="rId6" Type="http://schemas.openxmlformats.org/officeDocument/2006/relationships/image" Target="../media/image35.jpg"/><Relationship Id="rId7"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2.jpg"/><Relationship Id="rId4" Type="http://schemas.openxmlformats.org/officeDocument/2006/relationships/image" Target="../media/image71.jpg"/><Relationship Id="rId5" Type="http://schemas.openxmlformats.org/officeDocument/2006/relationships/image" Target="../media/image51.jpg"/><Relationship Id="rId6" Type="http://schemas.openxmlformats.org/officeDocument/2006/relationships/image" Target="../media/image45.jpg"/><Relationship Id="rId7" Type="http://schemas.openxmlformats.org/officeDocument/2006/relationships/image" Target="../media/image36.jpg"/><Relationship Id="rId8" Type="http://schemas.openxmlformats.org/officeDocument/2006/relationships/image" Target="../media/image6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4.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4.jpg"/><Relationship Id="rId7" Type="http://schemas.openxmlformats.org/officeDocument/2006/relationships/image" Target="../media/image53.jpg"/><Relationship Id="rId8"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8.jpg"/><Relationship Id="rId4" Type="http://schemas.openxmlformats.org/officeDocument/2006/relationships/image" Target="../media/image70.jpg"/><Relationship Id="rId5" Type="http://schemas.openxmlformats.org/officeDocument/2006/relationships/image" Target="../media/image63.jpg"/><Relationship Id="rId6" Type="http://schemas.openxmlformats.org/officeDocument/2006/relationships/image" Target="../media/image5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2.jpg"/><Relationship Id="rId4" Type="http://schemas.openxmlformats.org/officeDocument/2006/relationships/image" Target="../media/image50.jpg"/><Relationship Id="rId5" Type="http://schemas.openxmlformats.org/officeDocument/2006/relationships/image" Target="../media/image60.jpg"/><Relationship Id="rId6" Type="http://schemas.openxmlformats.org/officeDocument/2006/relationships/image" Target="../media/image58.jpg"/><Relationship Id="rId7" Type="http://schemas.openxmlformats.org/officeDocument/2006/relationships/image" Target="../media/image59.jpg"/><Relationship Id="rId8" Type="http://schemas.openxmlformats.org/officeDocument/2006/relationships/image" Target="../media/image6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5.jpg"/><Relationship Id="rId4" Type="http://schemas.openxmlformats.org/officeDocument/2006/relationships/image" Target="../media/image68.jpg"/><Relationship Id="rId5" Type="http://schemas.openxmlformats.org/officeDocument/2006/relationships/image" Target="../media/image61.jpg"/><Relationship Id="rId6" Type="http://schemas.openxmlformats.org/officeDocument/2006/relationships/image" Target="../media/image69.jpg"/><Relationship Id="rId7" Type="http://schemas.openxmlformats.org/officeDocument/2006/relationships/image" Target="../media/image74.jpg"/><Relationship Id="rId8" Type="http://schemas.openxmlformats.org/officeDocument/2006/relationships/image" Target="../media/image6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8.jpg"/><Relationship Id="rId4" Type="http://schemas.openxmlformats.org/officeDocument/2006/relationships/image" Target="../media/image66.jpg"/><Relationship Id="rId5" Type="http://schemas.openxmlformats.org/officeDocument/2006/relationships/image" Target="../media/image82.jpg"/><Relationship Id="rId6" Type="http://schemas.openxmlformats.org/officeDocument/2006/relationships/image" Target="../media/image72.jpg"/><Relationship Id="rId7" Type="http://schemas.openxmlformats.org/officeDocument/2006/relationships/image" Target="../media/image81.jpg"/><Relationship Id="rId8" Type="http://schemas.openxmlformats.org/officeDocument/2006/relationships/image" Target="../media/image8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3.png"/><Relationship Id="rId4" Type="http://schemas.openxmlformats.org/officeDocument/2006/relationships/image" Target="../media/image109.png"/><Relationship Id="rId5" Type="http://schemas.openxmlformats.org/officeDocument/2006/relationships/image" Target="../media/image73.png"/><Relationship Id="rId6" Type="http://schemas.openxmlformats.org/officeDocument/2006/relationships/image" Target="../media/image8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6.png"/><Relationship Id="rId4" Type="http://schemas.openxmlformats.org/officeDocument/2006/relationships/image" Target="../media/image79.png"/><Relationship Id="rId5" Type="http://schemas.openxmlformats.org/officeDocument/2006/relationships/image" Target="../media/image84.png"/><Relationship Id="rId6" Type="http://schemas.openxmlformats.org/officeDocument/2006/relationships/image" Target="../media/image78.png"/><Relationship Id="rId7"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6.png"/><Relationship Id="rId4" Type="http://schemas.openxmlformats.org/officeDocument/2006/relationships/image" Target="../media/image83.png"/><Relationship Id="rId5" Type="http://schemas.openxmlformats.org/officeDocument/2006/relationships/image" Target="../media/image89.png"/><Relationship Id="rId6" Type="http://schemas.openxmlformats.org/officeDocument/2006/relationships/image" Target="../media/image9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1.jpg"/><Relationship Id="rId4" Type="http://schemas.openxmlformats.org/officeDocument/2006/relationships/image" Target="../media/image107.jpg"/><Relationship Id="rId5" Type="http://schemas.openxmlformats.org/officeDocument/2006/relationships/image" Target="../media/image106.jpg"/><Relationship Id="rId6" Type="http://schemas.openxmlformats.org/officeDocument/2006/relationships/image" Target="../media/image95.jpg"/><Relationship Id="rId7" Type="http://schemas.openxmlformats.org/officeDocument/2006/relationships/image" Target="../media/image8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6.jpg"/><Relationship Id="rId4" Type="http://schemas.openxmlformats.org/officeDocument/2006/relationships/image" Target="../media/image101.jpg"/><Relationship Id="rId5" Type="http://schemas.openxmlformats.org/officeDocument/2006/relationships/image" Target="../media/image92.jpg"/><Relationship Id="rId6" Type="http://schemas.openxmlformats.org/officeDocument/2006/relationships/image" Target="../media/image118.jpg"/><Relationship Id="rId7" Type="http://schemas.openxmlformats.org/officeDocument/2006/relationships/image" Target="../media/image97.jpg"/><Relationship Id="rId8" Type="http://schemas.openxmlformats.org/officeDocument/2006/relationships/image" Target="../media/image9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4.jpg"/><Relationship Id="rId4" Type="http://schemas.openxmlformats.org/officeDocument/2006/relationships/image" Target="../media/image90.jpg"/><Relationship Id="rId5" Type="http://schemas.openxmlformats.org/officeDocument/2006/relationships/image" Target="../media/image116.jpg"/><Relationship Id="rId6" Type="http://schemas.openxmlformats.org/officeDocument/2006/relationships/image" Target="../media/image105.jpg"/><Relationship Id="rId7" Type="http://schemas.openxmlformats.org/officeDocument/2006/relationships/image" Target="../media/image100.jpg"/><Relationship Id="rId8" Type="http://schemas.openxmlformats.org/officeDocument/2006/relationships/image" Target="../media/image10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2.jpg"/><Relationship Id="rId4" Type="http://schemas.openxmlformats.org/officeDocument/2006/relationships/image" Target="../media/image131.jpg"/><Relationship Id="rId5" Type="http://schemas.openxmlformats.org/officeDocument/2006/relationships/image" Target="../media/image103.jpg"/><Relationship Id="rId6" Type="http://schemas.openxmlformats.org/officeDocument/2006/relationships/image" Target="../media/image129.jpg"/><Relationship Id="rId7" Type="http://schemas.openxmlformats.org/officeDocument/2006/relationships/image" Target="../media/image1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7.jpg"/><Relationship Id="rId4" Type="http://schemas.openxmlformats.org/officeDocument/2006/relationships/image" Target="../media/image121.jpg"/><Relationship Id="rId5" Type="http://schemas.openxmlformats.org/officeDocument/2006/relationships/image" Target="../media/image115.jpg"/><Relationship Id="rId6" Type="http://schemas.openxmlformats.org/officeDocument/2006/relationships/image" Target="../media/image108.jpg"/><Relationship Id="rId7" Type="http://schemas.openxmlformats.org/officeDocument/2006/relationships/image" Target="../media/image110.png"/><Relationship Id="rId8" Type="http://schemas.openxmlformats.org/officeDocument/2006/relationships/image" Target="../media/image16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0.jpg"/><Relationship Id="rId4" Type="http://schemas.openxmlformats.org/officeDocument/2006/relationships/image" Target="../media/image114.jpg"/><Relationship Id="rId5" Type="http://schemas.openxmlformats.org/officeDocument/2006/relationships/image" Target="../media/image122.jpg"/><Relationship Id="rId6" Type="http://schemas.openxmlformats.org/officeDocument/2006/relationships/image" Target="../media/image111.png"/><Relationship Id="rId7" Type="http://schemas.openxmlformats.org/officeDocument/2006/relationships/image" Target="../media/image119.jpg"/><Relationship Id="rId8" Type="http://schemas.openxmlformats.org/officeDocument/2006/relationships/image" Target="../media/image1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3.png"/><Relationship Id="rId4" Type="http://schemas.openxmlformats.org/officeDocument/2006/relationships/image" Target="../media/image1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6.jpg"/><Relationship Id="rId4" Type="http://schemas.openxmlformats.org/officeDocument/2006/relationships/image" Target="../media/image161.jpg"/><Relationship Id="rId5" Type="http://schemas.openxmlformats.org/officeDocument/2006/relationships/image" Target="../media/image126.jpg"/><Relationship Id="rId6" Type="http://schemas.openxmlformats.org/officeDocument/2006/relationships/image" Target="../media/image134.jpg"/><Relationship Id="rId7" Type="http://schemas.openxmlformats.org/officeDocument/2006/relationships/image" Target="../media/image148.jpg"/><Relationship Id="rId8" Type="http://schemas.openxmlformats.org/officeDocument/2006/relationships/image" Target="../media/image1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4.jpg"/><Relationship Id="rId4" Type="http://schemas.openxmlformats.org/officeDocument/2006/relationships/image" Target="../media/image128.jpg"/><Relationship Id="rId5" Type="http://schemas.openxmlformats.org/officeDocument/2006/relationships/image" Target="../media/image132.jpg"/><Relationship Id="rId6" Type="http://schemas.openxmlformats.org/officeDocument/2006/relationships/image" Target="../media/image137.jpg"/><Relationship Id="rId7" Type="http://schemas.openxmlformats.org/officeDocument/2006/relationships/image" Target="../media/image142.jpg"/><Relationship Id="rId8" Type="http://schemas.openxmlformats.org/officeDocument/2006/relationships/image" Target="../media/image1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3.jpg"/><Relationship Id="rId4" Type="http://schemas.openxmlformats.org/officeDocument/2006/relationships/image" Target="../media/image125.jpg"/><Relationship Id="rId5" Type="http://schemas.openxmlformats.org/officeDocument/2006/relationships/image" Target="../media/image139.jpg"/><Relationship Id="rId6" Type="http://schemas.openxmlformats.org/officeDocument/2006/relationships/image" Target="../media/image130.jpg"/><Relationship Id="rId7" Type="http://schemas.openxmlformats.org/officeDocument/2006/relationships/image" Target="../media/image136.jpg"/><Relationship Id="rId8" Type="http://schemas.openxmlformats.org/officeDocument/2006/relationships/image" Target="../media/image1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2.jpg"/><Relationship Id="rId4" Type="http://schemas.openxmlformats.org/officeDocument/2006/relationships/image" Target="../media/image150.png"/><Relationship Id="rId5" Type="http://schemas.openxmlformats.org/officeDocument/2006/relationships/image" Target="../media/image141.png"/><Relationship Id="rId6" Type="http://schemas.openxmlformats.org/officeDocument/2006/relationships/image" Target="../media/image165.png"/><Relationship Id="rId7" Type="http://schemas.openxmlformats.org/officeDocument/2006/relationships/image" Target="../media/image164.png"/><Relationship Id="rId8" Type="http://schemas.openxmlformats.org/officeDocument/2006/relationships/image" Target="../media/image1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4.jpg"/><Relationship Id="rId4" Type="http://schemas.openxmlformats.org/officeDocument/2006/relationships/image" Target="../media/image1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3.png"/><Relationship Id="rId4" Type="http://schemas.openxmlformats.org/officeDocument/2006/relationships/image" Target="../media/image159.png"/><Relationship Id="rId5" Type="http://schemas.openxmlformats.org/officeDocument/2006/relationships/image" Target="../media/image153.png"/><Relationship Id="rId6" Type="http://schemas.openxmlformats.org/officeDocument/2006/relationships/image" Target="../media/image169.png"/><Relationship Id="rId7" Type="http://schemas.openxmlformats.org/officeDocument/2006/relationships/image" Target="../media/image147.png"/><Relationship Id="rId8" Type="http://schemas.openxmlformats.org/officeDocument/2006/relationships/image" Target="../media/image15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9.jpg"/><Relationship Id="rId4" Type="http://schemas.openxmlformats.org/officeDocument/2006/relationships/image" Target="../media/image16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5.jpg"/><Relationship Id="rId4" Type="http://schemas.openxmlformats.org/officeDocument/2006/relationships/image" Target="../media/image160.jpg"/><Relationship Id="rId5" Type="http://schemas.openxmlformats.org/officeDocument/2006/relationships/image" Target="../media/image15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7.jpg"/><Relationship Id="rId4" Type="http://schemas.openxmlformats.org/officeDocument/2006/relationships/image" Target="../media/image163.jpg"/><Relationship Id="rId5" Type="http://schemas.openxmlformats.org/officeDocument/2006/relationships/image" Target="../media/image162.jpg"/><Relationship Id="rId6" Type="http://schemas.openxmlformats.org/officeDocument/2006/relationships/image" Target="../media/image167.jpg"/><Relationship Id="rId7" Type="http://schemas.openxmlformats.org/officeDocument/2006/relationships/image" Target="../media/image15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3.jpg"/><Relationship Id="rId5" Type="http://schemas.openxmlformats.org/officeDocument/2006/relationships/image" Target="../media/image13.png"/><Relationship Id="rId6"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9.jp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040130" y="151130"/>
            <a:ext cx="9389745" cy="7067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EC-6701A-Service Manual</a:t>
            </a:r>
            <a:endParaRPr b="1" i="0" sz="4000" u="none" cap="none" strike="noStrike">
              <a:solidFill>
                <a:schemeClr val="dk1"/>
              </a:solidFill>
              <a:latin typeface="Arial"/>
              <a:ea typeface="Arial"/>
              <a:cs typeface="Arial"/>
              <a:sym typeface="Arial"/>
            </a:endParaRPr>
          </a:p>
        </p:txBody>
      </p:sp>
      <p:pic>
        <p:nvPicPr>
          <p:cNvPr id="96" name="Google Shape;96;p1"/>
          <p:cNvPicPr preferRelativeResize="0"/>
          <p:nvPr/>
        </p:nvPicPr>
        <p:blipFill rotWithShape="1">
          <a:blip r:embed="rId3">
            <a:alphaModFix/>
          </a:blip>
          <a:srcRect b="0" l="0" r="0" t="0"/>
          <a:stretch/>
        </p:blipFill>
        <p:spPr>
          <a:xfrm>
            <a:off x="2835275" y="857885"/>
            <a:ext cx="6826885" cy="58667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22" name="Google Shape;222;p10"/>
          <p:cNvSpPr txBox="1"/>
          <p:nvPr/>
        </p:nvSpPr>
        <p:spPr>
          <a:xfrm>
            <a:off x="118745" y="589280"/>
            <a:ext cx="49676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1、disassembly of the pillow：</a:t>
            </a:r>
            <a:endParaRPr b="1" sz="1800">
              <a:solidFill>
                <a:schemeClr val="dk1"/>
              </a:solidFill>
              <a:latin typeface="Arial"/>
              <a:ea typeface="Arial"/>
              <a:cs typeface="Arial"/>
              <a:sym typeface="Arial"/>
            </a:endParaRPr>
          </a:p>
        </p:txBody>
      </p:sp>
      <p:pic>
        <p:nvPicPr>
          <p:cNvPr id="223" name="Google Shape;223;p10"/>
          <p:cNvPicPr preferRelativeResize="0"/>
          <p:nvPr/>
        </p:nvPicPr>
        <p:blipFill rotWithShape="1">
          <a:blip r:embed="rId3">
            <a:alphaModFix/>
          </a:blip>
          <a:srcRect b="0" l="0" r="0" t="0"/>
          <a:stretch/>
        </p:blipFill>
        <p:spPr>
          <a:xfrm>
            <a:off x="917575" y="1155700"/>
            <a:ext cx="3201670" cy="2402840"/>
          </a:xfrm>
          <a:prstGeom prst="rect">
            <a:avLst/>
          </a:prstGeom>
          <a:noFill/>
          <a:ln>
            <a:noFill/>
          </a:ln>
        </p:spPr>
      </p:pic>
      <p:pic>
        <p:nvPicPr>
          <p:cNvPr id="224" name="Google Shape;224;p10"/>
          <p:cNvPicPr preferRelativeResize="0"/>
          <p:nvPr/>
        </p:nvPicPr>
        <p:blipFill rotWithShape="1">
          <a:blip r:embed="rId4">
            <a:alphaModFix/>
          </a:blip>
          <a:srcRect b="0" l="0" r="0" t="0"/>
          <a:stretch/>
        </p:blipFill>
        <p:spPr>
          <a:xfrm>
            <a:off x="7027545" y="1050925"/>
            <a:ext cx="3435985" cy="2507615"/>
          </a:xfrm>
          <a:prstGeom prst="rect">
            <a:avLst/>
          </a:prstGeom>
          <a:noFill/>
          <a:ln>
            <a:noFill/>
          </a:ln>
        </p:spPr>
      </p:pic>
      <p:pic>
        <p:nvPicPr>
          <p:cNvPr id="225" name="Google Shape;225;p10"/>
          <p:cNvPicPr preferRelativeResize="0"/>
          <p:nvPr/>
        </p:nvPicPr>
        <p:blipFill rotWithShape="1">
          <a:blip r:embed="rId5">
            <a:alphaModFix/>
          </a:blip>
          <a:srcRect b="0" l="0" r="0" t="0"/>
          <a:stretch/>
        </p:blipFill>
        <p:spPr>
          <a:xfrm>
            <a:off x="903605" y="3999230"/>
            <a:ext cx="3215640" cy="2244725"/>
          </a:xfrm>
          <a:prstGeom prst="rect">
            <a:avLst/>
          </a:prstGeom>
          <a:noFill/>
          <a:ln>
            <a:noFill/>
          </a:ln>
        </p:spPr>
      </p:pic>
      <p:pic>
        <p:nvPicPr>
          <p:cNvPr id="226" name="Google Shape;226;p10"/>
          <p:cNvPicPr preferRelativeResize="0"/>
          <p:nvPr/>
        </p:nvPicPr>
        <p:blipFill rotWithShape="1">
          <a:blip r:embed="rId6">
            <a:alphaModFix/>
          </a:blip>
          <a:srcRect b="0" l="0" r="0" t="0"/>
          <a:stretch/>
        </p:blipFill>
        <p:spPr>
          <a:xfrm>
            <a:off x="7400290" y="3999865"/>
            <a:ext cx="2691130" cy="2244090"/>
          </a:xfrm>
          <a:prstGeom prst="rect">
            <a:avLst/>
          </a:prstGeom>
          <a:noFill/>
          <a:ln>
            <a:noFill/>
          </a:ln>
        </p:spPr>
      </p:pic>
      <p:sp>
        <p:nvSpPr>
          <p:cNvPr id="227" name="Google Shape;227;p10"/>
          <p:cNvSpPr txBox="1"/>
          <p:nvPr/>
        </p:nvSpPr>
        <p:spPr>
          <a:xfrm>
            <a:off x="1428115" y="3558540"/>
            <a:ext cx="2179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228" name="Google Shape;228;p10"/>
          <p:cNvSpPr txBox="1"/>
          <p:nvPr/>
        </p:nvSpPr>
        <p:spPr>
          <a:xfrm>
            <a:off x="7400290" y="3594735"/>
            <a:ext cx="248348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pillow</a:t>
            </a:r>
            <a:endParaRPr sz="1800">
              <a:solidFill>
                <a:schemeClr val="dk1"/>
              </a:solidFill>
              <a:latin typeface="Arial"/>
              <a:ea typeface="Arial"/>
              <a:cs typeface="Arial"/>
              <a:sym typeface="Arial"/>
            </a:endParaRPr>
          </a:p>
        </p:txBody>
      </p:sp>
      <p:sp>
        <p:nvSpPr>
          <p:cNvPr id="229" name="Google Shape;229;p10"/>
          <p:cNvSpPr txBox="1"/>
          <p:nvPr/>
        </p:nvSpPr>
        <p:spPr>
          <a:xfrm>
            <a:off x="1428115" y="6316980"/>
            <a:ext cx="199517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a:t>
            </a:r>
            <a:endParaRPr sz="1800">
              <a:solidFill>
                <a:schemeClr val="dk1"/>
              </a:solidFill>
              <a:latin typeface="Arial"/>
              <a:ea typeface="Arial"/>
              <a:cs typeface="Arial"/>
              <a:sym typeface="Arial"/>
            </a:endParaRPr>
          </a:p>
        </p:txBody>
      </p:sp>
      <p:sp>
        <p:nvSpPr>
          <p:cNvPr id="230" name="Google Shape;230;p10"/>
          <p:cNvSpPr txBox="1"/>
          <p:nvPr/>
        </p:nvSpPr>
        <p:spPr>
          <a:xfrm>
            <a:off x="7400925" y="6280785"/>
            <a:ext cx="269113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the big pillow</a:t>
            </a:r>
            <a:endParaRPr sz="1800">
              <a:solidFill>
                <a:schemeClr val="dk1"/>
              </a:solidFill>
              <a:latin typeface="Arial"/>
              <a:ea typeface="Arial"/>
              <a:cs typeface="Arial"/>
              <a:sym typeface="Arial"/>
            </a:endParaRPr>
          </a:p>
        </p:txBody>
      </p:sp>
      <p:sp>
        <p:nvSpPr>
          <p:cNvPr id="231" name="Google Shape;231;p10"/>
          <p:cNvSpPr/>
          <p:nvPr/>
        </p:nvSpPr>
        <p:spPr>
          <a:xfrm>
            <a:off x="2177415" y="1746885"/>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2" name="Google Shape;232;p10"/>
          <p:cNvCxnSpPr/>
          <p:nvPr/>
        </p:nvCxnSpPr>
        <p:spPr>
          <a:xfrm flipH="1" rot="10800000">
            <a:off x="2756535" y="2009140"/>
            <a:ext cx="1037590" cy="120015"/>
          </a:xfrm>
          <a:prstGeom prst="straightConnector1">
            <a:avLst/>
          </a:prstGeom>
          <a:noFill/>
          <a:ln cap="flat" cmpd="sng" w="38100">
            <a:solidFill>
              <a:srgbClr val="FF0000"/>
            </a:solidFill>
            <a:prstDash val="solid"/>
            <a:miter lim="800000"/>
            <a:headEnd len="sm" w="sm" type="none"/>
            <a:tailEnd len="med" w="med" type="stealth"/>
          </a:ln>
        </p:spPr>
      </p:cxnSp>
      <p:sp>
        <p:nvSpPr>
          <p:cNvPr id="233" name="Google Shape;233;p10"/>
          <p:cNvSpPr/>
          <p:nvPr/>
        </p:nvSpPr>
        <p:spPr>
          <a:xfrm>
            <a:off x="1340485" y="4865370"/>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4" name="Google Shape;234;p10"/>
          <p:cNvCxnSpPr/>
          <p:nvPr/>
        </p:nvCxnSpPr>
        <p:spPr>
          <a:xfrm flipH="1" rot="10800000">
            <a:off x="1864995" y="5252085"/>
            <a:ext cx="1852295" cy="97155"/>
          </a:xfrm>
          <a:prstGeom prst="straightConnector1">
            <a:avLst/>
          </a:prstGeom>
          <a:noFill/>
          <a:ln cap="flat" cmpd="sng" w="38100">
            <a:solidFill>
              <a:srgbClr val="FF0000"/>
            </a:solidFill>
            <a:prstDash val="solid"/>
            <a:miter lim="800000"/>
            <a:headEnd len="sm" w="sm" type="none"/>
            <a:tailEnd len="med" w="med" type="stealth"/>
          </a:ln>
        </p:spPr>
      </p:cxnSp>
      <p:sp>
        <p:nvSpPr>
          <p:cNvPr id="235" name="Google Shape;235;p10"/>
          <p:cNvSpPr txBox="1"/>
          <p:nvPr/>
        </p:nvSpPr>
        <p:spPr>
          <a:xfrm>
            <a:off x="568960" y="11430"/>
            <a:ext cx="11776075" cy="5981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E75B5"/>
                </a:solidFill>
                <a:latin typeface="Arial"/>
                <a:ea typeface="Arial"/>
                <a:cs typeface="Arial"/>
                <a:sym typeface="Arial"/>
              </a:rPr>
              <a:t>四、Internal structure and disassembly of massage chair</a:t>
            </a:r>
            <a:endParaRPr b="1" sz="2800">
              <a:solidFill>
                <a:srgbClr val="2E75B5"/>
              </a:solidFill>
              <a:latin typeface="Arial"/>
              <a:ea typeface="Arial"/>
              <a:cs typeface="Arial"/>
              <a:sym typeface="Arial"/>
            </a:endParaRPr>
          </a:p>
          <a:p>
            <a:pPr indent="0" lvl="0" marL="0" marR="0" rtl="0" algn="l">
              <a:spcBef>
                <a:spcPts val="0"/>
              </a:spcBef>
              <a:spcAft>
                <a:spcPts val="0"/>
              </a:spcAft>
              <a:buNone/>
            </a:pPr>
            <a:r>
              <a:t/>
            </a:r>
            <a:endParaRPr b="1" sz="2800">
              <a:solidFill>
                <a:srgbClr val="2E75B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41" name="Google Shape;241;p11"/>
          <p:cNvSpPr txBox="1"/>
          <p:nvPr/>
        </p:nvSpPr>
        <p:spPr>
          <a:xfrm>
            <a:off x="118745" y="589280"/>
            <a:ext cx="80803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2、disassembly of the backrest pad</a:t>
            </a:r>
            <a:endParaRPr b="1" sz="1800">
              <a:solidFill>
                <a:schemeClr val="dk1"/>
              </a:solidFill>
              <a:latin typeface="Arial"/>
              <a:ea typeface="Arial"/>
              <a:cs typeface="Arial"/>
              <a:sym typeface="Arial"/>
            </a:endParaRPr>
          </a:p>
        </p:txBody>
      </p:sp>
      <p:pic>
        <p:nvPicPr>
          <p:cNvPr id="242" name="Google Shape;242;p11"/>
          <p:cNvPicPr preferRelativeResize="0"/>
          <p:nvPr/>
        </p:nvPicPr>
        <p:blipFill rotWithShape="1">
          <a:blip r:embed="rId3">
            <a:alphaModFix/>
          </a:blip>
          <a:srcRect b="0" l="0" r="0" t="0"/>
          <a:stretch/>
        </p:blipFill>
        <p:spPr>
          <a:xfrm>
            <a:off x="499745" y="957580"/>
            <a:ext cx="3307080" cy="2471420"/>
          </a:xfrm>
          <a:prstGeom prst="rect">
            <a:avLst/>
          </a:prstGeom>
          <a:noFill/>
          <a:ln>
            <a:noFill/>
          </a:ln>
        </p:spPr>
      </p:pic>
      <p:pic>
        <p:nvPicPr>
          <p:cNvPr id="243" name="Google Shape;243;p11"/>
          <p:cNvPicPr preferRelativeResize="0"/>
          <p:nvPr/>
        </p:nvPicPr>
        <p:blipFill rotWithShape="1">
          <a:blip r:embed="rId4">
            <a:alphaModFix/>
          </a:blip>
          <a:srcRect b="0" l="0" r="0" t="0"/>
          <a:stretch/>
        </p:blipFill>
        <p:spPr>
          <a:xfrm>
            <a:off x="4323715" y="956945"/>
            <a:ext cx="3272155" cy="2471420"/>
          </a:xfrm>
          <a:prstGeom prst="rect">
            <a:avLst/>
          </a:prstGeom>
          <a:noFill/>
          <a:ln>
            <a:noFill/>
          </a:ln>
        </p:spPr>
      </p:pic>
      <p:pic>
        <p:nvPicPr>
          <p:cNvPr id="244" name="Google Shape;244;p11"/>
          <p:cNvPicPr preferRelativeResize="0"/>
          <p:nvPr/>
        </p:nvPicPr>
        <p:blipFill rotWithShape="1">
          <a:blip r:embed="rId5">
            <a:alphaModFix/>
          </a:blip>
          <a:srcRect b="0" l="0" r="0" t="0"/>
          <a:stretch/>
        </p:blipFill>
        <p:spPr>
          <a:xfrm>
            <a:off x="8112760" y="957580"/>
            <a:ext cx="3909060" cy="2470785"/>
          </a:xfrm>
          <a:prstGeom prst="rect">
            <a:avLst/>
          </a:prstGeom>
          <a:noFill/>
          <a:ln>
            <a:noFill/>
          </a:ln>
        </p:spPr>
      </p:pic>
      <p:pic>
        <p:nvPicPr>
          <p:cNvPr id="245" name="Google Shape;245;p11"/>
          <p:cNvPicPr preferRelativeResize="0"/>
          <p:nvPr/>
        </p:nvPicPr>
        <p:blipFill rotWithShape="1">
          <a:blip r:embed="rId6">
            <a:alphaModFix/>
          </a:blip>
          <a:srcRect b="0" l="0" r="0" t="0"/>
          <a:stretch/>
        </p:blipFill>
        <p:spPr>
          <a:xfrm>
            <a:off x="499745" y="3827780"/>
            <a:ext cx="3307080" cy="2460625"/>
          </a:xfrm>
          <a:prstGeom prst="rect">
            <a:avLst/>
          </a:prstGeom>
          <a:noFill/>
          <a:ln>
            <a:noFill/>
          </a:ln>
        </p:spPr>
      </p:pic>
      <p:pic>
        <p:nvPicPr>
          <p:cNvPr id="246" name="Google Shape;246;p11"/>
          <p:cNvPicPr preferRelativeResize="0"/>
          <p:nvPr/>
        </p:nvPicPr>
        <p:blipFill rotWithShape="1">
          <a:blip r:embed="rId7">
            <a:alphaModFix/>
          </a:blip>
          <a:srcRect b="0" l="0" r="0" t="0"/>
          <a:stretch/>
        </p:blipFill>
        <p:spPr>
          <a:xfrm>
            <a:off x="4420235" y="3832225"/>
            <a:ext cx="3330575" cy="2472055"/>
          </a:xfrm>
          <a:prstGeom prst="rect">
            <a:avLst/>
          </a:prstGeom>
          <a:noFill/>
          <a:ln>
            <a:noFill/>
          </a:ln>
        </p:spPr>
      </p:pic>
      <p:pic>
        <p:nvPicPr>
          <p:cNvPr id="247" name="Google Shape;247;p11"/>
          <p:cNvPicPr preferRelativeResize="0"/>
          <p:nvPr/>
        </p:nvPicPr>
        <p:blipFill rotWithShape="1">
          <a:blip r:embed="rId8">
            <a:alphaModFix/>
          </a:blip>
          <a:srcRect b="0" l="0" r="0" t="0"/>
          <a:stretch/>
        </p:blipFill>
        <p:spPr>
          <a:xfrm>
            <a:off x="8364220" y="3922395"/>
            <a:ext cx="3303270" cy="2292350"/>
          </a:xfrm>
          <a:prstGeom prst="rect">
            <a:avLst/>
          </a:prstGeom>
          <a:noFill/>
          <a:ln>
            <a:noFill/>
          </a:ln>
        </p:spPr>
      </p:pic>
      <p:sp>
        <p:nvSpPr>
          <p:cNvPr id="248" name="Google Shape;248;p11"/>
          <p:cNvSpPr txBox="1"/>
          <p:nvPr/>
        </p:nvSpPr>
        <p:spPr>
          <a:xfrm>
            <a:off x="730885" y="3428365"/>
            <a:ext cx="23317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249" name="Google Shape;249;p11"/>
          <p:cNvSpPr txBox="1"/>
          <p:nvPr/>
        </p:nvSpPr>
        <p:spPr>
          <a:xfrm>
            <a:off x="4853940" y="3446145"/>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2.unzip the zipper</a:t>
            </a:r>
            <a:endParaRPr sz="1800">
              <a:solidFill>
                <a:schemeClr val="dk1"/>
              </a:solidFill>
              <a:latin typeface="Arial"/>
              <a:ea typeface="Arial"/>
              <a:cs typeface="Arial"/>
              <a:sym typeface="Arial"/>
            </a:endParaRPr>
          </a:p>
        </p:txBody>
      </p:sp>
      <p:sp>
        <p:nvSpPr>
          <p:cNvPr id="250" name="Google Shape;250;p11"/>
          <p:cNvSpPr txBox="1"/>
          <p:nvPr/>
        </p:nvSpPr>
        <p:spPr>
          <a:xfrm>
            <a:off x="8998585" y="3463925"/>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a:t>
            </a:r>
            <a:endParaRPr sz="1800">
              <a:solidFill>
                <a:schemeClr val="dk1"/>
              </a:solidFill>
              <a:latin typeface="Arial"/>
              <a:ea typeface="Arial"/>
              <a:cs typeface="Arial"/>
              <a:sym typeface="Arial"/>
            </a:endParaRPr>
          </a:p>
        </p:txBody>
      </p:sp>
      <p:sp>
        <p:nvSpPr>
          <p:cNvPr id="251" name="Google Shape;251;p11"/>
          <p:cNvSpPr txBox="1"/>
          <p:nvPr/>
        </p:nvSpPr>
        <p:spPr>
          <a:xfrm>
            <a:off x="819150" y="6267450"/>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4.unzip the zipper</a:t>
            </a:r>
            <a:endParaRPr sz="1800">
              <a:solidFill>
                <a:schemeClr val="dk1"/>
              </a:solidFill>
              <a:latin typeface="Arial"/>
              <a:ea typeface="Arial"/>
              <a:cs typeface="Arial"/>
              <a:sym typeface="Arial"/>
            </a:endParaRPr>
          </a:p>
        </p:txBody>
      </p:sp>
      <p:sp>
        <p:nvSpPr>
          <p:cNvPr id="252" name="Google Shape;252;p11"/>
          <p:cNvSpPr txBox="1"/>
          <p:nvPr/>
        </p:nvSpPr>
        <p:spPr>
          <a:xfrm>
            <a:off x="4587240" y="6322060"/>
            <a:ext cx="290195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5.disconnect the terminal</a:t>
            </a:r>
            <a:endParaRPr sz="1800">
              <a:solidFill>
                <a:schemeClr val="dk1"/>
              </a:solidFill>
              <a:latin typeface="Arial"/>
              <a:ea typeface="Arial"/>
              <a:cs typeface="Arial"/>
              <a:sym typeface="Arial"/>
            </a:endParaRPr>
          </a:p>
        </p:txBody>
      </p:sp>
      <p:sp>
        <p:nvSpPr>
          <p:cNvPr id="253" name="Google Shape;253;p11"/>
          <p:cNvSpPr txBox="1"/>
          <p:nvPr/>
        </p:nvSpPr>
        <p:spPr>
          <a:xfrm>
            <a:off x="8606790" y="6274435"/>
            <a:ext cx="263715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backrest pad</a:t>
            </a:r>
            <a:endParaRPr sz="1800">
              <a:solidFill>
                <a:schemeClr val="dk1"/>
              </a:solidFill>
              <a:latin typeface="Arial"/>
              <a:ea typeface="Arial"/>
              <a:cs typeface="Arial"/>
              <a:sym typeface="Arial"/>
            </a:endParaRPr>
          </a:p>
        </p:txBody>
      </p:sp>
      <p:sp>
        <p:nvSpPr>
          <p:cNvPr id="254" name="Google Shape;254;p11"/>
          <p:cNvSpPr/>
          <p:nvPr/>
        </p:nvSpPr>
        <p:spPr>
          <a:xfrm>
            <a:off x="1129030" y="2136140"/>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5" name="Google Shape;255;p11"/>
          <p:cNvCxnSpPr/>
          <p:nvPr/>
        </p:nvCxnSpPr>
        <p:spPr>
          <a:xfrm flipH="1" rot="10800000">
            <a:off x="1653540" y="2533015"/>
            <a:ext cx="1692910" cy="116205"/>
          </a:xfrm>
          <a:prstGeom prst="straightConnector1">
            <a:avLst/>
          </a:prstGeom>
          <a:noFill/>
          <a:ln cap="flat" cmpd="sng" w="38100">
            <a:solidFill>
              <a:srgbClr val="FF0000"/>
            </a:solidFill>
            <a:prstDash val="solid"/>
            <a:miter lim="800000"/>
            <a:headEnd len="sm" w="sm" type="none"/>
            <a:tailEnd len="med" w="med" type="stealth"/>
          </a:ln>
        </p:spPr>
      </p:cxnSp>
      <p:sp>
        <p:nvSpPr>
          <p:cNvPr id="256" name="Google Shape;256;p11"/>
          <p:cNvSpPr/>
          <p:nvPr/>
        </p:nvSpPr>
        <p:spPr>
          <a:xfrm>
            <a:off x="6753225" y="2962275"/>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1"/>
          <p:cNvSpPr/>
          <p:nvPr/>
        </p:nvSpPr>
        <p:spPr>
          <a:xfrm>
            <a:off x="5266055" y="2838450"/>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8" name="Google Shape;258;p11"/>
          <p:cNvCxnSpPr/>
          <p:nvPr/>
        </p:nvCxnSpPr>
        <p:spPr>
          <a:xfrm flipH="1" rot="10800000">
            <a:off x="5346065" y="1777365"/>
            <a:ext cx="59690" cy="1061085"/>
          </a:xfrm>
          <a:prstGeom prst="straightConnector1">
            <a:avLst/>
          </a:prstGeom>
          <a:noFill/>
          <a:ln cap="flat" cmpd="sng" w="38100">
            <a:solidFill>
              <a:srgbClr val="FF0000"/>
            </a:solidFill>
            <a:prstDash val="solid"/>
            <a:miter lim="800000"/>
            <a:headEnd len="sm" w="sm" type="none"/>
            <a:tailEnd len="med" w="med" type="stealth"/>
          </a:ln>
        </p:spPr>
      </p:cxnSp>
      <p:cxnSp>
        <p:nvCxnSpPr>
          <p:cNvPr id="259" name="Google Shape;259;p11"/>
          <p:cNvCxnSpPr/>
          <p:nvPr/>
        </p:nvCxnSpPr>
        <p:spPr>
          <a:xfrm rot="10800000">
            <a:off x="6929755" y="1828165"/>
            <a:ext cx="15240" cy="1134110"/>
          </a:xfrm>
          <a:prstGeom prst="straightConnector1">
            <a:avLst/>
          </a:prstGeom>
          <a:noFill/>
          <a:ln cap="flat" cmpd="sng" w="38100">
            <a:solidFill>
              <a:srgbClr val="FF0000"/>
            </a:solidFill>
            <a:prstDash val="solid"/>
            <a:miter lim="800000"/>
            <a:headEnd len="sm" w="sm" type="none"/>
            <a:tailEnd len="med" w="med" type="stealth"/>
          </a:ln>
        </p:spPr>
      </p:cxnSp>
      <p:sp>
        <p:nvSpPr>
          <p:cNvPr id="260" name="Google Shape;260;p11"/>
          <p:cNvSpPr/>
          <p:nvPr/>
        </p:nvSpPr>
        <p:spPr>
          <a:xfrm>
            <a:off x="9098280" y="1777365"/>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1" name="Google Shape;261;p11"/>
          <p:cNvCxnSpPr/>
          <p:nvPr/>
        </p:nvCxnSpPr>
        <p:spPr>
          <a:xfrm flipH="1" rot="10800000">
            <a:off x="9328785" y="1945640"/>
            <a:ext cx="1692910" cy="116205"/>
          </a:xfrm>
          <a:prstGeom prst="straightConnector1">
            <a:avLst/>
          </a:prstGeom>
          <a:noFill/>
          <a:ln cap="flat" cmpd="sng" w="38100">
            <a:solidFill>
              <a:srgbClr val="FF0000"/>
            </a:solidFill>
            <a:prstDash val="solid"/>
            <a:miter lim="800000"/>
            <a:headEnd len="sm" w="sm" type="none"/>
            <a:tailEnd len="med" w="med" type="stealth"/>
          </a:ln>
        </p:spPr>
      </p:cxnSp>
      <p:sp>
        <p:nvSpPr>
          <p:cNvPr id="262" name="Google Shape;262;p11"/>
          <p:cNvSpPr/>
          <p:nvPr/>
        </p:nvSpPr>
        <p:spPr>
          <a:xfrm>
            <a:off x="1200785" y="4512945"/>
            <a:ext cx="295910" cy="3568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11"/>
          <p:cNvSpPr/>
          <p:nvPr/>
        </p:nvSpPr>
        <p:spPr>
          <a:xfrm>
            <a:off x="2997835" y="4512945"/>
            <a:ext cx="295910" cy="3568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4" name="Google Shape;264;p11"/>
          <p:cNvCxnSpPr/>
          <p:nvPr/>
        </p:nvCxnSpPr>
        <p:spPr>
          <a:xfrm flipH="1">
            <a:off x="1244600" y="4906645"/>
            <a:ext cx="60325" cy="1094740"/>
          </a:xfrm>
          <a:prstGeom prst="straightConnector1">
            <a:avLst/>
          </a:prstGeom>
          <a:noFill/>
          <a:ln cap="flat" cmpd="sng" w="38100">
            <a:solidFill>
              <a:srgbClr val="FF0000"/>
            </a:solidFill>
            <a:prstDash val="solid"/>
            <a:miter lim="800000"/>
            <a:headEnd len="sm" w="sm" type="none"/>
            <a:tailEnd len="med" w="med" type="stealth"/>
          </a:ln>
        </p:spPr>
      </p:cxnSp>
      <p:cxnSp>
        <p:nvCxnSpPr>
          <p:cNvPr id="265" name="Google Shape;265;p11"/>
          <p:cNvCxnSpPr/>
          <p:nvPr/>
        </p:nvCxnSpPr>
        <p:spPr>
          <a:xfrm flipH="1">
            <a:off x="3157855" y="4906645"/>
            <a:ext cx="60325" cy="1094740"/>
          </a:xfrm>
          <a:prstGeom prst="straightConnector1">
            <a:avLst/>
          </a:prstGeom>
          <a:noFill/>
          <a:ln cap="flat" cmpd="sng" w="38100">
            <a:solidFill>
              <a:srgbClr val="FF0000"/>
            </a:solidFill>
            <a:prstDash val="solid"/>
            <a:miter lim="800000"/>
            <a:headEnd len="sm" w="sm" type="none"/>
            <a:tailEnd len="med" w="med" type="stealth"/>
          </a:ln>
        </p:spPr>
      </p:cxnSp>
      <p:sp>
        <p:nvSpPr>
          <p:cNvPr id="266" name="Google Shape;266;p11"/>
          <p:cNvSpPr/>
          <p:nvPr/>
        </p:nvSpPr>
        <p:spPr>
          <a:xfrm>
            <a:off x="6045200" y="5222240"/>
            <a:ext cx="448310" cy="42354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72" name="Google Shape;272;p12"/>
          <p:cNvSpPr txBox="1"/>
          <p:nvPr/>
        </p:nvSpPr>
        <p:spPr>
          <a:xfrm>
            <a:off x="118745" y="589280"/>
            <a:ext cx="77851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3、disassembly of the legrest：</a:t>
            </a:r>
            <a:endParaRPr b="1" sz="1800">
              <a:solidFill>
                <a:schemeClr val="dk1"/>
              </a:solidFill>
              <a:latin typeface="Arial"/>
              <a:ea typeface="Arial"/>
              <a:cs typeface="Arial"/>
              <a:sym typeface="Arial"/>
            </a:endParaRPr>
          </a:p>
        </p:txBody>
      </p:sp>
      <p:pic>
        <p:nvPicPr>
          <p:cNvPr id="273" name="Google Shape;273;p12"/>
          <p:cNvPicPr preferRelativeResize="0"/>
          <p:nvPr/>
        </p:nvPicPr>
        <p:blipFill rotWithShape="1">
          <a:blip r:embed="rId3">
            <a:alphaModFix/>
          </a:blip>
          <a:srcRect b="0" l="0" r="0" t="0"/>
          <a:stretch/>
        </p:blipFill>
        <p:spPr>
          <a:xfrm>
            <a:off x="423545" y="957580"/>
            <a:ext cx="3034665" cy="2276475"/>
          </a:xfrm>
          <a:prstGeom prst="rect">
            <a:avLst/>
          </a:prstGeom>
          <a:noFill/>
          <a:ln>
            <a:noFill/>
          </a:ln>
        </p:spPr>
      </p:pic>
      <p:pic>
        <p:nvPicPr>
          <p:cNvPr id="274" name="Google Shape;274;p12"/>
          <p:cNvPicPr preferRelativeResize="0"/>
          <p:nvPr/>
        </p:nvPicPr>
        <p:blipFill rotWithShape="1">
          <a:blip r:embed="rId4">
            <a:alphaModFix/>
          </a:blip>
          <a:srcRect b="0" l="0" r="0" t="0"/>
          <a:stretch/>
        </p:blipFill>
        <p:spPr>
          <a:xfrm>
            <a:off x="4272915" y="957580"/>
            <a:ext cx="3054350" cy="2277110"/>
          </a:xfrm>
          <a:prstGeom prst="rect">
            <a:avLst/>
          </a:prstGeom>
          <a:noFill/>
          <a:ln>
            <a:noFill/>
          </a:ln>
        </p:spPr>
      </p:pic>
      <p:pic>
        <p:nvPicPr>
          <p:cNvPr id="275" name="Google Shape;275;p12"/>
          <p:cNvPicPr preferRelativeResize="0"/>
          <p:nvPr/>
        </p:nvPicPr>
        <p:blipFill rotWithShape="1">
          <a:blip r:embed="rId5">
            <a:alphaModFix/>
          </a:blip>
          <a:srcRect b="0" l="0" r="0" t="0"/>
          <a:stretch/>
        </p:blipFill>
        <p:spPr>
          <a:xfrm>
            <a:off x="8509635" y="957580"/>
            <a:ext cx="2832735" cy="2295525"/>
          </a:xfrm>
          <a:prstGeom prst="rect">
            <a:avLst/>
          </a:prstGeom>
          <a:noFill/>
          <a:ln>
            <a:noFill/>
          </a:ln>
        </p:spPr>
      </p:pic>
      <p:sp>
        <p:nvSpPr>
          <p:cNvPr id="276" name="Google Shape;276;p12"/>
          <p:cNvSpPr txBox="1"/>
          <p:nvPr/>
        </p:nvSpPr>
        <p:spPr>
          <a:xfrm>
            <a:off x="283845" y="3900805"/>
            <a:ext cx="43008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4、disassembly of main PCB：</a:t>
            </a:r>
            <a:endParaRPr b="1" sz="1800">
              <a:solidFill>
                <a:schemeClr val="dk1"/>
              </a:solidFill>
              <a:latin typeface="Arial"/>
              <a:ea typeface="Arial"/>
              <a:cs typeface="Arial"/>
              <a:sym typeface="Arial"/>
            </a:endParaRPr>
          </a:p>
        </p:txBody>
      </p:sp>
      <p:pic>
        <p:nvPicPr>
          <p:cNvPr id="277" name="Google Shape;277;p12"/>
          <p:cNvPicPr preferRelativeResize="0"/>
          <p:nvPr/>
        </p:nvPicPr>
        <p:blipFill rotWithShape="1">
          <a:blip r:embed="rId6">
            <a:alphaModFix/>
          </a:blip>
          <a:srcRect b="0" l="0" r="0" t="0"/>
          <a:stretch/>
        </p:blipFill>
        <p:spPr>
          <a:xfrm>
            <a:off x="423545" y="4291330"/>
            <a:ext cx="3122295" cy="2029460"/>
          </a:xfrm>
          <a:prstGeom prst="rect">
            <a:avLst/>
          </a:prstGeom>
          <a:noFill/>
          <a:ln>
            <a:noFill/>
          </a:ln>
        </p:spPr>
      </p:pic>
      <p:pic>
        <p:nvPicPr>
          <p:cNvPr id="278" name="Google Shape;278;p12"/>
          <p:cNvPicPr preferRelativeResize="0"/>
          <p:nvPr/>
        </p:nvPicPr>
        <p:blipFill rotWithShape="1">
          <a:blip r:embed="rId7">
            <a:alphaModFix/>
          </a:blip>
          <a:srcRect b="0" l="0" r="0" t="0"/>
          <a:stretch/>
        </p:blipFill>
        <p:spPr>
          <a:xfrm>
            <a:off x="4826635" y="4050665"/>
            <a:ext cx="2865755" cy="2270125"/>
          </a:xfrm>
          <a:prstGeom prst="rect">
            <a:avLst/>
          </a:prstGeom>
          <a:noFill/>
          <a:ln>
            <a:noFill/>
          </a:ln>
        </p:spPr>
      </p:pic>
      <p:pic>
        <p:nvPicPr>
          <p:cNvPr id="279" name="Google Shape;279;p12"/>
          <p:cNvPicPr preferRelativeResize="0"/>
          <p:nvPr/>
        </p:nvPicPr>
        <p:blipFill rotWithShape="1">
          <a:blip r:embed="rId8">
            <a:alphaModFix/>
          </a:blip>
          <a:srcRect b="0" l="0" r="0" t="0"/>
          <a:stretch/>
        </p:blipFill>
        <p:spPr>
          <a:xfrm>
            <a:off x="8717280" y="4057650"/>
            <a:ext cx="2701925" cy="2176145"/>
          </a:xfrm>
          <a:prstGeom prst="rect">
            <a:avLst/>
          </a:prstGeom>
          <a:noFill/>
          <a:ln>
            <a:noFill/>
          </a:ln>
        </p:spPr>
      </p:pic>
      <p:sp>
        <p:nvSpPr>
          <p:cNvPr id="280" name="Google Shape;280;p12"/>
          <p:cNvSpPr txBox="1"/>
          <p:nvPr/>
        </p:nvSpPr>
        <p:spPr>
          <a:xfrm>
            <a:off x="0" y="3234055"/>
            <a:ext cx="4171315" cy="6705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the DK gear card on both sides and move the calf to the right</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12"/>
          <p:cNvSpPr txBox="1"/>
          <p:nvPr/>
        </p:nvSpPr>
        <p:spPr>
          <a:xfrm>
            <a:off x="4272915" y="3282950"/>
            <a:ext cx="3418840" cy="4114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2.disconnect the terminal and air hose</a:t>
            </a:r>
            <a:endParaRPr sz="1800">
              <a:solidFill>
                <a:schemeClr val="dk1"/>
              </a:solidFill>
              <a:latin typeface="Arial"/>
              <a:ea typeface="Arial"/>
              <a:cs typeface="Arial"/>
              <a:sym typeface="Arial"/>
            </a:endParaRPr>
          </a:p>
        </p:txBody>
      </p:sp>
      <p:sp>
        <p:nvSpPr>
          <p:cNvPr id="282" name="Google Shape;282;p12"/>
          <p:cNvSpPr txBox="1"/>
          <p:nvPr/>
        </p:nvSpPr>
        <p:spPr>
          <a:xfrm>
            <a:off x="8423910" y="335089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legrest</a:t>
            </a:r>
            <a:endParaRPr sz="1800">
              <a:solidFill>
                <a:schemeClr val="dk1"/>
              </a:solidFill>
              <a:latin typeface="Arial"/>
              <a:ea typeface="Arial"/>
              <a:cs typeface="Arial"/>
              <a:sym typeface="Arial"/>
            </a:endParaRPr>
          </a:p>
        </p:txBody>
      </p:sp>
      <p:sp>
        <p:nvSpPr>
          <p:cNvPr id="283" name="Google Shape;283;p12"/>
          <p:cNvSpPr txBox="1"/>
          <p:nvPr/>
        </p:nvSpPr>
        <p:spPr>
          <a:xfrm>
            <a:off x="627380" y="634301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a:t>
            </a:r>
            <a:endParaRPr sz="1800">
              <a:solidFill>
                <a:schemeClr val="dk1"/>
              </a:solidFill>
              <a:latin typeface="Arial"/>
              <a:ea typeface="Arial"/>
              <a:cs typeface="Arial"/>
              <a:sym typeface="Arial"/>
            </a:endParaRPr>
          </a:p>
        </p:txBody>
      </p:sp>
      <p:sp>
        <p:nvSpPr>
          <p:cNvPr id="284" name="Google Shape;284;p12"/>
          <p:cNvSpPr txBox="1"/>
          <p:nvPr/>
        </p:nvSpPr>
        <p:spPr>
          <a:xfrm>
            <a:off x="4826635" y="6220460"/>
            <a:ext cx="291846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2 screws，disconnect the terminals</a:t>
            </a:r>
            <a:endParaRPr sz="1800">
              <a:solidFill>
                <a:schemeClr val="dk1"/>
              </a:solidFill>
              <a:latin typeface="Arial"/>
              <a:ea typeface="Arial"/>
              <a:cs typeface="Arial"/>
              <a:sym typeface="Arial"/>
            </a:endParaRPr>
          </a:p>
        </p:txBody>
      </p:sp>
      <p:sp>
        <p:nvSpPr>
          <p:cNvPr id="285" name="Google Shape;285;p12"/>
          <p:cNvSpPr txBox="1"/>
          <p:nvPr/>
        </p:nvSpPr>
        <p:spPr>
          <a:xfrm>
            <a:off x="8608695" y="634301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main PCB</a:t>
            </a:r>
            <a:endParaRPr sz="1800">
              <a:solidFill>
                <a:schemeClr val="dk1"/>
              </a:solidFill>
              <a:latin typeface="Arial"/>
              <a:ea typeface="Arial"/>
              <a:cs typeface="Arial"/>
              <a:sym typeface="Arial"/>
            </a:endParaRPr>
          </a:p>
        </p:txBody>
      </p:sp>
      <p:sp>
        <p:nvSpPr>
          <p:cNvPr id="286" name="Google Shape;286;p12"/>
          <p:cNvSpPr/>
          <p:nvPr/>
        </p:nvSpPr>
        <p:spPr>
          <a:xfrm>
            <a:off x="1249680" y="1306830"/>
            <a:ext cx="3822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2"/>
          <p:cNvSpPr/>
          <p:nvPr/>
        </p:nvSpPr>
        <p:spPr>
          <a:xfrm>
            <a:off x="2652395" y="1306830"/>
            <a:ext cx="3822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12"/>
          <p:cNvSpPr/>
          <p:nvPr/>
        </p:nvSpPr>
        <p:spPr>
          <a:xfrm>
            <a:off x="1417955" y="1869440"/>
            <a:ext cx="1337310" cy="644525"/>
          </a:xfrm>
          <a:prstGeom prst="right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12"/>
          <p:cNvSpPr/>
          <p:nvPr/>
        </p:nvSpPr>
        <p:spPr>
          <a:xfrm>
            <a:off x="6063615" y="1562735"/>
            <a:ext cx="407035" cy="2444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2"/>
          <p:cNvSpPr/>
          <p:nvPr/>
        </p:nvSpPr>
        <p:spPr>
          <a:xfrm>
            <a:off x="1108710" y="518477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12"/>
          <p:cNvSpPr/>
          <p:nvPr/>
        </p:nvSpPr>
        <p:spPr>
          <a:xfrm>
            <a:off x="1207135" y="548957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12"/>
          <p:cNvSpPr/>
          <p:nvPr/>
        </p:nvSpPr>
        <p:spPr>
          <a:xfrm>
            <a:off x="1647190" y="550862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12"/>
          <p:cNvSpPr/>
          <p:nvPr/>
        </p:nvSpPr>
        <p:spPr>
          <a:xfrm>
            <a:off x="1690370" y="519176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12"/>
          <p:cNvSpPr/>
          <p:nvPr/>
        </p:nvSpPr>
        <p:spPr>
          <a:xfrm>
            <a:off x="6942455" y="436499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12"/>
          <p:cNvSpPr/>
          <p:nvPr/>
        </p:nvSpPr>
        <p:spPr>
          <a:xfrm>
            <a:off x="5193030" y="557149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nvSpPr>
        <p:spPr>
          <a:xfrm>
            <a:off x="118745" y="589280"/>
            <a:ext cx="67906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5、disassembly of the tablet：</a:t>
            </a:r>
            <a:endParaRPr b="1" sz="1800">
              <a:solidFill>
                <a:schemeClr val="dk1"/>
              </a:solidFill>
              <a:latin typeface="Arial"/>
              <a:ea typeface="Arial"/>
              <a:cs typeface="Arial"/>
              <a:sym typeface="Arial"/>
            </a:endParaRPr>
          </a:p>
        </p:txBody>
      </p:sp>
      <p:pic>
        <p:nvPicPr>
          <p:cNvPr id="301" name="Google Shape;301;p13"/>
          <p:cNvPicPr preferRelativeResize="0"/>
          <p:nvPr/>
        </p:nvPicPr>
        <p:blipFill rotWithShape="1">
          <a:blip r:embed="rId3">
            <a:alphaModFix/>
          </a:blip>
          <a:srcRect b="0" l="0" r="0" t="0"/>
          <a:stretch/>
        </p:blipFill>
        <p:spPr>
          <a:xfrm>
            <a:off x="1146810" y="1055370"/>
            <a:ext cx="3773170" cy="2562860"/>
          </a:xfrm>
          <a:prstGeom prst="rect">
            <a:avLst/>
          </a:prstGeom>
          <a:noFill/>
          <a:ln>
            <a:noFill/>
          </a:ln>
        </p:spPr>
      </p:pic>
      <p:pic>
        <p:nvPicPr>
          <p:cNvPr id="302" name="Google Shape;302;p13"/>
          <p:cNvPicPr preferRelativeResize="0"/>
          <p:nvPr/>
        </p:nvPicPr>
        <p:blipFill rotWithShape="1">
          <a:blip r:embed="rId4">
            <a:alphaModFix/>
          </a:blip>
          <a:srcRect b="0" l="0" r="0" t="0"/>
          <a:stretch/>
        </p:blipFill>
        <p:spPr>
          <a:xfrm>
            <a:off x="7538085" y="1059180"/>
            <a:ext cx="3159760" cy="2559050"/>
          </a:xfrm>
          <a:prstGeom prst="rect">
            <a:avLst/>
          </a:prstGeom>
          <a:noFill/>
          <a:ln>
            <a:noFill/>
          </a:ln>
        </p:spPr>
      </p:pic>
      <p:sp>
        <p:nvSpPr>
          <p:cNvPr id="303" name="Google Shape;303;p13"/>
          <p:cNvSpPr txBox="1"/>
          <p:nvPr/>
        </p:nvSpPr>
        <p:spPr>
          <a:xfrm>
            <a:off x="984885" y="3716020"/>
            <a:ext cx="393509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1.Cut off the cable tie and disconnect the controller terminal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13"/>
          <p:cNvSpPr txBox="1"/>
          <p:nvPr/>
        </p:nvSpPr>
        <p:spPr>
          <a:xfrm>
            <a:off x="7412990" y="3716020"/>
            <a:ext cx="340931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tablet</a:t>
            </a:r>
            <a:endParaRPr sz="1800">
              <a:solidFill>
                <a:schemeClr val="dk1"/>
              </a:solidFill>
              <a:latin typeface="Arial"/>
              <a:ea typeface="Arial"/>
              <a:cs typeface="Arial"/>
              <a:sym typeface="Arial"/>
            </a:endParaRPr>
          </a:p>
        </p:txBody>
      </p:sp>
      <p:sp>
        <p:nvSpPr>
          <p:cNvPr id="305" name="Google Shape;305;p13"/>
          <p:cNvSpPr/>
          <p:nvPr/>
        </p:nvSpPr>
        <p:spPr>
          <a:xfrm>
            <a:off x="3639820" y="1840230"/>
            <a:ext cx="539115" cy="8083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txBox="1"/>
          <p:nvPr/>
        </p:nvSpPr>
        <p:spPr>
          <a:xfrm>
            <a:off x="118745" y="589280"/>
            <a:ext cx="78625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pic>
        <p:nvPicPr>
          <p:cNvPr id="311" name="Google Shape;311;p14"/>
          <p:cNvPicPr preferRelativeResize="0"/>
          <p:nvPr/>
        </p:nvPicPr>
        <p:blipFill rotWithShape="1">
          <a:blip r:embed="rId3">
            <a:alphaModFix/>
          </a:blip>
          <a:srcRect b="0" l="0" r="0" t="0"/>
          <a:stretch/>
        </p:blipFill>
        <p:spPr>
          <a:xfrm>
            <a:off x="331470" y="957580"/>
            <a:ext cx="3176905" cy="2327910"/>
          </a:xfrm>
          <a:prstGeom prst="rect">
            <a:avLst/>
          </a:prstGeom>
          <a:noFill/>
          <a:ln>
            <a:noFill/>
          </a:ln>
        </p:spPr>
      </p:pic>
      <p:pic>
        <p:nvPicPr>
          <p:cNvPr id="312" name="Google Shape;312;p14"/>
          <p:cNvPicPr preferRelativeResize="0"/>
          <p:nvPr/>
        </p:nvPicPr>
        <p:blipFill rotWithShape="1">
          <a:blip r:embed="rId4">
            <a:alphaModFix/>
          </a:blip>
          <a:srcRect b="0" l="0" r="0" t="0"/>
          <a:stretch/>
        </p:blipFill>
        <p:spPr>
          <a:xfrm>
            <a:off x="4536440" y="957580"/>
            <a:ext cx="3321050" cy="2327910"/>
          </a:xfrm>
          <a:prstGeom prst="rect">
            <a:avLst/>
          </a:prstGeom>
          <a:noFill/>
          <a:ln>
            <a:noFill/>
          </a:ln>
        </p:spPr>
      </p:pic>
      <p:pic>
        <p:nvPicPr>
          <p:cNvPr id="313" name="Google Shape;313;p14"/>
          <p:cNvPicPr preferRelativeResize="0"/>
          <p:nvPr/>
        </p:nvPicPr>
        <p:blipFill rotWithShape="1">
          <a:blip r:embed="rId5">
            <a:alphaModFix/>
          </a:blip>
          <a:srcRect b="0" l="0" r="0" t="0"/>
          <a:stretch/>
        </p:blipFill>
        <p:spPr>
          <a:xfrm>
            <a:off x="8722360" y="957580"/>
            <a:ext cx="3045460" cy="2327910"/>
          </a:xfrm>
          <a:prstGeom prst="rect">
            <a:avLst/>
          </a:prstGeom>
          <a:noFill/>
          <a:ln>
            <a:noFill/>
          </a:ln>
        </p:spPr>
      </p:pic>
      <p:pic>
        <p:nvPicPr>
          <p:cNvPr id="314" name="Google Shape;314;p14"/>
          <p:cNvPicPr preferRelativeResize="0"/>
          <p:nvPr/>
        </p:nvPicPr>
        <p:blipFill rotWithShape="1">
          <a:blip r:embed="rId6">
            <a:alphaModFix/>
          </a:blip>
          <a:srcRect b="0" l="0" r="0" t="0"/>
          <a:stretch/>
        </p:blipFill>
        <p:spPr>
          <a:xfrm>
            <a:off x="340360" y="3842385"/>
            <a:ext cx="3168015" cy="2429510"/>
          </a:xfrm>
          <a:prstGeom prst="rect">
            <a:avLst/>
          </a:prstGeom>
          <a:noFill/>
          <a:ln>
            <a:noFill/>
          </a:ln>
        </p:spPr>
      </p:pic>
      <p:pic>
        <p:nvPicPr>
          <p:cNvPr id="315" name="Google Shape;315;p14"/>
          <p:cNvPicPr preferRelativeResize="0"/>
          <p:nvPr/>
        </p:nvPicPr>
        <p:blipFill rotWithShape="1">
          <a:blip r:embed="rId7">
            <a:alphaModFix/>
          </a:blip>
          <a:srcRect b="0" l="0" r="0" t="0"/>
          <a:stretch/>
        </p:blipFill>
        <p:spPr>
          <a:xfrm>
            <a:off x="4659630" y="3828415"/>
            <a:ext cx="3197860" cy="2414905"/>
          </a:xfrm>
          <a:prstGeom prst="rect">
            <a:avLst/>
          </a:prstGeom>
          <a:noFill/>
          <a:ln>
            <a:noFill/>
          </a:ln>
        </p:spPr>
      </p:pic>
      <p:sp>
        <p:nvSpPr>
          <p:cNvPr id="316" name="Google Shape;316;p14"/>
          <p:cNvSpPr txBox="1"/>
          <p:nvPr/>
        </p:nvSpPr>
        <p:spPr>
          <a:xfrm>
            <a:off x="118745" y="3347720"/>
            <a:ext cx="340931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317" name="Google Shape;317;p14"/>
          <p:cNvSpPr txBox="1"/>
          <p:nvPr/>
        </p:nvSpPr>
        <p:spPr>
          <a:xfrm>
            <a:off x="4404360" y="3190875"/>
            <a:ext cx="376110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2 screws and lift up the middle head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14"/>
          <p:cNvSpPr txBox="1"/>
          <p:nvPr/>
        </p:nvSpPr>
        <p:spPr>
          <a:xfrm>
            <a:off x="8456930" y="32854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3.middle head cover unit</a:t>
            </a:r>
            <a:endParaRPr sz="1800">
              <a:solidFill>
                <a:schemeClr val="dk1"/>
              </a:solidFill>
              <a:latin typeface="Arial"/>
              <a:ea typeface="Arial"/>
              <a:cs typeface="Arial"/>
              <a:sym typeface="Arial"/>
            </a:endParaRPr>
          </a:p>
        </p:txBody>
      </p:sp>
      <p:sp>
        <p:nvSpPr>
          <p:cNvPr id="319" name="Google Shape;319;p14"/>
          <p:cNvSpPr txBox="1"/>
          <p:nvPr/>
        </p:nvSpPr>
        <p:spPr>
          <a:xfrm>
            <a:off x="331470" y="627189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4 screws</a:t>
            </a:r>
            <a:endParaRPr sz="1800">
              <a:solidFill>
                <a:schemeClr val="dk1"/>
              </a:solidFill>
              <a:latin typeface="Arial"/>
              <a:ea typeface="Arial"/>
              <a:cs typeface="Arial"/>
              <a:sym typeface="Arial"/>
            </a:endParaRPr>
          </a:p>
        </p:txBody>
      </p:sp>
      <p:sp>
        <p:nvSpPr>
          <p:cNvPr id="320" name="Google Shape;320;p14"/>
          <p:cNvSpPr txBox="1"/>
          <p:nvPr/>
        </p:nvSpPr>
        <p:spPr>
          <a:xfrm>
            <a:off x="4404360" y="624332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the rear cover</a:t>
            </a:r>
            <a:endParaRPr sz="1800">
              <a:solidFill>
                <a:schemeClr val="dk1"/>
              </a:solidFill>
              <a:latin typeface="Arial"/>
              <a:ea typeface="Arial"/>
              <a:cs typeface="Arial"/>
              <a:sym typeface="Arial"/>
            </a:endParaRPr>
          </a:p>
        </p:txBody>
      </p:sp>
      <p:pic>
        <p:nvPicPr>
          <p:cNvPr id="321" name="Google Shape;321;p14"/>
          <p:cNvPicPr preferRelativeResize="0"/>
          <p:nvPr/>
        </p:nvPicPr>
        <p:blipFill rotWithShape="1">
          <a:blip r:embed="rId8">
            <a:alphaModFix/>
          </a:blip>
          <a:srcRect b="0" l="0" r="0" t="0"/>
          <a:stretch/>
        </p:blipFill>
        <p:spPr>
          <a:xfrm>
            <a:off x="8629015" y="3828415"/>
            <a:ext cx="3404235" cy="2400300"/>
          </a:xfrm>
          <a:prstGeom prst="rect">
            <a:avLst/>
          </a:prstGeom>
          <a:noFill/>
          <a:ln>
            <a:noFill/>
          </a:ln>
        </p:spPr>
      </p:pic>
      <p:sp>
        <p:nvSpPr>
          <p:cNvPr id="322" name="Google Shape;322;p14"/>
          <p:cNvSpPr txBox="1"/>
          <p:nvPr/>
        </p:nvSpPr>
        <p:spPr>
          <a:xfrm>
            <a:off x="8322310" y="622871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6.Dismantle two crossbeams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14"/>
          <p:cNvSpPr/>
          <p:nvPr/>
        </p:nvSpPr>
        <p:spPr>
          <a:xfrm>
            <a:off x="5622290" y="153289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14"/>
          <p:cNvSpPr/>
          <p:nvPr/>
        </p:nvSpPr>
        <p:spPr>
          <a:xfrm>
            <a:off x="6461125" y="153289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14"/>
          <p:cNvSpPr/>
          <p:nvPr/>
        </p:nvSpPr>
        <p:spPr>
          <a:xfrm>
            <a:off x="6054725" y="1965325"/>
            <a:ext cx="394970" cy="500380"/>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14"/>
          <p:cNvSpPr/>
          <p:nvPr/>
        </p:nvSpPr>
        <p:spPr>
          <a:xfrm>
            <a:off x="1140460" y="418973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14"/>
          <p:cNvSpPr/>
          <p:nvPr/>
        </p:nvSpPr>
        <p:spPr>
          <a:xfrm>
            <a:off x="2087245" y="534987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14"/>
          <p:cNvSpPr/>
          <p:nvPr/>
        </p:nvSpPr>
        <p:spPr>
          <a:xfrm>
            <a:off x="1394460" y="534987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14"/>
          <p:cNvSpPr/>
          <p:nvPr/>
        </p:nvSpPr>
        <p:spPr>
          <a:xfrm>
            <a:off x="2437130" y="42652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14"/>
          <p:cNvSpPr/>
          <p:nvPr/>
        </p:nvSpPr>
        <p:spPr>
          <a:xfrm>
            <a:off x="8846820" y="41128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p14"/>
          <p:cNvSpPr/>
          <p:nvPr/>
        </p:nvSpPr>
        <p:spPr>
          <a:xfrm>
            <a:off x="11600815" y="418973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p14"/>
          <p:cNvSpPr/>
          <p:nvPr/>
        </p:nvSpPr>
        <p:spPr>
          <a:xfrm>
            <a:off x="11335385" y="512064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14"/>
          <p:cNvSpPr/>
          <p:nvPr/>
        </p:nvSpPr>
        <p:spPr>
          <a:xfrm>
            <a:off x="8978265" y="50526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14"/>
          <p:cNvSpPr/>
          <p:nvPr/>
        </p:nvSpPr>
        <p:spPr>
          <a:xfrm>
            <a:off x="708025" y="139763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pic>
        <p:nvPicPr>
          <p:cNvPr id="340" name="Google Shape;340;p15"/>
          <p:cNvPicPr preferRelativeResize="0"/>
          <p:nvPr/>
        </p:nvPicPr>
        <p:blipFill rotWithShape="1">
          <a:blip r:embed="rId3">
            <a:alphaModFix/>
          </a:blip>
          <a:srcRect b="0" l="0" r="0" t="0"/>
          <a:stretch/>
        </p:blipFill>
        <p:spPr>
          <a:xfrm>
            <a:off x="617220" y="957580"/>
            <a:ext cx="3069590" cy="2370455"/>
          </a:xfrm>
          <a:prstGeom prst="rect">
            <a:avLst/>
          </a:prstGeom>
          <a:noFill/>
          <a:ln>
            <a:noFill/>
          </a:ln>
        </p:spPr>
      </p:pic>
      <p:pic>
        <p:nvPicPr>
          <p:cNvPr id="341" name="Google Shape;341;p15"/>
          <p:cNvPicPr preferRelativeResize="0"/>
          <p:nvPr/>
        </p:nvPicPr>
        <p:blipFill rotWithShape="1">
          <a:blip r:embed="rId4">
            <a:alphaModFix/>
          </a:blip>
          <a:srcRect b="0" l="0" r="0" t="0"/>
          <a:stretch/>
        </p:blipFill>
        <p:spPr>
          <a:xfrm>
            <a:off x="4119245" y="957580"/>
            <a:ext cx="3380740" cy="2371090"/>
          </a:xfrm>
          <a:prstGeom prst="rect">
            <a:avLst/>
          </a:prstGeom>
          <a:noFill/>
          <a:ln>
            <a:noFill/>
          </a:ln>
        </p:spPr>
      </p:pic>
      <p:pic>
        <p:nvPicPr>
          <p:cNvPr id="342" name="Google Shape;342;p15"/>
          <p:cNvPicPr preferRelativeResize="0"/>
          <p:nvPr/>
        </p:nvPicPr>
        <p:blipFill rotWithShape="1">
          <a:blip r:embed="rId5">
            <a:alphaModFix/>
          </a:blip>
          <a:srcRect b="0" l="0" r="0" t="0"/>
          <a:stretch/>
        </p:blipFill>
        <p:spPr>
          <a:xfrm>
            <a:off x="8112760" y="957580"/>
            <a:ext cx="3096895" cy="2369820"/>
          </a:xfrm>
          <a:prstGeom prst="rect">
            <a:avLst/>
          </a:prstGeom>
          <a:noFill/>
          <a:ln>
            <a:noFill/>
          </a:ln>
        </p:spPr>
      </p:pic>
      <p:sp>
        <p:nvSpPr>
          <p:cNvPr id="343" name="Google Shape;343;p15"/>
          <p:cNvSpPr/>
          <p:nvPr/>
        </p:nvSpPr>
        <p:spPr>
          <a:xfrm>
            <a:off x="3032125" y="158432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4" name="Google Shape;344;p15"/>
          <p:cNvSpPr/>
          <p:nvPr/>
        </p:nvSpPr>
        <p:spPr>
          <a:xfrm>
            <a:off x="977900" y="158432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5"/>
          <p:cNvSpPr txBox="1"/>
          <p:nvPr/>
        </p:nvSpPr>
        <p:spPr>
          <a:xfrm>
            <a:off x="269240" y="332740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screw both side</a:t>
            </a:r>
            <a:endParaRPr sz="1800">
              <a:solidFill>
                <a:schemeClr val="dk1"/>
              </a:solidFill>
              <a:latin typeface="Arial"/>
              <a:ea typeface="Arial"/>
              <a:cs typeface="Arial"/>
              <a:sym typeface="Arial"/>
            </a:endParaRPr>
          </a:p>
        </p:txBody>
      </p:sp>
      <p:sp>
        <p:nvSpPr>
          <p:cNvPr id="346" name="Google Shape;346;p15"/>
          <p:cNvSpPr txBox="1"/>
          <p:nvPr/>
        </p:nvSpPr>
        <p:spPr>
          <a:xfrm>
            <a:off x="4044315" y="332740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8.Pry open the left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15"/>
          <p:cNvSpPr/>
          <p:nvPr/>
        </p:nvSpPr>
        <p:spPr>
          <a:xfrm>
            <a:off x="5958840" y="228282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15"/>
          <p:cNvSpPr txBox="1"/>
          <p:nvPr/>
        </p:nvSpPr>
        <p:spPr>
          <a:xfrm>
            <a:off x="7633335" y="334645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2 screws</a:t>
            </a:r>
            <a:endParaRPr sz="1800">
              <a:solidFill>
                <a:schemeClr val="dk1"/>
              </a:solidFill>
              <a:latin typeface="Arial"/>
              <a:ea typeface="Arial"/>
              <a:cs typeface="Arial"/>
              <a:sym typeface="Arial"/>
            </a:endParaRPr>
          </a:p>
        </p:txBody>
      </p:sp>
      <p:sp>
        <p:nvSpPr>
          <p:cNvPr id="349" name="Google Shape;349;p15"/>
          <p:cNvSpPr/>
          <p:nvPr/>
        </p:nvSpPr>
        <p:spPr>
          <a:xfrm>
            <a:off x="10509885" y="1885950"/>
            <a:ext cx="335915" cy="3644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0" name="Google Shape;350;p15"/>
          <p:cNvPicPr preferRelativeResize="0"/>
          <p:nvPr/>
        </p:nvPicPr>
        <p:blipFill rotWithShape="1">
          <a:blip r:embed="rId6">
            <a:alphaModFix/>
          </a:blip>
          <a:srcRect b="0" l="0" r="0" t="0"/>
          <a:stretch/>
        </p:blipFill>
        <p:spPr>
          <a:xfrm>
            <a:off x="617220" y="3886835"/>
            <a:ext cx="3143885" cy="2294255"/>
          </a:xfrm>
          <a:prstGeom prst="rect">
            <a:avLst/>
          </a:prstGeom>
          <a:noFill/>
          <a:ln>
            <a:noFill/>
          </a:ln>
        </p:spPr>
      </p:pic>
      <p:pic>
        <p:nvPicPr>
          <p:cNvPr id="351" name="Google Shape;351;p15"/>
          <p:cNvPicPr preferRelativeResize="0"/>
          <p:nvPr/>
        </p:nvPicPr>
        <p:blipFill rotWithShape="1">
          <a:blip r:embed="rId7">
            <a:alphaModFix/>
          </a:blip>
          <a:srcRect b="0" l="0" r="0" t="0"/>
          <a:stretch/>
        </p:blipFill>
        <p:spPr>
          <a:xfrm>
            <a:off x="4272280" y="3886835"/>
            <a:ext cx="3051175" cy="2294890"/>
          </a:xfrm>
          <a:prstGeom prst="rect">
            <a:avLst/>
          </a:prstGeom>
          <a:noFill/>
          <a:ln>
            <a:noFill/>
          </a:ln>
        </p:spPr>
      </p:pic>
      <p:sp>
        <p:nvSpPr>
          <p:cNvPr id="352" name="Google Shape;352;p15"/>
          <p:cNvSpPr/>
          <p:nvPr/>
        </p:nvSpPr>
        <p:spPr>
          <a:xfrm>
            <a:off x="1535430" y="501713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a:off x="4739005" y="4851400"/>
            <a:ext cx="335915" cy="3644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15"/>
          <p:cNvSpPr txBox="1"/>
          <p:nvPr/>
        </p:nvSpPr>
        <p:spPr>
          <a:xfrm>
            <a:off x="4044315" y="63080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11.remove 2 screws</a:t>
            </a:r>
            <a:endParaRPr sz="1800">
              <a:solidFill>
                <a:schemeClr val="dk1"/>
              </a:solidFill>
              <a:latin typeface="Arial"/>
              <a:ea typeface="Arial"/>
              <a:cs typeface="Arial"/>
              <a:sym typeface="Arial"/>
            </a:endParaRPr>
          </a:p>
        </p:txBody>
      </p:sp>
      <p:sp>
        <p:nvSpPr>
          <p:cNvPr id="355" name="Google Shape;355;p15"/>
          <p:cNvSpPr txBox="1"/>
          <p:nvPr/>
        </p:nvSpPr>
        <p:spPr>
          <a:xfrm>
            <a:off x="269240" y="618045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10.Pry open the right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16"/>
          <p:cNvPicPr preferRelativeResize="0"/>
          <p:nvPr/>
        </p:nvPicPr>
        <p:blipFill rotWithShape="1">
          <a:blip r:embed="rId3">
            <a:alphaModFix/>
          </a:blip>
          <a:srcRect b="0" l="0" r="0" t="0"/>
          <a:stretch/>
        </p:blipFill>
        <p:spPr>
          <a:xfrm>
            <a:off x="456565" y="3811905"/>
            <a:ext cx="3075305" cy="2291080"/>
          </a:xfrm>
          <a:prstGeom prst="rect">
            <a:avLst/>
          </a:prstGeom>
          <a:noFill/>
          <a:ln>
            <a:noFill/>
          </a:ln>
        </p:spPr>
      </p:pic>
      <p:pic>
        <p:nvPicPr>
          <p:cNvPr id="361" name="Google Shape;361;p16"/>
          <p:cNvPicPr preferRelativeResize="0"/>
          <p:nvPr/>
        </p:nvPicPr>
        <p:blipFill rotWithShape="1">
          <a:blip r:embed="rId4">
            <a:alphaModFix/>
          </a:blip>
          <a:srcRect b="0" l="0" r="0" t="0"/>
          <a:stretch/>
        </p:blipFill>
        <p:spPr>
          <a:xfrm>
            <a:off x="4272280" y="3826510"/>
            <a:ext cx="2999740" cy="2276475"/>
          </a:xfrm>
          <a:prstGeom prst="rect">
            <a:avLst/>
          </a:prstGeom>
          <a:noFill/>
          <a:ln>
            <a:noFill/>
          </a:ln>
        </p:spPr>
      </p:pic>
      <p:pic>
        <p:nvPicPr>
          <p:cNvPr id="362" name="Google Shape;362;p16"/>
          <p:cNvPicPr preferRelativeResize="0"/>
          <p:nvPr/>
        </p:nvPicPr>
        <p:blipFill rotWithShape="1">
          <a:blip r:embed="rId5">
            <a:alphaModFix/>
          </a:blip>
          <a:srcRect b="0" l="0" r="0" t="0"/>
          <a:stretch/>
        </p:blipFill>
        <p:spPr>
          <a:xfrm>
            <a:off x="7794625" y="3957955"/>
            <a:ext cx="3423920" cy="2061845"/>
          </a:xfrm>
          <a:prstGeom prst="rect">
            <a:avLst/>
          </a:prstGeom>
          <a:noFill/>
          <a:ln>
            <a:noFill/>
          </a:ln>
        </p:spPr>
      </p:pic>
      <p:pic>
        <p:nvPicPr>
          <p:cNvPr id="363" name="Google Shape;363;p16"/>
          <p:cNvPicPr preferRelativeResize="0"/>
          <p:nvPr/>
        </p:nvPicPr>
        <p:blipFill rotWithShape="1">
          <a:blip r:embed="rId6">
            <a:alphaModFix/>
          </a:blip>
          <a:srcRect b="0" l="0" r="0" t="0"/>
          <a:stretch/>
        </p:blipFill>
        <p:spPr>
          <a:xfrm>
            <a:off x="4314190" y="1290955"/>
            <a:ext cx="2728595" cy="2138045"/>
          </a:xfrm>
          <a:prstGeom prst="rect">
            <a:avLst/>
          </a:prstGeom>
          <a:noFill/>
          <a:ln>
            <a:noFill/>
          </a:ln>
        </p:spPr>
      </p:pic>
      <p:pic>
        <p:nvPicPr>
          <p:cNvPr id="364" name="Google Shape;364;p16"/>
          <p:cNvPicPr preferRelativeResize="0"/>
          <p:nvPr/>
        </p:nvPicPr>
        <p:blipFill rotWithShape="1">
          <a:blip r:embed="rId7">
            <a:alphaModFix/>
          </a:blip>
          <a:srcRect b="0" l="0" r="0" t="0"/>
          <a:stretch/>
        </p:blipFill>
        <p:spPr>
          <a:xfrm>
            <a:off x="456565" y="1288415"/>
            <a:ext cx="3069590" cy="2140585"/>
          </a:xfrm>
          <a:prstGeom prst="rect">
            <a:avLst/>
          </a:prstGeom>
          <a:noFill/>
          <a:ln>
            <a:noFill/>
          </a:ln>
        </p:spPr>
      </p:pic>
      <p:pic>
        <p:nvPicPr>
          <p:cNvPr id="365" name="Google Shape;365;p16"/>
          <p:cNvPicPr preferRelativeResize="0"/>
          <p:nvPr/>
        </p:nvPicPr>
        <p:blipFill rotWithShape="1">
          <a:blip r:embed="rId8">
            <a:alphaModFix/>
          </a:blip>
          <a:srcRect b="0" l="0" r="0" t="0"/>
          <a:stretch/>
        </p:blipFill>
        <p:spPr>
          <a:xfrm>
            <a:off x="8087995" y="1290955"/>
            <a:ext cx="2837815" cy="2138045"/>
          </a:xfrm>
          <a:prstGeom prst="rect">
            <a:avLst/>
          </a:prstGeom>
          <a:noFill/>
          <a:ln>
            <a:noFill/>
          </a:ln>
        </p:spPr>
      </p:pic>
      <p:sp>
        <p:nvSpPr>
          <p:cNvPr id="366" name="Google Shape;366;p16"/>
          <p:cNvSpPr txBox="1"/>
          <p:nvPr/>
        </p:nvSpPr>
        <p:spPr>
          <a:xfrm>
            <a:off x="3964940" y="342900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12.remove 2 screws both side</a:t>
            </a:r>
            <a:endParaRPr sz="1800">
              <a:solidFill>
                <a:schemeClr val="dk1"/>
              </a:solidFill>
              <a:latin typeface="Arial"/>
              <a:ea typeface="Arial"/>
              <a:cs typeface="Arial"/>
              <a:sym typeface="Arial"/>
            </a:endParaRPr>
          </a:p>
        </p:txBody>
      </p:sp>
      <p:sp>
        <p:nvSpPr>
          <p:cNvPr id="367" name="Google Shape;367;p16"/>
          <p:cNvSpPr/>
          <p:nvPr/>
        </p:nvSpPr>
        <p:spPr>
          <a:xfrm>
            <a:off x="1409065" y="170370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16"/>
          <p:cNvSpPr/>
          <p:nvPr/>
        </p:nvSpPr>
        <p:spPr>
          <a:xfrm>
            <a:off x="1442720" y="249491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9" name="Google Shape;369;p16"/>
          <p:cNvSpPr/>
          <p:nvPr/>
        </p:nvSpPr>
        <p:spPr>
          <a:xfrm>
            <a:off x="9799320" y="1880870"/>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0" name="Google Shape;370;p16"/>
          <p:cNvSpPr/>
          <p:nvPr/>
        </p:nvSpPr>
        <p:spPr>
          <a:xfrm>
            <a:off x="9714230" y="2566670"/>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71" name="Google Shape;371;p16"/>
          <p:cNvCxnSpPr/>
          <p:nvPr/>
        </p:nvCxnSpPr>
        <p:spPr>
          <a:xfrm rot="10800000">
            <a:off x="1955800" y="2169160"/>
            <a:ext cx="2809240" cy="279400"/>
          </a:xfrm>
          <a:prstGeom prst="straightConnector1">
            <a:avLst/>
          </a:prstGeom>
          <a:noFill/>
          <a:ln cap="flat" cmpd="sng" w="38100">
            <a:solidFill>
              <a:srgbClr val="FF0000"/>
            </a:solidFill>
            <a:prstDash val="solid"/>
            <a:miter lim="800000"/>
            <a:headEnd len="sm" w="sm" type="none"/>
            <a:tailEnd len="med" w="med" type="stealth"/>
          </a:ln>
        </p:spPr>
      </p:cxnSp>
      <p:cxnSp>
        <p:nvCxnSpPr>
          <p:cNvPr id="372" name="Google Shape;372;p16"/>
          <p:cNvCxnSpPr/>
          <p:nvPr/>
        </p:nvCxnSpPr>
        <p:spPr>
          <a:xfrm flipH="1" rot="10800000">
            <a:off x="6431280" y="2323465"/>
            <a:ext cx="3269615" cy="171450"/>
          </a:xfrm>
          <a:prstGeom prst="straightConnector1">
            <a:avLst/>
          </a:prstGeom>
          <a:noFill/>
          <a:ln cap="flat" cmpd="sng" w="38100">
            <a:solidFill>
              <a:srgbClr val="FF0000"/>
            </a:solidFill>
            <a:prstDash val="solid"/>
            <a:miter lim="800000"/>
            <a:headEnd len="sm" w="sm" type="none"/>
            <a:tailEnd len="med" w="med" type="stealth"/>
          </a:ln>
        </p:spPr>
      </p:cxnSp>
      <p:sp>
        <p:nvSpPr>
          <p:cNvPr id="373" name="Google Shape;373;p16"/>
          <p:cNvSpPr txBox="1"/>
          <p:nvPr/>
        </p:nvSpPr>
        <p:spPr>
          <a:xfrm>
            <a:off x="118745" y="6102985"/>
            <a:ext cx="3846195" cy="4451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13.Lift up the left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16"/>
          <p:cNvSpPr txBox="1"/>
          <p:nvPr/>
        </p:nvSpPr>
        <p:spPr>
          <a:xfrm>
            <a:off x="3964940" y="613219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14.disconnect the air hose and terminals</a:t>
            </a:r>
            <a:endParaRPr sz="1800">
              <a:solidFill>
                <a:schemeClr val="dk1"/>
              </a:solidFill>
              <a:latin typeface="Arial"/>
              <a:ea typeface="Arial"/>
              <a:cs typeface="Arial"/>
              <a:sym typeface="Arial"/>
            </a:endParaRPr>
          </a:p>
        </p:txBody>
      </p:sp>
      <p:sp>
        <p:nvSpPr>
          <p:cNvPr id="375" name="Google Shape;375;p16"/>
          <p:cNvSpPr txBox="1"/>
          <p:nvPr/>
        </p:nvSpPr>
        <p:spPr>
          <a:xfrm>
            <a:off x="7811135" y="613219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15.remove left side pane</a:t>
            </a:r>
            <a:endParaRPr sz="1800">
              <a:solidFill>
                <a:schemeClr val="dk1"/>
              </a:solidFill>
              <a:latin typeface="Arial"/>
              <a:ea typeface="Arial"/>
              <a:cs typeface="Arial"/>
              <a:sym typeface="Arial"/>
            </a:endParaRPr>
          </a:p>
        </p:txBody>
      </p:sp>
      <p:sp>
        <p:nvSpPr>
          <p:cNvPr id="376" name="Google Shape;376;p16"/>
          <p:cNvSpPr/>
          <p:nvPr/>
        </p:nvSpPr>
        <p:spPr>
          <a:xfrm>
            <a:off x="1254125" y="4592320"/>
            <a:ext cx="711835" cy="981075"/>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7" name="Google Shape;377;p16"/>
          <p:cNvSpPr/>
          <p:nvPr/>
        </p:nvSpPr>
        <p:spPr>
          <a:xfrm>
            <a:off x="5004435" y="5074920"/>
            <a:ext cx="888365" cy="6229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8" name="Google Shape;378;p16"/>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17"/>
          <p:cNvPicPr preferRelativeResize="0"/>
          <p:nvPr/>
        </p:nvPicPr>
        <p:blipFill rotWithShape="1">
          <a:blip r:embed="rId3">
            <a:alphaModFix/>
          </a:blip>
          <a:srcRect b="0" l="0" r="0" t="0"/>
          <a:stretch/>
        </p:blipFill>
        <p:spPr>
          <a:xfrm>
            <a:off x="542290" y="957580"/>
            <a:ext cx="3136265" cy="2359025"/>
          </a:xfrm>
          <a:prstGeom prst="rect">
            <a:avLst/>
          </a:prstGeom>
          <a:noFill/>
          <a:ln>
            <a:noFill/>
          </a:ln>
        </p:spPr>
      </p:pic>
      <p:pic>
        <p:nvPicPr>
          <p:cNvPr id="384" name="Google Shape;384;p17"/>
          <p:cNvPicPr preferRelativeResize="0"/>
          <p:nvPr/>
        </p:nvPicPr>
        <p:blipFill rotWithShape="1">
          <a:blip r:embed="rId4">
            <a:alphaModFix/>
          </a:blip>
          <a:srcRect b="0" l="0" r="0" t="0"/>
          <a:stretch/>
        </p:blipFill>
        <p:spPr>
          <a:xfrm>
            <a:off x="4723765" y="957580"/>
            <a:ext cx="2936875" cy="2353310"/>
          </a:xfrm>
          <a:prstGeom prst="rect">
            <a:avLst/>
          </a:prstGeom>
          <a:noFill/>
          <a:ln>
            <a:noFill/>
          </a:ln>
        </p:spPr>
      </p:pic>
      <p:pic>
        <p:nvPicPr>
          <p:cNvPr id="385" name="Google Shape;385;p17"/>
          <p:cNvPicPr preferRelativeResize="0"/>
          <p:nvPr/>
        </p:nvPicPr>
        <p:blipFill rotWithShape="1">
          <a:blip r:embed="rId5">
            <a:alphaModFix/>
          </a:blip>
          <a:srcRect b="0" l="0" r="0" t="0"/>
          <a:stretch/>
        </p:blipFill>
        <p:spPr>
          <a:xfrm>
            <a:off x="8534400" y="1103630"/>
            <a:ext cx="3072765" cy="2066925"/>
          </a:xfrm>
          <a:prstGeom prst="rect">
            <a:avLst/>
          </a:prstGeom>
          <a:noFill/>
          <a:ln>
            <a:noFill/>
          </a:ln>
        </p:spPr>
      </p:pic>
      <p:sp>
        <p:nvSpPr>
          <p:cNvPr id="386" name="Google Shape;386;p17"/>
          <p:cNvSpPr txBox="1"/>
          <p:nvPr/>
        </p:nvSpPr>
        <p:spPr>
          <a:xfrm>
            <a:off x="321945" y="3316605"/>
            <a:ext cx="3576320" cy="4438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16.Lift up the right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17"/>
          <p:cNvSpPr txBox="1"/>
          <p:nvPr/>
        </p:nvSpPr>
        <p:spPr>
          <a:xfrm>
            <a:off x="4013835" y="3316605"/>
            <a:ext cx="425767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17.disconnect the air hose and terminal</a:t>
            </a:r>
            <a:endParaRPr sz="1800">
              <a:solidFill>
                <a:schemeClr val="dk1"/>
              </a:solidFill>
              <a:latin typeface="Arial"/>
              <a:ea typeface="Arial"/>
              <a:cs typeface="Arial"/>
              <a:sym typeface="Arial"/>
            </a:endParaRPr>
          </a:p>
        </p:txBody>
      </p:sp>
      <p:sp>
        <p:nvSpPr>
          <p:cNvPr id="388" name="Google Shape;388;p17"/>
          <p:cNvSpPr txBox="1"/>
          <p:nvPr/>
        </p:nvSpPr>
        <p:spPr>
          <a:xfrm>
            <a:off x="8369300" y="3316605"/>
            <a:ext cx="3576320" cy="4438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18.Remove the right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17"/>
          <p:cNvSpPr/>
          <p:nvPr/>
        </p:nvSpPr>
        <p:spPr>
          <a:xfrm>
            <a:off x="1889760" y="1253490"/>
            <a:ext cx="711835" cy="981075"/>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17"/>
          <p:cNvSpPr/>
          <p:nvPr/>
        </p:nvSpPr>
        <p:spPr>
          <a:xfrm>
            <a:off x="5986145" y="1890395"/>
            <a:ext cx="888365" cy="6229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17"/>
          <p:cNvSpPr txBox="1"/>
          <p:nvPr/>
        </p:nvSpPr>
        <p:spPr>
          <a:xfrm>
            <a:off x="118745" y="3684905"/>
            <a:ext cx="544766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7、disassembly of the side seat：</a:t>
            </a:r>
            <a:endParaRPr b="1" sz="1800">
              <a:solidFill>
                <a:schemeClr val="dk1"/>
              </a:solidFill>
              <a:latin typeface="Arial"/>
              <a:ea typeface="Arial"/>
              <a:cs typeface="Arial"/>
              <a:sym typeface="Arial"/>
            </a:endParaRPr>
          </a:p>
        </p:txBody>
      </p:sp>
      <p:pic>
        <p:nvPicPr>
          <p:cNvPr id="392" name="Google Shape;392;p17"/>
          <p:cNvPicPr preferRelativeResize="0"/>
          <p:nvPr/>
        </p:nvPicPr>
        <p:blipFill rotWithShape="1">
          <a:blip r:embed="rId6">
            <a:alphaModFix/>
          </a:blip>
          <a:srcRect b="0" l="0" r="0" t="0"/>
          <a:stretch/>
        </p:blipFill>
        <p:spPr>
          <a:xfrm>
            <a:off x="544830" y="4053205"/>
            <a:ext cx="3133725" cy="2424430"/>
          </a:xfrm>
          <a:prstGeom prst="rect">
            <a:avLst/>
          </a:prstGeom>
          <a:noFill/>
          <a:ln>
            <a:noFill/>
          </a:ln>
        </p:spPr>
      </p:pic>
      <p:pic>
        <p:nvPicPr>
          <p:cNvPr id="393" name="Google Shape;393;p17"/>
          <p:cNvPicPr preferRelativeResize="0"/>
          <p:nvPr/>
        </p:nvPicPr>
        <p:blipFill rotWithShape="1">
          <a:blip r:embed="rId7">
            <a:alphaModFix/>
          </a:blip>
          <a:srcRect b="0" l="0" r="0" t="0"/>
          <a:stretch/>
        </p:blipFill>
        <p:spPr>
          <a:xfrm>
            <a:off x="4857115" y="3975735"/>
            <a:ext cx="2934970" cy="2425065"/>
          </a:xfrm>
          <a:prstGeom prst="rect">
            <a:avLst/>
          </a:prstGeom>
          <a:noFill/>
          <a:ln>
            <a:noFill/>
          </a:ln>
        </p:spPr>
      </p:pic>
      <p:pic>
        <p:nvPicPr>
          <p:cNvPr id="394" name="Google Shape;394;p17"/>
          <p:cNvPicPr preferRelativeResize="0"/>
          <p:nvPr/>
        </p:nvPicPr>
        <p:blipFill rotWithShape="1">
          <a:blip r:embed="rId8">
            <a:alphaModFix/>
          </a:blip>
          <a:srcRect b="0" l="0" r="0" t="0"/>
          <a:stretch/>
        </p:blipFill>
        <p:spPr>
          <a:xfrm>
            <a:off x="8274050" y="4036695"/>
            <a:ext cx="3333115" cy="2160270"/>
          </a:xfrm>
          <a:prstGeom prst="rect">
            <a:avLst/>
          </a:prstGeom>
          <a:noFill/>
          <a:ln>
            <a:noFill/>
          </a:ln>
        </p:spPr>
      </p:pic>
      <p:sp>
        <p:nvSpPr>
          <p:cNvPr id="395" name="Google Shape;395;p17"/>
          <p:cNvSpPr txBox="1"/>
          <p:nvPr/>
        </p:nvSpPr>
        <p:spPr>
          <a:xfrm>
            <a:off x="0" y="6450965"/>
            <a:ext cx="46101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screws，disconnect air hose</a:t>
            </a:r>
            <a:endParaRPr sz="1800">
              <a:solidFill>
                <a:schemeClr val="dk1"/>
              </a:solidFill>
              <a:latin typeface="Arial"/>
              <a:ea typeface="Arial"/>
              <a:cs typeface="Arial"/>
              <a:sym typeface="Arial"/>
            </a:endParaRPr>
          </a:p>
        </p:txBody>
      </p:sp>
      <p:sp>
        <p:nvSpPr>
          <p:cNvPr id="396" name="Google Shape;396;p17"/>
          <p:cNvSpPr txBox="1"/>
          <p:nvPr/>
        </p:nvSpPr>
        <p:spPr>
          <a:xfrm>
            <a:off x="4307840" y="64509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side seat</a:t>
            </a:r>
            <a:endParaRPr sz="1800">
              <a:solidFill>
                <a:schemeClr val="dk1"/>
              </a:solidFill>
              <a:latin typeface="Arial"/>
              <a:ea typeface="Arial"/>
              <a:cs typeface="Arial"/>
              <a:sym typeface="Arial"/>
            </a:endParaRPr>
          </a:p>
        </p:txBody>
      </p:sp>
      <p:sp>
        <p:nvSpPr>
          <p:cNvPr id="397" name="Google Shape;397;p17"/>
          <p:cNvSpPr txBox="1"/>
          <p:nvPr/>
        </p:nvSpPr>
        <p:spPr>
          <a:xfrm>
            <a:off x="8030845" y="6376035"/>
            <a:ext cx="3576320" cy="3352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cover and airbag</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17"/>
          <p:cNvSpPr/>
          <p:nvPr/>
        </p:nvSpPr>
        <p:spPr>
          <a:xfrm>
            <a:off x="1270635" y="5572760"/>
            <a:ext cx="300990" cy="2635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17"/>
          <p:cNvSpPr/>
          <p:nvPr/>
        </p:nvSpPr>
        <p:spPr>
          <a:xfrm>
            <a:off x="1948815" y="5572760"/>
            <a:ext cx="326390" cy="3060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17"/>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8"/>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pic>
        <p:nvPicPr>
          <p:cNvPr id="406" name="Google Shape;406;p18"/>
          <p:cNvPicPr preferRelativeResize="0"/>
          <p:nvPr/>
        </p:nvPicPr>
        <p:blipFill rotWithShape="1">
          <a:blip r:embed="rId3">
            <a:alphaModFix/>
          </a:blip>
          <a:srcRect b="0" l="0" r="0" t="0"/>
          <a:stretch/>
        </p:blipFill>
        <p:spPr>
          <a:xfrm>
            <a:off x="118745" y="1110615"/>
            <a:ext cx="3420110" cy="2193290"/>
          </a:xfrm>
          <a:prstGeom prst="rect">
            <a:avLst/>
          </a:prstGeom>
          <a:noFill/>
          <a:ln>
            <a:noFill/>
          </a:ln>
        </p:spPr>
      </p:pic>
      <p:pic>
        <p:nvPicPr>
          <p:cNvPr id="407" name="Google Shape;407;p18"/>
          <p:cNvPicPr preferRelativeResize="0"/>
          <p:nvPr/>
        </p:nvPicPr>
        <p:blipFill rotWithShape="1">
          <a:blip r:embed="rId4">
            <a:alphaModFix/>
          </a:blip>
          <a:srcRect b="0" l="0" r="0" t="0"/>
          <a:stretch/>
        </p:blipFill>
        <p:spPr>
          <a:xfrm>
            <a:off x="3937635" y="1110615"/>
            <a:ext cx="3916680" cy="2193290"/>
          </a:xfrm>
          <a:prstGeom prst="rect">
            <a:avLst/>
          </a:prstGeom>
          <a:noFill/>
          <a:ln>
            <a:noFill/>
          </a:ln>
        </p:spPr>
      </p:pic>
      <p:pic>
        <p:nvPicPr>
          <p:cNvPr id="408" name="Google Shape;408;p18"/>
          <p:cNvPicPr preferRelativeResize="0"/>
          <p:nvPr/>
        </p:nvPicPr>
        <p:blipFill rotWithShape="1">
          <a:blip r:embed="rId5">
            <a:alphaModFix/>
          </a:blip>
          <a:srcRect b="0" l="0" r="0" t="0"/>
          <a:stretch/>
        </p:blipFill>
        <p:spPr>
          <a:xfrm>
            <a:off x="8253095" y="1154430"/>
            <a:ext cx="3646805" cy="2149475"/>
          </a:xfrm>
          <a:prstGeom prst="rect">
            <a:avLst/>
          </a:prstGeom>
          <a:noFill/>
          <a:ln>
            <a:noFill/>
          </a:ln>
        </p:spPr>
      </p:pic>
      <p:pic>
        <p:nvPicPr>
          <p:cNvPr id="409" name="Google Shape;409;p18"/>
          <p:cNvPicPr preferRelativeResize="0"/>
          <p:nvPr/>
        </p:nvPicPr>
        <p:blipFill rotWithShape="1">
          <a:blip r:embed="rId6">
            <a:alphaModFix/>
          </a:blip>
          <a:srcRect b="0" l="0" r="0" t="0"/>
          <a:stretch/>
        </p:blipFill>
        <p:spPr>
          <a:xfrm>
            <a:off x="118745" y="3891915"/>
            <a:ext cx="3420745" cy="2338705"/>
          </a:xfrm>
          <a:prstGeom prst="rect">
            <a:avLst/>
          </a:prstGeom>
          <a:noFill/>
          <a:ln>
            <a:noFill/>
          </a:ln>
        </p:spPr>
      </p:pic>
      <p:sp>
        <p:nvSpPr>
          <p:cNvPr id="410" name="Google Shape;410;p18"/>
          <p:cNvSpPr txBox="1"/>
          <p:nvPr/>
        </p:nvSpPr>
        <p:spPr>
          <a:xfrm>
            <a:off x="0" y="3303905"/>
            <a:ext cx="393763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3 screws and pry open the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18"/>
          <p:cNvSpPr txBox="1"/>
          <p:nvPr/>
        </p:nvSpPr>
        <p:spPr>
          <a:xfrm>
            <a:off x="3937635" y="341376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2.side panel decorative strip</a:t>
            </a:r>
            <a:endParaRPr sz="1800">
              <a:solidFill>
                <a:schemeClr val="dk1"/>
              </a:solidFill>
              <a:latin typeface="Arial"/>
              <a:ea typeface="Arial"/>
              <a:cs typeface="Arial"/>
              <a:sym typeface="Arial"/>
            </a:endParaRPr>
          </a:p>
        </p:txBody>
      </p:sp>
      <p:sp>
        <p:nvSpPr>
          <p:cNvPr id="412" name="Google Shape;412;p18"/>
          <p:cNvSpPr txBox="1"/>
          <p:nvPr/>
        </p:nvSpPr>
        <p:spPr>
          <a:xfrm>
            <a:off x="8129270" y="341376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3 screws and disassemble the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18"/>
          <p:cNvSpPr txBox="1"/>
          <p:nvPr/>
        </p:nvSpPr>
        <p:spPr>
          <a:xfrm>
            <a:off x="118745" y="62382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4.Side panel separation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18"/>
          <p:cNvSpPr/>
          <p:nvPr/>
        </p:nvSpPr>
        <p:spPr>
          <a:xfrm>
            <a:off x="1211580" y="2847975"/>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18"/>
          <p:cNvSpPr/>
          <p:nvPr/>
        </p:nvSpPr>
        <p:spPr>
          <a:xfrm>
            <a:off x="1443355" y="2168525"/>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18"/>
          <p:cNvSpPr/>
          <p:nvPr/>
        </p:nvSpPr>
        <p:spPr>
          <a:xfrm>
            <a:off x="1530350" y="1868170"/>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7" name="Google Shape;417;p18"/>
          <p:cNvSpPr/>
          <p:nvPr/>
        </p:nvSpPr>
        <p:spPr>
          <a:xfrm>
            <a:off x="2095500" y="159321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18"/>
          <p:cNvSpPr/>
          <p:nvPr/>
        </p:nvSpPr>
        <p:spPr>
          <a:xfrm>
            <a:off x="10315575" y="2733040"/>
            <a:ext cx="132080" cy="1511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19"/>
          <p:cNvPicPr preferRelativeResize="0"/>
          <p:nvPr/>
        </p:nvPicPr>
        <p:blipFill rotWithShape="1">
          <a:blip r:embed="rId3">
            <a:alphaModFix/>
          </a:blip>
          <a:srcRect b="0" l="0" r="0" t="0"/>
          <a:stretch/>
        </p:blipFill>
        <p:spPr>
          <a:xfrm>
            <a:off x="262890" y="957580"/>
            <a:ext cx="2975610" cy="2470785"/>
          </a:xfrm>
          <a:prstGeom prst="rect">
            <a:avLst/>
          </a:prstGeom>
          <a:noFill/>
          <a:ln>
            <a:noFill/>
          </a:ln>
        </p:spPr>
      </p:pic>
      <p:pic>
        <p:nvPicPr>
          <p:cNvPr id="424" name="Google Shape;424;p19"/>
          <p:cNvPicPr preferRelativeResize="0"/>
          <p:nvPr/>
        </p:nvPicPr>
        <p:blipFill rotWithShape="1">
          <a:blip r:embed="rId4">
            <a:alphaModFix/>
          </a:blip>
          <a:srcRect b="0" l="0" r="0" t="0"/>
          <a:stretch/>
        </p:blipFill>
        <p:spPr>
          <a:xfrm>
            <a:off x="4526280" y="957580"/>
            <a:ext cx="3296920" cy="2470785"/>
          </a:xfrm>
          <a:prstGeom prst="rect">
            <a:avLst/>
          </a:prstGeom>
          <a:noFill/>
          <a:ln>
            <a:noFill/>
          </a:ln>
        </p:spPr>
      </p:pic>
      <p:pic>
        <p:nvPicPr>
          <p:cNvPr id="425" name="Google Shape;425;p19"/>
          <p:cNvPicPr preferRelativeResize="0"/>
          <p:nvPr/>
        </p:nvPicPr>
        <p:blipFill rotWithShape="1">
          <a:blip r:embed="rId5">
            <a:alphaModFix/>
          </a:blip>
          <a:srcRect b="0" l="0" r="0" t="0"/>
          <a:stretch/>
        </p:blipFill>
        <p:spPr>
          <a:xfrm>
            <a:off x="9110345" y="958215"/>
            <a:ext cx="2762885" cy="2470150"/>
          </a:xfrm>
          <a:prstGeom prst="rect">
            <a:avLst/>
          </a:prstGeom>
          <a:noFill/>
          <a:ln>
            <a:noFill/>
          </a:ln>
        </p:spPr>
      </p:pic>
      <p:pic>
        <p:nvPicPr>
          <p:cNvPr id="426" name="Google Shape;426;p19"/>
          <p:cNvPicPr preferRelativeResize="0"/>
          <p:nvPr/>
        </p:nvPicPr>
        <p:blipFill rotWithShape="1">
          <a:blip r:embed="rId6">
            <a:alphaModFix/>
          </a:blip>
          <a:srcRect b="0" l="0" r="0" t="0"/>
          <a:stretch/>
        </p:blipFill>
        <p:spPr>
          <a:xfrm>
            <a:off x="262890" y="3942080"/>
            <a:ext cx="2975610" cy="2177415"/>
          </a:xfrm>
          <a:prstGeom prst="rect">
            <a:avLst/>
          </a:prstGeom>
          <a:noFill/>
          <a:ln>
            <a:noFill/>
          </a:ln>
        </p:spPr>
      </p:pic>
      <p:pic>
        <p:nvPicPr>
          <p:cNvPr id="427" name="Google Shape;427;p19"/>
          <p:cNvPicPr preferRelativeResize="0"/>
          <p:nvPr/>
        </p:nvPicPr>
        <p:blipFill rotWithShape="1">
          <a:blip r:embed="rId7">
            <a:alphaModFix/>
          </a:blip>
          <a:srcRect b="0" l="0" r="0" t="0"/>
          <a:stretch/>
        </p:blipFill>
        <p:spPr>
          <a:xfrm>
            <a:off x="4755515" y="3942080"/>
            <a:ext cx="2874010" cy="2177415"/>
          </a:xfrm>
          <a:prstGeom prst="rect">
            <a:avLst/>
          </a:prstGeom>
          <a:noFill/>
          <a:ln>
            <a:noFill/>
          </a:ln>
        </p:spPr>
      </p:pic>
      <p:pic>
        <p:nvPicPr>
          <p:cNvPr id="428" name="Google Shape;428;p19"/>
          <p:cNvPicPr preferRelativeResize="0"/>
          <p:nvPr/>
        </p:nvPicPr>
        <p:blipFill rotWithShape="1">
          <a:blip r:embed="rId8">
            <a:alphaModFix/>
          </a:blip>
          <a:srcRect b="0" l="0" r="0" t="0"/>
          <a:stretch/>
        </p:blipFill>
        <p:spPr>
          <a:xfrm>
            <a:off x="9113520" y="3916680"/>
            <a:ext cx="2880360" cy="2143760"/>
          </a:xfrm>
          <a:prstGeom prst="rect">
            <a:avLst/>
          </a:prstGeom>
          <a:noFill/>
          <a:ln>
            <a:noFill/>
          </a:ln>
        </p:spPr>
      </p:pic>
      <p:sp>
        <p:nvSpPr>
          <p:cNvPr id="429" name="Google Shape;429;p19"/>
          <p:cNvSpPr txBox="1"/>
          <p:nvPr/>
        </p:nvSpPr>
        <p:spPr>
          <a:xfrm>
            <a:off x="-86360" y="3352800"/>
            <a:ext cx="393700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 and pry open the horn mesh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19"/>
          <p:cNvSpPr/>
          <p:nvPr/>
        </p:nvSpPr>
        <p:spPr>
          <a:xfrm>
            <a:off x="1238885" y="1899920"/>
            <a:ext cx="403860" cy="2292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19"/>
          <p:cNvSpPr/>
          <p:nvPr/>
        </p:nvSpPr>
        <p:spPr>
          <a:xfrm>
            <a:off x="835025" y="2256155"/>
            <a:ext cx="403860" cy="2292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19"/>
          <p:cNvSpPr txBox="1"/>
          <p:nvPr/>
        </p:nvSpPr>
        <p:spPr>
          <a:xfrm>
            <a:off x="3917315" y="3428365"/>
            <a:ext cx="477647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 and dismantle the horn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19"/>
          <p:cNvSpPr txBox="1"/>
          <p:nvPr/>
        </p:nvSpPr>
        <p:spPr>
          <a:xfrm>
            <a:off x="8534400" y="34283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3.the horn</a:t>
            </a:r>
            <a:endParaRPr sz="1800">
              <a:solidFill>
                <a:schemeClr val="dk1"/>
              </a:solidFill>
              <a:latin typeface="Arial"/>
              <a:ea typeface="Arial"/>
              <a:cs typeface="Arial"/>
              <a:sym typeface="Arial"/>
            </a:endParaRPr>
          </a:p>
        </p:txBody>
      </p:sp>
      <p:sp>
        <p:nvSpPr>
          <p:cNvPr id="434" name="Google Shape;434;p19"/>
          <p:cNvSpPr txBox="1"/>
          <p:nvPr/>
        </p:nvSpPr>
        <p:spPr>
          <a:xfrm>
            <a:off x="0" y="6119495"/>
            <a:ext cx="389255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4.Disassemble the horn mesh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19"/>
          <p:cNvSpPr txBox="1"/>
          <p:nvPr/>
        </p:nvSpPr>
        <p:spPr>
          <a:xfrm>
            <a:off x="4386580" y="611949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5.Open the shoulder zipper and remove 2 screws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19"/>
          <p:cNvSpPr txBox="1"/>
          <p:nvPr/>
        </p:nvSpPr>
        <p:spPr>
          <a:xfrm>
            <a:off x="8534400" y="60604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shoulder airbag</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9"/>
          <p:cNvSpPr/>
          <p:nvPr/>
        </p:nvSpPr>
        <p:spPr>
          <a:xfrm>
            <a:off x="6327775" y="215773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8" name="Google Shape;438;p19"/>
          <p:cNvSpPr/>
          <p:nvPr/>
        </p:nvSpPr>
        <p:spPr>
          <a:xfrm>
            <a:off x="6858635" y="276225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9" name="Google Shape;439;p19"/>
          <p:cNvSpPr/>
          <p:nvPr/>
        </p:nvSpPr>
        <p:spPr>
          <a:xfrm>
            <a:off x="5815965" y="295910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 name="Google Shape;440;p19"/>
          <p:cNvSpPr/>
          <p:nvPr/>
        </p:nvSpPr>
        <p:spPr>
          <a:xfrm>
            <a:off x="6581775" y="438785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1" name="Google Shape;441;p19"/>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8030" y="609600"/>
            <a:ext cx="10875010" cy="48310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2E75B5"/>
                </a:solidFill>
                <a:latin typeface="Arial"/>
                <a:ea typeface="Arial"/>
                <a:cs typeface="Arial"/>
                <a:sym typeface="Arial"/>
              </a:rPr>
              <a:t>Table of contents</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一、Product introduction</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二、Massage chair tools and use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三、Working principle of product circuit</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四、Internal structure and disassembly</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 of massage chair</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五、Massage chair failure code</a:t>
            </a:r>
            <a:endParaRPr b="1" i="0" sz="2800" u="none" cap="none" strike="noStrike">
              <a:solidFill>
                <a:srgbClr val="2E75B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20"/>
          <p:cNvPicPr preferRelativeResize="0"/>
          <p:nvPr/>
        </p:nvPicPr>
        <p:blipFill rotWithShape="1">
          <a:blip r:embed="rId3">
            <a:alphaModFix/>
          </a:blip>
          <a:srcRect b="0" l="0" r="0" t="0"/>
          <a:stretch/>
        </p:blipFill>
        <p:spPr>
          <a:xfrm>
            <a:off x="446405" y="1033780"/>
            <a:ext cx="3006725" cy="2298700"/>
          </a:xfrm>
          <a:prstGeom prst="rect">
            <a:avLst/>
          </a:prstGeom>
          <a:noFill/>
          <a:ln>
            <a:noFill/>
          </a:ln>
        </p:spPr>
      </p:pic>
      <p:pic>
        <p:nvPicPr>
          <p:cNvPr id="447" name="Google Shape;447;p20"/>
          <p:cNvPicPr preferRelativeResize="0"/>
          <p:nvPr/>
        </p:nvPicPr>
        <p:blipFill rotWithShape="1">
          <a:blip r:embed="rId4">
            <a:alphaModFix/>
          </a:blip>
          <a:srcRect b="0" l="0" r="0" t="0"/>
          <a:stretch/>
        </p:blipFill>
        <p:spPr>
          <a:xfrm>
            <a:off x="4893310" y="1033780"/>
            <a:ext cx="2989580" cy="2299335"/>
          </a:xfrm>
          <a:prstGeom prst="rect">
            <a:avLst/>
          </a:prstGeom>
          <a:noFill/>
          <a:ln>
            <a:noFill/>
          </a:ln>
        </p:spPr>
      </p:pic>
      <p:pic>
        <p:nvPicPr>
          <p:cNvPr id="448" name="Google Shape;448;p20"/>
          <p:cNvPicPr preferRelativeResize="0"/>
          <p:nvPr/>
        </p:nvPicPr>
        <p:blipFill rotWithShape="1">
          <a:blip r:embed="rId5">
            <a:alphaModFix/>
          </a:blip>
          <a:srcRect b="0" l="0" r="0" t="0"/>
          <a:stretch/>
        </p:blipFill>
        <p:spPr>
          <a:xfrm>
            <a:off x="8853805" y="1035050"/>
            <a:ext cx="2724150" cy="2298065"/>
          </a:xfrm>
          <a:prstGeom prst="rect">
            <a:avLst/>
          </a:prstGeom>
          <a:noFill/>
          <a:ln>
            <a:noFill/>
          </a:ln>
        </p:spPr>
      </p:pic>
      <p:pic>
        <p:nvPicPr>
          <p:cNvPr id="449" name="Google Shape;449;p20"/>
          <p:cNvPicPr preferRelativeResize="0"/>
          <p:nvPr/>
        </p:nvPicPr>
        <p:blipFill rotWithShape="1">
          <a:blip r:embed="rId6">
            <a:alphaModFix/>
          </a:blip>
          <a:srcRect b="0" l="0" r="0" t="0"/>
          <a:stretch/>
        </p:blipFill>
        <p:spPr>
          <a:xfrm>
            <a:off x="353695" y="3811905"/>
            <a:ext cx="3303905" cy="2416175"/>
          </a:xfrm>
          <a:prstGeom prst="rect">
            <a:avLst/>
          </a:prstGeom>
          <a:noFill/>
          <a:ln>
            <a:noFill/>
          </a:ln>
        </p:spPr>
      </p:pic>
      <p:sp>
        <p:nvSpPr>
          <p:cNvPr id="450" name="Google Shape;450;p20"/>
          <p:cNvSpPr txBox="1"/>
          <p:nvPr/>
        </p:nvSpPr>
        <p:spPr>
          <a:xfrm>
            <a:off x="0" y="34283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5 screws</a:t>
            </a:r>
            <a:endParaRPr sz="1800">
              <a:solidFill>
                <a:schemeClr val="dk1"/>
              </a:solidFill>
              <a:latin typeface="Arial"/>
              <a:ea typeface="Arial"/>
              <a:cs typeface="Arial"/>
              <a:sym typeface="Arial"/>
            </a:endParaRPr>
          </a:p>
        </p:txBody>
      </p:sp>
      <p:sp>
        <p:nvSpPr>
          <p:cNvPr id="451" name="Google Shape;451;p20"/>
          <p:cNvSpPr/>
          <p:nvPr/>
        </p:nvSpPr>
        <p:spPr>
          <a:xfrm>
            <a:off x="892175" y="192659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2" name="Google Shape;452;p20"/>
          <p:cNvSpPr/>
          <p:nvPr/>
        </p:nvSpPr>
        <p:spPr>
          <a:xfrm>
            <a:off x="1893570" y="2672715"/>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20"/>
          <p:cNvSpPr/>
          <p:nvPr/>
        </p:nvSpPr>
        <p:spPr>
          <a:xfrm>
            <a:off x="1276350" y="258699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4" name="Google Shape;454;p20"/>
          <p:cNvSpPr/>
          <p:nvPr/>
        </p:nvSpPr>
        <p:spPr>
          <a:xfrm>
            <a:off x="711200" y="2552065"/>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5" name="Google Shape;455;p20"/>
          <p:cNvSpPr/>
          <p:nvPr/>
        </p:nvSpPr>
        <p:spPr>
          <a:xfrm>
            <a:off x="1978025" y="197104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6" name="Google Shape;456;p20"/>
          <p:cNvSpPr txBox="1"/>
          <p:nvPr/>
        </p:nvSpPr>
        <p:spPr>
          <a:xfrm>
            <a:off x="4536440" y="333248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4 screws，disconnect the terminals</a:t>
            </a:r>
            <a:endParaRPr sz="1800">
              <a:solidFill>
                <a:schemeClr val="dk1"/>
              </a:solidFill>
              <a:latin typeface="Arial"/>
              <a:ea typeface="Arial"/>
              <a:cs typeface="Arial"/>
              <a:sym typeface="Arial"/>
            </a:endParaRPr>
          </a:p>
        </p:txBody>
      </p:sp>
      <p:sp>
        <p:nvSpPr>
          <p:cNvPr id="457" name="Google Shape;457;p20"/>
          <p:cNvSpPr txBox="1"/>
          <p:nvPr/>
        </p:nvSpPr>
        <p:spPr>
          <a:xfrm>
            <a:off x="8239760" y="33324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Bluetooth PCB</a:t>
            </a:r>
            <a:endParaRPr sz="1800">
              <a:solidFill>
                <a:schemeClr val="dk1"/>
              </a:solidFill>
              <a:latin typeface="Arial"/>
              <a:ea typeface="Arial"/>
              <a:cs typeface="Arial"/>
              <a:sym typeface="Arial"/>
            </a:endParaRPr>
          </a:p>
        </p:txBody>
      </p:sp>
      <p:sp>
        <p:nvSpPr>
          <p:cNvPr id="458" name="Google Shape;458;p20"/>
          <p:cNvSpPr txBox="1"/>
          <p:nvPr/>
        </p:nvSpPr>
        <p:spPr>
          <a:xfrm>
            <a:off x="232410" y="626745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4 screws，disconnect the air hose</a:t>
            </a:r>
            <a:endParaRPr sz="1800">
              <a:solidFill>
                <a:schemeClr val="dk1"/>
              </a:solidFill>
              <a:latin typeface="Arial"/>
              <a:ea typeface="Arial"/>
              <a:cs typeface="Arial"/>
              <a:sym typeface="Arial"/>
            </a:endParaRPr>
          </a:p>
        </p:txBody>
      </p:sp>
      <p:sp>
        <p:nvSpPr>
          <p:cNvPr id="459" name="Google Shape;459;p20"/>
          <p:cNvSpPr txBox="1"/>
          <p:nvPr/>
        </p:nvSpPr>
        <p:spPr>
          <a:xfrm>
            <a:off x="4185920" y="6323965"/>
            <a:ext cx="39979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11.remove 2 screws（left side panel）</a:t>
            </a:r>
            <a:endParaRPr sz="1800">
              <a:solidFill>
                <a:schemeClr val="dk1"/>
              </a:solidFill>
              <a:latin typeface="Arial"/>
              <a:ea typeface="Arial"/>
              <a:cs typeface="Arial"/>
              <a:sym typeface="Arial"/>
            </a:endParaRPr>
          </a:p>
        </p:txBody>
      </p:sp>
      <p:pic>
        <p:nvPicPr>
          <p:cNvPr id="460" name="Google Shape;460;p20"/>
          <p:cNvPicPr preferRelativeResize="0"/>
          <p:nvPr/>
        </p:nvPicPr>
        <p:blipFill rotWithShape="1">
          <a:blip r:embed="rId7">
            <a:alphaModFix/>
          </a:blip>
          <a:srcRect b="0" l="0" r="0" t="0"/>
          <a:stretch/>
        </p:blipFill>
        <p:spPr>
          <a:xfrm>
            <a:off x="4778375" y="3891915"/>
            <a:ext cx="2635250" cy="2336165"/>
          </a:xfrm>
          <a:prstGeom prst="rect">
            <a:avLst/>
          </a:prstGeom>
          <a:noFill/>
          <a:ln>
            <a:noFill/>
          </a:ln>
        </p:spPr>
      </p:pic>
      <p:sp>
        <p:nvSpPr>
          <p:cNvPr id="461" name="Google Shape;461;p20"/>
          <p:cNvSpPr/>
          <p:nvPr/>
        </p:nvSpPr>
        <p:spPr>
          <a:xfrm>
            <a:off x="5836920" y="470027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20"/>
          <p:cNvSpPr/>
          <p:nvPr/>
        </p:nvSpPr>
        <p:spPr>
          <a:xfrm>
            <a:off x="6383020" y="482727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20"/>
          <p:cNvSpPr/>
          <p:nvPr/>
        </p:nvSpPr>
        <p:spPr>
          <a:xfrm>
            <a:off x="5603240" y="206629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4" name="Google Shape;464;p20"/>
          <p:cNvSpPr/>
          <p:nvPr/>
        </p:nvSpPr>
        <p:spPr>
          <a:xfrm>
            <a:off x="5603240" y="252222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20"/>
          <p:cNvSpPr/>
          <p:nvPr/>
        </p:nvSpPr>
        <p:spPr>
          <a:xfrm>
            <a:off x="6383020" y="2489835"/>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6" name="Google Shape;466;p20"/>
          <p:cNvSpPr/>
          <p:nvPr/>
        </p:nvSpPr>
        <p:spPr>
          <a:xfrm>
            <a:off x="6383020" y="2023745"/>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67" name="Google Shape;467;p20"/>
          <p:cNvPicPr preferRelativeResize="0"/>
          <p:nvPr/>
        </p:nvPicPr>
        <p:blipFill rotWithShape="1">
          <a:blip r:embed="rId8">
            <a:alphaModFix/>
          </a:blip>
          <a:srcRect b="0" l="0" r="0" t="0"/>
          <a:stretch/>
        </p:blipFill>
        <p:spPr>
          <a:xfrm>
            <a:off x="8837295" y="4398645"/>
            <a:ext cx="2978785" cy="1452245"/>
          </a:xfrm>
          <a:prstGeom prst="rect">
            <a:avLst/>
          </a:prstGeom>
          <a:noFill/>
          <a:ln>
            <a:noFill/>
          </a:ln>
        </p:spPr>
      </p:pic>
      <p:sp>
        <p:nvSpPr>
          <p:cNvPr id="468" name="Google Shape;468;p20"/>
          <p:cNvSpPr txBox="1"/>
          <p:nvPr/>
        </p:nvSpPr>
        <p:spPr>
          <a:xfrm>
            <a:off x="8534400" y="62280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12.remove USB charging  pcb</a:t>
            </a:r>
            <a:endParaRPr sz="1800">
              <a:solidFill>
                <a:schemeClr val="dk1"/>
              </a:solidFill>
              <a:latin typeface="Arial"/>
              <a:ea typeface="Arial"/>
              <a:cs typeface="Arial"/>
              <a:sym typeface="Arial"/>
            </a:endParaRPr>
          </a:p>
        </p:txBody>
      </p:sp>
      <p:sp>
        <p:nvSpPr>
          <p:cNvPr id="469" name="Google Shape;469;p20"/>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21"/>
          <p:cNvPicPr preferRelativeResize="0"/>
          <p:nvPr/>
        </p:nvPicPr>
        <p:blipFill rotWithShape="1">
          <a:blip r:embed="rId3">
            <a:alphaModFix/>
          </a:blip>
          <a:srcRect b="0" l="0" r="0" t="0"/>
          <a:stretch/>
        </p:blipFill>
        <p:spPr>
          <a:xfrm>
            <a:off x="118745" y="957580"/>
            <a:ext cx="3064510" cy="2296160"/>
          </a:xfrm>
          <a:prstGeom prst="rect">
            <a:avLst/>
          </a:prstGeom>
          <a:noFill/>
          <a:ln>
            <a:noFill/>
          </a:ln>
        </p:spPr>
      </p:pic>
      <p:pic>
        <p:nvPicPr>
          <p:cNvPr id="475" name="Google Shape;475;p21"/>
          <p:cNvPicPr preferRelativeResize="0"/>
          <p:nvPr/>
        </p:nvPicPr>
        <p:blipFill rotWithShape="1">
          <a:blip r:embed="rId4">
            <a:alphaModFix/>
          </a:blip>
          <a:srcRect b="0" l="0" r="0" t="0"/>
          <a:stretch/>
        </p:blipFill>
        <p:spPr>
          <a:xfrm>
            <a:off x="4057650" y="957580"/>
            <a:ext cx="3124835" cy="2296795"/>
          </a:xfrm>
          <a:prstGeom prst="rect">
            <a:avLst/>
          </a:prstGeom>
          <a:noFill/>
          <a:ln>
            <a:noFill/>
          </a:ln>
        </p:spPr>
      </p:pic>
      <p:pic>
        <p:nvPicPr>
          <p:cNvPr id="476" name="Google Shape;476;p21"/>
          <p:cNvPicPr preferRelativeResize="0"/>
          <p:nvPr/>
        </p:nvPicPr>
        <p:blipFill rotWithShape="1">
          <a:blip r:embed="rId5">
            <a:alphaModFix/>
          </a:blip>
          <a:srcRect b="0" l="0" r="0" t="0"/>
          <a:stretch/>
        </p:blipFill>
        <p:spPr>
          <a:xfrm>
            <a:off x="8004810" y="957580"/>
            <a:ext cx="3213735" cy="2296795"/>
          </a:xfrm>
          <a:prstGeom prst="rect">
            <a:avLst/>
          </a:prstGeom>
          <a:noFill/>
          <a:ln>
            <a:noFill/>
          </a:ln>
        </p:spPr>
      </p:pic>
      <p:pic>
        <p:nvPicPr>
          <p:cNvPr id="477" name="Google Shape;477;p21"/>
          <p:cNvPicPr preferRelativeResize="0"/>
          <p:nvPr/>
        </p:nvPicPr>
        <p:blipFill rotWithShape="1">
          <a:blip r:embed="rId6">
            <a:alphaModFix/>
          </a:blip>
          <a:srcRect b="0" l="0" r="0" t="0"/>
          <a:stretch/>
        </p:blipFill>
        <p:spPr>
          <a:xfrm>
            <a:off x="118745" y="3738245"/>
            <a:ext cx="3064510" cy="2620645"/>
          </a:xfrm>
          <a:prstGeom prst="rect">
            <a:avLst/>
          </a:prstGeom>
          <a:noFill/>
          <a:ln>
            <a:noFill/>
          </a:ln>
        </p:spPr>
      </p:pic>
      <p:sp>
        <p:nvSpPr>
          <p:cNvPr id="478" name="Google Shape;478;p21"/>
          <p:cNvSpPr txBox="1"/>
          <p:nvPr/>
        </p:nvSpPr>
        <p:spPr>
          <a:xfrm>
            <a:off x="0" y="325374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479" name="Google Shape;479;p21"/>
          <p:cNvSpPr txBox="1"/>
          <p:nvPr/>
        </p:nvSpPr>
        <p:spPr>
          <a:xfrm>
            <a:off x="3766185" y="325437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arm cover</a:t>
            </a:r>
            <a:endParaRPr sz="1800">
              <a:solidFill>
                <a:schemeClr val="dk1"/>
              </a:solidFill>
              <a:latin typeface="Arial"/>
              <a:ea typeface="Arial"/>
              <a:cs typeface="Arial"/>
              <a:sym typeface="Arial"/>
            </a:endParaRPr>
          </a:p>
        </p:txBody>
      </p:sp>
      <p:sp>
        <p:nvSpPr>
          <p:cNvPr id="480" name="Google Shape;480;p21"/>
          <p:cNvSpPr txBox="1"/>
          <p:nvPr/>
        </p:nvSpPr>
        <p:spPr>
          <a:xfrm>
            <a:off x="7861935" y="32537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2 screws，disconnect the air hose</a:t>
            </a:r>
            <a:endParaRPr sz="1800">
              <a:solidFill>
                <a:schemeClr val="dk1"/>
              </a:solidFill>
              <a:latin typeface="Arial"/>
              <a:ea typeface="Arial"/>
              <a:cs typeface="Arial"/>
              <a:sym typeface="Arial"/>
            </a:endParaRPr>
          </a:p>
        </p:txBody>
      </p:sp>
      <p:sp>
        <p:nvSpPr>
          <p:cNvPr id="481" name="Google Shape;481;p21"/>
          <p:cNvSpPr txBox="1"/>
          <p:nvPr/>
        </p:nvSpPr>
        <p:spPr>
          <a:xfrm>
            <a:off x="0" y="63588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air bag</a:t>
            </a:r>
            <a:endParaRPr sz="1800">
              <a:solidFill>
                <a:schemeClr val="dk1"/>
              </a:solidFill>
              <a:latin typeface="Arial"/>
              <a:ea typeface="Arial"/>
              <a:cs typeface="Arial"/>
              <a:sym typeface="Arial"/>
            </a:endParaRPr>
          </a:p>
        </p:txBody>
      </p:sp>
      <p:sp>
        <p:nvSpPr>
          <p:cNvPr id="482" name="Google Shape;482;p21"/>
          <p:cNvSpPr txBox="1"/>
          <p:nvPr/>
        </p:nvSpPr>
        <p:spPr>
          <a:xfrm>
            <a:off x="3904615" y="635825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the screw</a:t>
            </a:r>
            <a:endParaRPr sz="1800">
              <a:solidFill>
                <a:schemeClr val="dk1"/>
              </a:solidFill>
              <a:latin typeface="Arial"/>
              <a:ea typeface="Arial"/>
              <a:cs typeface="Arial"/>
              <a:sym typeface="Arial"/>
            </a:endParaRPr>
          </a:p>
        </p:txBody>
      </p:sp>
      <p:pic>
        <p:nvPicPr>
          <p:cNvPr id="483" name="Google Shape;483;p21"/>
          <p:cNvPicPr preferRelativeResize="0"/>
          <p:nvPr/>
        </p:nvPicPr>
        <p:blipFill rotWithShape="1">
          <a:blip r:embed="rId7">
            <a:alphaModFix/>
          </a:blip>
          <a:srcRect b="0" l="0" r="0" t="0"/>
          <a:stretch/>
        </p:blipFill>
        <p:spPr>
          <a:xfrm>
            <a:off x="3797935" y="3782060"/>
            <a:ext cx="3606165" cy="2416810"/>
          </a:xfrm>
          <a:prstGeom prst="rect">
            <a:avLst/>
          </a:prstGeom>
          <a:noFill/>
          <a:ln>
            <a:noFill/>
          </a:ln>
        </p:spPr>
      </p:pic>
      <p:pic>
        <p:nvPicPr>
          <p:cNvPr id="484" name="Google Shape;484;p21"/>
          <p:cNvPicPr preferRelativeResize="0"/>
          <p:nvPr/>
        </p:nvPicPr>
        <p:blipFill rotWithShape="1">
          <a:blip r:embed="rId8">
            <a:alphaModFix/>
          </a:blip>
          <a:srcRect b="0" l="0" r="0" t="0"/>
          <a:stretch/>
        </p:blipFill>
        <p:spPr>
          <a:xfrm>
            <a:off x="8390255" y="3794760"/>
            <a:ext cx="2442845" cy="2404110"/>
          </a:xfrm>
          <a:prstGeom prst="rect">
            <a:avLst/>
          </a:prstGeom>
          <a:noFill/>
          <a:ln>
            <a:noFill/>
          </a:ln>
        </p:spPr>
      </p:pic>
      <p:sp>
        <p:nvSpPr>
          <p:cNvPr id="485" name="Google Shape;485;p21"/>
          <p:cNvSpPr txBox="1"/>
          <p:nvPr/>
        </p:nvSpPr>
        <p:spPr>
          <a:xfrm>
            <a:off x="7809230" y="621220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remote control holder</a:t>
            </a:r>
            <a:endParaRPr sz="1800">
              <a:solidFill>
                <a:schemeClr val="dk1"/>
              </a:solidFill>
              <a:latin typeface="Arial"/>
              <a:ea typeface="Arial"/>
              <a:cs typeface="Arial"/>
              <a:sym typeface="Arial"/>
            </a:endParaRPr>
          </a:p>
        </p:txBody>
      </p:sp>
      <p:sp>
        <p:nvSpPr>
          <p:cNvPr id="486" name="Google Shape;486;p21"/>
          <p:cNvSpPr/>
          <p:nvPr/>
        </p:nvSpPr>
        <p:spPr>
          <a:xfrm>
            <a:off x="5539105" y="5288280"/>
            <a:ext cx="614045" cy="3949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7" name="Google Shape;487;p21"/>
          <p:cNvSpPr/>
          <p:nvPr/>
        </p:nvSpPr>
        <p:spPr>
          <a:xfrm>
            <a:off x="10005060" y="1689100"/>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8" name="Google Shape;488;p21"/>
          <p:cNvSpPr/>
          <p:nvPr/>
        </p:nvSpPr>
        <p:spPr>
          <a:xfrm>
            <a:off x="10558780" y="1689100"/>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21"/>
          <p:cNvSpPr/>
          <p:nvPr/>
        </p:nvSpPr>
        <p:spPr>
          <a:xfrm>
            <a:off x="1342390" y="2320925"/>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0" name="Google Shape;490;p21"/>
          <p:cNvSpPr txBox="1"/>
          <p:nvPr/>
        </p:nvSpPr>
        <p:spPr>
          <a:xfrm>
            <a:off x="118745" y="33845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22"/>
          <p:cNvPicPr preferRelativeResize="0"/>
          <p:nvPr/>
        </p:nvPicPr>
        <p:blipFill rotWithShape="1">
          <a:blip r:embed="rId3">
            <a:alphaModFix/>
          </a:blip>
          <a:srcRect b="0" l="0" r="0" t="0"/>
          <a:stretch/>
        </p:blipFill>
        <p:spPr>
          <a:xfrm>
            <a:off x="4542155" y="854710"/>
            <a:ext cx="4215130" cy="2575560"/>
          </a:xfrm>
          <a:prstGeom prst="rect">
            <a:avLst/>
          </a:prstGeom>
          <a:noFill/>
          <a:ln>
            <a:noFill/>
          </a:ln>
        </p:spPr>
      </p:pic>
      <p:pic>
        <p:nvPicPr>
          <p:cNvPr id="496" name="Google Shape;496;p22"/>
          <p:cNvPicPr preferRelativeResize="0"/>
          <p:nvPr/>
        </p:nvPicPr>
        <p:blipFill rotWithShape="1">
          <a:blip r:embed="rId4">
            <a:alphaModFix/>
          </a:blip>
          <a:srcRect b="0" l="0" r="0" t="0"/>
          <a:stretch/>
        </p:blipFill>
        <p:spPr>
          <a:xfrm>
            <a:off x="9230995" y="831850"/>
            <a:ext cx="2606675" cy="2580640"/>
          </a:xfrm>
          <a:prstGeom prst="rect">
            <a:avLst/>
          </a:prstGeom>
          <a:noFill/>
          <a:ln>
            <a:noFill/>
          </a:ln>
        </p:spPr>
      </p:pic>
      <p:pic>
        <p:nvPicPr>
          <p:cNvPr id="497" name="Google Shape;497;p22"/>
          <p:cNvPicPr preferRelativeResize="0"/>
          <p:nvPr/>
        </p:nvPicPr>
        <p:blipFill rotWithShape="1">
          <a:blip r:embed="rId5">
            <a:alphaModFix/>
          </a:blip>
          <a:srcRect b="0" l="0" r="0" t="0"/>
          <a:stretch/>
        </p:blipFill>
        <p:spPr>
          <a:xfrm>
            <a:off x="577850" y="3881755"/>
            <a:ext cx="3571875" cy="2574925"/>
          </a:xfrm>
          <a:prstGeom prst="rect">
            <a:avLst/>
          </a:prstGeom>
          <a:noFill/>
          <a:ln>
            <a:noFill/>
          </a:ln>
        </p:spPr>
      </p:pic>
      <p:pic>
        <p:nvPicPr>
          <p:cNvPr id="498" name="Google Shape;498;p22"/>
          <p:cNvPicPr preferRelativeResize="0"/>
          <p:nvPr/>
        </p:nvPicPr>
        <p:blipFill rotWithShape="1">
          <a:blip r:embed="rId6">
            <a:alphaModFix/>
          </a:blip>
          <a:srcRect b="0" l="0" r="0" t="0"/>
          <a:stretch/>
        </p:blipFill>
        <p:spPr>
          <a:xfrm>
            <a:off x="454660" y="957580"/>
            <a:ext cx="3817620" cy="2209800"/>
          </a:xfrm>
          <a:prstGeom prst="rect">
            <a:avLst/>
          </a:prstGeom>
          <a:noFill/>
          <a:ln>
            <a:noFill/>
          </a:ln>
        </p:spPr>
      </p:pic>
      <p:sp>
        <p:nvSpPr>
          <p:cNvPr id="499" name="Google Shape;499;p22"/>
          <p:cNvSpPr/>
          <p:nvPr/>
        </p:nvSpPr>
        <p:spPr>
          <a:xfrm>
            <a:off x="577850" y="155892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0" name="Google Shape;500;p22"/>
          <p:cNvSpPr/>
          <p:nvPr/>
        </p:nvSpPr>
        <p:spPr>
          <a:xfrm>
            <a:off x="3265170" y="200088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1" name="Google Shape;501;p22"/>
          <p:cNvSpPr/>
          <p:nvPr/>
        </p:nvSpPr>
        <p:spPr>
          <a:xfrm>
            <a:off x="2244090" y="169608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p22"/>
          <p:cNvSpPr/>
          <p:nvPr/>
        </p:nvSpPr>
        <p:spPr>
          <a:xfrm>
            <a:off x="2208530" y="205549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3" name="Google Shape;503;p22"/>
          <p:cNvSpPr txBox="1"/>
          <p:nvPr/>
        </p:nvSpPr>
        <p:spPr>
          <a:xfrm>
            <a:off x="573405" y="34740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a:t>
            </a:r>
            <a:endParaRPr sz="1800">
              <a:solidFill>
                <a:schemeClr val="dk1"/>
              </a:solidFill>
              <a:latin typeface="Arial"/>
              <a:ea typeface="Arial"/>
              <a:cs typeface="Arial"/>
              <a:sym typeface="Arial"/>
            </a:endParaRPr>
          </a:p>
        </p:txBody>
      </p:sp>
      <p:sp>
        <p:nvSpPr>
          <p:cNvPr id="504" name="Google Shape;504;p22"/>
          <p:cNvSpPr txBox="1"/>
          <p:nvPr/>
        </p:nvSpPr>
        <p:spPr>
          <a:xfrm>
            <a:off x="4650740" y="34740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cover</a:t>
            </a:r>
            <a:endParaRPr sz="1800">
              <a:solidFill>
                <a:schemeClr val="dk1"/>
              </a:solidFill>
              <a:latin typeface="Arial"/>
              <a:ea typeface="Arial"/>
              <a:cs typeface="Arial"/>
              <a:sym typeface="Arial"/>
            </a:endParaRPr>
          </a:p>
        </p:txBody>
      </p:sp>
      <p:sp>
        <p:nvSpPr>
          <p:cNvPr id="505" name="Google Shape;505;p22"/>
          <p:cNvSpPr txBox="1"/>
          <p:nvPr/>
        </p:nvSpPr>
        <p:spPr>
          <a:xfrm>
            <a:off x="8534400" y="343027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USB socket decoration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22"/>
          <p:cNvSpPr txBox="1"/>
          <p:nvPr/>
        </p:nvSpPr>
        <p:spPr>
          <a:xfrm>
            <a:off x="118745" y="33845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23"/>
          <p:cNvPicPr preferRelativeResize="0"/>
          <p:nvPr/>
        </p:nvPicPr>
        <p:blipFill rotWithShape="1">
          <a:blip r:embed="rId3">
            <a:alphaModFix/>
          </a:blip>
          <a:srcRect b="0" l="0" r="0" t="0"/>
          <a:stretch/>
        </p:blipFill>
        <p:spPr>
          <a:xfrm>
            <a:off x="750570" y="561975"/>
            <a:ext cx="4839970" cy="2806700"/>
          </a:xfrm>
          <a:prstGeom prst="rect">
            <a:avLst/>
          </a:prstGeom>
          <a:noFill/>
          <a:ln>
            <a:noFill/>
          </a:ln>
        </p:spPr>
      </p:pic>
      <p:pic>
        <p:nvPicPr>
          <p:cNvPr id="512" name="Google Shape;512;p23"/>
          <p:cNvPicPr preferRelativeResize="0"/>
          <p:nvPr/>
        </p:nvPicPr>
        <p:blipFill rotWithShape="1">
          <a:blip r:embed="rId4">
            <a:alphaModFix/>
          </a:blip>
          <a:srcRect b="0" l="0" r="0" t="0"/>
          <a:stretch/>
        </p:blipFill>
        <p:spPr>
          <a:xfrm>
            <a:off x="6202045" y="561975"/>
            <a:ext cx="5089525" cy="2806700"/>
          </a:xfrm>
          <a:prstGeom prst="rect">
            <a:avLst/>
          </a:prstGeom>
          <a:noFill/>
          <a:ln>
            <a:noFill/>
          </a:ln>
        </p:spPr>
      </p:pic>
      <p:pic>
        <p:nvPicPr>
          <p:cNvPr id="513" name="Google Shape;513;p23"/>
          <p:cNvPicPr preferRelativeResize="0"/>
          <p:nvPr/>
        </p:nvPicPr>
        <p:blipFill rotWithShape="1">
          <a:blip r:embed="rId5">
            <a:alphaModFix/>
          </a:blip>
          <a:srcRect b="0" l="0" r="0" t="0"/>
          <a:stretch/>
        </p:blipFill>
        <p:spPr>
          <a:xfrm>
            <a:off x="503555" y="3878580"/>
            <a:ext cx="3365500" cy="2487295"/>
          </a:xfrm>
          <a:prstGeom prst="rect">
            <a:avLst/>
          </a:prstGeom>
          <a:noFill/>
          <a:ln>
            <a:noFill/>
          </a:ln>
        </p:spPr>
      </p:pic>
      <p:pic>
        <p:nvPicPr>
          <p:cNvPr id="514" name="Google Shape;514;p23"/>
          <p:cNvPicPr preferRelativeResize="0"/>
          <p:nvPr/>
        </p:nvPicPr>
        <p:blipFill rotWithShape="1">
          <a:blip r:embed="rId6">
            <a:alphaModFix/>
          </a:blip>
          <a:srcRect b="0" l="0" r="0" t="0"/>
          <a:stretch/>
        </p:blipFill>
        <p:spPr>
          <a:xfrm>
            <a:off x="4126865" y="3865880"/>
            <a:ext cx="3589020" cy="2499995"/>
          </a:xfrm>
          <a:prstGeom prst="rect">
            <a:avLst/>
          </a:prstGeom>
          <a:noFill/>
          <a:ln>
            <a:noFill/>
          </a:ln>
        </p:spPr>
      </p:pic>
      <p:pic>
        <p:nvPicPr>
          <p:cNvPr id="515" name="Google Shape;515;p23"/>
          <p:cNvPicPr preferRelativeResize="0"/>
          <p:nvPr/>
        </p:nvPicPr>
        <p:blipFill rotWithShape="1">
          <a:blip r:embed="rId7">
            <a:alphaModFix/>
          </a:blip>
          <a:srcRect b="0" l="0" r="0" t="0"/>
          <a:stretch/>
        </p:blipFill>
        <p:spPr>
          <a:xfrm>
            <a:off x="8117205" y="3878580"/>
            <a:ext cx="3603625" cy="2486660"/>
          </a:xfrm>
          <a:prstGeom prst="rect">
            <a:avLst/>
          </a:prstGeom>
          <a:noFill/>
          <a:ln>
            <a:noFill/>
          </a:ln>
        </p:spPr>
      </p:pic>
      <p:sp>
        <p:nvSpPr>
          <p:cNvPr id="516" name="Google Shape;516;p23"/>
          <p:cNvSpPr txBox="1"/>
          <p:nvPr/>
        </p:nvSpPr>
        <p:spPr>
          <a:xfrm>
            <a:off x="1045210" y="34328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7 screws</a:t>
            </a:r>
            <a:endParaRPr sz="1800">
              <a:solidFill>
                <a:schemeClr val="dk1"/>
              </a:solidFill>
              <a:latin typeface="Arial"/>
              <a:ea typeface="Arial"/>
              <a:cs typeface="Arial"/>
              <a:sym typeface="Arial"/>
            </a:endParaRPr>
          </a:p>
        </p:txBody>
      </p:sp>
      <p:sp>
        <p:nvSpPr>
          <p:cNvPr id="517" name="Google Shape;517;p23"/>
          <p:cNvSpPr txBox="1"/>
          <p:nvPr/>
        </p:nvSpPr>
        <p:spPr>
          <a:xfrm>
            <a:off x="7185660" y="343344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5.Pry open the armrest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23"/>
          <p:cNvSpPr txBox="1"/>
          <p:nvPr/>
        </p:nvSpPr>
        <p:spPr>
          <a:xfrm>
            <a:off x="118110" y="6379845"/>
            <a:ext cx="400939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wireless charging unit</a:t>
            </a:r>
            <a:endParaRPr sz="1800">
              <a:solidFill>
                <a:schemeClr val="dk1"/>
              </a:solidFill>
              <a:latin typeface="Arial"/>
              <a:ea typeface="Arial"/>
              <a:cs typeface="Arial"/>
              <a:sym typeface="Arial"/>
            </a:endParaRPr>
          </a:p>
        </p:txBody>
      </p:sp>
      <p:sp>
        <p:nvSpPr>
          <p:cNvPr id="519" name="Google Shape;519;p23"/>
          <p:cNvSpPr txBox="1"/>
          <p:nvPr/>
        </p:nvSpPr>
        <p:spPr>
          <a:xfrm>
            <a:off x="4127500" y="6430645"/>
            <a:ext cx="417703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USB socket assembly</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23"/>
          <p:cNvSpPr txBox="1"/>
          <p:nvPr/>
        </p:nvSpPr>
        <p:spPr>
          <a:xfrm>
            <a:off x="118745" y="19367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24"/>
          <p:cNvPicPr preferRelativeResize="0"/>
          <p:nvPr/>
        </p:nvPicPr>
        <p:blipFill rotWithShape="1">
          <a:blip r:embed="rId3">
            <a:alphaModFix/>
          </a:blip>
          <a:srcRect b="0" l="0" r="0" t="0"/>
          <a:stretch/>
        </p:blipFill>
        <p:spPr>
          <a:xfrm>
            <a:off x="603885" y="899795"/>
            <a:ext cx="5842000" cy="1326515"/>
          </a:xfrm>
          <a:prstGeom prst="rect">
            <a:avLst/>
          </a:prstGeom>
          <a:noFill/>
          <a:ln>
            <a:noFill/>
          </a:ln>
        </p:spPr>
      </p:pic>
      <p:pic>
        <p:nvPicPr>
          <p:cNvPr id="526" name="Google Shape;526;p24"/>
          <p:cNvPicPr preferRelativeResize="0"/>
          <p:nvPr/>
        </p:nvPicPr>
        <p:blipFill rotWithShape="1">
          <a:blip r:embed="rId4">
            <a:alphaModFix/>
          </a:blip>
          <a:srcRect b="0" l="0" r="0" t="0"/>
          <a:stretch/>
        </p:blipFill>
        <p:spPr>
          <a:xfrm>
            <a:off x="7096760" y="899795"/>
            <a:ext cx="3940810" cy="1560830"/>
          </a:xfrm>
          <a:prstGeom prst="rect">
            <a:avLst/>
          </a:prstGeom>
          <a:noFill/>
          <a:ln>
            <a:noFill/>
          </a:ln>
        </p:spPr>
      </p:pic>
      <p:pic>
        <p:nvPicPr>
          <p:cNvPr id="527" name="Google Shape;527;p24"/>
          <p:cNvPicPr preferRelativeResize="0"/>
          <p:nvPr/>
        </p:nvPicPr>
        <p:blipFill rotWithShape="1">
          <a:blip r:embed="rId5">
            <a:alphaModFix/>
          </a:blip>
          <a:srcRect b="0" l="0" r="0" t="0"/>
          <a:stretch/>
        </p:blipFill>
        <p:spPr>
          <a:xfrm>
            <a:off x="470535" y="3533775"/>
            <a:ext cx="5975350" cy="1733550"/>
          </a:xfrm>
          <a:prstGeom prst="rect">
            <a:avLst/>
          </a:prstGeom>
          <a:noFill/>
          <a:ln>
            <a:noFill/>
          </a:ln>
        </p:spPr>
      </p:pic>
      <p:pic>
        <p:nvPicPr>
          <p:cNvPr id="528" name="Google Shape;528;p24"/>
          <p:cNvPicPr preferRelativeResize="0"/>
          <p:nvPr/>
        </p:nvPicPr>
        <p:blipFill rotWithShape="1">
          <a:blip r:embed="rId6">
            <a:alphaModFix/>
          </a:blip>
          <a:srcRect b="0" l="0" r="0" t="0"/>
          <a:stretch/>
        </p:blipFill>
        <p:spPr>
          <a:xfrm>
            <a:off x="6967220" y="3533775"/>
            <a:ext cx="4199890" cy="1941830"/>
          </a:xfrm>
          <a:prstGeom prst="rect">
            <a:avLst/>
          </a:prstGeom>
          <a:noFill/>
          <a:ln>
            <a:noFill/>
          </a:ln>
        </p:spPr>
      </p:pic>
      <p:sp>
        <p:nvSpPr>
          <p:cNvPr id="529" name="Google Shape;529;p24"/>
          <p:cNvSpPr txBox="1"/>
          <p:nvPr/>
        </p:nvSpPr>
        <p:spPr>
          <a:xfrm>
            <a:off x="1433830" y="24669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1.Side panel controller with upper cover component</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24"/>
          <p:cNvSpPr txBox="1"/>
          <p:nvPr/>
        </p:nvSpPr>
        <p:spPr>
          <a:xfrm>
            <a:off x="7279005" y="24669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 and pry open the upper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24"/>
          <p:cNvSpPr txBox="1"/>
          <p:nvPr/>
        </p:nvSpPr>
        <p:spPr>
          <a:xfrm>
            <a:off x="1736725" y="554609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5 screws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24"/>
          <p:cNvSpPr txBox="1"/>
          <p:nvPr/>
        </p:nvSpPr>
        <p:spPr>
          <a:xfrm>
            <a:off x="7174865" y="554609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4.Side panel controller and armrest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24"/>
          <p:cNvSpPr txBox="1"/>
          <p:nvPr/>
        </p:nvSpPr>
        <p:spPr>
          <a:xfrm>
            <a:off x="118745" y="19367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5"/>
          <p:cNvSpPr txBox="1"/>
          <p:nvPr/>
        </p:nvSpPr>
        <p:spPr>
          <a:xfrm>
            <a:off x="118745" y="120015"/>
            <a:ext cx="90081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9、disassembly of the upper gear box：</a:t>
            </a:r>
            <a:endParaRPr b="1" sz="1800">
              <a:solidFill>
                <a:schemeClr val="dk1"/>
              </a:solidFill>
              <a:latin typeface="Arial"/>
              <a:ea typeface="Arial"/>
              <a:cs typeface="Arial"/>
              <a:sym typeface="Arial"/>
            </a:endParaRPr>
          </a:p>
        </p:txBody>
      </p:sp>
      <p:pic>
        <p:nvPicPr>
          <p:cNvPr id="539" name="Google Shape;539;p25"/>
          <p:cNvPicPr preferRelativeResize="0"/>
          <p:nvPr/>
        </p:nvPicPr>
        <p:blipFill rotWithShape="1">
          <a:blip r:embed="rId3">
            <a:alphaModFix/>
          </a:blip>
          <a:srcRect b="0" l="0" r="0" t="0"/>
          <a:stretch/>
        </p:blipFill>
        <p:spPr>
          <a:xfrm>
            <a:off x="118745" y="488315"/>
            <a:ext cx="2982595" cy="2200275"/>
          </a:xfrm>
          <a:prstGeom prst="rect">
            <a:avLst/>
          </a:prstGeom>
          <a:noFill/>
          <a:ln>
            <a:noFill/>
          </a:ln>
        </p:spPr>
      </p:pic>
      <p:pic>
        <p:nvPicPr>
          <p:cNvPr id="540" name="Google Shape;540;p25"/>
          <p:cNvPicPr preferRelativeResize="0"/>
          <p:nvPr/>
        </p:nvPicPr>
        <p:blipFill rotWithShape="1">
          <a:blip r:embed="rId4">
            <a:alphaModFix/>
          </a:blip>
          <a:srcRect b="0" l="0" r="0" t="0"/>
          <a:stretch/>
        </p:blipFill>
        <p:spPr>
          <a:xfrm>
            <a:off x="4653915" y="603885"/>
            <a:ext cx="2884170" cy="2209800"/>
          </a:xfrm>
          <a:prstGeom prst="rect">
            <a:avLst/>
          </a:prstGeom>
          <a:noFill/>
          <a:ln>
            <a:noFill/>
          </a:ln>
        </p:spPr>
      </p:pic>
      <p:pic>
        <p:nvPicPr>
          <p:cNvPr id="541" name="Google Shape;541;p25"/>
          <p:cNvPicPr preferRelativeResize="0"/>
          <p:nvPr/>
        </p:nvPicPr>
        <p:blipFill rotWithShape="1">
          <a:blip r:embed="rId5">
            <a:alphaModFix/>
          </a:blip>
          <a:srcRect b="0" l="0" r="0" t="0"/>
          <a:stretch/>
        </p:blipFill>
        <p:spPr>
          <a:xfrm>
            <a:off x="9410700" y="488315"/>
            <a:ext cx="2315210" cy="2325370"/>
          </a:xfrm>
          <a:prstGeom prst="rect">
            <a:avLst/>
          </a:prstGeom>
          <a:noFill/>
          <a:ln>
            <a:noFill/>
          </a:ln>
        </p:spPr>
      </p:pic>
      <p:pic>
        <p:nvPicPr>
          <p:cNvPr id="542" name="Google Shape;542;p25"/>
          <p:cNvPicPr preferRelativeResize="0"/>
          <p:nvPr/>
        </p:nvPicPr>
        <p:blipFill rotWithShape="1">
          <a:blip r:embed="rId6">
            <a:alphaModFix/>
          </a:blip>
          <a:srcRect b="0" l="0" r="0" t="0"/>
          <a:stretch/>
        </p:blipFill>
        <p:spPr>
          <a:xfrm>
            <a:off x="419735" y="3054985"/>
            <a:ext cx="2381250" cy="2785745"/>
          </a:xfrm>
          <a:prstGeom prst="rect">
            <a:avLst/>
          </a:prstGeom>
          <a:noFill/>
          <a:ln>
            <a:noFill/>
          </a:ln>
        </p:spPr>
      </p:pic>
      <p:pic>
        <p:nvPicPr>
          <p:cNvPr id="543" name="Google Shape;543;p25"/>
          <p:cNvPicPr preferRelativeResize="0"/>
          <p:nvPr/>
        </p:nvPicPr>
        <p:blipFill rotWithShape="1">
          <a:blip r:embed="rId7">
            <a:alphaModFix/>
          </a:blip>
          <a:srcRect b="0" l="0" r="0" t="0"/>
          <a:stretch/>
        </p:blipFill>
        <p:spPr>
          <a:xfrm>
            <a:off x="4609465" y="3496945"/>
            <a:ext cx="2928620" cy="1901825"/>
          </a:xfrm>
          <a:prstGeom prst="rect">
            <a:avLst/>
          </a:prstGeom>
          <a:noFill/>
          <a:ln>
            <a:noFill/>
          </a:ln>
        </p:spPr>
      </p:pic>
      <p:sp>
        <p:nvSpPr>
          <p:cNvPr id="544" name="Google Shape;544;p25"/>
          <p:cNvSpPr txBox="1"/>
          <p:nvPr/>
        </p:nvSpPr>
        <p:spPr>
          <a:xfrm>
            <a:off x="0" y="26866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screws，cut cable tie</a:t>
            </a:r>
            <a:endParaRPr sz="1800">
              <a:solidFill>
                <a:schemeClr val="dk1"/>
              </a:solidFill>
              <a:latin typeface="Arial"/>
              <a:ea typeface="Arial"/>
              <a:cs typeface="Arial"/>
              <a:sym typeface="Arial"/>
            </a:endParaRPr>
          </a:p>
        </p:txBody>
      </p:sp>
      <p:sp>
        <p:nvSpPr>
          <p:cNvPr id="545" name="Google Shape;545;p25"/>
          <p:cNvSpPr txBox="1"/>
          <p:nvPr/>
        </p:nvSpPr>
        <p:spPr>
          <a:xfrm>
            <a:off x="4167505" y="281368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ground screw and unplug the terminals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25"/>
          <p:cNvSpPr txBox="1"/>
          <p:nvPr/>
        </p:nvSpPr>
        <p:spPr>
          <a:xfrm>
            <a:off x="8684260" y="281368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screws that fixing backrest cable</a:t>
            </a:r>
            <a:endParaRPr sz="1800">
              <a:solidFill>
                <a:schemeClr val="dk1"/>
              </a:solidFill>
              <a:latin typeface="Arial"/>
              <a:ea typeface="Arial"/>
              <a:cs typeface="Arial"/>
              <a:sym typeface="Arial"/>
            </a:endParaRPr>
          </a:p>
        </p:txBody>
      </p:sp>
      <p:sp>
        <p:nvSpPr>
          <p:cNvPr id="547" name="Google Shape;547;p25"/>
          <p:cNvSpPr txBox="1"/>
          <p:nvPr/>
        </p:nvSpPr>
        <p:spPr>
          <a:xfrm>
            <a:off x="-78105" y="584073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4.cut the cable tie，disconnect the terminals</a:t>
            </a:r>
            <a:endParaRPr sz="1800">
              <a:solidFill>
                <a:schemeClr val="dk1"/>
              </a:solidFill>
              <a:latin typeface="Arial"/>
              <a:ea typeface="Arial"/>
              <a:cs typeface="Arial"/>
              <a:sym typeface="Arial"/>
            </a:endParaRPr>
          </a:p>
        </p:txBody>
      </p:sp>
      <p:sp>
        <p:nvSpPr>
          <p:cNvPr id="548" name="Google Shape;548;p25"/>
          <p:cNvSpPr txBox="1"/>
          <p:nvPr/>
        </p:nvSpPr>
        <p:spPr>
          <a:xfrm>
            <a:off x="4167505" y="584073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backrest cable</a:t>
            </a:r>
            <a:endParaRPr sz="1800">
              <a:solidFill>
                <a:schemeClr val="dk1"/>
              </a:solidFill>
              <a:latin typeface="Arial"/>
              <a:ea typeface="Arial"/>
              <a:cs typeface="Arial"/>
              <a:sym typeface="Arial"/>
            </a:endParaRPr>
          </a:p>
        </p:txBody>
      </p:sp>
      <p:sp>
        <p:nvSpPr>
          <p:cNvPr id="549" name="Google Shape;549;p25"/>
          <p:cNvSpPr/>
          <p:nvPr/>
        </p:nvSpPr>
        <p:spPr>
          <a:xfrm>
            <a:off x="1198245" y="90614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0" name="Google Shape;550;p25"/>
          <p:cNvSpPr/>
          <p:nvPr/>
        </p:nvSpPr>
        <p:spPr>
          <a:xfrm>
            <a:off x="768350" y="205930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1" name="Google Shape;551;p25"/>
          <p:cNvSpPr/>
          <p:nvPr/>
        </p:nvSpPr>
        <p:spPr>
          <a:xfrm>
            <a:off x="1922145" y="199009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Google Shape;552;p25"/>
          <p:cNvSpPr/>
          <p:nvPr/>
        </p:nvSpPr>
        <p:spPr>
          <a:xfrm>
            <a:off x="5460365" y="111633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3" name="Google Shape;553;p25"/>
          <p:cNvSpPr/>
          <p:nvPr/>
        </p:nvSpPr>
        <p:spPr>
          <a:xfrm>
            <a:off x="6675120" y="107569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4" name="Google Shape;554;p25"/>
          <p:cNvSpPr/>
          <p:nvPr/>
        </p:nvSpPr>
        <p:spPr>
          <a:xfrm>
            <a:off x="5311140" y="77787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25"/>
          <p:cNvSpPr/>
          <p:nvPr/>
        </p:nvSpPr>
        <p:spPr>
          <a:xfrm>
            <a:off x="10001885" y="201485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6" name="Google Shape;556;p25"/>
          <p:cNvSpPr/>
          <p:nvPr/>
        </p:nvSpPr>
        <p:spPr>
          <a:xfrm>
            <a:off x="817245" y="3797935"/>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7" name="Google Shape;557;p25"/>
          <p:cNvSpPr/>
          <p:nvPr/>
        </p:nvSpPr>
        <p:spPr>
          <a:xfrm>
            <a:off x="629920" y="3054985"/>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8" name="Google Shape;558;p25"/>
          <p:cNvSpPr/>
          <p:nvPr/>
        </p:nvSpPr>
        <p:spPr>
          <a:xfrm>
            <a:off x="839470" y="4410710"/>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9" name="Google Shape;559;p25"/>
          <p:cNvSpPr/>
          <p:nvPr/>
        </p:nvSpPr>
        <p:spPr>
          <a:xfrm>
            <a:off x="1408430" y="5066030"/>
            <a:ext cx="476250" cy="32829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0" name="Google Shape;560;p25"/>
          <p:cNvSpPr/>
          <p:nvPr/>
        </p:nvSpPr>
        <p:spPr>
          <a:xfrm>
            <a:off x="817245" y="111633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26"/>
          <p:cNvPicPr preferRelativeResize="0"/>
          <p:nvPr/>
        </p:nvPicPr>
        <p:blipFill rotWithShape="1">
          <a:blip r:embed="rId3">
            <a:alphaModFix/>
          </a:blip>
          <a:srcRect b="0" l="0" r="0" t="0"/>
          <a:stretch/>
        </p:blipFill>
        <p:spPr>
          <a:xfrm>
            <a:off x="224790" y="586105"/>
            <a:ext cx="3191510" cy="2321560"/>
          </a:xfrm>
          <a:prstGeom prst="rect">
            <a:avLst/>
          </a:prstGeom>
          <a:noFill/>
          <a:ln>
            <a:noFill/>
          </a:ln>
        </p:spPr>
      </p:pic>
      <p:pic>
        <p:nvPicPr>
          <p:cNvPr id="566" name="Google Shape;566;p26"/>
          <p:cNvPicPr preferRelativeResize="0"/>
          <p:nvPr/>
        </p:nvPicPr>
        <p:blipFill rotWithShape="1">
          <a:blip r:embed="rId4">
            <a:alphaModFix/>
          </a:blip>
          <a:srcRect b="0" l="0" r="0" t="0"/>
          <a:stretch/>
        </p:blipFill>
        <p:spPr>
          <a:xfrm>
            <a:off x="4635500" y="586740"/>
            <a:ext cx="2921635" cy="2389505"/>
          </a:xfrm>
          <a:prstGeom prst="rect">
            <a:avLst/>
          </a:prstGeom>
          <a:noFill/>
          <a:ln>
            <a:noFill/>
          </a:ln>
        </p:spPr>
      </p:pic>
      <p:pic>
        <p:nvPicPr>
          <p:cNvPr id="567" name="Google Shape;567;p26"/>
          <p:cNvPicPr preferRelativeResize="0"/>
          <p:nvPr/>
        </p:nvPicPr>
        <p:blipFill rotWithShape="1">
          <a:blip r:embed="rId5">
            <a:alphaModFix/>
          </a:blip>
          <a:srcRect b="0" l="0" r="0" t="0"/>
          <a:stretch/>
        </p:blipFill>
        <p:spPr>
          <a:xfrm>
            <a:off x="8973820" y="586105"/>
            <a:ext cx="3136900" cy="2389505"/>
          </a:xfrm>
          <a:prstGeom prst="rect">
            <a:avLst/>
          </a:prstGeom>
          <a:noFill/>
          <a:ln>
            <a:noFill/>
          </a:ln>
        </p:spPr>
      </p:pic>
      <p:pic>
        <p:nvPicPr>
          <p:cNvPr id="568" name="Google Shape;568;p26"/>
          <p:cNvPicPr preferRelativeResize="0"/>
          <p:nvPr/>
        </p:nvPicPr>
        <p:blipFill rotWithShape="1">
          <a:blip r:embed="rId6">
            <a:alphaModFix/>
          </a:blip>
          <a:srcRect b="0" l="0" r="0" t="0"/>
          <a:stretch/>
        </p:blipFill>
        <p:spPr>
          <a:xfrm>
            <a:off x="158115" y="3572510"/>
            <a:ext cx="3191510" cy="2289810"/>
          </a:xfrm>
          <a:prstGeom prst="rect">
            <a:avLst/>
          </a:prstGeom>
          <a:noFill/>
          <a:ln>
            <a:noFill/>
          </a:ln>
        </p:spPr>
      </p:pic>
      <p:pic>
        <p:nvPicPr>
          <p:cNvPr id="569" name="Google Shape;569;p26"/>
          <p:cNvPicPr preferRelativeResize="0"/>
          <p:nvPr/>
        </p:nvPicPr>
        <p:blipFill rotWithShape="1">
          <a:blip r:embed="rId7">
            <a:alphaModFix/>
          </a:blip>
          <a:srcRect b="0" l="0" r="0" t="0"/>
          <a:stretch/>
        </p:blipFill>
        <p:spPr>
          <a:xfrm>
            <a:off x="4635500" y="3572510"/>
            <a:ext cx="3052445" cy="2289810"/>
          </a:xfrm>
          <a:prstGeom prst="rect">
            <a:avLst/>
          </a:prstGeom>
          <a:noFill/>
          <a:ln>
            <a:noFill/>
          </a:ln>
        </p:spPr>
      </p:pic>
      <p:pic>
        <p:nvPicPr>
          <p:cNvPr id="570" name="Google Shape;570;p26"/>
          <p:cNvPicPr preferRelativeResize="0"/>
          <p:nvPr/>
        </p:nvPicPr>
        <p:blipFill rotWithShape="1">
          <a:blip r:embed="rId8">
            <a:alphaModFix/>
          </a:blip>
          <a:srcRect b="0" l="0" r="0" t="0"/>
          <a:stretch/>
        </p:blipFill>
        <p:spPr>
          <a:xfrm>
            <a:off x="8973820" y="3572510"/>
            <a:ext cx="3025775" cy="2289810"/>
          </a:xfrm>
          <a:prstGeom prst="rect">
            <a:avLst/>
          </a:prstGeom>
          <a:noFill/>
          <a:ln>
            <a:noFill/>
          </a:ln>
        </p:spPr>
      </p:pic>
      <p:sp>
        <p:nvSpPr>
          <p:cNvPr id="571" name="Google Shape;571;p26"/>
          <p:cNvSpPr txBox="1"/>
          <p:nvPr/>
        </p:nvSpPr>
        <p:spPr>
          <a:xfrm>
            <a:off x="0" y="2907665"/>
            <a:ext cx="356235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screws，cut the cable tie</a:t>
            </a:r>
            <a:endParaRPr sz="1800">
              <a:solidFill>
                <a:schemeClr val="dk1"/>
              </a:solidFill>
              <a:latin typeface="Arial"/>
              <a:ea typeface="Arial"/>
              <a:cs typeface="Arial"/>
              <a:sym typeface="Arial"/>
            </a:endParaRPr>
          </a:p>
        </p:txBody>
      </p:sp>
      <p:sp>
        <p:nvSpPr>
          <p:cNvPr id="572" name="Google Shape;572;p26"/>
          <p:cNvSpPr/>
          <p:nvPr/>
        </p:nvSpPr>
        <p:spPr>
          <a:xfrm>
            <a:off x="882650" y="131318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3" name="Google Shape;573;p26"/>
          <p:cNvSpPr/>
          <p:nvPr/>
        </p:nvSpPr>
        <p:spPr>
          <a:xfrm>
            <a:off x="882650" y="237934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4" name="Google Shape;574;p26"/>
          <p:cNvSpPr/>
          <p:nvPr/>
        </p:nvSpPr>
        <p:spPr>
          <a:xfrm>
            <a:off x="2141220" y="227266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5" name="Google Shape;575;p26"/>
          <p:cNvSpPr txBox="1"/>
          <p:nvPr/>
        </p:nvSpPr>
        <p:spPr>
          <a:xfrm>
            <a:off x="4027170" y="2927350"/>
            <a:ext cx="413766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2.screwdriver rotates the rolling motor, and the gear box moves downwards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26"/>
          <p:cNvSpPr/>
          <p:nvPr/>
        </p:nvSpPr>
        <p:spPr>
          <a:xfrm>
            <a:off x="5230495" y="1554480"/>
            <a:ext cx="332740" cy="3213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7" name="Google Shape;577;p26"/>
          <p:cNvSpPr/>
          <p:nvPr/>
        </p:nvSpPr>
        <p:spPr>
          <a:xfrm>
            <a:off x="5357495" y="890270"/>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8" name="Google Shape;578;p26"/>
          <p:cNvSpPr/>
          <p:nvPr/>
        </p:nvSpPr>
        <p:spPr>
          <a:xfrm>
            <a:off x="5454650" y="1169670"/>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9" name="Google Shape;579;p26"/>
          <p:cNvSpPr/>
          <p:nvPr/>
        </p:nvSpPr>
        <p:spPr>
          <a:xfrm>
            <a:off x="6800850" y="1193165"/>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0" name="Google Shape;580;p26"/>
          <p:cNvSpPr/>
          <p:nvPr/>
        </p:nvSpPr>
        <p:spPr>
          <a:xfrm>
            <a:off x="5922010" y="1244600"/>
            <a:ext cx="488950" cy="742950"/>
          </a:xfrm>
          <a:prstGeom prst="down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1" name="Google Shape;581;p26"/>
          <p:cNvSpPr/>
          <p:nvPr/>
        </p:nvSpPr>
        <p:spPr>
          <a:xfrm>
            <a:off x="3723005" y="610870"/>
            <a:ext cx="1424305" cy="702310"/>
          </a:xfrm>
          <a:prstGeom prst="wedgeRectCallout">
            <a:avLst>
              <a:gd fmla="val 55394" name="adj1"/>
              <a:gd fmla="val 101084" name="adj2"/>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用一字螺丝刀旋转电机</a:t>
            </a:r>
            <a:endParaRPr sz="1800">
              <a:solidFill>
                <a:schemeClr val="lt1"/>
              </a:solidFill>
              <a:latin typeface="Arial"/>
              <a:ea typeface="Arial"/>
              <a:cs typeface="Arial"/>
              <a:sym typeface="Arial"/>
            </a:endParaRPr>
          </a:p>
        </p:txBody>
      </p:sp>
      <p:sp>
        <p:nvSpPr>
          <p:cNvPr id="582" name="Google Shape;582;p26"/>
          <p:cNvSpPr txBox="1"/>
          <p:nvPr/>
        </p:nvSpPr>
        <p:spPr>
          <a:xfrm>
            <a:off x="9137015" y="2976245"/>
            <a:ext cx="27000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baffles on both sides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26"/>
          <p:cNvSpPr/>
          <p:nvPr/>
        </p:nvSpPr>
        <p:spPr>
          <a:xfrm>
            <a:off x="11584305" y="1109345"/>
            <a:ext cx="440055" cy="66421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26"/>
          <p:cNvSpPr/>
          <p:nvPr/>
        </p:nvSpPr>
        <p:spPr>
          <a:xfrm>
            <a:off x="9075420" y="1099185"/>
            <a:ext cx="440055" cy="66421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26"/>
          <p:cNvSpPr/>
          <p:nvPr/>
        </p:nvSpPr>
        <p:spPr>
          <a:xfrm>
            <a:off x="955675" y="4911090"/>
            <a:ext cx="332740" cy="3213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6" name="Google Shape;586;p26"/>
          <p:cNvSpPr txBox="1"/>
          <p:nvPr/>
        </p:nvSpPr>
        <p:spPr>
          <a:xfrm>
            <a:off x="-51435" y="5862320"/>
            <a:ext cx="413766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4.screwdriver rotates the rolling motor, and the gear box moves upwards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26"/>
          <p:cNvSpPr/>
          <p:nvPr/>
        </p:nvSpPr>
        <p:spPr>
          <a:xfrm>
            <a:off x="1625600" y="4578985"/>
            <a:ext cx="431800" cy="863600"/>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26"/>
          <p:cNvSpPr txBox="1"/>
          <p:nvPr/>
        </p:nvSpPr>
        <p:spPr>
          <a:xfrm>
            <a:off x="4213225" y="5862320"/>
            <a:ext cx="41376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upper gear box</a:t>
            </a:r>
            <a:endParaRPr sz="1800">
              <a:solidFill>
                <a:schemeClr val="dk1"/>
              </a:solidFill>
              <a:latin typeface="Arial"/>
              <a:ea typeface="Arial"/>
              <a:cs typeface="Arial"/>
              <a:sym typeface="Arial"/>
            </a:endParaRPr>
          </a:p>
        </p:txBody>
      </p:sp>
      <p:sp>
        <p:nvSpPr>
          <p:cNvPr id="589" name="Google Shape;589;p26"/>
          <p:cNvSpPr txBox="1"/>
          <p:nvPr/>
        </p:nvSpPr>
        <p:spPr>
          <a:xfrm>
            <a:off x="9301480" y="5862320"/>
            <a:ext cx="237045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6.upper gear box unit</a:t>
            </a:r>
            <a:endParaRPr sz="1800">
              <a:solidFill>
                <a:schemeClr val="dk1"/>
              </a:solidFill>
              <a:latin typeface="Arial"/>
              <a:ea typeface="Arial"/>
              <a:cs typeface="Arial"/>
              <a:sym typeface="Arial"/>
            </a:endParaRPr>
          </a:p>
        </p:txBody>
      </p:sp>
      <p:sp>
        <p:nvSpPr>
          <p:cNvPr id="590" name="Google Shape;590;p26"/>
          <p:cNvSpPr txBox="1"/>
          <p:nvPr/>
        </p:nvSpPr>
        <p:spPr>
          <a:xfrm>
            <a:off x="118745" y="120015"/>
            <a:ext cx="90081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9、disassembly of the upper gear box：</a:t>
            </a:r>
            <a:endParaRPr b="1"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7"/>
          <p:cNvSpPr txBox="1"/>
          <p:nvPr/>
        </p:nvSpPr>
        <p:spPr>
          <a:xfrm>
            <a:off x="118745" y="120015"/>
            <a:ext cx="95427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11、disassembly of the lower gear box：</a:t>
            </a:r>
            <a:endParaRPr b="1" sz="1800">
              <a:solidFill>
                <a:schemeClr val="dk1"/>
              </a:solidFill>
              <a:latin typeface="Arial"/>
              <a:ea typeface="Arial"/>
              <a:cs typeface="Arial"/>
              <a:sym typeface="Arial"/>
            </a:endParaRPr>
          </a:p>
        </p:txBody>
      </p:sp>
      <p:pic>
        <p:nvPicPr>
          <p:cNvPr id="596" name="Google Shape;596;p27"/>
          <p:cNvPicPr preferRelativeResize="0"/>
          <p:nvPr/>
        </p:nvPicPr>
        <p:blipFill rotWithShape="1">
          <a:blip r:embed="rId3">
            <a:alphaModFix/>
          </a:blip>
          <a:srcRect b="0" l="0" r="0" t="0"/>
          <a:stretch/>
        </p:blipFill>
        <p:spPr>
          <a:xfrm>
            <a:off x="196850" y="488315"/>
            <a:ext cx="3474085" cy="2667000"/>
          </a:xfrm>
          <a:prstGeom prst="rect">
            <a:avLst/>
          </a:prstGeom>
          <a:noFill/>
          <a:ln>
            <a:noFill/>
          </a:ln>
        </p:spPr>
      </p:pic>
      <p:pic>
        <p:nvPicPr>
          <p:cNvPr id="597" name="Google Shape;597;p27"/>
          <p:cNvPicPr preferRelativeResize="0"/>
          <p:nvPr/>
        </p:nvPicPr>
        <p:blipFill rotWithShape="1">
          <a:blip r:embed="rId4">
            <a:alphaModFix/>
          </a:blip>
          <a:srcRect b="0" l="0" r="0" t="0"/>
          <a:stretch/>
        </p:blipFill>
        <p:spPr>
          <a:xfrm>
            <a:off x="4264660" y="488950"/>
            <a:ext cx="3615055" cy="2666365"/>
          </a:xfrm>
          <a:prstGeom prst="rect">
            <a:avLst/>
          </a:prstGeom>
          <a:noFill/>
          <a:ln>
            <a:noFill/>
          </a:ln>
        </p:spPr>
      </p:pic>
      <p:pic>
        <p:nvPicPr>
          <p:cNvPr id="598" name="Google Shape;598;p27"/>
          <p:cNvPicPr preferRelativeResize="0"/>
          <p:nvPr/>
        </p:nvPicPr>
        <p:blipFill rotWithShape="1">
          <a:blip r:embed="rId5">
            <a:alphaModFix/>
          </a:blip>
          <a:srcRect b="0" l="0" r="0" t="0"/>
          <a:stretch/>
        </p:blipFill>
        <p:spPr>
          <a:xfrm>
            <a:off x="8468995" y="488950"/>
            <a:ext cx="3498215" cy="2665730"/>
          </a:xfrm>
          <a:prstGeom prst="rect">
            <a:avLst/>
          </a:prstGeom>
          <a:noFill/>
          <a:ln>
            <a:noFill/>
          </a:ln>
        </p:spPr>
      </p:pic>
      <p:pic>
        <p:nvPicPr>
          <p:cNvPr id="599" name="Google Shape;599;p27"/>
          <p:cNvPicPr preferRelativeResize="0"/>
          <p:nvPr/>
        </p:nvPicPr>
        <p:blipFill rotWithShape="1">
          <a:blip r:embed="rId6">
            <a:alphaModFix/>
          </a:blip>
          <a:srcRect b="0" l="0" r="0" t="0"/>
          <a:stretch/>
        </p:blipFill>
        <p:spPr>
          <a:xfrm>
            <a:off x="196850" y="3683000"/>
            <a:ext cx="3474085" cy="2576195"/>
          </a:xfrm>
          <a:prstGeom prst="rect">
            <a:avLst/>
          </a:prstGeom>
          <a:noFill/>
          <a:ln>
            <a:noFill/>
          </a:ln>
        </p:spPr>
      </p:pic>
      <p:pic>
        <p:nvPicPr>
          <p:cNvPr id="600" name="Google Shape;600;p27"/>
          <p:cNvPicPr preferRelativeResize="0"/>
          <p:nvPr/>
        </p:nvPicPr>
        <p:blipFill rotWithShape="1">
          <a:blip r:embed="rId7">
            <a:alphaModFix/>
          </a:blip>
          <a:srcRect b="0" l="0" r="0" t="0"/>
          <a:stretch/>
        </p:blipFill>
        <p:spPr>
          <a:xfrm>
            <a:off x="4413885" y="3682365"/>
            <a:ext cx="3223260" cy="2576830"/>
          </a:xfrm>
          <a:prstGeom prst="rect">
            <a:avLst/>
          </a:prstGeom>
          <a:noFill/>
          <a:ln>
            <a:noFill/>
          </a:ln>
        </p:spPr>
      </p:pic>
      <p:pic>
        <p:nvPicPr>
          <p:cNvPr id="601" name="Google Shape;601;p27"/>
          <p:cNvPicPr preferRelativeResize="0"/>
          <p:nvPr/>
        </p:nvPicPr>
        <p:blipFill rotWithShape="1">
          <a:blip r:embed="rId8">
            <a:alphaModFix/>
          </a:blip>
          <a:srcRect b="0" l="0" r="0" t="0"/>
          <a:stretch/>
        </p:blipFill>
        <p:spPr>
          <a:xfrm>
            <a:off x="8380095" y="3799840"/>
            <a:ext cx="3441065" cy="2164715"/>
          </a:xfrm>
          <a:prstGeom prst="rect">
            <a:avLst/>
          </a:prstGeom>
          <a:noFill/>
          <a:ln>
            <a:noFill/>
          </a:ln>
        </p:spPr>
      </p:pic>
      <p:sp>
        <p:nvSpPr>
          <p:cNvPr id="602" name="Google Shape;602;p27"/>
          <p:cNvSpPr txBox="1"/>
          <p:nvPr/>
        </p:nvSpPr>
        <p:spPr>
          <a:xfrm>
            <a:off x="0" y="305117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1.cut cable tie，disconnect the air hose and terminals</a:t>
            </a:r>
            <a:endParaRPr sz="1800">
              <a:solidFill>
                <a:schemeClr val="dk1"/>
              </a:solidFill>
              <a:latin typeface="Arial"/>
              <a:ea typeface="Arial"/>
              <a:cs typeface="Arial"/>
              <a:sym typeface="Arial"/>
            </a:endParaRPr>
          </a:p>
        </p:txBody>
      </p:sp>
      <p:sp>
        <p:nvSpPr>
          <p:cNvPr id="603" name="Google Shape;603;p27"/>
          <p:cNvSpPr txBox="1"/>
          <p:nvPr/>
        </p:nvSpPr>
        <p:spPr>
          <a:xfrm>
            <a:off x="4060825" y="30511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2.Separate the back cable terminal and air hose</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27"/>
          <p:cNvSpPr txBox="1"/>
          <p:nvPr/>
        </p:nvSpPr>
        <p:spPr>
          <a:xfrm>
            <a:off x="7637145" y="3154680"/>
            <a:ext cx="45542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3.Unplug the red terminal, connect 24V/DC externally, and move the gear box up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5" name="Google Shape;605;p27"/>
          <p:cNvSpPr txBox="1"/>
          <p:nvPr/>
        </p:nvSpPr>
        <p:spPr>
          <a:xfrm>
            <a:off x="-178435" y="6204585"/>
            <a:ext cx="524891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4.Cut the cable  ties, unplug the air hose and terminals. Remove the grounding screw</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27"/>
          <p:cNvSpPr txBox="1"/>
          <p:nvPr/>
        </p:nvSpPr>
        <p:spPr>
          <a:xfrm>
            <a:off x="4761865" y="6259195"/>
            <a:ext cx="287528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5.Separate the backrest cable</a:t>
            </a:r>
            <a:endParaRPr sz="1800">
              <a:solidFill>
                <a:schemeClr val="dk1"/>
              </a:solidFill>
              <a:latin typeface="Arial"/>
              <a:ea typeface="Arial"/>
              <a:cs typeface="Arial"/>
              <a:sym typeface="Arial"/>
            </a:endParaRPr>
          </a:p>
        </p:txBody>
      </p:sp>
      <p:sp>
        <p:nvSpPr>
          <p:cNvPr id="607" name="Google Shape;607;p27"/>
          <p:cNvSpPr txBox="1"/>
          <p:nvPr/>
        </p:nvSpPr>
        <p:spPr>
          <a:xfrm>
            <a:off x="8726170" y="6180455"/>
            <a:ext cx="28752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6.lower gearbox unit</a:t>
            </a:r>
            <a:endParaRPr sz="1800">
              <a:solidFill>
                <a:schemeClr val="dk1"/>
              </a:solidFill>
              <a:latin typeface="Arial"/>
              <a:ea typeface="Arial"/>
              <a:cs typeface="Arial"/>
              <a:sym typeface="Arial"/>
            </a:endParaRPr>
          </a:p>
        </p:txBody>
      </p:sp>
      <p:sp>
        <p:nvSpPr>
          <p:cNvPr id="608" name="Google Shape;608;p27"/>
          <p:cNvSpPr/>
          <p:nvPr/>
        </p:nvSpPr>
        <p:spPr>
          <a:xfrm>
            <a:off x="2079625" y="2357755"/>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9" name="Google Shape;609;p27"/>
          <p:cNvSpPr/>
          <p:nvPr/>
        </p:nvSpPr>
        <p:spPr>
          <a:xfrm>
            <a:off x="590550" y="1983105"/>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0" name="Google Shape;610;p27"/>
          <p:cNvSpPr/>
          <p:nvPr/>
        </p:nvSpPr>
        <p:spPr>
          <a:xfrm>
            <a:off x="9110980" y="1744980"/>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1" name="Google Shape;611;p27"/>
          <p:cNvSpPr/>
          <p:nvPr/>
        </p:nvSpPr>
        <p:spPr>
          <a:xfrm>
            <a:off x="905510" y="4961890"/>
            <a:ext cx="567690" cy="4064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2" name="Google Shape;612;p27"/>
          <p:cNvSpPr/>
          <p:nvPr/>
        </p:nvSpPr>
        <p:spPr>
          <a:xfrm>
            <a:off x="653415" y="5455920"/>
            <a:ext cx="213995" cy="28130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8"/>
          <p:cNvSpPr txBox="1"/>
          <p:nvPr/>
        </p:nvSpPr>
        <p:spPr>
          <a:xfrm>
            <a:off x="118745" y="120015"/>
            <a:ext cx="812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main PCB box：</a:t>
            </a:r>
            <a:endParaRPr b="1" sz="1800">
              <a:solidFill>
                <a:schemeClr val="dk1"/>
              </a:solidFill>
              <a:latin typeface="Arial"/>
              <a:ea typeface="Arial"/>
              <a:cs typeface="Arial"/>
              <a:sym typeface="Arial"/>
            </a:endParaRPr>
          </a:p>
        </p:txBody>
      </p:sp>
      <p:pic>
        <p:nvPicPr>
          <p:cNvPr id="618" name="Google Shape;618;p28"/>
          <p:cNvPicPr preferRelativeResize="0"/>
          <p:nvPr/>
        </p:nvPicPr>
        <p:blipFill rotWithShape="1">
          <a:blip r:embed="rId3">
            <a:alphaModFix/>
          </a:blip>
          <a:srcRect b="0" l="0" r="0" t="0"/>
          <a:stretch/>
        </p:blipFill>
        <p:spPr>
          <a:xfrm>
            <a:off x="4568825" y="488315"/>
            <a:ext cx="3253740" cy="2206625"/>
          </a:xfrm>
          <a:prstGeom prst="rect">
            <a:avLst/>
          </a:prstGeom>
          <a:noFill/>
          <a:ln>
            <a:noFill/>
          </a:ln>
        </p:spPr>
      </p:pic>
      <p:pic>
        <p:nvPicPr>
          <p:cNvPr id="619" name="Google Shape;619;p28"/>
          <p:cNvPicPr preferRelativeResize="0"/>
          <p:nvPr/>
        </p:nvPicPr>
        <p:blipFill rotWithShape="1">
          <a:blip r:embed="rId4">
            <a:alphaModFix/>
          </a:blip>
          <a:srcRect b="0" l="0" r="0" t="0"/>
          <a:stretch/>
        </p:blipFill>
        <p:spPr>
          <a:xfrm>
            <a:off x="324485" y="488315"/>
            <a:ext cx="3093720" cy="2219960"/>
          </a:xfrm>
          <a:prstGeom prst="rect">
            <a:avLst/>
          </a:prstGeom>
          <a:noFill/>
          <a:ln>
            <a:noFill/>
          </a:ln>
        </p:spPr>
      </p:pic>
      <p:pic>
        <p:nvPicPr>
          <p:cNvPr id="620" name="Google Shape;620;p28"/>
          <p:cNvPicPr preferRelativeResize="0"/>
          <p:nvPr/>
        </p:nvPicPr>
        <p:blipFill rotWithShape="1">
          <a:blip r:embed="rId5">
            <a:alphaModFix/>
          </a:blip>
          <a:srcRect b="0" l="0" r="0" t="0"/>
          <a:stretch/>
        </p:blipFill>
        <p:spPr>
          <a:xfrm>
            <a:off x="8973820" y="488315"/>
            <a:ext cx="2974975" cy="2219960"/>
          </a:xfrm>
          <a:prstGeom prst="rect">
            <a:avLst/>
          </a:prstGeom>
          <a:noFill/>
          <a:ln>
            <a:noFill/>
          </a:ln>
        </p:spPr>
      </p:pic>
      <p:pic>
        <p:nvPicPr>
          <p:cNvPr id="621" name="Google Shape;621;p28"/>
          <p:cNvPicPr preferRelativeResize="0"/>
          <p:nvPr/>
        </p:nvPicPr>
        <p:blipFill rotWithShape="1">
          <a:blip r:embed="rId6">
            <a:alphaModFix/>
          </a:blip>
          <a:srcRect b="0" l="0" r="0" t="0"/>
          <a:stretch/>
        </p:blipFill>
        <p:spPr>
          <a:xfrm>
            <a:off x="324485" y="3776980"/>
            <a:ext cx="3093720" cy="2279015"/>
          </a:xfrm>
          <a:prstGeom prst="rect">
            <a:avLst/>
          </a:prstGeom>
          <a:noFill/>
          <a:ln>
            <a:noFill/>
          </a:ln>
        </p:spPr>
      </p:pic>
      <p:pic>
        <p:nvPicPr>
          <p:cNvPr id="622" name="Google Shape;622;p28"/>
          <p:cNvPicPr preferRelativeResize="0"/>
          <p:nvPr/>
        </p:nvPicPr>
        <p:blipFill rotWithShape="1">
          <a:blip r:embed="rId7">
            <a:alphaModFix/>
          </a:blip>
          <a:srcRect b="0" l="0" r="0" t="0"/>
          <a:stretch/>
        </p:blipFill>
        <p:spPr>
          <a:xfrm>
            <a:off x="4568825" y="3776980"/>
            <a:ext cx="3217545" cy="2279015"/>
          </a:xfrm>
          <a:prstGeom prst="rect">
            <a:avLst/>
          </a:prstGeom>
          <a:noFill/>
          <a:ln>
            <a:noFill/>
          </a:ln>
        </p:spPr>
      </p:pic>
      <p:sp>
        <p:nvSpPr>
          <p:cNvPr id="623" name="Google Shape;623;p28"/>
          <p:cNvSpPr txBox="1"/>
          <p:nvPr/>
        </p:nvSpPr>
        <p:spPr>
          <a:xfrm>
            <a:off x="118745" y="278701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the cloth cover pin from the center box</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28"/>
          <p:cNvSpPr txBox="1"/>
          <p:nvPr/>
        </p:nvSpPr>
        <p:spPr>
          <a:xfrm>
            <a:off x="4407535" y="27870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a:t>
            </a:r>
            <a:endParaRPr sz="1800">
              <a:solidFill>
                <a:schemeClr val="dk1"/>
              </a:solidFill>
              <a:latin typeface="Arial"/>
              <a:ea typeface="Arial"/>
              <a:cs typeface="Arial"/>
              <a:sym typeface="Arial"/>
            </a:endParaRPr>
          </a:p>
        </p:txBody>
      </p:sp>
      <p:sp>
        <p:nvSpPr>
          <p:cNvPr id="625" name="Google Shape;625;p28"/>
          <p:cNvSpPr txBox="1"/>
          <p:nvPr/>
        </p:nvSpPr>
        <p:spPr>
          <a:xfrm>
            <a:off x="8534400" y="27870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3.disconnect the terminal</a:t>
            </a:r>
            <a:endParaRPr sz="1800">
              <a:solidFill>
                <a:schemeClr val="dk1"/>
              </a:solidFill>
              <a:latin typeface="Arial"/>
              <a:ea typeface="Arial"/>
              <a:cs typeface="Arial"/>
              <a:sym typeface="Arial"/>
            </a:endParaRPr>
          </a:p>
        </p:txBody>
      </p:sp>
      <p:sp>
        <p:nvSpPr>
          <p:cNvPr id="626" name="Google Shape;626;p28"/>
          <p:cNvSpPr txBox="1"/>
          <p:nvPr/>
        </p:nvSpPr>
        <p:spPr>
          <a:xfrm>
            <a:off x="118745" y="6055995"/>
            <a:ext cx="392557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the main PCB box cover</a:t>
            </a:r>
            <a:endParaRPr sz="1800">
              <a:solidFill>
                <a:schemeClr val="dk1"/>
              </a:solidFill>
              <a:latin typeface="Arial"/>
              <a:ea typeface="Arial"/>
              <a:cs typeface="Arial"/>
              <a:sym typeface="Arial"/>
            </a:endParaRPr>
          </a:p>
        </p:txBody>
      </p:sp>
      <p:sp>
        <p:nvSpPr>
          <p:cNvPr id="627" name="Google Shape;627;p28"/>
          <p:cNvSpPr/>
          <p:nvPr/>
        </p:nvSpPr>
        <p:spPr>
          <a:xfrm>
            <a:off x="1075055" y="1037590"/>
            <a:ext cx="185420" cy="1739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8" name="Google Shape;628;p28"/>
          <p:cNvSpPr/>
          <p:nvPr/>
        </p:nvSpPr>
        <p:spPr>
          <a:xfrm>
            <a:off x="1409700" y="1118870"/>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9" name="Google Shape;629;p28"/>
          <p:cNvSpPr/>
          <p:nvPr/>
        </p:nvSpPr>
        <p:spPr>
          <a:xfrm>
            <a:off x="2279650" y="114617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0" name="Google Shape;630;p28"/>
          <p:cNvSpPr/>
          <p:nvPr/>
        </p:nvSpPr>
        <p:spPr>
          <a:xfrm>
            <a:off x="1811020" y="116522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1" name="Google Shape;631;p28"/>
          <p:cNvSpPr/>
          <p:nvPr/>
        </p:nvSpPr>
        <p:spPr>
          <a:xfrm>
            <a:off x="2713355" y="107505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28"/>
          <p:cNvSpPr/>
          <p:nvPr/>
        </p:nvSpPr>
        <p:spPr>
          <a:xfrm>
            <a:off x="6000115" y="175196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3" name="Google Shape;633;p28"/>
          <p:cNvSpPr/>
          <p:nvPr/>
        </p:nvSpPr>
        <p:spPr>
          <a:xfrm>
            <a:off x="7298055" y="184340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4" name="Google Shape;634;p28"/>
          <p:cNvSpPr/>
          <p:nvPr/>
        </p:nvSpPr>
        <p:spPr>
          <a:xfrm>
            <a:off x="4702175" y="186753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5" name="Google Shape;635;p28"/>
          <p:cNvSpPr/>
          <p:nvPr/>
        </p:nvSpPr>
        <p:spPr>
          <a:xfrm>
            <a:off x="11238865" y="128206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29"/>
          <p:cNvPicPr preferRelativeResize="0"/>
          <p:nvPr/>
        </p:nvPicPr>
        <p:blipFill rotWithShape="1">
          <a:blip r:embed="rId3">
            <a:alphaModFix/>
          </a:blip>
          <a:srcRect b="0" l="0" r="0" t="0"/>
          <a:stretch/>
        </p:blipFill>
        <p:spPr>
          <a:xfrm>
            <a:off x="4158615" y="504190"/>
            <a:ext cx="3541395" cy="2606675"/>
          </a:xfrm>
          <a:prstGeom prst="rect">
            <a:avLst/>
          </a:prstGeom>
          <a:noFill/>
          <a:ln>
            <a:noFill/>
          </a:ln>
        </p:spPr>
      </p:pic>
      <p:pic>
        <p:nvPicPr>
          <p:cNvPr id="641" name="Google Shape;641;p29"/>
          <p:cNvPicPr preferRelativeResize="0"/>
          <p:nvPr/>
        </p:nvPicPr>
        <p:blipFill rotWithShape="1">
          <a:blip r:embed="rId4">
            <a:alphaModFix/>
          </a:blip>
          <a:srcRect b="0" l="0" r="0" t="0"/>
          <a:stretch/>
        </p:blipFill>
        <p:spPr>
          <a:xfrm>
            <a:off x="380365" y="488315"/>
            <a:ext cx="2499360" cy="2739390"/>
          </a:xfrm>
          <a:prstGeom prst="rect">
            <a:avLst/>
          </a:prstGeom>
          <a:noFill/>
          <a:ln>
            <a:noFill/>
          </a:ln>
        </p:spPr>
      </p:pic>
      <p:pic>
        <p:nvPicPr>
          <p:cNvPr id="642" name="Google Shape;642;p29"/>
          <p:cNvPicPr preferRelativeResize="0"/>
          <p:nvPr/>
        </p:nvPicPr>
        <p:blipFill rotWithShape="1">
          <a:blip r:embed="rId5">
            <a:alphaModFix/>
          </a:blip>
          <a:srcRect b="0" l="0" r="0" t="0"/>
          <a:stretch/>
        </p:blipFill>
        <p:spPr>
          <a:xfrm>
            <a:off x="380365" y="3877945"/>
            <a:ext cx="3002915" cy="2197735"/>
          </a:xfrm>
          <a:prstGeom prst="rect">
            <a:avLst/>
          </a:prstGeom>
          <a:noFill/>
          <a:ln>
            <a:noFill/>
          </a:ln>
        </p:spPr>
      </p:pic>
      <p:pic>
        <p:nvPicPr>
          <p:cNvPr id="643" name="Google Shape;643;p29"/>
          <p:cNvPicPr preferRelativeResize="0"/>
          <p:nvPr/>
        </p:nvPicPr>
        <p:blipFill rotWithShape="1">
          <a:blip r:embed="rId6">
            <a:alphaModFix/>
          </a:blip>
          <a:srcRect b="0" l="0" r="0" t="0"/>
          <a:stretch/>
        </p:blipFill>
        <p:spPr>
          <a:xfrm>
            <a:off x="4438015" y="3877945"/>
            <a:ext cx="2983230" cy="2174240"/>
          </a:xfrm>
          <a:prstGeom prst="rect">
            <a:avLst/>
          </a:prstGeom>
          <a:noFill/>
          <a:ln>
            <a:noFill/>
          </a:ln>
        </p:spPr>
      </p:pic>
      <p:pic>
        <p:nvPicPr>
          <p:cNvPr descr="IMG20241227095002" id="644" name="Google Shape;644;p29"/>
          <p:cNvPicPr preferRelativeResize="0"/>
          <p:nvPr/>
        </p:nvPicPr>
        <p:blipFill rotWithShape="1">
          <a:blip r:embed="rId7">
            <a:alphaModFix/>
          </a:blip>
          <a:srcRect b="0" l="0" r="0" t="0"/>
          <a:stretch/>
        </p:blipFill>
        <p:spPr>
          <a:xfrm>
            <a:off x="8355330" y="973455"/>
            <a:ext cx="3014345" cy="1848485"/>
          </a:xfrm>
          <a:prstGeom prst="rect">
            <a:avLst/>
          </a:prstGeom>
          <a:noFill/>
          <a:ln>
            <a:noFill/>
          </a:ln>
        </p:spPr>
      </p:pic>
      <p:pic>
        <p:nvPicPr>
          <p:cNvPr id="645" name="Google Shape;645;p29"/>
          <p:cNvPicPr preferRelativeResize="0"/>
          <p:nvPr/>
        </p:nvPicPr>
        <p:blipFill rotWithShape="1">
          <a:blip r:embed="rId8">
            <a:alphaModFix/>
          </a:blip>
          <a:srcRect b="0" l="0" r="0" t="0"/>
          <a:stretch/>
        </p:blipFill>
        <p:spPr>
          <a:xfrm>
            <a:off x="8475980" y="3966845"/>
            <a:ext cx="3141980" cy="2093595"/>
          </a:xfrm>
          <a:prstGeom prst="rect">
            <a:avLst/>
          </a:prstGeom>
          <a:noFill/>
          <a:ln>
            <a:noFill/>
          </a:ln>
        </p:spPr>
      </p:pic>
      <p:sp>
        <p:nvSpPr>
          <p:cNvPr id="646" name="Google Shape;646;p29"/>
          <p:cNvSpPr txBox="1"/>
          <p:nvPr/>
        </p:nvSpPr>
        <p:spPr>
          <a:xfrm>
            <a:off x="0" y="324485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screws fixing air pump box</a:t>
            </a:r>
            <a:endParaRPr sz="1800">
              <a:solidFill>
                <a:schemeClr val="dk1"/>
              </a:solidFill>
              <a:latin typeface="Arial"/>
              <a:ea typeface="Arial"/>
              <a:cs typeface="Arial"/>
              <a:sym typeface="Arial"/>
            </a:endParaRPr>
          </a:p>
        </p:txBody>
      </p:sp>
      <p:sp>
        <p:nvSpPr>
          <p:cNvPr id="647" name="Google Shape;647;p29"/>
          <p:cNvSpPr txBox="1"/>
          <p:nvPr/>
        </p:nvSpPr>
        <p:spPr>
          <a:xfrm>
            <a:off x="4123690" y="311086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2 screws，disconnect the air hose and terminal</a:t>
            </a:r>
            <a:endParaRPr sz="1800">
              <a:solidFill>
                <a:schemeClr val="dk1"/>
              </a:solidFill>
              <a:latin typeface="Arial"/>
              <a:ea typeface="Arial"/>
              <a:cs typeface="Arial"/>
              <a:sym typeface="Arial"/>
            </a:endParaRPr>
          </a:p>
        </p:txBody>
      </p:sp>
      <p:sp>
        <p:nvSpPr>
          <p:cNvPr id="648" name="Google Shape;648;p29"/>
          <p:cNvSpPr txBox="1"/>
          <p:nvPr/>
        </p:nvSpPr>
        <p:spPr>
          <a:xfrm>
            <a:off x="8074660" y="31108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8.air pump</a:t>
            </a:r>
            <a:endParaRPr sz="1800">
              <a:solidFill>
                <a:schemeClr val="dk1"/>
              </a:solidFill>
              <a:latin typeface="Arial"/>
              <a:ea typeface="Arial"/>
              <a:cs typeface="Arial"/>
              <a:sym typeface="Arial"/>
            </a:endParaRPr>
          </a:p>
        </p:txBody>
      </p:sp>
      <p:sp>
        <p:nvSpPr>
          <p:cNvPr id="649" name="Google Shape;649;p29"/>
          <p:cNvSpPr txBox="1"/>
          <p:nvPr/>
        </p:nvSpPr>
        <p:spPr>
          <a:xfrm>
            <a:off x="118745" y="607568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the screws fixing power PCB box</a:t>
            </a:r>
            <a:endParaRPr sz="1800">
              <a:solidFill>
                <a:schemeClr val="dk1"/>
              </a:solidFill>
              <a:latin typeface="Arial"/>
              <a:ea typeface="Arial"/>
              <a:cs typeface="Arial"/>
              <a:sym typeface="Arial"/>
            </a:endParaRPr>
          </a:p>
        </p:txBody>
      </p:sp>
      <p:sp>
        <p:nvSpPr>
          <p:cNvPr id="650" name="Google Shape;650;p29"/>
          <p:cNvSpPr txBox="1"/>
          <p:nvPr/>
        </p:nvSpPr>
        <p:spPr>
          <a:xfrm>
            <a:off x="4246245" y="618045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10.disconnect the terminal，remove 4 screws</a:t>
            </a:r>
            <a:endParaRPr sz="1800">
              <a:solidFill>
                <a:schemeClr val="dk1"/>
              </a:solidFill>
              <a:latin typeface="Arial"/>
              <a:ea typeface="Arial"/>
              <a:cs typeface="Arial"/>
              <a:sym typeface="Arial"/>
            </a:endParaRPr>
          </a:p>
        </p:txBody>
      </p:sp>
      <p:sp>
        <p:nvSpPr>
          <p:cNvPr id="651" name="Google Shape;651;p29"/>
          <p:cNvSpPr txBox="1"/>
          <p:nvPr/>
        </p:nvSpPr>
        <p:spPr>
          <a:xfrm>
            <a:off x="8355330" y="618045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11.power PCB</a:t>
            </a:r>
            <a:endParaRPr sz="1800">
              <a:solidFill>
                <a:schemeClr val="dk1"/>
              </a:solidFill>
              <a:latin typeface="Arial"/>
              <a:ea typeface="Arial"/>
              <a:cs typeface="Arial"/>
              <a:sym typeface="Arial"/>
            </a:endParaRPr>
          </a:p>
        </p:txBody>
      </p:sp>
      <p:sp>
        <p:nvSpPr>
          <p:cNvPr id="652" name="Google Shape;652;p29"/>
          <p:cNvSpPr txBox="1"/>
          <p:nvPr/>
        </p:nvSpPr>
        <p:spPr>
          <a:xfrm>
            <a:off x="118745" y="120015"/>
            <a:ext cx="812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main PCB box：</a:t>
            </a:r>
            <a:endParaRPr b="1"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3624580" y="365760"/>
            <a:ext cx="511746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2E75B5"/>
                </a:solidFill>
                <a:latin typeface="Arial"/>
                <a:ea typeface="Arial"/>
                <a:cs typeface="Arial"/>
                <a:sym typeface="Arial"/>
              </a:rPr>
              <a:t>二、Massage chair tools and use</a:t>
            </a:r>
            <a:endParaRPr b="1" i="0" sz="2400" u="none" cap="none" strike="noStrike">
              <a:solidFill>
                <a:srgbClr val="2E75B5"/>
              </a:solidFill>
              <a:latin typeface="Arial"/>
              <a:ea typeface="Arial"/>
              <a:cs typeface="Arial"/>
              <a:sym typeface="Arial"/>
            </a:endParaRPr>
          </a:p>
        </p:txBody>
      </p:sp>
      <p:sp>
        <p:nvSpPr>
          <p:cNvPr id="107" name="Google Shape;107;p3"/>
          <p:cNvSpPr txBox="1"/>
          <p:nvPr/>
        </p:nvSpPr>
        <p:spPr>
          <a:xfrm>
            <a:off x="354965" y="662940"/>
            <a:ext cx="145351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1.tools</a:t>
            </a:r>
            <a:endParaRPr b="1" sz="1800">
              <a:solidFill>
                <a:schemeClr val="dk1"/>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b="0" l="0" r="0" t="0"/>
          <a:stretch/>
        </p:blipFill>
        <p:spPr>
          <a:xfrm>
            <a:off x="1367790" y="1301750"/>
            <a:ext cx="9434195" cy="4864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0"/>
          <p:cNvSpPr txBox="1"/>
          <p:nvPr/>
        </p:nvSpPr>
        <p:spPr>
          <a:xfrm>
            <a:off x="118745" y="120015"/>
            <a:ext cx="709739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13、disassembly of the actuator：</a:t>
            </a:r>
            <a:endParaRPr b="1" sz="1800">
              <a:solidFill>
                <a:schemeClr val="dk1"/>
              </a:solidFill>
              <a:latin typeface="Arial"/>
              <a:ea typeface="Arial"/>
              <a:cs typeface="Arial"/>
              <a:sym typeface="Arial"/>
            </a:endParaRPr>
          </a:p>
        </p:txBody>
      </p:sp>
      <p:pic>
        <p:nvPicPr>
          <p:cNvPr id="658" name="Google Shape;658;p30"/>
          <p:cNvPicPr preferRelativeResize="0"/>
          <p:nvPr/>
        </p:nvPicPr>
        <p:blipFill rotWithShape="1">
          <a:blip r:embed="rId3">
            <a:alphaModFix/>
          </a:blip>
          <a:srcRect b="0" l="0" r="0" t="0"/>
          <a:stretch/>
        </p:blipFill>
        <p:spPr>
          <a:xfrm>
            <a:off x="271780" y="648970"/>
            <a:ext cx="3094990" cy="2446655"/>
          </a:xfrm>
          <a:prstGeom prst="rect">
            <a:avLst/>
          </a:prstGeom>
          <a:noFill/>
          <a:ln>
            <a:noFill/>
          </a:ln>
        </p:spPr>
      </p:pic>
      <p:pic>
        <p:nvPicPr>
          <p:cNvPr id="659" name="Google Shape;659;p30"/>
          <p:cNvPicPr preferRelativeResize="0"/>
          <p:nvPr/>
        </p:nvPicPr>
        <p:blipFill rotWithShape="1">
          <a:blip r:embed="rId4">
            <a:alphaModFix/>
          </a:blip>
          <a:srcRect b="0" l="0" r="0" t="0"/>
          <a:stretch/>
        </p:blipFill>
        <p:spPr>
          <a:xfrm>
            <a:off x="4347845" y="648335"/>
            <a:ext cx="3200400" cy="2447290"/>
          </a:xfrm>
          <a:prstGeom prst="rect">
            <a:avLst/>
          </a:prstGeom>
          <a:noFill/>
          <a:ln>
            <a:noFill/>
          </a:ln>
        </p:spPr>
      </p:pic>
      <p:pic>
        <p:nvPicPr>
          <p:cNvPr id="660" name="Google Shape;660;p30"/>
          <p:cNvPicPr preferRelativeResize="0"/>
          <p:nvPr/>
        </p:nvPicPr>
        <p:blipFill rotWithShape="1">
          <a:blip r:embed="rId5">
            <a:alphaModFix/>
          </a:blip>
          <a:srcRect b="0" l="0" r="0" t="0"/>
          <a:stretch/>
        </p:blipFill>
        <p:spPr>
          <a:xfrm>
            <a:off x="414020" y="3649345"/>
            <a:ext cx="3089275" cy="2428875"/>
          </a:xfrm>
          <a:prstGeom prst="rect">
            <a:avLst/>
          </a:prstGeom>
          <a:noFill/>
          <a:ln>
            <a:noFill/>
          </a:ln>
        </p:spPr>
      </p:pic>
      <p:pic>
        <p:nvPicPr>
          <p:cNvPr id="661" name="Google Shape;661;p30"/>
          <p:cNvPicPr preferRelativeResize="0"/>
          <p:nvPr/>
        </p:nvPicPr>
        <p:blipFill rotWithShape="1">
          <a:blip r:embed="rId6">
            <a:alphaModFix/>
          </a:blip>
          <a:srcRect b="0" l="0" r="0" t="0"/>
          <a:stretch/>
        </p:blipFill>
        <p:spPr>
          <a:xfrm>
            <a:off x="8248650" y="648970"/>
            <a:ext cx="3311525" cy="2482215"/>
          </a:xfrm>
          <a:prstGeom prst="rect">
            <a:avLst/>
          </a:prstGeom>
          <a:noFill/>
          <a:ln>
            <a:noFill/>
          </a:ln>
        </p:spPr>
      </p:pic>
      <p:sp>
        <p:nvSpPr>
          <p:cNvPr id="662" name="Google Shape;662;p30"/>
          <p:cNvSpPr txBox="1"/>
          <p:nvPr/>
        </p:nvSpPr>
        <p:spPr>
          <a:xfrm>
            <a:off x="0" y="313118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1.Rollover massage chair</a:t>
            </a:r>
            <a:endParaRPr sz="1400">
              <a:solidFill>
                <a:schemeClr val="dk1"/>
              </a:solidFill>
              <a:latin typeface="Arial"/>
              <a:ea typeface="Arial"/>
              <a:cs typeface="Arial"/>
              <a:sym typeface="Arial"/>
            </a:endParaRPr>
          </a:p>
        </p:txBody>
      </p:sp>
      <p:sp>
        <p:nvSpPr>
          <p:cNvPr id="663" name="Google Shape;663;p30"/>
          <p:cNvSpPr txBox="1"/>
          <p:nvPr/>
        </p:nvSpPr>
        <p:spPr>
          <a:xfrm>
            <a:off x="4124325" y="314071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2.Disconnect the terminals and pull out the pins at the front and rear ends</a:t>
            </a:r>
            <a:endParaRPr sz="1400">
              <a:solidFill>
                <a:schemeClr val="dk1"/>
              </a:solidFill>
              <a:latin typeface="Arial"/>
              <a:ea typeface="Arial"/>
              <a:cs typeface="Arial"/>
              <a:sym typeface="Arial"/>
            </a:endParaRPr>
          </a:p>
        </p:txBody>
      </p:sp>
      <p:grpSp>
        <p:nvGrpSpPr>
          <p:cNvPr id="664" name="Google Shape;664;p30"/>
          <p:cNvGrpSpPr/>
          <p:nvPr/>
        </p:nvGrpSpPr>
        <p:grpSpPr>
          <a:xfrm>
            <a:off x="4347210" y="3662680"/>
            <a:ext cx="3201072" cy="2324735"/>
            <a:chOff x="587" y="5832"/>
            <a:chExt cx="4767" cy="3602"/>
          </a:xfrm>
        </p:grpSpPr>
        <p:pic>
          <p:nvPicPr>
            <p:cNvPr id="665" name="Google Shape;665;p30"/>
            <p:cNvPicPr preferRelativeResize="0"/>
            <p:nvPr/>
          </p:nvPicPr>
          <p:blipFill rotWithShape="1">
            <a:blip r:embed="rId7">
              <a:alphaModFix/>
            </a:blip>
            <a:srcRect b="0" l="0" r="0" t="0"/>
            <a:stretch/>
          </p:blipFill>
          <p:spPr>
            <a:xfrm>
              <a:off x="587" y="5832"/>
              <a:ext cx="4767" cy="3602"/>
            </a:xfrm>
            <a:prstGeom prst="rect">
              <a:avLst/>
            </a:prstGeom>
            <a:noFill/>
            <a:ln>
              <a:noFill/>
            </a:ln>
          </p:spPr>
        </p:pic>
        <p:sp>
          <p:nvSpPr>
            <p:cNvPr id="666" name="Google Shape;666;p30"/>
            <p:cNvSpPr/>
            <p:nvPr/>
          </p:nvSpPr>
          <p:spPr>
            <a:xfrm>
              <a:off x="2620" y="6382"/>
              <a:ext cx="1529" cy="1323"/>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667" name="Google Shape;667;p30"/>
          <p:cNvPicPr preferRelativeResize="0"/>
          <p:nvPr/>
        </p:nvPicPr>
        <p:blipFill rotWithShape="1">
          <a:blip r:embed="rId8">
            <a:alphaModFix/>
          </a:blip>
          <a:srcRect b="0" l="0" r="0" t="0"/>
          <a:stretch/>
        </p:blipFill>
        <p:spPr>
          <a:xfrm>
            <a:off x="8248333" y="3662363"/>
            <a:ext cx="3222625" cy="2415540"/>
          </a:xfrm>
          <a:prstGeom prst="rect">
            <a:avLst/>
          </a:prstGeom>
          <a:noFill/>
          <a:ln>
            <a:noFill/>
          </a:ln>
        </p:spPr>
      </p:pic>
      <p:sp>
        <p:nvSpPr>
          <p:cNvPr id="668" name="Google Shape;668;p30"/>
          <p:cNvSpPr txBox="1"/>
          <p:nvPr/>
        </p:nvSpPr>
        <p:spPr>
          <a:xfrm>
            <a:off x="8072120" y="313118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3.Remove the inverted push rod</a:t>
            </a:r>
            <a:endParaRPr sz="1400">
              <a:solidFill>
                <a:schemeClr val="dk1"/>
              </a:solidFill>
              <a:latin typeface="Arial"/>
              <a:ea typeface="Arial"/>
              <a:cs typeface="Arial"/>
              <a:sym typeface="Arial"/>
            </a:endParaRPr>
          </a:p>
        </p:txBody>
      </p:sp>
      <p:sp>
        <p:nvSpPr>
          <p:cNvPr id="669" name="Google Shape;669;p30"/>
          <p:cNvSpPr txBox="1"/>
          <p:nvPr/>
        </p:nvSpPr>
        <p:spPr>
          <a:xfrm>
            <a:off x="118745" y="610108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4.Remove the pins and screws and disassemble the adapter box cover</a:t>
            </a:r>
            <a:endParaRPr sz="1400">
              <a:solidFill>
                <a:schemeClr val="dk1"/>
              </a:solidFill>
              <a:latin typeface="Arial"/>
              <a:ea typeface="Arial"/>
              <a:cs typeface="Arial"/>
              <a:sym typeface="Arial"/>
            </a:endParaRPr>
          </a:p>
        </p:txBody>
      </p:sp>
      <p:sp>
        <p:nvSpPr>
          <p:cNvPr id="670" name="Google Shape;670;p30"/>
          <p:cNvSpPr txBox="1"/>
          <p:nvPr/>
        </p:nvSpPr>
        <p:spPr>
          <a:xfrm>
            <a:off x="4159250" y="6113780"/>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5.Pull off the flat push rod terminal</a:t>
            </a:r>
            <a:endParaRPr sz="1400">
              <a:solidFill>
                <a:schemeClr val="dk1"/>
              </a:solidFill>
              <a:latin typeface="Arial"/>
              <a:ea typeface="Arial"/>
              <a:cs typeface="Arial"/>
              <a:sym typeface="Arial"/>
            </a:endParaRPr>
          </a:p>
        </p:txBody>
      </p:sp>
      <p:sp>
        <p:nvSpPr>
          <p:cNvPr id="671" name="Google Shape;671;p30"/>
          <p:cNvSpPr txBox="1"/>
          <p:nvPr/>
        </p:nvSpPr>
        <p:spPr>
          <a:xfrm>
            <a:off x="8072120" y="612965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6.Remove the flat push rod</a:t>
            </a:r>
            <a:endParaRPr sz="1400">
              <a:solidFill>
                <a:schemeClr val="dk1"/>
              </a:solidFill>
              <a:latin typeface="Arial"/>
              <a:ea typeface="Arial"/>
              <a:cs typeface="Arial"/>
              <a:sym typeface="Arial"/>
            </a:endParaRPr>
          </a:p>
        </p:txBody>
      </p:sp>
      <p:sp>
        <p:nvSpPr>
          <p:cNvPr id="672" name="Google Shape;672;p30"/>
          <p:cNvSpPr/>
          <p:nvPr/>
        </p:nvSpPr>
        <p:spPr>
          <a:xfrm>
            <a:off x="4995545" y="1311275"/>
            <a:ext cx="234950" cy="2952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3" name="Google Shape;673;p30"/>
          <p:cNvSpPr/>
          <p:nvPr/>
        </p:nvSpPr>
        <p:spPr>
          <a:xfrm>
            <a:off x="6167120" y="1438275"/>
            <a:ext cx="234950" cy="2952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4" name="Google Shape;674;p30"/>
          <p:cNvSpPr/>
          <p:nvPr/>
        </p:nvSpPr>
        <p:spPr>
          <a:xfrm>
            <a:off x="6024880" y="2032000"/>
            <a:ext cx="714375" cy="501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5" name="Google Shape;675;p30"/>
          <p:cNvSpPr/>
          <p:nvPr/>
        </p:nvSpPr>
        <p:spPr>
          <a:xfrm>
            <a:off x="681990" y="4920615"/>
            <a:ext cx="169545" cy="33274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6" name="Google Shape;676;p30"/>
          <p:cNvSpPr/>
          <p:nvPr/>
        </p:nvSpPr>
        <p:spPr>
          <a:xfrm>
            <a:off x="2434590" y="4799965"/>
            <a:ext cx="417195" cy="2063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7" name="Google Shape;677;p30"/>
          <p:cNvSpPr/>
          <p:nvPr/>
        </p:nvSpPr>
        <p:spPr>
          <a:xfrm>
            <a:off x="2390775" y="5088255"/>
            <a:ext cx="417195" cy="2063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8" name="Google Shape;678;p30"/>
          <p:cNvSpPr/>
          <p:nvPr/>
        </p:nvSpPr>
        <p:spPr>
          <a:xfrm>
            <a:off x="2066290" y="5314315"/>
            <a:ext cx="687705" cy="6667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descr="IMG20241227090021" id="684" name="Google Shape;684;p31"/>
          <p:cNvPicPr preferRelativeResize="0"/>
          <p:nvPr/>
        </p:nvPicPr>
        <p:blipFill rotWithShape="1">
          <a:blip r:embed="rId3">
            <a:alphaModFix/>
          </a:blip>
          <a:srcRect b="0" l="0" r="0" t="0"/>
          <a:stretch/>
        </p:blipFill>
        <p:spPr>
          <a:xfrm>
            <a:off x="4231640" y="591185"/>
            <a:ext cx="3354705" cy="2428875"/>
          </a:xfrm>
          <a:prstGeom prst="rect">
            <a:avLst/>
          </a:prstGeom>
          <a:noFill/>
          <a:ln>
            <a:noFill/>
          </a:ln>
        </p:spPr>
      </p:pic>
      <p:sp>
        <p:nvSpPr>
          <p:cNvPr id="685" name="Google Shape;685;p31"/>
          <p:cNvSpPr txBox="1"/>
          <p:nvPr/>
        </p:nvSpPr>
        <p:spPr>
          <a:xfrm>
            <a:off x="118745" y="120015"/>
            <a:ext cx="36791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13、推杆拆卸说明：</a:t>
            </a:r>
            <a:endParaRPr b="1" sz="1800">
              <a:solidFill>
                <a:schemeClr val="dk1"/>
              </a:solidFill>
              <a:latin typeface="Arial"/>
              <a:ea typeface="Arial"/>
              <a:cs typeface="Arial"/>
              <a:sym typeface="Arial"/>
            </a:endParaRPr>
          </a:p>
        </p:txBody>
      </p:sp>
      <p:pic>
        <p:nvPicPr>
          <p:cNvPr id="686" name="Google Shape;686;p31"/>
          <p:cNvPicPr preferRelativeResize="0"/>
          <p:nvPr/>
        </p:nvPicPr>
        <p:blipFill rotWithShape="1">
          <a:blip r:embed="rId4">
            <a:alphaModFix/>
          </a:blip>
          <a:srcRect b="0" l="0" r="0" t="0"/>
          <a:stretch/>
        </p:blipFill>
        <p:spPr>
          <a:xfrm>
            <a:off x="414020" y="591185"/>
            <a:ext cx="3089275" cy="2428875"/>
          </a:xfrm>
          <a:prstGeom prst="rect">
            <a:avLst/>
          </a:prstGeom>
          <a:noFill/>
          <a:ln>
            <a:noFill/>
          </a:ln>
        </p:spPr>
      </p:pic>
      <p:sp>
        <p:nvSpPr>
          <p:cNvPr id="687" name="Google Shape;687;p31"/>
          <p:cNvSpPr/>
          <p:nvPr/>
        </p:nvSpPr>
        <p:spPr>
          <a:xfrm>
            <a:off x="742950" y="1454785"/>
            <a:ext cx="192405" cy="28130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8" name="Google Shape;688;p31"/>
          <p:cNvSpPr/>
          <p:nvPr/>
        </p:nvSpPr>
        <p:spPr>
          <a:xfrm>
            <a:off x="1760855" y="1691640"/>
            <a:ext cx="192405" cy="28130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9" name="Google Shape;689;p31"/>
          <p:cNvSpPr/>
          <p:nvPr/>
        </p:nvSpPr>
        <p:spPr>
          <a:xfrm>
            <a:off x="1358900" y="1361440"/>
            <a:ext cx="372110" cy="3238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31"/>
          <p:cNvSpPr txBox="1"/>
          <p:nvPr/>
        </p:nvSpPr>
        <p:spPr>
          <a:xfrm>
            <a:off x="118745" y="302006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front and rear pins and disconnect the terminal</a:t>
            </a:r>
            <a:endParaRPr sz="1800">
              <a:solidFill>
                <a:schemeClr val="dk1"/>
              </a:solidFill>
              <a:latin typeface="Arial"/>
              <a:ea typeface="Arial"/>
              <a:cs typeface="Arial"/>
              <a:sym typeface="Arial"/>
            </a:endParaRPr>
          </a:p>
        </p:txBody>
      </p:sp>
      <p:sp>
        <p:nvSpPr>
          <p:cNvPr id="691" name="Google Shape;691;p31"/>
          <p:cNvSpPr txBox="1"/>
          <p:nvPr/>
        </p:nvSpPr>
        <p:spPr>
          <a:xfrm>
            <a:off x="4121150" y="302006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calf push rod</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2"/>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697" name="Google Shape;697;p32"/>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pic>
        <p:nvPicPr>
          <p:cNvPr id="698" name="Google Shape;698;p32"/>
          <p:cNvPicPr preferRelativeResize="0"/>
          <p:nvPr/>
        </p:nvPicPr>
        <p:blipFill rotWithShape="1">
          <a:blip r:embed="rId3">
            <a:alphaModFix/>
          </a:blip>
          <a:srcRect b="0" l="0" r="0" t="0"/>
          <a:stretch/>
        </p:blipFill>
        <p:spPr>
          <a:xfrm>
            <a:off x="118745" y="488315"/>
            <a:ext cx="3187700" cy="2458720"/>
          </a:xfrm>
          <a:prstGeom prst="rect">
            <a:avLst/>
          </a:prstGeom>
          <a:noFill/>
          <a:ln>
            <a:noFill/>
          </a:ln>
        </p:spPr>
      </p:pic>
      <p:pic>
        <p:nvPicPr>
          <p:cNvPr id="699" name="Google Shape;699;p32"/>
          <p:cNvPicPr preferRelativeResize="0"/>
          <p:nvPr/>
        </p:nvPicPr>
        <p:blipFill rotWithShape="1">
          <a:blip r:embed="rId4">
            <a:alphaModFix/>
          </a:blip>
          <a:srcRect b="0" l="0" r="0" t="0"/>
          <a:stretch/>
        </p:blipFill>
        <p:spPr>
          <a:xfrm>
            <a:off x="4202430" y="487680"/>
            <a:ext cx="3100070" cy="2459355"/>
          </a:xfrm>
          <a:prstGeom prst="rect">
            <a:avLst/>
          </a:prstGeom>
          <a:noFill/>
          <a:ln>
            <a:noFill/>
          </a:ln>
        </p:spPr>
      </p:pic>
      <p:pic>
        <p:nvPicPr>
          <p:cNvPr id="700" name="Google Shape;700;p32"/>
          <p:cNvPicPr preferRelativeResize="0"/>
          <p:nvPr/>
        </p:nvPicPr>
        <p:blipFill rotWithShape="1">
          <a:blip r:embed="rId5">
            <a:alphaModFix/>
          </a:blip>
          <a:srcRect b="0" l="0" r="0" t="0"/>
          <a:stretch/>
        </p:blipFill>
        <p:spPr>
          <a:xfrm>
            <a:off x="118745" y="3601085"/>
            <a:ext cx="3288665" cy="2458085"/>
          </a:xfrm>
          <a:prstGeom prst="rect">
            <a:avLst/>
          </a:prstGeom>
          <a:noFill/>
          <a:ln>
            <a:noFill/>
          </a:ln>
        </p:spPr>
      </p:pic>
      <p:pic>
        <p:nvPicPr>
          <p:cNvPr id="701" name="Google Shape;701;p32"/>
          <p:cNvPicPr preferRelativeResize="0"/>
          <p:nvPr/>
        </p:nvPicPr>
        <p:blipFill rotWithShape="1">
          <a:blip r:embed="rId6">
            <a:alphaModFix/>
          </a:blip>
          <a:srcRect b="0" l="0" r="0" t="0"/>
          <a:stretch/>
        </p:blipFill>
        <p:spPr>
          <a:xfrm>
            <a:off x="8601710" y="488950"/>
            <a:ext cx="3006725" cy="2458085"/>
          </a:xfrm>
          <a:prstGeom prst="rect">
            <a:avLst/>
          </a:prstGeom>
          <a:noFill/>
          <a:ln>
            <a:noFill/>
          </a:ln>
        </p:spPr>
      </p:pic>
      <p:pic>
        <p:nvPicPr>
          <p:cNvPr id="702" name="Google Shape;702;p32"/>
          <p:cNvPicPr preferRelativeResize="0"/>
          <p:nvPr/>
        </p:nvPicPr>
        <p:blipFill rotWithShape="1">
          <a:blip r:embed="rId7">
            <a:alphaModFix/>
          </a:blip>
          <a:srcRect b="0" l="0" r="0" t="0"/>
          <a:stretch/>
        </p:blipFill>
        <p:spPr>
          <a:xfrm>
            <a:off x="4563745" y="3607435"/>
            <a:ext cx="2377440" cy="2451735"/>
          </a:xfrm>
          <a:prstGeom prst="rect">
            <a:avLst/>
          </a:prstGeom>
          <a:noFill/>
          <a:ln>
            <a:noFill/>
          </a:ln>
        </p:spPr>
      </p:pic>
      <p:pic>
        <p:nvPicPr>
          <p:cNvPr id="703" name="Google Shape;703;p32"/>
          <p:cNvPicPr preferRelativeResize="0"/>
          <p:nvPr/>
        </p:nvPicPr>
        <p:blipFill rotWithShape="1">
          <a:blip r:embed="rId8">
            <a:alphaModFix/>
          </a:blip>
          <a:srcRect b="0" l="0" r="0" t="0"/>
          <a:stretch/>
        </p:blipFill>
        <p:spPr>
          <a:xfrm>
            <a:off x="8646160" y="3607435"/>
            <a:ext cx="2962275" cy="2451735"/>
          </a:xfrm>
          <a:prstGeom prst="rect">
            <a:avLst/>
          </a:prstGeom>
          <a:noFill/>
          <a:ln>
            <a:noFill/>
          </a:ln>
        </p:spPr>
      </p:pic>
      <p:sp>
        <p:nvSpPr>
          <p:cNvPr id="704" name="Google Shape;704;p32"/>
          <p:cNvSpPr/>
          <p:nvPr/>
        </p:nvSpPr>
        <p:spPr>
          <a:xfrm>
            <a:off x="704850" y="8820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5" name="Google Shape;705;p32"/>
          <p:cNvSpPr/>
          <p:nvPr/>
        </p:nvSpPr>
        <p:spPr>
          <a:xfrm>
            <a:off x="723900" y="18218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6" name="Google Shape;706;p32"/>
          <p:cNvSpPr/>
          <p:nvPr/>
        </p:nvSpPr>
        <p:spPr>
          <a:xfrm>
            <a:off x="2895600"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7" name="Google Shape;707;p32"/>
          <p:cNvSpPr/>
          <p:nvPr/>
        </p:nvSpPr>
        <p:spPr>
          <a:xfrm>
            <a:off x="2978150" y="1704340"/>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8" name="Google Shape;708;p32"/>
          <p:cNvSpPr/>
          <p:nvPr/>
        </p:nvSpPr>
        <p:spPr>
          <a:xfrm>
            <a:off x="1974850" y="20250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9" name="Google Shape;709;p32"/>
          <p:cNvSpPr/>
          <p:nvPr/>
        </p:nvSpPr>
        <p:spPr>
          <a:xfrm>
            <a:off x="2070100" y="18599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32"/>
          <p:cNvSpPr/>
          <p:nvPr/>
        </p:nvSpPr>
        <p:spPr>
          <a:xfrm>
            <a:off x="1866900" y="1869440"/>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1" name="Google Shape;711;p32"/>
          <p:cNvSpPr/>
          <p:nvPr/>
        </p:nvSpPr>
        <p:spPr>
          <a:xfrm>
            <a:off x="2197100"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32"/>
          <p:cNvSpPr/>
          <p:nvPr/>
        </p:nvSpPr>
        <p:spPr>
          <a:xfrm>
            <a:off x="1438275"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3" name="Google Shape;713;p32"/>
          <p:cNvSpPr/>
          <p:nvPr/>
        </p:nvSpPr>
        <p:spPr>
          <a:xfrm>
            <a:off x="1800225" y="9074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32"/>
          <p:cNvSpPr/>
          <p:nvPr/>
        </p:nvSpPr>
        <p:spPr>
          <a:xfrm>
            <a:off x="2003425" y="9074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32"/>
          <p:cNvSpPr txBox="1"/>
          <p:nvPr/>
        </p:nvSpPr>
        <p:spPr>
          <a:xfrm>
            <a:off x="118745" y="30010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baffle</a:t>
            </a:r>
            <a:endParaRPr sz="1800">
              <a:solidFill>
                <a:schemeClr val="dk1"/>
              </a:solidFill>
              <a:latin typeface="Arial"/>
              <a:ea typeface="Arial"/>
              <a:cs typeface="Arial"/>
              <a:sym typeface="Arial"/>
            </a:endParaRPr>
          </a:p>
        </p:txBody>
      </p:sp>
      <p:sp>
        <p:nvSpPr>
          <p:cNvPr id="716" name="Google Shape;716;p32"/>
          <p:cNvSpPr txBox="1"/>
          <p:nvPr/>
        </p:nvSpPr>
        <p:spPr>
          <a:xfrm>
            <a:off x="3797935" y="30010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2.The baffle was removed</a:t>
            </a:r>
            <a:endParaRPr sz="1800">
              <a:solidFill>
                <a:schemeClr val="dk1"/>
              </a:solidFill>
              <a:latin typeface="Arial"/>
              <a:ea typeface="Arial"/>
              <a:cs typeface="Arial"/>
              <a:sym typeface="Arial"/>
            </a:endParaRPr>
          </a:p>
        </p:txBody>
      </p:sp>
      <p:sp>
        <p:nvSpPr>
          <p:cNvPr id="717" name="Google Shape;717;p32"/>
          <p:cNvSpPr txBox="1"/>
          <p:nvPr/>
        </p:nvSpPr>
        <p:spPr>
          <a:xfrm>
            <a:off x="8406130" y="294703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 and remove the 3 screws</a:t>
            </a:r>
            <a:endParaRPr sz="1800">
              <a:solidFill>
                <a:schemeClr val="dk1"/>
              </a:solidFill>
              <a:latin typeface="Arial"/>
              <a:ea typeface="Arial"/>
              <a:cs typeface="Arial"/>
              <a:sym typeface="Arial"/>
            </a:endParaRPr>
          </a:p>
        </p:txBody>
      </p:sp>
      <p:sp>
        <p:nvSpPr>
          <p:cNvPr id="718" name="Google Shape;718;p32"/>
          <p:cNvSpPr txBox="1"/>
          <p:nvPr/>
        </p:nvSpPr>
        <p:spPr>
          <a:xfrm>
            <a:off x="0" y="605917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4.Unzip the zipper and remove the 3 screws</a:t>
            </a:r>
            <a:endParaRPr sz="1800">
              <a:solidFill>
                <a:schemeClr val="dk1"/>
              </a:solidFill>
              <a:latin typeface="Arial"/>
              <a:ea typeface="Arial"/>
              <a:cs typeface="Arial"/>
              <a:sym typeface="Arial"/>
            </a:endParaRPr>
          </a:p>
        </p:txBody>
      </p:sp>
      <p:sp>
        <p:nvSpPr>
          <p:cNvPr id="719" name="Google Shape;719;p32"/>
          <p:cNvSpPr txBox="1"/>
          <p:nvPr/>
        </p:nvSpPr>
        <p:spPr>
          <a:xfrm>
            <a:off x="3797935" y="6059170"/>
            <a:ext cx="3922395"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5.Break open the side plate shell and pull out the anti-pinch terminal</a:t>
            </a:r>
            <a:endParaRPr sz="1800">
              <a:solidFill>
                <a:schemeClr val="dk1"/>
              </a:solidFill>
              <a:latin typeface="Arial"/>
              <a:ea typeface="Arial"/>
              <a:cs typeface="Arial"/>
              <a:sym typeface="Arial"/>
            </a:endParaRPr>
          </a:p>
        </p:txBody>
      </p:sp>
      <p:sp>
        <p:nvSpPr>
          <p:cNvPr id="720" name="Google Shape;720;p32"/>
          <p:cNvSpPr txBox="1"/>
          <p:nvPr/>
        </p:nvSpPr>
        <p:spPr>
          <a:xfrm>
            <a:off x="8096885" y="6059170"/>
            <a:ext cx="379603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6.Break open the side plate shell and pull out the anti-pinch terminal</a:t>
            </a:r>
            <a:endParaRPr sz="1800">
              <a:solidFill>
                <a:schemeClr val="dk1"/>
              </a:solidFill>
              <a:latin typeface="Arial"/>
              <a:ea typeface="Arial"/>
              <a:cs typeface="Arial"/>
              <a:sym typeface="Arial"/>
            </a:endParaRPr>
          </a:p>
        </p:txBody>
      </p:sp>
      <p:sp>
        <p:nvSpPr>
          <p:cNvPr id="721" name="Google Shape;721;p32"/>
          <p:cNvSpPr/>
          <p:nvPr/>
        </p:nvSpPr>
        <p:spPr>
          <a:xfrm>
            <a:off x="9843135" y="248475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2" name="Google Shape;722;p32"/>
          <p:cNvSpPr/>
          <p:nvPr/>
        </p:nvSpPr>
        <p:spPr>
          <a:xfrm>
            <a:off x="10119995" y="830580"/>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3" name="Google Shape;723;p32"/>
          <p:cNvSpPr/>
          <p:nvPr/>
        </p:nvSpPr>
        <p:spPr>
          <a:xfrm>
            <a:off x="9694545" y="142811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32"/>
          <p:cNvSpPr/>
          <p:nvPr/>
        </p:nvSpPr>
        <p:spPr>
          <a:xfrm>
            <a:off x="2661285" y="4309110"/>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32"/>
          <p:cNvSpPr/>
          <p:nvPr/>
        </p:nvSpPr>
        <p:spPr>
          <a:xfrm>
            <a:off x="2178050" y="523176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32"/>
          <p:cNvSpPr/>
          <p:nvPr/>
        </p:nvSpPr>
        <p:spPr>
          <a:xfrm>
            <a:off x="2562860" y="3923665"/>
            <a:ext cx="157480" cy="1600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33"/>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732" name="Google Shape;732;p33"/>
          <p:cNvPicPr preferRelativeResize="0"/>
          <p:nvPr/>
        </p:nvPicPr>
        <p:blipFill rotWithShape="1">
          <a:blip r:embed="rId3">
            <a:alphaModFix/>
          </a:blip>
          <a:srcRect b="0" l="0" r="0" t="0"/>
          <a:stretch/>
        </p:blipFill>
        <p:spPr>
          <a:xfrm>
            <a:off x="357505" y="488315"/>
            <a:ext cx="3302635" cy="2527300"/>
          </a:xfrm>
          <a:prstGeom prst="rect">
            <a:avLst/>
          </a:prstGeom>
          <a:noFill/>
          <a:ln>
            <a:noFill/>
          </a:ln>
        </p:spPr>
      </p:pic>
      <p:pic>
        <p:nvPicPr>
          <p:cNvPr id="733" name="Google Shape;733;p33"/>
          <p:cNvPicPr preferRelativeResize="0"/>
          <p:nvPr/>
        </p:nvPicPr>
        <p:blipFill rotWithShape="1">
          <a:blip r:embed="rId4">
            <a:alphaModFix/>
          </a:blip>
          <a:srcRect b="0" l="0" r="0" t="0"/>
          <a:stretch/>
        </p:blipFill>
        <p:spPr>
          <a:xfrm>
            <a:off x="4692015" y="488315"/>
            <a:ext cx="3032125" cy="2527300"/>
          </a:xfrm>
          <a:prstGeom prst="rect">
            <a:avLst/>
          </a:prstGeom>
          <a:noFill/>
          <a:ln>
            <a:noFill/>
          </a:ln>
        </p:spPr>
      </p:pic>
      <p:pic>
        <p:nvPicPr>
          <p:cNvPr id="734" name="Google Shape;734;p33"/>
          <p:cNvPicPr preferRelativeResize="0"/>
          <p:nvPr/>
        </p:nvPicPr>
        <p:blipFill rotWithShape="1">
          <a:blip r:embed="rId5">
            <a:alphaModFix/>
          </a:blip>
          <a:srcRect b="0" l="0" r="0" t="0"/>
          <a:stretch/>
        </p:blipFill>
        <p:spPr>
          <a:xfrm>
            <a:off x="8858250" y="487045"/>
            <a:ext cx="2784475" cy="2527935"/>
          </a:xfrm>
          <a:prstGeom prst="rect">
            <a:avLst/>
          </a:prstGeom>
          <a:noFill/>
          <a:ln>
            <a:noFill/>
          </a:ln>
        </p:spPr>
      </p:pic>
      <p:pic>
        <p:nvPicPr>
          <p:cNvPr id="735" name="Google Shape;735;p33"/>
          <p:cNvPicPr preferRelativeResize="0"/>
          <p:nvPr/>
        </p:nvPicPr>
        <p:blipFill rotWithShape="1">
          <a:blip r:embed="rId6">
            <a:alphaModFix/>
          </a:blip>
          <a:srcRect b="0" l="0" r="0" t="0"/>
          <a:stretch/>
        </p:blipFill>
        <p:spPr>
          <a:xfrm>
            <a:off x="391160" y="3510915"/>
            <a:ext cx="3269615" cy="2708910"/>
          </a:xfrm>
          <a:prstGeom prst="rect">
            <a:avLst/>
          </a:prstGeom>
          <a:noFill/>
          <a:ln>
            <a:noFill/>
          </a:ln>
        </p:spPr>
      </p:pic>
      <p:pic>
        <p:nvPicPr>
          <p:cNvPr id="736" name="Google Shape;736;p33"/>
          <p:cNvPicPr preferRelativeResize="0"/>
          <p:nvPr/>
        </p:nvPicPr>
        <p:blipFill rotWithShape="1">
          <a:blip r:embed="rId7">
            <a:alphaModFix/>
          </a:blip>
          <a:srcRect b="0" l="0" r="0" t="0"/>
          <a:stretch/>
        </p:blipFill>
        <p:spPr>
          <a:xfrm>
            <a:off x="4772025" y="3510915"/>
            <a:ext cx="2937510" cy="2708275"/>
          </a:xfrm>
          <a:prstGeom prst="rect">
            <a:avLst/>
          </a:prstGeom>
          <a:noFill/>
          <a:ln>
            <a:noFill/>
          </a:ln>
        </p:spPr>
      </p:pic>
      <p:pic>
        <p:nvPicPr>
          <p:cNvPr id="737" name="Google Shape;737;p33"/>
          <p:cNvPicPr preferRelativeResize="0"/>
          <p:nvPr/>
        </p:nvPicPr>
        <p:blipFill rotWithShape="1">
          <a:blip r:embed="rId8">
            <a:alphaModFix/>
          </a:blip>
          <a:srcRect b="0" l="0" r="0" t="0"/>
          <a:stretch/>
        </p:blipFill>
        <p:spPr>
          <a:xfrm>
            <a:off x="8451850" y="3596640"/>
            <a:ext cx="3466465" cy="2538095"/>
          </a:xfrm>
          <a:prstGeom prst="rect">
            <a:avLst/>
          </a:prstGeom>
          <a:noFill/>
          <a:ln>
            <a:noFill/>
          </a:ln>
        </p:spPr>
      </p:pic>
      <p:sp>
        <p:nvSpPr>
          <p:cNvPr id="738" name="Google Shape;738;p33"/>
          <p:cNvSpPr txBox="1"/>
          <p:nvPr/>
        </p:nvSpPr>
        <p:spPr>
          <a:xfrm>
            <a:off x="221615" y="30149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4 screws</a:t>
            </a:r>
            <a:endParaRPr sz="1800">
              <a:solidFill>
                <a:schemeClr val="dk1"/>
              </a:solidFill>
              <a:latin typeface="Arial"/>
              <a:ea typeface="Arial"/>
              <a:cs typeface="Arial"/>
              <a:sym typeface="Arial"/>
            </a:endParaRPr>
          </a:p>
        </p:txBody>
      </p:sp>
      <p:sp>
        <p:nvSpPr>
          <p:cNvPr id="739" name="Google Shape;739;p33"/>
          <p:cNvSpPr txBox="1"/>
          <p:nvPr/>
        </p:nvSpPr>
        <p:spPr>
          <a:xfrm>
            <a:off x="4307840" y="30791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4 screws</a:t>
            </a:r>
            <a:endParaRPr sz="1800">
              <a:solidFill>
                <a:schemeClr val="dk1"/>
              </a:solidFill>
              <a:latin typeface="Arial"/>
              <a:ea typeface="Arial"/>
              <a:cs typeface="Arial"/>
              <a:sym typeface="Arial"/>
            </a:endParaRPr>
          </a:p>
        </p:txBody>
      </p:sp>
      <p:sp>
        <p:nvSpPr>
          <p:cNvPr id="740" name="Google Shape;740;p33"/>
          <p:cNvSpPr txBox="1"/>
          <p:nvPr/>
        </p:nvSpPr>
        <p:spPr>
          <a:xfrm>
            <a:off x="8451850" y="30791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the calf drive plate</a:t>
            </a:r>
            <a:endParaRPr sz="1800">
              <a:solidFill>
                <a:schemeClr val="dk1"/>
              </a:solidFill>
              <a:latin typeface="Arial"/>
              <a:ea typeface="Arial"/>
              <a:cs typeface="Arial"/>
              <a:sym typeface="Arial"/>
            </a:endParaRPr>
          </a:p>
        </p:txBody>
      </p:sp>
      <p:sp>
        <p:nvSpPr>
          <p:cNvPr id="741" name="Google Shape;741;p33"/>
          <p:cNvSpPr txBox="1"/>
          <p:nvPr/>
        </p:nvSpPr>
        <p:spPr>
          <a:xfrm>
            <a:off x="221615" y="621982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 on the left</a:t>
            </a:r>
            <a:endParaRPr sz="1800">
              <a:solidFill>
                <a:schemeClr val="dk1"/>
              </a:solidFill>
              <a:latin typeface="Arial"/>
              <a:ea typeface="Arial"/>
              <a:cs typeface="Arial"/>
              <a:sym typeface="Arial"/>
            </a:endParaRPr>
          </a:p>
        </p:txBody>
      </p:sp>
      <p:sp>
        <p:nvSpPr>
          <p:cNvPr id="742" name="Google Shape;742;p33"/>
          <p:cNvSpPr txBox="1"/>
          <p:nvPr/>
        </p:nvSpPr>
        <p:spPr>
          <a:xfrm>
            <a:off x="4419600" y="62128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 on the right</a:t>
            </a:r>
            <a:endParaRPr sz="1800">
              <a:solidFill>
                <a:schemeClr val="dk1"/>
              </a:solidFill>
              <a:latin typeface="Arial"/>
              <a:ea typeface="Arial"/>
              <a:cs typeface="Arial"/>
              <a:sym typeface="Arial"/>
            </a:endParaRPr>
          </a:p>
        </p:txBody>
      </p:sp>
      <p:sp>
        <p:nvSpPr>
          <p:cNvPr id="743" name="Google Shape;743;p33"/>
          <p:cNvSpPr txBox="1"/>
          <p:nvPr/>
        </p:nvSpPr>
        <p:spPr>
          <a:xfrm>
            <a:off x="8341995" y="616077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a:t>
            </a:r>
            <a:endParaRPr sz="1800">
              <a:solidFill>
                <a:schemeClr val="dk1"/>
              </a:solidFill>
              <a:latin typeface="Arial"/>
              <a:ea typeface="Arial"/>
              <a:cs typeface="Arial"/>
              <a:sym typeface="Arial"/>
            </a:endParaRPr>
          </a:p>
        </p:txBody>
      </p:sp>
      <p:sp>
        <p:nvSpPr>
          <p:cNvPr id="744" name="Google Shape;744;p33"/>
          <p:cNvSpPr/>
          <p:nvPr/>
        </p:nvSpPr>
        <p:spPr>
          <a:xfrm>
            <a:off x="1479550" y="18402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5" name="Google Shape;745;p33"/>
          <p:cNvSpPr/>
          <p:nvPr/>
        </p:nvSpPr>
        <p:spPr>
          <a:xfrm>
            <a:off x="2338070" y="28047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33"/>
          <p:cNvSpPr/>
          <p:nvPr/>
        </p:nvSpPr>
        <p:spPr>
          <a:xfrm>
            <a:off x="2338070" y="18402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33"/>
          <p:cNvSpPr/>
          <p:nvPr/>
        </p:nvSpPr>
        <p:spPr>
          <a:xfrm>
            <a:off x="1479550" y="280416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8" name="Google Shape;748;p33"/>
          <p:cNvSpPr/>
          <p:nvPr/>
        </p:nvSpPr>
        <p:spPr>
          <a:xfrm>
            <a:off x="5619750" y="11798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9" name="Google Shape;749;p33"/>
          <p:cNvSpPr/>
          <p:nvPr/>
        </p:nvSpPr>
        <p:spPr>
          <a:xfrm>
            <a:off x="5619750" y="234569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0" name="Google Shape;750;p33"/>
          <p:cNvSpPr/>
          <p:nvPr/>
        </p:nvSpPr>
        <p:spPr>
          <a:xfrm>
            <a:off x="6860540" y="234569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1" name="Google Shape;751;p33"/>
          <p:cNvSpPr/>
          <p:nvPr/>
        </p:nvSpPr>
        <p:spPr>
          <a:xfrm>
            <a:off x="6860540" y="11798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33"/>
          <p:cNvSpPr/>
          <p:nvPr/>
        </p:nvSpPr>
        <p:spPr>
          <a:xfrm>
            <a:off x="1479550" y="383984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3" name="Google Shape;753;p33"/>
          <p:cNvSpPr/>
          <p:nvPr/>
        </p:nvSpPr>
        <p:spPr>
          <a:xfrm>
            <a:off x="1479550" y="405066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4" name="Google Shape;754;p33"/>
          <p:cNvSpPr/>
          <p:nvPr/>
        </p:nvSpPr>
        <p:spPr>
          <a:xfrm>
            <a:off x="1606550" y="396684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5" name="Google Shape;755;p33"/>
          <p:cNvSpPr/>
          <p:nvPr/>
        </p:nvSpPr>
        <p:spPr>
          <a:xfrm>
            <a:off x="1421765" y="56114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6" name="Google Shape;756;p33"/>
          <p:cNvSpPr/>
          <p:nvPr/>
        </p:nvSpPr>
        <p:spPr>
          <a:xfrm>
            <a:off x="6569710" y="38842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7" name="Google Shape;757;p33"/>
          <p:cNvSpPr/>
          <p:nvPr/>
        </p:nvSpPr>
        <p:spPr>
          <a:xfrm>
            <a:off x="6616700" y="413385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33"/>
          <p:cNvSpPr/>
          <p:nvPr/>
        </p:nvSpPr>
        <p:spPr>
          <a:xfrm>
            <a:off x="6760210" y="555244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p33"/>
          <p:cNvSpPr/>
          <p:nvPr/>
        </p:nvSpPr>
        <p:spPr>
          <a:xfrm>
            <a:off x="8565515" y="4045585"/>
            <a:ext cx="387350" cy="3333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33"/>
          <p:cNvSpPr/>
          <p:nvPr/>
        </p:nvSpPr>
        <p:spPr>
          <a:xfrm>
            <a:off x="11575415" y="4133850"/>
            <a:ext cx="387350" cy="3333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33"/>
          <p:cNvSpPr/>
          <p:nvPr/>
        </p:nvSpPr>
        <p:spPr>
          <a:xfrm>
            <a:off x="9448800" y="40951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2" name="Google Shape;762;p33"/>
          <p:cNvSpPr/>
          <p:nvPr/>
        </p:nvSpPr>
        <p:spPr>
          <a:xfrm>
            <a:off x="10631170" y="40951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33"/>
          <p:cNvSpPr/>
          <p:nvPr/>
        </p:nvSpPr>
        <p:spPr>
          <a:xfrm>
            <a:off x="8996045" y="46285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33"/>
          <p:cNvSpPr/>
          <p:nvPr/>
        </p:nvSpPr>
        <p:spPr>
          <a:xfrm>
            <a:off x="11059795" y="46793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5" name="Google Shape;765;p33"/>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4"/>
          <p:cNvSpPr txBox="1"/>
          <p:nvPr>
            <p:ph idx="12" type="sldNum"/>
          </p:nvPr>
        </p:nvSpPr>
        <p:spPr>
          <a:xfrm>
            <a:off x="11098530" y="6548755"/>
            <a:ext cx="1012190" cy="31686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771" name="Google Shape;771;p34"/>
          <p:cNvPicPr preferRelativeResize="0"/>
          <p:nvPr/>
        </p:nvPicPr>
        <p:blipFill rotWithShape="1">
          <a:blip r:embed="rId3">
            <a:alphaModFix/>
          </a:blip>
          <a:srcRect b="0" l="0" r="0" t="0"/>
          <a:stretch/>
        </p:blipFill>
        <p:spPr>
          <a:xfrm>
            <a:off x="257810" y="699135"/>
            <a:ext cx="3467735" cy="2437765"/>
          </a:xfrm>
          <a:prstGeom prst="rect">
            <a:avLst/>
          </a:prstGeom>
          <a:noFill/>
          <a:ln>
            <a:noFill/>
          </a:ln>
        </p:spPr>
      </p:pic>
      <p:pic>
        <p:nvPicPr>
          <p:cNvPr id="772" name="Google Shape;772;p34"/>
          <p:cNvPicPr preferRelativeResize="0"/>
          <p:nvPr/>
        </p:nvPicPr>
        <p:blipFill rotWithShape="1">
          <a:blip r:embed="rId4">
            <a:alphaModFix/>
          </a:blip>
          <a:srcRect b="0" l="0" r="0" t="0"/>
          <a:stretch/>
        </p:blipFill>
        <p:spPr>
          <a:xfrm>
            <a:off x="4376420" y="699770"/>
            <a:ext cx="3242945" cy="2381885"/>
          </a:xfrm>
          <a:prstGeom prst="rect">
            <a:avLst/>
          </a:prstGeom>
          <a:noFill/>
          <a:ln>
            <a:noFill/>
          </a:ln>
        </p:spPr>
      </p:pic>
      <p:pic>
        <p:nvPicPr>
          <p:cNvPr id="773" name="Google Shape;773;p34"/>
          <p:cNvPicPr preferRelativeResize="0"/>
          <p:nvPr/>
        </p:nvPicPr>
        <p:blipFill rotWithShape="1">
          <a:blip r:embed="rId5">
            <a:alphaModFix/>
          </a:blip>
          <a:srcRect b="0" l="0" r="0" t="0"/>
          <a:stretch/>
        </p:blipFill>
        <p:spPr>
          <a:xfrm>
            <a:off x="8663305" y="699770"/>
            <a:ext cx="3155950" cy="2381250"/>
          </a:xfrm>
          <a:prstGeom prst="rect">
            <a:avLst/>
          </a:prstGeom>
          <a:noFill/>
          <a:ln>
            <a:noFill/>
          </a:ln>
        </p:spPr>
      </p:pic>
      <p:pic>
        <p:nvPicPr>
          <p:cNvPr id="774" name="Google Shape;774;p34"/>
          <p:cNvPicPr preferRelativeResize="0"/>
          <p:nvPr/>
        </p:nvPicPr>
        <p:blipFill rotWithShape="1">
          <a:blip r:embed="rId6">
            <a:alphaModFix/>
          </a:blip>
          <a:srcRect b="0" l="0" r="0" t="0"/>
          <a:stretch/>
        </p:blipFill>
        <p:spPr>
          <a:xfrm>
            <a:off x="257810" y="3668395"/>
            <a:ext cx="3467100" cy="2546350"/>
          </a:xfrm>
          <a:prstGeom prst="rect">
            <a:avLst/>
          </a:prstGeom>
          <a:noFill/>
          <a:ln>
            <a:noFill/>
          </a:ln>
        </p:spPr>
      </p:pic>
      <p:pic>
        <p:nvPicPr>
          <p:cNvPr id="775" name="Google Shape;775;p34"/>
          <p:cNvPicPr preferRelativeResize="0"/>
          <p:nvPr/>
        </p:nvPicPr>
        <p:blipFill rotWithShape="1">
          <a:blip r:embed="rId7">
            <a:alphaModFix/>
          </a:blip>
          <a:srcRect b="0" l="0" r="0" t="0"/>
          <a:stretch/>
        </p:blipFill>
        <p:spPr>
          <a:xfrm>
            <a:off x="4704080" y="3559175"/>
            <a:ext cx="2783840" cy="2623185"/>
          </a:xfrm>
          <a:prstGeom prst="rect">
            <a:avLst/>
          </a:prstGeom>
          <a:noFill/>
          <a:ln>
            <a:noFill/>
          </a:ln>
        </p:spPr>
      </p:pic>
      <p:pic>
        <p:nvPicPr>
          <p:cNvPr id="776" name="Google Shape;776;p34"/>
          <p:cNvPicPr preferRelativeResize="0"/>
          <p:nvPr/>
        </p:nvPicPr>
        <p:blipFill rotWithShape="1">
          <a:blip r:embed="rId8">
            <a:alphaModFix/>
          </a:blip>
          <a:srcRect b="0" l="0" r="0" t="0"/>
          <a:stretch/>
        </p:blipFill>
        <p:spPr>
          <a:xfrm>
            <a:off x="8760460" y="3615055"/>
            <a:ext cx="3058795" cy="2399665"/>
          </a:xfrm>
          <a:prstGeom prst="rect">
            <a:avLst/>
          </a:prstGeom>
          <a:noFill/>
          <a:ln>
            <a:noFill/>
          </a:ln>
        </p:spPr>
      </p:pic>
      <p:sp>
        <p:nvSpPr>
          <p:cNvPr id="777" name="Google Shape;777;p34"/>
          <p:cNvSpPr/>
          <p:nvPr/>
        </p:nvSpPr>
        <p:spPr>
          <a:xfrm>
            <a:off x="1654810" y="1608455"/>
            <a:ext cx="288290" cy="25019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34"/>
          <p:cNvSpPr/>
          <p:nvPr/>
        </p:nvSpPr>
        <p:spPr>
          <a:xfrm>
            <a:off x="2433955" y="2527300"/>
            <a:ext cx="288290" cy="25019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79" name="Google Shape;779;p34"/>
          <p:cNvSpPr txBox="1"/>
          <p:nvPr/>
        </p:nvSpPr>
        <p:spPr>
          <a:xfrm>
            <a:off x="221615" y="3081655"/>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11.Remove the air valve and kneading machine terminals</a:t>
            </a:r>
            <a:endParaRPr sz="1400">
              <a:solidFill>
                <a:schemeClr val="dk1"/>
              </a:solidFill>
              <a:latin typeface="Arial"/>
              <a:ea typeface="Arial"/>
              <a:cs typeface="Arial"/>
              <a:sym typeface="Arial"/>
            </a:endParaRPr>
          </a:p>
        </p:txBody>
      </p:sp>
      <p:sp>
        <p:nvSpPr>
          <p:cNvPr id="780" name="Google Shape;780;p34"/>
          <p:cNvSpPr txBox="1"/>
          <p:nvPr/>
        </p:nvSpPr>
        <p:spPr>
          <a:xfrm>
            <a:off x="4209415" y="313626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12.Pull out the trachea</a:t>
            </a:r>
            <a:endParaRPr sz="1400">
              <a:solidFill>
                <a:schemeClr val="dk1"/>
              </a:solidFill>
              <a:latin typeface="Arial"/>
              <a:ea typeface="Arial"/>
              <a:cs typeface="Arial"/>
              <a:sym typeface="Arial"/>
            </a:endParaRPr>
          </a:p>
        </p:txBody>
      </p:sp>
      <p:sp>
        <p:nvSpPr>
          <p:cNvPr id="781" name="Google Shape;781;p34"/>
          <p:cNvSpPr txBox="1"/>
          <p:nvPr/>
        </p:nvSpPr>
        <p:spPr>
          <a:xfrm>
            <a:off x="8197215" y="308102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13.Remove the screws holding the kneading machine</a:t>
            </a:r>
            <a:endParaRPr sz="1400">
              <a:solidFill>
                <a:schemeClr val="dk1"/>
              </a:solidFill>
              <a:latin typeface="Arial"/>
              <a:ea typeface="Arial"/>
              <a:cs typeface="Arial"/>
              <a:sym typeface="Arial"/>
            </a:endParaRPr>
          </a:p>
        </p:txBody>
      </p:sp>
      <p:sp>
        <p:nvSpPr>
          <p:cNvPr id="782" name="Google Shape;782;p34"/>
          <p:cNvSpPr txBox="1"/>
          <p:nvPr/>
        </p:nvSpPr>
        <p:spPr>
          <a:xfrm>
            <a:off x="118745" y="6214745"/>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14.Remove the screws that secure the trachea</a:t>
            </a:r>
            <a:endParaRPr sz="1400">
              <a:solidFill>
                <a:schemeClr val="dk1"/>
              </a:solidFill>
              <a:latin typeface="Arial"/>
              <a:ea typeface="Arial"/>
              <a:cs typeface="Arial"/>
              <a:sym typeface="Arial"/>
            </a:endParaRPr>
          </a:p>
        </p:txBody>
      </p:sp>
      <p:sp>
        <p:nvSpPr>
          <p:cNvPr id="783" name="Google Shape;783;p34"/>
          <p:cNvSpPr txBox="1"/>
          <p:nvPr/>
        </p:nvSpPr>
        <p:spPr>
          <a:xfrm>
            <a:off x="4376420" y="618045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15.Separating kneading machine</a:t>
            </a:r>
            <a:endParaRPr sz="1400">
              <a:solidFill>
                <a:schemeClr val="dk1"/>
              </a:solidFill>
              <a:latin typeface="Arial"/>
              <a:ea typeface="Arial"/>
              <a:cs typeface="Arial"/>
              <a:sym typeface="Arial"/>
            </a:endParaRPr>
          </a:p>
        </p:txBody>
      </p:sp>
      <p:sp>
        <p:nvSpPr>
          <p:cNvPr id="784" name="Google Shape;784;p34"/>
          <p:cNvSpPr txBox="1"/>
          <p:nvPr/>
        </p:nvSpPr>
        <p:spPr>
          <a:xfrm>
            <a:off x="8197215" y="622236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15.Detach upper calf assembly</a:t>
            </a:r>
            <a:endParaRPr sz="1400">
              <a:solidFill>
                <a:schemeClr val="dk1"/>
              </a:solidFill>
              <a:latin typeface="Arial"/>
              <a:ea typeface="Arial"/>
              <a:cs typeface="Arial"/>
              <a:sym typeface="Arial"/>
            </a:endParaRPr>
          </a:p>
        </p:txBody>
      </p:sp>
      <p:sp>
        <p:nvSpPr>
          <p:cNvPr id="785" name="Google Shape;785;p34"/>
          <p:cNvSpPr/>
          <p:nvPr/>
        </p:nvSpPr>
        <p:spPr>
          <a:xfrm>
            <a:off x="5731510" y="2023110"/>
            <a:ext cx="361315" cy="4044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6" name="Google Shape;786;p34"/>
          <p:cNvSpPr/>
          <p:nvPr/>
        </p:nvSpPr>
        <p:spPr>
          <a:xfrm>
            <a:off x="10584180" y="1196975"/>
            <a:ext cx="294640" cy="2762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7" name="Google Shape;787;p34"/>
          <p:cNvSpPr/>
          <p:nvPr/>
        </p:nvSpPr>
        <p:spPr>
          <a:xfrm>
            <a:off x="10713085" y="1681480"/>
            <a:ext cx="231140" cy="3409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8" name="Google Shape;788;p34"/>
          <p:cNvSpPr/>
          <p:nvPr/>
        </p:nvSpPr>
        <p:spPr>
          <a:xfrm>
            <a:off x="1257300" y="5042535"/>
            <a:ext cx="193040" cy="211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89" name="Google Shape;789;p34"/>
          <p:cNvSpPr/>
          <p:nvPr/>
        </p:nvSpPr>
        <p:spPr>
          <a:xfrm>
            <a:off x="1504950" y="5080635"/>
            <a:ext cx="193040" cy="211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90" name="Google Shape;790;p34"/>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35"/>
          <p:cNvPicPr preferRelativeResize="0"/>
          <p:nvPr/>
        </p:nvPicPr>
        <p:blipFill rotWithShape="1">
          <a:blip r:embed="rId3">
            <a:alphaModFix/>
          </a:blip>
          <a:srcRect b="0" l="0" r="0" t="0"/>
          <a:stretch/>
        </p:blipFill>
        <p:spPr>
          <a:xfrm>
            <a:off x="317500" y="3675380"/>
            <a:ext cx="3130550" cy="2292350"/>
          </a:xfrm>
          <a:prstGeom prst="rect">
            <a:avLst/>
          </a:prstGeom>
          <a:noFill/>
          <a:ln>
            <a:noFill/>
          </a:ln>
        </p:spPr>
      </p:pic>
      <p:pic>
        <p:nvPicPr>
          <p:cNvPr id="798" name="Google Shape;798;p35"/>
          <p:cNvPicPr preferRelativeResize="0"/>
          <p:nvPr/>
        </p:nvPicPr>
        <p:blipFill rotWithShape="1">
          <a:blip r:embed="rId4">
            <a:alphaModFix/>
          </a:blip>
          <a:srcRect b="0" l="0" r="0" t="0"/>
          <a:stretch/>
        </p:blipFill>
        <p:spPr>
          <a:xfrm>
            <a:off x="262255" y="550545"/>
            <a:ext cx="2724150" cy="2417445"/>
          </a:xfrm>
          <a:prstGeom prst="rect">
            <a:avLst/>
          </a:prstGeom>
          <a:noFill/>
          <a:ln>
            <a:noFill/>
          </a:ln>
        </p:spPr>
      </p:pic>
      <p:pic>
        <p:nvPicPr>
          <p:cNvPr id="799" name="Google Shape;799;p35"/>
          <p:cNvPicPr preferRelativeResize="0"/>
          <p:nvPr/>
        </p:nvPicPr>
        <p:blipFill rotWithShape="1">
          <a:blip r:embed="rId5">
            <a:alphaModFix/>
          </a:blip>
          <a:srcRect b="0" l="0" r="0" t="0"/>
          <a:stretch/>
        </p:blipFill>
        <p:spPr>
          <a:xfrm>
            <a:off x="4214495" y="488315"/>
            <a:ext cx="2592705" cy="2242185"/>
          </a:xfrm>
          <a:prstGeom prst="rect">
            <a:avLst/>
          </a:prstGeom>
          <a:noFill/>
          <a:ln>
            <a:noFill/>
          </a:ln>
        </p:spPr>
      </p:pic>
      <p:pic>
        <p:nvPicPr>
          <p:cNvPr id="800" name="Google Shape;800;p35"/>
          <p:cNvPicPr preferRelativeResize="0"/>
          <p:nvPr/>
        </p:nvPicPr>
        <p:blipFill rotWithShape="1">
          <a:blip r:embed="rId6">
            <a:alphaModFix/>
          </a:blip>
          <a:srcRect b="0" l="0" r="0" t="0"/>
          <a:stretch/>
        </p:blipFill>
        <p:spPr>
          <a:xfrm>
            <a:off x="4214178" y="3673793"/>
            <a:ext cx="2710815" cy="2307590"/>
          </a:xfrm>
          <a:prstGeom prst="rect">
            <a:avLst/>
          </a:prstGeom>
          <a:noFill/>
          <a:ln>
            <a:noFill/>
          </a:ln>
        </p:spPr>
      </p:pic>
      <p:pic>
        <p:nvPicPr>
          <p:cNvPr id="801" name="Google Shape;801;p35"/>
          <p:cNvPicPr preferRelativeResize="0"/>
          <p:nvPr/>
        </p:nvPicPr>
        <p:blipFill rotWithShape="1">
          <a:blip r:embed="rId7">
            <a:alphaModFix/>
          </a:blip>
          <a:srcRect b="0" l="0" r="0" t="0"/>
          <a:stretch/>
        </p:blipFill>
        <p:spPr>
          <a:xfrm>
            <a:off x="7884160" y="782320"/>
            <a:ext cx="2854960" cy="2272030"/>
          </a:xfrm>
          <a:prstGeom prst="rect">
            <a:avLst/>
          </a:prstGeom>
          <a:noFill/>
          <a:ln>
            <a:noFill/>
          </a:ln>
        </p:spPr>
      </p:pic>
      <p:sp>
        <p:nvSpPr>
          <p:cNvPr id="802" name="Google Shape;802;p35"/>
          <p:cNvSpPr/>
          <p:nvPr/>
        </p:nvSpPr>
        <p:spPr>
          <a:xfrm>
            <a:off x="5252085" y="1449070"/>
            <a:ext cx="362585" cy="36258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3" name="Google Shape;803;p35"/>
          <p:cNvSpPr/>
          <p:nvPr/>
        </p:nvSpPr>
        <p:spPr>
          <a:xfrm>
            <a:off x="4484370" y="128524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4" name="Google Shape;804;p35"/>
          <p:cNvSpPr/>
          <p:nvPr/>
        </p:nvSpPr>
        <p:spPr>
          <a:xfrm>
            <a:off x="5614670" y="188341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5" name="Google Shape;805;p35"/>
          <p:cNvSpPr/>
          <p:nvPr/>
        </p:nvSpPr>
        <p:spPr>
          <a:xfrm>
            <a:off x="5339715" y="188341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6" name="Google Shape;806;p35"/>
          <p:cNvSpPr/>
          <p:nvPr/>
        </p:nvSpPr>
        <p:spPr>
          <a:xfrm>
            <a:off x="6259195" y="132207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7" name="Google Shape;807;p35"/>
          <p:cNvSpPr/>
          <p:nvPr/>
        </p:nvSpPr>
        <p:spPr>
          <a:xfrm>
            <a:off x="1978660" y="408876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8" name="Google Shape;808;p35"/>
          <p:cNvSpPr/>
          <p:nvPr/>
        </p:nvSpPr>
        <p:spPr>
          <a:xfrm>
            <a:off x="672465" y="546290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9" name="Google Shape;809;p35"/>
          <p:cNvSpPr/>
          <p:nvPr/>
        </p:nvSpPr>
        <p:spPr>
          <a:xfrm>
            <a:off x="2634615" y="528320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0" name="Google Shape;810;p35"/>
          <p:cNvSpPr/>
          <p:nvPr/>
        </p:nvSpPr>
        <p:spPr>
          <a:xfrm>
            <a:off x="2774950" y="455676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1" name="Google Shape;811;p35"/>
          <p:cNvSpPr/>
          <p:nvPr/>
        </p:nvSpPr>
        <p:spPr>
          <a:xfrm>
            <a:off x="1229360" y="550037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2" name="Google Shape;812;p35"/>
          <p:cNvSpPr/>
          <p:nvPr/>
        </p:nvSpPr>
        <p:spPr>
          <a:xfrm>
            <a:off x="2211705" y="546290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3" name="Google Shape;813;p35"/>
          <p:cNvSpPr/>
          <p:nvPr/>
        </p:nvSpPr>
        <p:spPr>
          <a:xfrm>
            <a:off x="2634615" y="387350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4" name="Google Shape;814;p35"/>
          <p:cNvSpPr/>
          <p:nvPr/>
        </p:nvSpPr>
        <p:spPr>
          <a:xfrm>
            <a:off x="1229360" y="412559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5" name="Google Shape;815;p35"/>
          <p:cNvSpPr/>
          <p:nvPr/>
        </p:nvSpPr>
        <p:spPr>
          <a:xfrm>
            <a:off x="397510" y="387159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6" name="Google Shape;816;p35"/>
          <p:cNvSpPr/>
          <p:nvPr/>
        </p:nvSpPr>
        <p:spPr>
          <a:xfrm>
            <a:off x="510540" y="466725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7" name="Google Shape;817;p35"/>
          <p:cNvSpPr/>
          <p:nvPr/>
        </p:nvSpPr>
        <p:spPr>
          <a:xfrm>
            <a:off x="1673225" y="5680075"/>
            <a:ext cx="115570" cy="14478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8" name="Google Shape;818;p35"/>
          <p:cNvSpPr/>
          <p:nvPr/>
        </p:nvSpPr>
        <p:spPr>
          <a:xfrm>
            <a:off x="1788795" y="5679440"/>
            <a:ext cx="200025" cy="15621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pic>
        <p:nvPicPr>
          <p:cNvPr id="819" name="Google Shape;819;p35"/>
          <p:cNvPicPr preferRelativeResize="0"/>
          <p:nvPr/>
        </p:nvPicPr>
        <p:blipFill rotWithShape="1">
          <a:blip r:embed="rId8">
            <a:alphaModFix/>
          </a:blip>
          <a:srcRect b="0" l="0" r="0" t="0"/>
          <a:stretch/>
        </p:blipFill>
        <p:spPr>
          <a:xfrm>
            <a:off x="7884160" y="3609340"/>
            <a:ext cx="3008630" cy="2372360"/>
          </a:xfrm>
          <a:prstGeom prst="rect">
            <a:avLst/>
          </a:prstGeom>
          <a:noFill/>
          <a:ln>
            <a:noFill/>
          </a:ln>
        </p:spPr>
      </p:pic>
      <p:sp>
        <p:nvSpPr>
          <p:cNvPr id="820" name="Google Shape;820;p35"/>
          <p:cNvSpPr/>
          <p:nvPr/>
        </p:nvSpPr>
        <p:spPr>
          <a:xfrm>
            <a:off x="8400415" y="546608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1" name="Google Shape;821;p35"/>
          <p:cNvSpPr/>
          <p:nvPr/>
        </p:nvSpPr>
        <p:spPr>
          <a:xfrm>
            <a:off x="8745220" y="546608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2" name="Google Shape;822;p35"/>
          <p:cNvSpPr/>
          <p:nvPr/>
        </p:nvSpPr>
        <p:spPr>
          <a:xfrm>
            <a:off x="8919210" y="415163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3" name="Google Shape;823;p35"/>
          <p:cNvSpPr/>
          <p:nvPr/>
        </p:nvSpPr>
        <p:spPr>
          <a:xfrm>
            <a:off x="8607425" y="415163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4" name="Google Shape;824;p35"/>
          <p:cNvSpPr/>
          <p:nvPr/>
        </p:nvSpPr>
        <p:spPr>
          <a:xfrm>
            <a:off x="9765030" y="4125595"/>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5" name="Google Shape;825;p35"/>
          <p:cNvSpPr/>
          <p:nvPr/>
        </p:nvSpPr>
        <p:spPr>
          <a:xfrm>
            <a:off x="9565005" y="546227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6" name="Google Shape;826;p35"/>
          <p:cNvSpPr/>
          <p:nvPr/>
        </p:nvSpPr>
        <p:spPr>
          <a:xfrm>
            <a:off x="10049510" y="546227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7" name="Google Shape;827;p35"/>
          <p:cNvSpPr txBox="1"/>
          <p:nvPr/>
        </p:nvSpPr>
        <p:spPr>
          <a:xfrm>
            <a:off x="90170" y="3039110"/>
            <a:ext cx="3357880" cy="583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16.Lower calf includes upper calf iron frame</a:t>
            </a:r>
            <a:endParaRPr sz="1600">
              <a:solidFill>
                <a:schemeClr val="dk1"/>
              </a:solidFill>
              <a:latin typeface="Arial"/>
              <a:ea typeface="Arial"/>
              <a:cs typeface="Arial"/>
              <a:sym typeface="Arial"/>
            </a:endParaRPr>
          </a:p>
        </p:txBody>
      </p:sp>
      <p:sp>
        <p:nvSpPr>
          <p:cNvPr id="828" name="Google Shape;828;p35"/>
          <p:cNvSpPr txBox="1"/>
          <p:nvPr/>
        </p:nvSpPr>
        <p:spPr>
          <a:xfrm>
            <a:off x="3756025" y="2843530"/>
            <a:ext cx="3357880" cy="829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17.Cut off the tie buckle and remove 6 screws to remove the upper calf iron frame</a:t>
            </a:r>
            <a:endParaRPr sz="1600">
              <a:solidFill>
                <a:schemeClr val="dk1"/>
              </a:solidFill>
              <a:latin typeface="Arial"/>
              <a:ea typeface="Arial"/>
              <a:cs typeface="Arial"/>
              <a:sym typeface="Arial"/>
            </a:endParaRPr>
          </a:p>
        </p:txBody>
      </p:sp>
      <p:sp>
        <p:nvSpPr>
          <p:cNvPr id="829" name="Google Shape;829;p35"/>
          <p:cNvSpPr txBox="1"/>
          <p:nvPr/>
        </p:nvSpPr>
        <p:spPr>
          <a:xfrm>
            <a:off x="7632700" y="3119120"/>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18.Iron frame in lower calf</a:t>
            </a:r>
            <a:endParaRPr sz="1600">
              <a:solidFill>
                <a:schemeClr val="dk1"/>
              </a:solidFill>
              <a:latin typeface="Arial"/>
              <a:ea typeface="Arial"/>
              <a:cs typeface="Arial"/>
              <a:sym typeface="Arial"/>
            </a:endParaRPr>
          </a:p>
        </p:txBody>
      </p:sp>
      <p:sp>
        <p:nvSpPr>
          <p:cNvPr id="830" name="Google Shape;830;p35"/>
          <p:cNvSpPr txBox="1"/>
          <p:nvPr/>
        </p:nvSpPr>
        <p:spPr>
          <a:xfrm>
            <a:off x="135890" y="5923280"/>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19.Remove 12 screws</a:t>
            </a:r>
            <a:endParaRPr sz="1600">
              <a:solidFill>
                <a:schemeClr val="dk1"/>
              </a:solidFill>
              <a:latin typeface="Arial"/>
              <a:ea typeface="Arial"/>
              <a:cs typeface="Arial"/>
              <a:sym typeface="Arial"/>
            </a:endParaRPr>
          </a:p>
        </p:txBody>
      </p:sp>
      <p:sp>
        <p:nvSpPr>
          <p:cNvPr id="831" name="Google Shape;831;p35"/>
          <p:cNvSpPr txBox="1"/>
          <p:nvPr/>
        </p:nvSpPr>
        <p:spPr>
          <a:xfrm>
            <a:off x="3797935" y="5982335"/>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20.Lower leg bottom cover</a:t>
            </a:r>
            <a:endParaRPr sz="1600">
              <a:solidFill>
                <a:schemeClr val="dk1"/>
              </a:solidFill>
              <a:latin typeface="Arial"/>
              <a:ea typeface="Arial"/>
              <a:cs typeface="Arial"/>
              <a:sym typeface="Arial"/>
            </a:endParaRPr>
          </a:p>
        </p:txBody>
      </p:sp>
      <p:sp>
        <p:nvSpPr>
          <p:cNvPr id="832" name="Google Shape;832;p35"/>
          <p:cNvSpPr txBox="1"/>
          <p:nvPr/>
        </p:nvSpPr>
        <p:spPr>
          <a:xfrm>
            <a:off x="7632700" y="5982335"/>
            <a:ext cx="3357880" cy="583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21.Cut off the tie buckle and remove 8 screws</a:t>
            </a:r>
            <a:endParaRPr sz="1600">
              <a:solidFill>
                <a:schemeClr val="dk1"/>
              </a:solidFill>
              <a:latin typeface="Arial"/>
              <a:ea typeface="Arial"/>
              <a:cs typeface="Arial"/>
              <a:sym typeface="Arial"/>
            </a:endParaRPr>
          </a:p>
        </p:txBody>
      </p:sp>
      <p:sp>
        <p:nvSpPr>
          <p:cNvPr id="833" name="Google Shape;833;p35"/>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
        <p:nvSpPr>
          <p:cNvPr id="834" name="Google Shape;834;p35"/>
          <p:cNvSpPr/>
          <p:nvPr/>
        </p:nvSpPr>
        <p:spPr>
          <a:xfrm>
            <a:off x="11098530" y="654875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p36"/>
          <p:cNvPicPr preferRelativeResize="0"/>
          <p:nvPr/>
        </p:nvPicPr>
        <p:blipFill rotWithShape="1">
          <a:blip r:embed="rId3">
            <a:alphaModFix/>
          </a:blip>
          <a:srcRect b="0" l="0" r="0" t="0"/>
          <a:stretch/>
        </p:blipFill>
        <p:spPr>
          <a:xfrm>
            <a:off x="611505" y="1256665"/>
            <a:ext cx="3008630" cy="2372360"/>
          </a:xfrm>
          <a:prstGeom prst="rect">
            <a:avLst/>
          </a:prstGeom>
          <a:noFill/>
          <a:ln>
            <a:noFill/>
          </a:ln>
        </p:spPr>
      </p:pic>
      <p:sp>
        <p:nvSpPr>
          <p:cNvPr id="842" name="Google Shape;842;p36"/>
          <p:cNvSpPr/>
          <p:nvPr/>
        </p:nvSpPr>
        <p:spPr>
          <a:xfrm>
            <a:off x="2833370"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36"/>
          <p:cNvSpPr/>
          <p:nvPr/>
        </p:nvSpPr>
        <p:spPr>
          <a:xfrm>
            <a:off x="88709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4" name="Google Shape;844;p36"/>
          <p:cNvSpPr/>
          <p:nvPr/>
        </p:nvSpPr>
        <p:spPr>
          <a:xfrm>
            <a:off x="163766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p36"/>
          <p:cNvSpPr/>
          <p:nvPr/>
        </p:nvSpPr>
        <p:spPr>
          <a:xfrm>
            <a:off x="209740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46" name="Google Shape;846;p36"/>
          <p:cNvPicPr preferRelativeResize="0"/>
          <p:nvPr/>
        </p:nvPicPr>
        <p:blipFill rotWithShape="1">
          <a:blip r:embed="rId4">
            <a:alphaModFix/>
          </a:blip>
          <a:srcRect b="0" l="0" r="0" t="0"/>
          <a:stretch/>
        </p:blipFill>
        <p:spPr>
          <a:xfrm>
            <a:off x="5366068" y="961073"/>
            <a:ext cx="3674110" cy="2472055"/>
          </a:xfrm>
          <a:prstGeom prst="rect">
            <a:avLst/>
          </a:prstGeom>
          <a:noFill/>
          <a:ln>
            <a:noFill/>
          </a:ln>
        </p:spPr>
      </p:pic>
      <p:sp>
        <p:nvSpPr>
          <p:cNvPr id="847" name="Google Shape;847;p36"/>
          <p:cNvSpPr txBox="1"/>
          <p:nvPr/>
        </p:nvSpPr>
        <p:spPr>
          <a:xfrm>
            <a:off x="367665" y="3629025"/>
            <a:ext cx="33578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22.Pull out the trachea</a:t>
            </a:r>
            <a:endParaRPr sz="1800">
              <a:solidFill>
                <a:schemeClr val="dk1"/>
              </a:solidFill>
              <a:latin typeface="Arial"/>
              <a:ea typeface="Arial"/>
              <a:cs typeface="Arial"/>
              <a:sym typeface="Arial"/>
            </a:endParaRPr>
          </a:p>
        </p:txBody>
      </p:sp>
      <p:sp>
        <p:nvSpPr>
          <p:cNvPr id="848" name="Google Shape;848;p36"/>
          <p:cNvSpPr txBox="1"/>
          <p:nvPr/>
        </p:nvSpPr>
        <p:spPr>
          <a:xfrm>
            <a:off x="5524500" y="3536950"/>
            <a:ext cx="33578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23.lower leg separation</a:t>
            </a:r>
            <a:endParaRPr sz="1800">
              <a:solidFill>
                <a:schemeClr val="dk1"/>
              </a:solidFill>
              <a:latin typeface="Arial"/>
              <a:ea typeface="Arial"/>
              <a:cs typeface="Arial"/>
              <a:sym typeface="Arial"/>
            </a:endParaRPr>
          </a:p>
        </p:txBody>
      </p:sp>
      <p:sp>
        <p:nvSpPr>
          <p:cNvPr id="849" name="Google Shape;849;p36"/>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
        <p:nvSpPr>
          <p:cNvPr id="850" name="Google Shape;850;p36"/>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37"/>
          <p:cNvSpPr txBox="1"/>
          <p:nvPr/>
        </p:nvSpPr>
        <p:spPr>
          <a:xfrm>
            <a:off x="212725" y="5654675"/>
            <a:ext cx="365188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4.Unzip the zipper and remove the screws holding the air bag</a:t>
            </a:r>
            <a:endParaRPr sz="1800">
              <a:solidFill>
                <a:schemeClr val="dk1"/>
              </a:solidFill>
              <a:latin typeface="Arial"/>
              <a:ea typeface="Arial"/>
              <a:cs typeface="Arial"/>
              <a:sym typeface="Arial"/>
            </a:endParaRPr>
          </a:p>
        </p:txBody>
      </p:sp>
      <p:sp>
        <p:nvSpPr>
          <p:cNvPr id="858" name="Google Shape;858;p37"/>
          <p:cNvSpPr txBox="1"/>
          <p:nvPr/>
        </p:nvSpPr>
        <p:spPr>
          <a:xfrm>
            <a:off x="5099685" y="5726430"/>
            <a:ext cx="199199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5.Pull off the airway terminal</a:t>
            </a:r>
            <a:endParaRPr sz="1800">
              <a:solidFill>
                <a:schemeClr val="dk1"/>
              </a:solidFill>
              <a:latin typeface="Arial"/>
              <a:ea typeface="Arial"/>
              <a:cs typeface="Arial"/>
              <a:sym typeface="Arial"/>
            </a:endParaRPr>
          </a:p>
        </p:txBody>
      </p:sp>
      <p:sp>
        <p:nvSpPr>
          <p:cNvPr id="859" name="Google Shape;859;p37"/>
          <p:cNvSpPr txBox="1"/>
          <p:nvPr/>
        </p:nvSpPr>
        <p:spPr>
          <a:xfrm>
            <a:off x="8263890" y="5727065"/>
            <a:ext cx="347916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6.Remove the air bag assembly</a:t>
            </a:r>
            <a:endParaRPr sz="1800">
              <a:solidFill>
                <a:schemeClr val="dk1"/>
              </a:solidFill>
              <a:latin typeface="Arial"/>
              <a:ea typeface="Arial"/>
              <a:cs typeface="Arial"/>
              <a:sym typeface="Arial"/>
            </a:endParaRPr>
          </a:p>
        </p:txBody>
      </p:sp>
      <p:pic>
        <p:nvPicPr>
          <p:cNvPr id="860" name="Google Shape;860;p37"/>
          <p:cNvPicPr preferRelativeResize="0"/>
          <p:nvPr/>
        </p:nvPicPr>
        <p:blipFill rotWithShape="1">
          <a:blip r:embed="rId3">
            <a:alphaModFix/>
          </a:blip>
          <a:srcRect b="0" l="0" r="0" t="0"/>
          <a:stretch/>
        </p:blipFill>
        <p:spPr>
          <a:xfrm>
            <a:off x="528320" y="861060"/>
            <a:ext cx="2594610" cy="2203450"/>
          </a:xfrm>
          <a:prstGeom prst="rect">
            <a:avLst/>
          </a:prstGeom>
          <a:noFill/>
          <a:ln>
            <a:noFill/>
          </a:ln>
        </p:spPr>
      </p:pic>
      <p:pic>
        <p:nvPicPr>
          <p:cNvPr id="861" name="Google Shape;861;p37"/>
          <p:cNvPicPr preferRelativeResize="0"/>
          <p:nvPr/>
        </p:nvPicPr>
        <p:blipFill rotWithShape="1">
          <a:blip r:embed="rId4">
            <a:alphaModFix/>
          </a:blip>
          <a:srcRect b="0" l="0" r="0" t="0"/>
          <a:stretch/>
        </p:blipFill>
        <p:spPr>
          <a:xfrm>
            <a:off x="4095750" y="861060"/>
            <a:ext cx="3132455" cy="2174240"/>
          </a:xfrm>
          <a:prstGeom prst="rect">
            <a:avLst/>
          </a:prstGeom>
          <a:noFill/>
          <a:ln>
            <a:noFill/>
          </a:ln>
        </p:spPr>
      </p:pic>
      <p:pic>
        <p:nvPicPr>
          <p:cNvPr id="862" name="Google Shape;862;p37"/>
          <p:cNvPicPr preferRelativeResize="0"/>
          <p:nvPr/>
        </p:nvPicPr>
        <p:blipFill rotWithShape="1">
          <a:blip r:embed="rId5">
            <a:alphaModFix/>
          </a:blip>
          <a:srcRect b="0" l="0" r="0" t="0"/>
          <a:stretch/>
        </p:blipFill>
        <p:spPr>
          <a:xfrm>
            <a:off x="528320" y="3653790"/>
            <a:ext cx="2594610" cy="1832610"/>
          </a:xfrm>
          <a:prstGeom prst="rect">
            <a:avLst/>
          </a:prstGeom>
          <a:noFill/>
          <a:ln>
            <a:noFill/>
          </a:ln>
        </p:spPr>
      </p:pic>
      <p:pic>
        <p:nvPicPr>
          <p:cNvPr id="863" name="Google Shape;863;p37"/>
          <p:cNvPicPr preferRelativeResize="0"/>
          <p:nvPr/>
        </p:nvPicPr>
        <p:blipFill rotWithShape="1">
          <a:blip r:embed="rId6">
            <a:alphaModFix/>
          </a:blip>
          <a:srcRect b="0" l="0" r="0" t="0"/>
          <a:stretch/>
        </p:blipFill>
        <p:spPr>
          <a:xfrm>
            <a:off x="4294505" y="3609975"/>
            <a:ext cx="2872105" cy="1993265"/>
          </a:xfrm>
          <a:prstGeom prst="rect">
            <a:avLst/>
          </a:prstGeom>
          <a:noFill/>
          <a:ln>
            <a:noFill/>
          </a:ln>
        </p:spPr>
      </p:pic>
      <p:sp>
        <p:nvSpPr>
          <p:cNvPr id="864" name="Google Shape;864;p37"/>
          <p:cNvSpPr txBox="1"/>
          <p:nvPr/>
        </p:nvSpPr>
        <p:spPr>
          <a:xfrm>
            <a:off x="861060" y="3117215"/>
            <a:ext cx="22618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1.unzipped</a:t>
            </a:r>
            <a:endParaRPr sz="1800">
              <a:solidFill>
                <a:schemeClr val="dk1"/>
              </a:solidFill>
              <a:latin typeface="Arial"/>
              <a:ea typeface="Arial"/>
              <a:cs typeface="Arial"/>
              <a:sym typeface="Arial"/>
            </a:endParaRPr>
          </a:p>
        </p:txBody>
      </p:sp>
      <p:sp>
        <p:nvSpPr>
          <p:cNvPr id="865" name="Google Shape;865;p37"/>
          <p:cNvSpPr txBox="1"/>
          <p:nvPr/>
        </p:nvSpPr>
        <p:spPr>
          <a:xfrm>
            <a:off x="4486275" y="3131185"/>
            <a:ext cx="23628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2.Remove 2 screws</a:t>
            </a:r>
            <a:endParaRPr sz="1800">
              <a:solidFill>
                <a:schemeClr val="dk1"/>
              </a:solidFill>
              <a:latin typeface="Arial"/>
              <a:ea typeface="Arial"/>
              <a:cs typeface="Arial"/>
              <a:sym typeface="Arial"/>
            </a:endParaRPr>
          </a:p>
        </p:txBody>
      </p:sp>
      <p:sp>
        <p:nvSpPr>
          <p:cNvPr id="866" name="Google Shape;866;p37"/>
          <p:cNvSpPr txBox="1"/>
          <p:nvPr/>
        </p:nvSpPr>
        <p:spPr>
          <a:xfrm>
            <a:off x="8604250" y="3131185"/>
            <a:ext cx="237744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3.Lower calf holster</a:t>
            </a:r>
            <a:endParaRPr sz="1800">
              <a:solidFill>
                <a:schemeClr val="dk1"/>
              </a:solidFill>
              <a:latin typeface="Arial"/>
              <a:ea typeface="Arial"/>
              <a:cs typeface="Arial"/>
              <a:sym typeface="Arial"/>
            </a:endParaRPr>
          </a:p>
        </p:txBody>
      </p:sp>
      <p:sp>
        <p:nvSpPr>
          <p:cNvPr id="867" name="Google Shape;867;p37"/>
          <p:cNvSpPr/>
          <p:nvPr/>
        </p:nvSpPr>
        <p:spPr>
          <a:xfrm>
            <a:off x="1078865" y="120332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8" name="Google Shape;868;p37"/>
          <p:cNvSpPr/>
          <p:nvPr/>
        </p:nvSpPr>
        <p:spPr>
          <a:xfrm>
            <a:off x="6096000" y="240347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37"/>
          <p:cNvSpPr/>
          <p:nvPr/>
        </p:nvSpPr>
        <p:spPr>
          <a:xfrm>
            <a:off x="5878195" y="88455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0" name="Google Shape;870;p37"/>
          <p:cNvSpPr/>
          <p:nvPr/>
        </p:nvSpPr>
        <p:spPr>
          <a:xfrm>
            <a:off x="1205865" y="3806190"/>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37"/>
          <p:cNvSpPr/>
          <p:nvPr/>
        </p:nvSpPr>
        <p:spPr>
          <a:xfrm>
            <a:off x="1898015" y="3806190"/>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p37"/>
          <p:cNvSpPr/>
          <p:nvPr/>
        </p:nvSpPr>
        <p:spPr>
          <a:xfrm>
            <a:off x="120586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37"/>
          <p:cNvSpPr/>
          <p:nvPr/>
        </p:nvSpPr>
        <p:spPr>
          <a:xfrm>
            <a:off x="189801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4" name="Google Shape;874;p37"/>
          <p:cNvSpPr/>
          <p:nvPr/>
        </p:nvSpPr>
        <p:spPr>
          <a:xfrm>
            <a:off x="5661025" y="476567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p37"/>
          <p:cNvSpPr/>
          <p:nvPr/>
        </p:nvSpPr>
        <p:spPr>
          <a:xfrm>
            <a:off x="641413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76" name="Google Shape;876;p37"/>
          <p:cNvPicPr preferRelativeResize="0"/>
          <p:nvPr/>
        </p:nvPicPr>
        <p:blipFill rotWithShape="1">
          <a:blip r:embed="rId7">
            <a:alphaModFix/>
          </a:blip>
          <a:srcRect b="0" l="0" r="0" t="0"/>
          <a:stretch/>
        </p:blipFill>
        <p:spPr>
          <a:xfrm>
            <a:off x="8338185" y="3576955"/>
            <a:ext cx="2839720" cy="2145030"/>
          </a:xfrm>
          <a:prstGeom prst="rect">
            <a:avLst/>
          </a:prstGeom>
          <a:noFill/>
          <a:ln>
            <a:noFill/>
          </a:ln>
        </p:spPr>
      </p:pic>
      <p:pic>
        <p:nvPicPr>
          <p:cNvPr id="877" name="Google Shape;877;p37"/>
          <p:cNvPicPr preferRelativeResize="0"/>
          <p:nvPr/>
        </p:nvPicPr>
        <p:blipFill rotWithShape="1">
          <a:blip r:embed="rId8">
            <a:alphaModFix/>
          </a:blip>
          <a:srcRect b="0" l="0" r="0" t="0"/>
          <a:stretch/>
        </p:blipFill>
        <p:spPr>
          <a:xfrm>
            <a:off x="7980045" y="855345"/>
            <a:ext cx="3197225" cy="2275840"/>
          </a:xfrm>
          <a:prstGeom prst="rect">
            <a:avLst/>
          </a:prstGeom>
          <a:noFill/>
          <a:ln>
            <a:noFill/>
          </a:ln>
        </p:spPr>
      </p:pic>
      <p:sp>
        <p:nvSpPr>
          <p:cNvPr id="878" name="Google Shape;878;p37"/>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879" name="Google Shape;879;p37"/>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8"/>
          <p:cNvSpPr txBox="1"/>
          <p:nvPr/>
        </p:nvSpPr>
        <p:spPr>
          <a:xfrm>
            <a:off x="650875" y="4196080"/>
            <a:ext cx="344487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7.Unplug the signal terminals and remove 12 screws</a:t>
            </a:r>
            <a:endParaRPr sz="1800">
              <a:solidFill>
                <a:schemeClr val="dk1"/>
              </a:solidFill>
              <a:latin typeface="Arial"/>
              <a:ea typeface="Arial"/>
              <a:cs typeface="Arial"/>
              <a:sym typeface="Arial"/>
            </a:endParaRPr>
          </a:p>
        </p:txBody>
      </p:sp>
      <p:sp>
        <p:nvSpPr>
          <p:cNvPr id="887" name="Google Shape;887;p38"/>
          <p:cNvSpPr txBox="1"/>
          <p:nvPr/>
        </p:nvSpPr>
        <p:spPr>
          <a:xfrm>
            <a:off x="6450965" y="3991610"/>
            <a:ext cx="30816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8.Foot machine components</a:t>
            </a:r>
            <a:endParaRPr sz="1800">
              <a:solidFill>
                <a:schemeClr val="dk1"/>
              </a:solidFill>
              <a:latin typeface="Arial"/>
              <a:ea typeface="Arial"/>
              <a:cs typeface="Arial"/>
              <a:sym typeface="Arial"/>
            </a:endParaRPr>
          </a:p>
        </p:txBody>
      </p:sp>
      <p:pic>
        <p:nvPicPr>
          <p:cNvPr id="888" name="Google Shape;888;p38"/>
          <p:cNvPicPr preferRelativeResize="0"/>
          <p:nvPr/>
        </p:nvPicPr>
        <p:blipFill rotWithShape="1">
          <a:blip r:embed="rId3">
            <a:alphaModFix/>
          </a:blip>
          <a:srcRect b="0" l="0" r="0" t="0"/>
          <a:stretch/>
        </p:blipFill>
        <p:spPr>
          <a:xfrm>
            <a:off x="845820" y="1421765"/>
            <a:ext cx="3353435" cy="2569845"/>
          </a:xfrm>
          <a:prstGeom prst="rect">
            <a:avLst/>
          </a:prstGeom>
          <a:noFill/>
          <a:ln>
            <a:noFill/>
          </a:ln>
        </p:spPr>
      </p:pic>
      <p:pic>
        <p:nvPicPr>
          <p:cNvPr id="889" name="Google Shape;889;p38"/>
          <p:cNvPicPr preferRelativeResize="0"/>
          <p:nvPr/>
        </p:nvPicPr>
        <p:blipFill rotWithShape="1">
          <a:blip r:embed="rId4">
            <a:alphaModFix/>
          </a:blip>
          <a:srcRect b="0" l="0" r="0" t="0"/>
          <a:stretch/>
        </p:blipFill>
        <p:spPr>
          <a:xfrm>
            <a:off x="5621655" y="1509395"/>
            <a:ext cx="4126865" cy="2176145"/>
          </a:xfrm>
          <a:prstGeom prst="rect">
            <a:avLst/>
          </a:prstGeom>
          <a:noFill/>
          <a:ln>
            <a:noFill/>
          </a:ln>
        </p:spPr>
      </p:pic>
      <p:sp>
        <p:nvSpPr>
          <p:cNvPr id="890" name="Google Shape;890;p38"/>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891" name="Google Shape;891;p38"/>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pic>
        <p:nvPicPr>
          <p:cNvPr id="898" name="Google Shape;898;p39"/>
          <p:cNvPicPr preferRelativeResize="0"/>
          <p:nvPr/>
        </p:nvPicPr>
        <p:blipFill rotWithShape="1">
          <a:blip r:embed="rId3">
            <a:alphaModFix/>
          </a:blip>
          <a:srcRect b="0" l="0" r="0" t="0"/>
          <a:stretch/>
        </p:blipFill>
        <p:spPr>
          <a:xfrm>
            <a:off x="411480" y="1756410"/>
            <a:ext cx="2378710" cy="3225165"/>
          </a:xfrm>
          <a:prstGeom prst="rect">
            <a:avLst/>
          </a:prstGeom>
          <a:noFill/>
          <a:ln>
            <a:noFill/>
          </a:ln>
        </p:spPr>
      </p:pic>
      <p:pic>
        <p:nvPicPr>
          <p:cNvPr id="899" name="Google Shape;899;p39"/>
          <p:cNvPicPr preferRelativeResize="0"/>
          <p:nvPr/>
        </p:nvPicPr>
        <p:blipFill rotWithShape="1">
          <a:blip r:embed="rId4">
            <a:alphaModFix/>
          </a:blip>
          <a:srcRect b="0" l="0" r="0" t="0"/>
          <a:stretch/>
        </p:blipFill>
        <p:spPr>
          <a:xfrm>
            <a:off x="3199130" y="1756410"/>
            <a:ext cx="4608830" cy="2974340"/>
          </a:xfrm>
          <a:prstGeom prst="rect">
            <a:avLst/>
          </a:prstGeom>
          <a:noFill/>
          <a:ln>
            <a:noFill/>
          </a:ln>
        </p:spPr>
      </p:pic>
      <p:sp>
        <p:nvSpPr>
          <p:cNvPr id="900" name="Google Shape;900;p39"/>
          <p:cNvSpPr txBox="1"/>
          <p:nvPr/>
        </p:nvSpPr>
        <p:spPr>
          <a:xfrm>
            <a:off x="842645" y="5113655"/>
            <a:ext cx="1527175"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9.Remove 3 screws</a:t>
            </a:r>
            <a:endParaRPr sz="1600">
              <a:solidFill>
                <a:schemeClr val="dk1"/>
              </a:solidFill>
              <a:latin typeface="Arial"/>
              <a:ea typeface="Arial"/>
              <a:cs typeface="Arial"/>
              <a:sym typeface="Arial"/>
            </a:endParaRPr>
          </a:p>
        </p:txBody>
      </p:sp>
      <p:sp>
        <p:nvSpPr>
          <p:cNvPr id="901" name="Google Shape;901;p39"/>
          <p:cNvSpPr txBox="1"/>
          <p:nvPr/>
        </p:nvSpPr>
        <p:spPr>
          <a:xfrm>
            <a:off x="4864100" y="4981575"/>
            <a:ext cx="229679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10.Remove 1 screws</a:t>
            </a:r>
            <a:endParaRPr sz="1600">
              <a:solidFill>
                <a:schemeClr val="dk1"/>
              </a:solidFill>
              <a:latin typeface="Arial"/>
              <a:ea typeface="Arial"/>
              <a:cs typeface="Arial"/>
              <a:sym typeface="Arial"/>
            </a:endParaRPr>
          </a:p>
        </p:txBody>
      </p:sp>
      <p:pic>
        <p:nvPicPr>
          <p:cNvPr id="902" name="Google Shape;902;p39"/>
          <p:cNvPicPr preferRelativeResize="0"/>
          <p:nvPr/>
        </p:nvPicPr>
        <p:blipFill rotWithShape="1">
          <a:blip r:embed="rId5">
            <a:alphaModFix/>
          </a:blip>
          <a:srcRect b="0" l="0" r="0" t="0"/>
          <a:stretch/>
        </p:blipFill>
        <p:spPr>
          <a:xfrm>
            <a:off x="8716645" y="1698625"/>
            <a:ext cx="2611755" cy="3032125"/>
          </a:xfrm>
          <a:prstGeom prst="rect">
            <a:avLst/>
          </a:prstGeom>
          <a:noFill/>
          <a:ln>
            <a:noFill/>
          </a:ln>
        </p:spPr>
      </p:pic>
      <p:sp>
        <p:nvSpPr>
          <p:cNvPr id="903" name="Google Shape;903;p39"/>
          <p:cNvSpPr txBox="1"/>
          <p:nvPr/>
        </p:nvSpPr>
        <p:spPr>
          <a:xfrm>
            <a:off x="9242425" y="4981575"/>
            <a:ext cx="2101850"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11.telescopic motor</a:t>
            </a:r>
            <a:endParaRPr sz="1600">
              <a:solidFill>
                <a:schemeClr val="dk1"/>
              </a:solidFill>
              <a:latin typeface="Arial"/>
              <a:ea typeface="Arial"/>
              <a:cs typeface="Arial"/>
              <a:sym typeface="Arial"/>
            </a:endParaRPr>
          </a:p>
        </p:txBody>
      </p:sp>
      <p:sp>
        <p:nvSpPr>
          <p:cNvPr id="904" name="Google Shape;904;p39"/>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905" name="Google Shape;905;p39"/>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nvSpPr>
        <p:spPr>
          <a:xfrm>
            <a:off x="336550" y="640080"/>
            <a:ext cx="3286760" cy="417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2、Usage of multimeter</a:t>
            </a:r>
            <a:endParaRPr b="1" sz="1800">
              <a:solidFill>
                <a:schemeClr val="dk1"/>
              </a:solidFill>
              <a:latin typeface="Arial"/>
              <a:ea typeface="Arial"/>
              <a:cs typeface="Arial"/>
              <a:sym typeface="Arial"/>
            </a:endParaRPr>
          </a:p>
        </p:txBody>
      </p:sp>
      <p:pic>
        <p:nvPicPr>
          <p:cNvPr id="114" name="Google Shape;114;p4"/>
          <p:cNvPicPr preferRelativeResize="0"/>
          <p:nvPr/>
        </p:nvPicPr>
        <p:blipFill rotWithShape="1">
          <a:blip r:embed="rId3">
            <a:alphaModFix/>
          </a:blip>
          <a:srcRect b="0" l="0" r="0" t="0"/>
          <a:stretch/>
        </p:blipFill>
        <p:spPr>
          <a:xfrm>
            <a:off x="4389120" y="1228725"/>
            <a:ext cx="3030220" cy="4777105"/>
          </a:xfrm>
          <a:prstGeom prst="rect">
            <a:avLst/>
          </a:prstGeom>
          <a:noFill/>
          <a:ln>
            <a:noFill/>
          </a:ln>
        </p:spPr>
      </p:pic>
      <p:cxnSp>
        <p:nvCxnSpPr>
          <p:cNvPr id="115" name="Google Shape;115;p4"/>
          <p:cNvCxnSpPr/>
          <p:nvPr/>
        </p:nvCxnSpPr>
        <p:spPr>
          <a:xfrm>
            <a:off x="4105159" y="2644318"/>
            <a:ext cx="1572260" cy="75565"/>
          </a:xfrm>
          <a:prstGeom prst="straightConnector1">
            <a:avLst/>
          </a:prstGeom>
          <a:noFill/>
          <a:ln cap="flat" cmpd="sng" w="28575">
            <a:solidFill>
              <a:srgbClr val="FF0000"/>
            </a:solidFill>
            <a:prstDash val="solid"/>
            <a:miter lim="800000"/>
            <a:headEnd len="sm" w="sm" type="none"/>
            <a:tailEnd len="med" w="med" type="stealth"/>
          </a:ln>
        </p:spPr>
      </p:cxnSp>
      <p:sp>
        <p:nvSpPr>
          <p:cNvPr id="116" name="Google Shape;116;p4"/>
          <p:cNvSpPr/>
          <p:nvPr/>
        </p:nvSpPr>
        <p:spPr>
          <a:xfrm>
            <a:off x="2016125" y="2538095"/>
            <a:ext cx="2379345"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LED display</a:t>
            </a:r>
            <a:endParaRPr sz="1435">
              <a:solidFill>
                <a:schemeClr val="lt1"/>
              </a:solidFill>
              <a:latin typeface="Arial"/>
              <a:ea typeface="Arial"/>
              <a:cs typeface="Arial"/>
              <a:sym typeface="Arial"/>
            </a:endParaRPr>
          </a:p>
        </p:txBody>
      </p:sp>
      <p:cxnSp>
        <p:nvCxnSpPr>
          <p:cNvPr id="117" name="Google Shape;117;p4"/>
          <p:cNvCxnSpPr/>
          <p:nvPr/>
        </p:nvCxnSpPr>
        <p:spPr>
          <a:xfrm>
            <a:off x="5679298" y="3963251"/>
            <a:ext cx="1824990" cy="75565"/>
          </a:xfrm>
          <a:prstGeom prst="straightConnector1">
            <a:avLst/>
          </a:prstGeom>
          <a:noFill/>
          <a:ln cap="flat" cmpd="sng" w="28575">
            <a:solidFill>
              <a:srgbClr val="FF0000"/>
            </a:solidFill>
            <a:prstDash val="solid"/>
            <a:miter lim="800000"/>
            <a:headEnd len="sm" w="sm" type="none"/>
            <a:tailEnd len="med" w="med" type="stealth"/>
          </a:ln>
        </p:spPr>
      </p:cxnSp>
      <p:sp>
        <p:nvSpPr>
          <p:cNvPr id="118" name="Google Shape;118;p4"/>
          <p:cNvSpPr/>
          <p:nvPr/>
        </p:nvSpPr>
        <p:spPr>
          <a:xfrm>
            <a:off x="2017395" y="3043555"/>
            <a:ext cx="237744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Data hold switch</a:t>
            </a:r>
            <a:endParaRPr sz="1435">
              <a:solidFill>
                <a:schemeClr val="lt1"/>
              </a:solidFill>
              <a:latin typeface="Arial"/>
              <a:ea typeface="Arial"/>
              <a:cs typeface="Arial"/>
              <a:sym typeface="Arial"/>
            </a:endParaRPr>
          </a:p>
        </p:txBody>
      </p:sp>
      <p:sp>
        <p:nvSpPr>
          <p:cNvPr id="119" name="Google Shape;119;p4"/>
          <p:cNvSpPr/>
          <p:nvPr/>
        </p:nvSpPr>
        <p:spPr>
          <a:xfrm>
            <a:off x="7090410" y="3779520"/>
            <a:ext cx="304038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Gear dial</a:t>
            </a:r>
            <a:endParaRPr sz="1435">
              <a:solidFill>
                <a:schemeClr val="lt1"/>
              </a:solidFill>
              <a:latin typeface="Arial"/>
              <a:ea typeface="Arial"/>
              <a:cs typeface="Arial"/>
              <a:sym typeface="Arial"/>
            </a:endParaRPr>
          </a:p>
        </p:txBody>
      </p:sp>
      <p:sp>
        <p:nvSpPr>
          <p:cNvPr id="120" name="Google Shape;120;p4"/>
          <p:cNvSpPr/>
          <p:nvPr/>
        </p:nvSpPr>
        <p:spPr>
          <a:xfrm>
            <a:off x="2023110" y="4947285"/>
            <a:ext cx="231267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sp>
        <p:nvSpPr>
          <p:cNvPr id="121" name="Google Shape;121;p4"/>
          <p:cNvSpPr/>
          <p:nvPr/>
        </p:nvSpPr>
        <p:spPr>
          <a:xfrm>
            <a:off x="2022475" y="4279265"/>
            <a:ext cx="2312670" cy="47879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Buzzer (diode test gear）</a:t>
            </a:r>
            <a:endParaRPr sz="1435">
              <a:solidFill>
                <a:schemeClr val="lt1"/>
              </a:solidFill>
              <a:latin typeface="Arial"/>
              <a:ea typeface="Arial"/>
              <a:cs typeface="Arial"/>
              <a:sym typeface="Arial"/>
            </a:endParaRPr>
          </a:p>
        </p:txBody>
      </p:sp>
      <p:sp>
        <p:nvSpPr>
          <p:cNvPr id="122" name="Google Shape;122;p4"/>
          <p:cNvSpPr/>
          <p:nvPr/>
        </p:nvSpPr>
        <p:spPr>
          <a:xfrm>
            <a:off x="7089140" y="2914650"/>
            <a:ext cx="3041015" cy="69342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DC voltage Test gear V-</a:t>
            </a:r>
            <a:endParaRPr sz="1435">
              <a:solidFill>
                <a:schemeClr val="lt1"/>
              </a:solidFill>
              <a:latin typeface="Arial"/>
              <a:ea typeface="Arial"/>
              <a:cs typeface="Arial"/>
              <a:sym typeface="Arial"/>
            </a:endParaRPr>
          </a:p>
        </p:txBody>
      </p:sp>
      <p:sp>
        <p:nvSpPr>
          <p:cNvPr id="123" name="Google Shape;123;p4"/>
          <p:cNvSpPr/>
          <p:nvPr/>
        </p:nvSpPr>
        <p:spPr>
          <a:xfrm>
            <a:off x="7089775" y="4185920"/>
            <a:ext cx="3040380" cy="57213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AC voltage test gear V~</a:t>
            </a:r>
            <a:endParaRPr sz="1435">
              <a:solidFill>
                <a:schemeClr val="lt1"/>
              </a:solidFill>
              <a:latin typeface="Arial"/>
              <a:ea typeface="Arial"/>
              <a:cs typeface="Arial"/>
              <a:sym typeface="Arial"/>
            </a:endParaRPr>
          </a:p>
        </p:txBody>
      </p:sp>
      <p:sp>
        <p:nvSpPr>
          <p:cNvPr id="124" name="Google Shape;124;p4"/>
          <p:cNvSpPr/>
          <p:nvPr/>
        </p:nvSpPr>
        <p:spPr>
          <a:xfrm>
            <a:off x="7089140" y="4823460"/>
            <a:ext cx="3041015"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cxnSp>
        <p:nvCxnSpPr>
          <p:cNvPr id="125" name="Google Shape;125;p4"/>
          <p:cNvCxnSpPr/>
          <p:nvPr/>
        </p:nvCxnSpPr>
        <p:spPr>
          <a:xfrm>
            <a:off x="4121669" y="3149458"/>
            <a:ext cx="14058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6" name="Google Shape;126;p4"/>
          <p:cNvCxnSpPr/>
          <p:nvPr/>
        </p:nvCxnSpPr>
        <p:spPr>
          <a:xfrm>
            <a:off x="4151555" y="3733580"/>
            <a:ext cx="12915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7" name="Google Shape;127;p4"/>
          <p:cNvCxnSpPr/>
          <p:nvPr/>
        </p:nvCxnSpPr>
        <p:spPr>
          <a:xfrm>
            <a:off x="4106569" y="4481448"/>
            <a:ext cx="12915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8" name="Google Shape;128;p4"/>
          <p:cNvCxnSpPr/>
          <p:nvPr/>
        </p:nvCxnSpPr>
        <p:spPr>
          <a:xfrm>
            <a:off x="4033869" y="5070211"/>
            <a:ext cx="20916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9" name="Google Shape;129;p4"/>
          <p:cNvCxnSpPr>
            <a:endCxn id="130" idx="1"/>
          </p:cNvCxnSpPr>
          <p:nvPr/>
        </p:nvCxnSpPr>
        <p:spPr>
          <a:xfrm flipH="1" rot="10800000">
            <a:off x="6024210" y="2699703"/>
            <a:ext cx="1066200" cy="589800"/>
          </a:xfrm>
          <a:prstGeom prst="straightConnector1">
            <a:avLst/>
          </a:prstGeom>
          <a:noFill/>
          <a:ln cap="flat" cmpd="sng" w="28575">
            <a:solidFill>
              <a:srgbClr val="FF0000"/>
            </a:solidFill>
            <a:prstDash val="solid"/>
            <a:miter lim="800000"/>
            <a:headEnd len="sm" w="sm" type="none"/>
            <a:tailEnd len="med" w="med" type="stealth"/>
          </a:ln>
        </p:spPr>
      </p:cxnSp>
      <p:cxnSp>
        <p:nvCxnSpPr>
          <p:cNvPr id="131" name="Google Shape;131;p4"/>
          <p:cNvCxnSpPr>
            <a:endCxn id="122" idx="1"/>
          </p:cNvCxnSpPr>
          <p:nvPr/>
        </p:nvCxnSpPr>
        <p:spPr>
          <a:xfrm flipH="1" rot="10800000">
            <a:off x="5757440" y="3261360"/>
            <a:ext cx="1331700" cy="397500"/>
          </a:xfrm>
          <a:prstGeom prst="straightConnector1">
            <a:avLst/>
          </a:prstGeom>
          <a:noFill/>
          <a:ln cap="flat" cmpd="sng" w="28575">
            <a:solidFill>
              <a:srgbClr val="FF0000"/>
            </a:solidFill>
            <a:prstDash val="solid"/>
            <a:miter lim="800000"/>
            <a:headEnd len="sm" w="sm" type="none"/>
            <a:tailEnd len="med" w="med" type="stealth"/>
          </a:ln>
        </p:spPr>
      </p:cxnSp>
      <p:cxnSp>
        <p:nvCxnSpPr>
          <p:cNvPr id="132" name="Google Shape;132;p4"/>
          <p:cNvCxnSpPr>
            <a:endCxn id="123" idx="1"/>
          </p:cNvCxnSpPr>
          <p:nvPr/>
        </p:nvCxnSpPr>
        <p:spPr>
          <a:xfrm>
            <a:off x="5796775" y="4306988"/>
            <a:ext cx="1293000" cy="165000"/>
          </a:xfrm>
          <a:prstGeom prst="straightConnector1">
            <a:avLst/>
          </a:prstGeom>
          <a:noFill/>
          <a:ln cap="flat" cmpd="sng" w="28575">
            <a:solidFill>
              <a:srgbClr val="FF0000"/>
            </a:solidFill>
            <a:prstDash val="solid"/>
            <a:miter lim="800000"/>
            <a:headEnd len="sm" w="sm" type="none"/>
            <a:tailEnd len="med" w="med" type="stealth"/>
          </a:ln>
        </p:spPr>
      </p:cxnSp>
      <p:cxnSp>
        <p:nvCxnSpPr>
          <p:cNvPr id="133" name="Google Shape;133;p4"/>
          <p:cNvCxnSpPr>
            <a:endCxn id="124" idx="1"/>
          </p:cNvCxnSpPr>
          <p:nvPr/>
        </p:nvCxnSpPr>
        <p:spPr>
          <a:xfrm>
            <a:off x="5971040" y="4761568"/>
            <a:ext cx="1118100" cy="223500"/>
          </a:xfrm>
          <a:prstGeom prst="straightConnector1">
            <a:avLst/>
          </a:prstGeom>
          <a:noFill/>
          <a:ln cap="flat" cmpd="sng" w="28575">
            <a:solidFill>
              <a:srgbClr val="FF0000"/>
            </a:solidFill>
            <a:prstDash val="solid"/>
            <a:miter lim="800000"/>
            <a:headEnd len="sm" w="sm" type="none"/>
            <a:tailEnd len="med" w="med" type="stealth"/>
          </a:ln>
        </p:spPr>
      </p:cxnSp>
      <p:cxnSp>
        <p:nvCxnSpPr>
          <p:cNvPr id="134" name="Google Shape;134;p4"/>
          <p:cNvCxnSpPr/>
          <p:nvPr/>
        </p:nvCxnSpPr>
        <p:spPr>
          <a:xfrm>
            <a:off x="5343363" y="4157198"/>
            <a:ext cx="0" cy="370840"/>
          </a:xfrm>
          <a:prstGeom prst="straightConnector1">
            <a:avLst/>
          </a:prstGeom>
          <a:noFill/>
          <a:ln cap="flat" cmpd="sng" w="28575">
            <a:solidFill>
              <a:srgbClr val="FF0000"/>
            </a:solidFill>
            <a:prstDash val="solid"/>
            <a:miter lim="800000"/>
            <a:headEnd len="sm" w="sm" type="none"/>
            <a:tailEnd len="sm" w="sm" type="none"/>
          </a:ln>
        </p:spPr>
      </p:cxnSp>
      <p:sp>
        <p:nvSpPr>
          <p:cNvPr id="130" name="Google Shape;130;p4"/>
          <p:cNvSpPr/>
          <p:nvPr/>
        </p:nvSpPr>
        <p:spPr>
          <a:xfrm>
            <a:off x="7090410" y="2538095"/>
            <a:ext cx="304038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HFE test socket</a:t>
            </a:r>
            <a:endParaRPr sz="1435">
              <a:solidFill>
                <a:schemeClr val="lt1"/>
              </a:solidFill>
              <a:latin typeface="Arial"/>
              <a:ea typeface="Arial"/>
              <a:cs typeface="Arial"/>
              <a:sym typeface="Arial"/>
            </a:endParaRPr>
          </a:p>
        </p:txBody>
      </p:sp>
      <p:sp>
        <p:nvSpPr>
          <p:cNvPr id="135" name="Google Shape;135;p4"/>
          <p:cNvSpPr/>
          <p:nvPr/>
        </p:nvSpPr>
        <p:spPr>
          <a:xfrm>
            <a:off x="2019935" y="3644900"/>
            <a:ext cx="234569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Resistance test gear Ω</a:t>
            </a:r>
            <a:endParaRPr sz="1435">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40"/>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911" name="Google Shape;911;p40"/>
          <p:cNvSpPr txBox="1"/>
          <p:nvPr/>
        </p:nvSpPr>
        <p:spPr>
          <a:xfrm>
            <a:off x="118745" y="120015"/>
            <a:ext cx="79889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15、Removal instructions for underseat adapter plate：</a:t>
            </a:r>
            <a:endParaRPr b="1" sz="1800">
              <a:solidFill>
                <a:schemeClr val="dk1"/>
              </a:solidFill>
              <a:latin typeface="Arial"/>
              <a:ea typeface="Arial"/>
              <a:cs typeface="Arial"/>
              <a:sym typeface="Arial"/>
            </a:endParaRPr>
          </a:p>
        </p:txBody>
      </p:sp>
      <p:pic>
        <p:nvPicPr>
          <p:cNvPr id="912" name="Google Shape;912;p40"/>
          <p:cNvPicPr preferRelativeResize="0"/>
          <p:nvPr/>
        </p:nvPicPr>
        <p:blipFill rotWithShape="1">
          <a:blip r:embed="rId3">
            <a:alphaModFix/>
          </a:blip>
          <a:srcRect b="0" l="0" r="0" t="0"/>
          <a:stretch/>
        </p:blipFill>
        <p:spPr>
          <a:xfrm>
            <a:off x="238760" y="488315"/>
            <a:ext cx="3063875" cy="2621280"/>
          </a:xfrm>
          <a:prstGeom prst="rect">
            <a:avLst/>
          </a:prstGeom>
          <a:noFill/>
          <a:ln>
            <a:noFill/>
          </a:ln>
        </p:spPr>
      </p:pic>
      <p:pic>
        <p:nvPicPr>
          <p:cNvPr id="913" name="Google Shape;913;p40"/>
          <p:cNvPicPr preferRelativeResize="0"/>
          <p:nvPr/>
        </p:nvPicPr>
        <p:blipFill rotWithShape="1">
          <a:blip r:embed="rId4">
            <a:alphaModFix/>
          </a:blip>
          <a:srcRect b="0" l="0" r="0" t="0"/>
          <a:stretch/>
        </p:blipFill>
        <p:spPr>
          <a:xfrm>
            <a:off x="4588510" y="488315"/>
            <a:ext cx="2644775" cy="2621280"/>
          </a:xfrm>
          <a:prstGeom prst="rect">
            <a:avLst/>
          </a:prstGeom>
          <a:noFill/>
          <a:ln>
            <a:noFill/>
          </a:ln>
        </p:spPr>
      </p:pic>
      <p:pic>
        <p:nvPicPr>
          <p:cNvPr id="914" name="Google Shape;914;p40"/>
          <p:cNvPicPr preferRelativeResize="0"/>
          <p:nvPr/>
        </p:nvPicPr>
        <p:blipFill rotWithShape="1">
          <a:blip r:embed="rId5">
            <a:alphaModFix/>
          </a:blip>
          <a:srcRect b="0" l="0" r="0" t="0"/>
          <a:stretch/>
        </p:blipFill>
        <p:spPr>
          <a:xfrm>
            <a:off x="8601075" y="488315"/>
            <a:ext cx="2738755" cy="2621280"/>
          </a:xfrm>
          <a:prstGeom prst="rect">
            <a:avLst/>
          </a:prstGeom>
          <a:noFill/>
          <a:ln>
            <a:noFill/>
          </a:ln>
        </p:spPr>
      </p:pic>
      <p:pic>
        <p:nvPicPr>
          <p:cNvPr id="915" name="Google Shape;915;p40"/>
          <p:cNvPicPr preferRelativeResize="0"/>
          <p:nvPr/>
        </p:nvPicPr>
        <p:blipFill rotWithShape="1">
          <a:blip r:embed="rId6">
            <a:alphaModFix/>
          </a:blip>
          <a:srcRect b="0" l="0" r="0" t="0"/>
          <a:stretch/>
        </p:blipFill>
        <p:spPr>
          <a:xfrm>
            <a:off x="262255" y="3605530"/>
            <a:ext cx="3041015" cy="2583180"/>
          </a:xfrm>
          <a:prstGeom prst="rect">
            <a:avLst/>
          </a:prstGeom>
          <a:noFill/>
          <a:ln>
            <a:noFill/>
          </a:ln>
        </p:spPr>
      </p:pic>
      <p:pic>
        <p:nvPicPr>
          <p:cNvPr id="916" name="Google Shape;916;p40"/>
          <p:cNvPicPr preferRelativeResize="0"/>
          <p:nvPr/>
        </p:nvPicPr>
        <p:blipFill rotWithShape="1">
          <a:blip r:embed="rId7">
            <a:alphaModFix/>
          </a:blip>
          <a:srcRect b="0" l="0" r="0" t="0"/>
          <a:stretch/>
        </p:blipFill>
        <p:spPr>
          <a:xfrm>
            <a:off x="4339590" y="3605530"/>
            <a:ext cx="3310255" cy="2582545"/>
          </a:xfrm>
          <a:prstGeom prst="rect">
            <a:avLst/>
          </a:prstGeom>
          <a:noFill/>
          <a:ln>
            <a:noFill/>
          </a:ln>
        </p:spPr>
      </p:pic>
      <p:sp>
        <p:nvSpPr>
          <p:cNvPr id="917" name="Google Shape;917;p40"/>
          <p:cNvSpPr txBox="1"/>
          <p:nvPr/>
        </p:nvSpPr>
        <p:spPr>
          <a:xfrm>
            <a:off x="842645" y="3109595"/>
            <a:ext cx="279209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1.Unzip the velvet zipper</a:t>
            </a:r>
            <a:endParaRPr sz="1600">
              <a:solidFill>
                <a:schemeClr val="dk1"/>
              </a:solidFill>
              <a:latin typeface="Arial"/>
              <a:ea typeface="Arial"/>
              <a:cs typeface="Arial"/>
              <a:sym typeface="Arial"/>
            </a:endParaRPr>
          </a:p>
        </p:txBody>
      </p:sp>
      <p:sp>
        <p:nvSpPr>
          <p:cNvPr id="918" name="Google Shape;918;p40"/>
          <p:cNvSpPr txBox="1"/>
          <p:nvPr/>
        </p:nvSpPr>
        <p:spPr>
          <a:xfrm>
            <a:off x="4518025" y="3109595"/>
            <a:ext cx="329882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2.Find the underseat adapter plate</a:t>
            </a:r>
            <a:endParaRPr sz="1600">
              <a:solidFill>
                <a:schemeClr val="dk1"/>
              </a:solidFill>
              <a:latin typeface="Arial"/>
              <a:ea typeface="Arial"/>
              <a:cs typeface="Arial"/>
              <a:sym typeface="Arial"/>
            </a:endParaRPr>
          </a:p>
        </p:txBody>
      </p:sp>
      <p:sp>
        <p:nvSpPr>
          <p:cNvPr id="919" name="Google Shape;919;p40"/>
          <p:cNvSpPr txBox="1"/>
          <p:nvPr/>
        </p:nvSpPr>
        <p:spPr>
          <a:xfrm>
            <a:off x="9178925" y="3109595"/>
            <a:ext cx="225107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3.Remove 2 screws</a:t>
            </a:r>
            <a:endParaRPr sz="1600">
              <a:solidFill>
                <a:schemeClr val="dk1"/>
              </a:solidFill>
              <a:latin typeface="Arial"/>
              <a:ea typeface="Arial"/>
              <a:cs typeface="Arial"/>
              <a:sym typeface="Arial"/>
            </a:endParaRPr>
          </a:p>
        </p:txBody>
      </p:sp>
      <p:sp>
        <p:nvSpPr>
          <p:cNvPr id="920" name="Google Shape;920;p40"/>
          <p:cNvSpPr txBox="1"/>
          <p:nvPr/>
        </p:nvSpPr>
        <p:spPr>
          <a:xfrm>
            <a:off x="238760" y="6211570"/>
            <a:ext cx="3396615"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4.Remove 3 screws and pull out all terminals</a:t>
            </a:r>
            <a:endParaRPr sz="1600">
              <a:solidFill>
                <a:schemeClr val="dk1"/>
              </a:solidFill>
              <a:latin typeface="Arial"/>
              <a:ea typeface="Arial"/>
              <a:cs typeface="Arial"/>
              <a:sym typeface="Arial"/>
            </a:endParaRPr>
          </a:p>
        </p:txBody>
      </p:sp>
      <p:sp>
        <p:nvSpPr>
          <p:cNvPr id="921" name="Google Shape;921;p40"/>
          <p:cNvSpPr txBox="1"/>
          <p:nvPr/>
        </p:nvSpPr>
        <p:spPr>
          <a:xfrm>
            <a:off x="4212590" y="6188710"/>
            <a:ext cx="3396615"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5.Underseat adapter plate</a:t>
            </a:r>
            <a:endParaRPr sz="16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41"/>
          <p:cNvSpPr txBox="1"/>
          <p:nvPr/>
        </p:nvSpPr>
        <p:spPr>
          <a:xfrm>
            <a:off x="3222625" y="0"/>
            <a:ext cx="609600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E75B5"/>
                </a:solidFill>
                <a:latin typeface="Arial"/>
                <a:ea typeface="Arial"/>
                <a:cs typeface="Arial"/>
                <a:sym typeface="Arial"/>
              </a:rPr>
              <a:t>五、Massage chair failure code</a:t>
            </a:r>
            <a:endParaRPr b="1" sz="2800">
              <a:solidFill>
                <a:srgbClr val="2E75B5"/>
              </a:solidFill>
              <a:latin typeface="Arial"/>
              <a:ea typeface="Arial"/>
              <a:cs typeface="Arial"/>
              <a:sym typeface="Arial"/>
            </a:endParaRPr>
          </a:p>
        </p:txBody>
      </p:sp>
      <p:graphicFrame>
        <p:nvGraphicFramePr>
          <p:cNvPr id="927" name="Google Shape;927;p41"/>
          <p:cNvGraphicFramePr/>
          <p:nvPr/>
        </p:nvGraphicFramePr>
        <p:xfrm>
          <a:off x="325755" y="521970"/>
          <a:ext cx="3000000" cy="3000000"/>
        </p:xfrm>
        <a:graphic>
          <a:graphicData uri="http://schemas.openxmlformats.org/drawingml/2006/table">
            <a:tbl>
              <a:tblPr>
                <a:noFill/>
                <a:tableStyleId>{8DEC7D70-489F-40EB-81C5-A95FE2D37AC2}</a:tableStyleId>
              </a:tblPr>
              <a:tblGrid>
                <a:gridCol w="645800"/>
                <a:gridCol w="2896225"/>
                <a:gridCol w="3122925"/>
                <a:gridCol w="2591425"/>
                <a:gridCol w="2352675"/>
              </a:tblGrid>
              <a:tr h="7086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fault number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fault description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Possible causes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elimination method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remarks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847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POWER button on the side panel is pressed for more than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the POWER key of the side panel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17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manual controller failed to communicate successfully with the center board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Hand controller disconnected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Upper and lower limits are valid simultaneously before power-on "</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Connect the connection between the manual controller and the center board to the plug</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manual controller connection                 3. Check the upper and lower limit sensors and wiring "</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610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movement control board and the center board failed to communicate successfully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363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upper movement has a walking function on, abnormal walking count was detected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signal and patch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Travel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Travel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graphicFrame>
        <p:nvGraphicFramePr>
          <p:cNvPr id="932" name="Google Shape;932;p42"/>
          <p:cNvGraphicFramePr/>
          <p:nvPr/>
        </p:nvGraphicFramePr>
        <p:xfrm>
          <a:off x="699770" y="979170"/>
          <a:ext cx="3000000" cy="3000000"/>
        </p:xfrm>
        <a:graphic>
          <a:graphicData uri="http://schemas.openxmlformats.org/drawingml/2006/table">
            <a:tbl>
              <a:tblPr>
                <a:noFill/>
                <a:tableStyleId>{8DEC7D70-489F-40EB-81C5-A95FE2D37AC2}</a:tableStyleId>
              </a:tblPr>
              <a:tblGrid>
                <a:gridCol w="621675"/>
                <a:gridCol w="2788275"/>
                <a:gridCol w="3005450"/>
                <a:gridCol w="2495550"/>
                <a:gridCol w="2264400"/>
              </a:tblGrid>
              <a:tr h="1171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Long press of side panel buttons exceeds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side panel buttons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71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center board manufacturing board and the calf board failed to communicate successfully over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the calf and the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calf pair is inserted and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calf signal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calf pair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52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kneading count of the upper movement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kneading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kneading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counter board of the movement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kneading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kneading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52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Abnormal knock count on upper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striking motor for movement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knocking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movement strikes the counter board abnormally</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tapping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knock counter board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aphicFrame>
        <p:nvGraphicFramePr>
          <p:cNvPr id="937" name="Google Shape;937;p43"/>
          <p:cNvGraphicFramePr/>
          <p:nvPr/>
        </p:nvGraphicFramePr>
        <p:xfrm>
          <a:off x="114300" y="617855"/>
          <a:ext cx="3000000" cy="3000000"/>
        </p:xfrm>
        <a:graphic>
          <a:graphicData uri="http://schemas.openxmlformats.org/drawingml/2006/table">
            <a:tbl>
              <a:tblPr>
                <a:noFill/>
                <a:tableStyleId>{8DEC7D70-489F-40EB-81C5-A95FE2D37AC2}</a:tableStyleId>
              </a:tblPr>
              <a:tblGrid>
                <a:gridCol w="659125"/>
                <a:gridCol w="2956550"/>
                <a:gridCol w="3188325"/>
                <a:gridCol w="2646675"/>
                <a:gridCol w="2401575"/>
              </a:tblGrid>
              <a:tr h="14109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movement expansion count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expansion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expansion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Abnormal movement telescopic counter board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telescopic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10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Upper movement heating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heating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Movement heating sensor abnormal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Movement heating sensor wire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heating swing arm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movement heating sensor cable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03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Abnormal foot roller count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foot roller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sole roller circuit is abnormal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foot roller counting sensor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roller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calf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roller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1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and lower limit sensors of the lower movement are effective at the same time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upper and lower limit sensors of the lower movement are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connection line of the lower movement back frame falls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movement replaces upper and lower limit sensors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the signal line of the back frame under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graphicFrame>
        <p:nvGraphicFramePr>
          <p:cNvPr id="942" name="Google Shape;942;p44"/>
          <p:cNvGraphicFramePr/>
          <p:nvPr/>
        </p:nvGraphicFramePr>
        <p:xfrm>
          <a:off x="109220" y="595630"/>
          <a:ext cx="3000000" cy="3000000"/>
        </p:xfrm>
        <a:graphic>
          <a:graphicData uri="http://schemas.openxmlformats.org/drawingml/2006/table">
            <a:tbl>
              <a:tblPr>
                <a:noFill/>
                <a:tableStyleId>{8DEC7D70-489F-40EB-81C5-A95FE2D37AC2}</a:tableStyleId>
              </a:tblPr>
              <a:tblGrid>
                <a:gridCol w="664200"/>
                <a:gridCol w="2981325"/>
                <a:gridCol w="3215650"/>
                <a:gridCol w="2668275"/>
                <a:gridCol w="2421250"/>
              </a:tblGrid>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lower movement has a walking function on, abnormal walking count was detected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the signal of the lower movement back frame and the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movement stroke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the movement to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movement stroke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movement has a walking function, real-time detection is carried out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5S clock of the lower movement does not detect the count signal of the number of revolutions of the kneading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Width detection board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Width board connection abnormal</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motor is broken or the belt comes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width detection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wide signal was detected in the 5S clock of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Width detection board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Width board connection abnormal</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motor is broken or the belt comes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width detection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counting signal is abnormal</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extension and counting line fell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Lower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lower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graphicFrame>
        <p:nvGraphicFramePr>
          <p:cNvPr id="947" name="Google Shape;947;p45"/>
          <p:cNvGraphicFramePr/>
          <p:nvPr/>
        </p:nvGraphicFramePr>
        <p:xfrm>
          <a:off x="172720" y="596265"/>
          <a:ext cx="3000000" cy="3000000"/>
        </p:xfrm>
        <a:graphic>
          <a:graphicData uri="http://schemas.openxmlformats.org/drawingml/2006/table">
            <a:tbl>
              <a:tblPr>
                <a:noFill/>
                <a:tableStyleId>{8DEC7D70-489F-40EB-81C5-A95FE2D37AC2}</a:tableStyleId>
              </a:tblPr>
              <a:tblGrid>
                <a:gridCol w="652150"/>
                <a:gridCol w="2926075"/>
                <a:gridCol w="3154050"/>
                <a:gridCol w="2618100"/>
                <a:gridCol w="2376175"/>
              </a:tblGrid>
              <a:tr h="17164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Upper calf extension counting signal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Upper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Upper calf extension counting line falls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Upper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extension motor of the upper calf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upper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upper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801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counting signal detected when the calf push rod is turned on at 2.5S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calf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calf push rod motor connection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calf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the calf push rod motor</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459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anti-collision signal is abnormal (the anti-collision signal on the lower movement control panel is above the upper limit position, and the movement triggers an abnormal exceeding 10S below the lower limit position)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sensor abnormality</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patch cord</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814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21</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Failure to communicate successfully between the lower movement control board and the center board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patch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graphicFrame>
        <p:nvGraphicFramePr>
          <p:cNvPr id="952" name="Google Shape;952;p46"/>
          <p:cNvGraphicFramePr/>
          <p:nvPr/>
        </p:nvGraphicFramePr>
        <p:xfrm>
          <a:off x="139700" y="520700"/>
          <a:ext cx="3000000" cy="3000000"/>
        </p:xfrm>
        <a:graphic>
          <a:graphicData uri="http://schemas.openxmlformats.org/drawingml/2006/table">
            <a:tbl>
              <a:tblPr>
                <a:noFill/>
                <a:tableStyleId>{8DEC7D70-489F-40EB-81C5-A95FE2D37AC2}</a:tableStyleId>
              </a:tblPr>
              <a:tblGrid>
                <a:gridCol w="657850"/>
                <a:gridCol w="2953375"/>
                <a:gridCol w="3183900"/>
                <a:gridCol w="2642225"/>
                <a:gridCol w="2398400"/>
              </a:tblGrid>
              <a:tr h="1094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tablet POWER button is pressed for more than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the panel POWER button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6550">
                <a:tc>
                  <a:txBody>
                    <a:bodyPr/>
                    <a:lstStyle/>
                    <a:p>
                      <a:pPr indent="0" lvl="0" marL="0" marR="0" rtl="0" algn="ctr">
                        <a:spcBef>
                          <a:spcPts val="0"/>
                        </a:spcBef>
                        <a:spcAft>
                          <a:spcPts val="0"/>
                        </a:spcAft>
                        <a:buNone/>
                      </a:pPr>
                      <a:r>
                        <a:rPr b="0" i="0" lang="en-US" sz="1400" u="none" cap="none" strike="noStrike">
                          <a:solidFill>
                            <a:srgbClr val="000000"/>
                          </a:solidFill>
                          <a:latin typeface="SimSun"/>
                          <a:ea typeface="SimSun"/>
                          <a:cs typeface="SimSun"/>
                          <a:sym typeface="SimSun"/>
                        </a:rPr>
                        <a:t>23</a:t>
                      </a:r>
                      <a:endParaRPr b="0"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change in air pressure detected when the lower movement is inflated for 15 seconds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Airbag cannot lift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Broken valve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air pressure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tracheal detachment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pressure-maintaining valve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Change center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Test trachea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925">
                <a:tc>
                  <a:txBody>
                    <a:bodyPr/>
                    <a:lstStyle/>
                    <a:p>
                      <a:pPr indent="0" lvl="0" marL="0" marR="0" rtl="0" algn="ctr">
                        <a:spcBef>
                          <a:spcPts val="0"/>
                        </a:spcBef>
                        <a:spcAft>
                          <a:spcPts val="0"/>
                        </a:spcAft>
                        <a:buNone/>
                      </a:pPr>
                      <a:r>
                        <a:rPr b="0" i="0" lang="en-US" sz="1400" u="none" cap="none" strike="noStrike">
                          <a:solidFill>
                            <a:srgbClr val="000000"/>
                          </a:solidFill>
                          <a:latin typeface="SimSun"/>
                          <a:ea typeface="SimSun"/>
                          <a:cs typeface="SimSun"/>
                          <a:sym typeface="SimSun"/>
                        </a:rPr>
                        <a:t>24</a:t>
                      </a:r>
                      <a:endParaRPr b="0"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maintained the pressure for 15 seconds. Air leakage was detected and the pressure could not be maintained.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charging valve and the pressure maintaining valve are connected in reverse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connection exception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Test trachea connection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Test wiring</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72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Back push rod opens 2.5S No count signal detected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backrest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backrest push rod motor wiring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backrest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backrest push rod motor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graphicFrame>
        <p:nvGraphicFramePr>
          <p:cNvPr id="957" name="Google Shape;957;p47"/>
          <p:cNvGraphicFramePr/>
          <p:nvPr/>
        </p:nvGraphicFramePr>
        <p:xfrm>
          <a:off x="321310" y="640715"/>
          <a:ext cx="3000000" cy="3000000"/>
        </p:xfrm>
        <a:graphic>
          <a:graphicData uri="http://schemas.openxmlformats.org/drawingml/2006/table">
            <a:tbl>
              <a:tblPr>
                <a:noFill/>
                <a:tableStyleId>{8DEC7D70-489F-40EB-81C5-A95FE2D37AC2}</a:tableStyleId>
              </a:tblPr>
              <a:tblGrid>
                <a:gridCol w="640075"/>
                <a:gridCol w="2870200"/>
                <a:gridCol w="3095000"/>
                <a:gridCol w="2568575"/>
                <a:gridCol w="2331075"/>
              </a:tblGrid>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40S clock does not detect the upper limit sensor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upper limit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 frame connection comes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traveling motor is broken or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upper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travel motor or wiring</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center plate manufacturing board and the side plate failed to communicate successfully over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side plate and patch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side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side panel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side panel patch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signal from the lower movement upper limit sensor was detected within 2 seconds after the signal was detected by the upper limit sensor of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(upper)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(upper)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lower (upper) limit sensor wire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40S clock does not detect the lower limit sensor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limit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 frame connection comes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traveling motor is broken or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back frame wire connection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Replacement travel motor is broken or wired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aphicFrame>
        <p:nvGraphicFramePr>
          <p:cNvPr id="962" name="Google Shape;962;p48"/>
          <p:cNvGraphicFramePr/>
          <p:nvPr/>
        </p:nvGraphicFramePr>
        <p:xfrm>
          <a:off x="282575" y="596900"/>
          <a:ext cx="3000000" cy="3000000"/>
        </p:xfrm>
        <a:graphic>
          <a:graphicData uri="http://schemas.openxmlformats.org/drawingml/2006/table">
            <a:tbl>
              <a:tblPr>
                <a:noFill/>
                <a:tableStyleId>{8DEC7D70-489F-40EB-81C5-A95FE2D37AC2}</a:tableStyleId>
              </a:tblPr>
              <a:tblGrid>
                <a:gridCol w="645800"/>
                <a:gridCol w="2898150"/>
                <a:gridCol w="3124825"/>
                <a:gridCol w="2592700"/>
                <a:gridCol w="2353950"/>
              </a:tblGrid>
              <a:tr h="13608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limit sensor signal was detected within 2 seconds after the lower limit sensor of the lower movement detected the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Upper (lower)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upper (lower)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upper (lower) limit sensor wire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08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and contraction upper and lower limits triggered simultaneously</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1. Lower calf extension upper and lower limit sensors are broken and the connection line falls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telescopic upper and lower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1. Check the wiring of the upper and lower limit sensors in the lower calf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Replacement lower and upper limit sensors for lower calf are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364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counting signal is abnormal</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extension and counting line fell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Lower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lower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293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front sensor signal detected in leg telescopic push rod 20S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graphicFrame>
        <p:nvGraphicFramePr>
          <p:cNvPr id="967" name="Google Shape;967;p49"/>
          <p:cNvGraphicFramePr/>
          <p:nvPr/>
        </p:nvGraphicFramePr>
        <p:xfrm>
          <a:off x="298450" y="782320"/>
          <a:ext cx="3000000" cy="3000000"/>
        </p:xfrm>
        <a:graphic>
          <a:graphicData uri="http://schemas.openxmlformats.org/drawingml/2006/table">
            <a:tbl>
              <a:tblPr>
                <a:noFill/>
                <a:tableStyleId>{8DEC7D70-489F-40EB-81C5-A95FE2D37AC2}</a:tableStyleId>
              </a:tblPr>
              <a:tblGrid>
                <a:gridCol w="653425"/>
                <a:gridCol w="2930525"/>
                <a:gridCol w="3160400"/>
                <a:gridCol w="2623175"/>
                <a:gridCol w="2379975"/>
              </a:tblGrid>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leg telescopic push rod detects the front signal and detects the rear signal within 2.5S (the rear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rear sensor signal detected by leg telescopic push rod 20S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leg telescopic push rod detects the rear end signal and detects the front end signal within 2.5S (the rear end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Zero-gravity push rod is turned on for 2.5S and no counting signal is detected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Zero-gravity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zero-gravity push rod motor connection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zero-gravity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zero-gravity push rod motor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692150" y="833120"/>
            <a:ext cx="556704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Microsoft Yahei"/>
                <a:ea typeface="Microsoft Yahei"/>
                <a:cs typeface="Microsoft Yahei"/>
                <a:sym typeface="Microsoft Yahei"/>
              </a:rPr>
              <a:t>2.1、Test the function and function of the gear</a:t>
            </a:r>
            <a:endParaRPr sz="1800">
              <a:solidFill>
                <a:schemeClr val="dk1"/>
              </a:solidFill>
              <a:latin typeface="Arial"/>
              <a:ea typeface="Arial"/>
              <a:cs typeface="Arial"/>
              <a:sym typeface="Arial"/>
            </a:endParaRPr>
          </a:p>
        </p:txBody>
      </p:sp>
      <p:sp>
        <p:nvSpPr>
          <p:cNvPr id="141" name="Google Shape;141;p5"/>
          <p:cNvSpPr txBox="1"/>
          <p:nvPr/>
        </p:nvSpPr>
        <p:spPr>
          <a:xfrm>
            <a:off x="692150" y="1441450"/>
            <a:ext cx="1034161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Microsoft Yahei"/>
              <a:ea typeface="Microsoft Yahei"/>
              <a:cs typeface="Microsoft Yahei"/>
              <a:sym typeface="Microsoft Yahei"/>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Data hold switch</a:t>
            </a:r>
            <a:r>
              <a:rPr lang="en-US" sz="2000">
                <a:solidFill>
                  <a:schemeClr val="dk1"/>
                </a:solidFill>
                <a:latin typeface="Arial"/>
                <a:ea typeface="Arial"/>
                <a:cs typeface="Arial"/>
                <a:sym typeface="Arial"/>
              </a:rPr>
              <a:t>：Memorize the measured data for comparison</a:t>
            </a:r>
            <a:endParaRPr sz="2000">
              <a:solidFill>
                <a:schemeClr val="dk1"/>
              </a:solidFill>
              <a:latin typeface="Microsoft Yahei"/>
              <a:ea typeface="Microsoft Yahei"/>
              <a:cs typeface="Microsoft Yahei"/>
              <a:sym typeface="Microsoft Yahei"/>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Buzzer (diode test gear）</a:t>
            </a:r>
            <a:r>
              <a:rPr lang="en-US" sz="2000">
                <a:solidFill>
                  <a:schemeClr val="dk1"/>
                </a:solidFill>
                <a:latin typeface="Arial"/>
                <a:ea typeface="Arial"/>
                <a:cs typeface="Arial"/>
                <a:sym typeface="Arial"/>
              </a:rPr>
              <a:t>：Measure the quality of diode, the on-off and alarm function of circuit</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Resistance gear test gear</a:t>
            </a:r>
            <a:r>
              <a:rPr lang="en-US" sz="2000">
                <a:solidFill>
                  <a:schemeClr val="dk1"/>
                </a:solidFill>
                <a:latin typeface="Arial"/>
                <a:ea typeface="Arial"/>
                <a:cs typeface="Arial"/>
                <a:sym typeface="Arial"/>
              </a:rPr>
              <a:t>：Measure the quality and value of resistance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DC voltage Test gear V-</a:t>
            </a:r>
            <a:r>
              <a:rPr lang="en-US" sz="2000">
                <a:solidFill>
                  <a:schemeClr val="dk1"/>
                </a:solidFill>
                <a:latin typeface="Arial"/>
                <a:ea typeface="Arial"/>
                <a:cs typeface="Arial"/>
                <a:sym typeface="Arial"/>
              </a:rPr>
              <a:t>：Measure DC voltage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AC voltage test gear V~</a:t>
            </a:r>
            <a:r>
              <a:rPr lang="en-US" sz="2000">
                <a:solidFill>
                  <a:schemeClr val="dk1"/>
                </a:solidFill>
                <a:latin typeface="Arial"/>
                <a:ea typeface="Arial"/>
                <a:cs typeface="Arial"/>
                <a:sym typeface="Arial"/>
              </a:rPr>
              <a:t>：Measure AC voltage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VΩ / COM</a:t>
            </a:r>
            <a:r>
              <a:rPr lang="en-US" sz="2000">
                <a:solidFill>
                  <a:schemeClr val="dk1"/>
                </a:solidFill>
                <a:latin typeface="Arial"/>
                <a:ea typeface="Arial"/>
                <a:cs typeface="Arial"/>
                <a:sym typeface="Arial"/>
              </a:rPr>
              <a:t>：VΩ Red pen port (+ pole) during test, black pen port (- pole) during com test</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Note: when carrying out resistance or voltage test, it is necessary to select a suitable range. If the range is too small to be measured, and the range is too large, the test error range is large; if the voltage is not known, it is necessary to select a range measurement with a large windlass.</a:t>
            </a:r>
            <a:endParaRPr sz="2000">
              <a:solidFill>
                <a:srgbClr val="FF0000"/>
              </a:solidFill>
              <a:latin typeface="Microsoft Yahei"/>
              <a:ea typeface="Microsoft Yahei"/>
              <a:cs typeface="Microsoft Yahei"/>
              <a:sym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nvSpPr>
        <p:spPr>
          <a:xfrm>
            <a:off x="623570" y="770890"/>
            <a:ext cx="59105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2.2、Measurement of line access/disconnection</a:t>
            </a:r>
            <a:endParaRPr b="1" sz="1800">
              <a:solidFill>
                <a:schemeClr val="dk1"/>
              </a:solidFill>
              <a:latin typeface="Arial"/>
              <a:ea typeface="Arial"/>
              <a:cs typeface="Arial"/>
              <a:sym typeface="Arial"/>
            </a:endParaRPr>
          </a:p>
        </p:txBody>
      </p:sp>
      <p:sp>
        <p:nvSpPr>
          <p:cNvPr id="147" name="Google Shape;147;p6"/>
          <p:cNvSpPr/>
          <p:nvPr/>
        </p:nvSpPr>
        <p:spPr>
          <a:xfrm>
            <a:off x="3598545" y="2455545"/>
            <a:ext cx="705485" cy="42291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6"/>
          <p:cNvSpPr/>
          <p:nvPr/>
        </p:nvSpPr>
        <p:spPr>
          <a:xfrm>
            <a:off x="3598545" y="4845050"/>
            <a:ext cx="705485" cy="42291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49" name="Google Shape;149;p6"/>
          <p:cNvCxnSpPr/>
          <p:nvPr/>
        </p:nvCxnSpPr>
        <p:spPr>
          <a:xfrm flipH="1" rot="10800000">
            <a:off x="288925" y="4057015"/>
            <a:ext cx="11613515" cy="42545"/>
          </a:xfrm>
          <a:prstGeom prst="straightConnector1">
            <a:avLst/>
          </a:prstGeom>
          <a:noFill/>
          <a:ln cap="flat" cmpd="sng" w="9525">
            <a:solidFill>
              <a:schemeClr val="accent1"/>
            </a:solidFill>
            <a:prstDash val="solid"/>
            <a:miter lim="800000"/>
            <a:headEnd len="sm" w="sm" type="none"/>
            <a:tailEnd len="sm" w="sm" type="none"/>
          </a:ln>
        </p:spPr>
      </p:cxnSp>
      <p:pic>
        <p:nvPicPr>
          <p:cNvPr id="150" name="Google Shape;150;p6"/>
          <p:cNvPicPr preferRelativeResize="0"/>
          <p:nvPr/>
        </p:nvPicPr>
        <p:blipFill rotWithShape="1">
          <a:blip r:embed="rId3">
            <a:alphaModFix/>
          </a:blip>
          <a:srcRect b="0" l="0" r="0" t="0"/>
          <a:stretch/>
        </p:blipFill>
        <p:spPr>
          <a:xfrm>
            <a:off x="623570" y="1929130"/>
            <a:ext cx="2832735" cy="1631315"/>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623570" y="4251960"/>
            <a:ext cx="2832735" cy="1608455"/>
          </a:xfrm>
          <a:prstGeom prst="rect">
            <a:avLst/>
          </a:prstGeom>
          <a:noFill/>
          <a:ln>
            <a:noFill/>
          </a:ln>
        </p:spPr>
      </p:pic>
      <p:sp>
        <p:nvSpPr>
          <p:cNvPr id="152" name="Google Shape;152;p6"/>
          <p:cNvSpPr txBox="1"/>
          <p:nvPr/>
        </p:nvSpPr>
        <p:spPr>
          <a:xfrm>
            <a:off x="1290320" y="3624580"/>
            <a:ext cx="19894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Clear the way</a:t>
            </a:r>
            <a:endParaRPr b="1" sz="1800">
              <a:solidFill>
                <a:schemeClr val="dk1"/>
              </a:solidFill>
              <a:latin typeface="Arial"/>
              <a:ea typeface="Arial"/>
              <a:cs typeface="Arial"/>
              <a:sym typeface="Arial"/>
            </a:endParaRPr>
          </a:p>
        </p:txBody>
      </p:sp>
      <p:sp>
        <p:nvSpPr>
          <p:cNvPr id="153" name="Google Shape;153;p6"/>
          <p:cNvSpPr txBox="1"/>
          <p:nvPr/>
        </p:nvSpPr>
        <p:spPr>
          <a:xfrm>
            <a:off x="1210945" y="5860415"/>
            <a:ext cx="16573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Conducting</a:t>
            </a:r>
            <a:endParaRPr b="1" sz="1800">
              <a:solidFill>
                <a:schemeClr val="dk1"/>
              </a:solidFill>
              <a:latin typeface="Arial"/>
              <a:ea typeface="Arial"/>
              <a:cs typeface="Arial"/>
              <a:sym typeface="Arial"/>
            </a:endParaRPr>
          </a:p>
        </p:txBody>
      </p:sp>
      <p:sp>
        <p:nvSpPr>
          <p:cNvPr id="154" name="Google Shape;154;p6"/>
          <p:cNvSpPr txBox="1"/>
          <p:nvPr/>
        </p:nvSpPr>
        <p:spPr>
          <a:xfrm>
            <a:off x="4627880" y="1929130"/>
            <a:ext cx="7083425" cy="181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As shown in the left picture, first set the multimeter to the buzzer and power it</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When the switch is on, the multimeter will display "0."; then contact the two probes with the ends of the red wire</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At this time, the multimeter still shows "1." there is no change, which means there is an open circuit in the middle of the wire, that is, the line is open.</a:t>
            </a:r>
            <a:endParaRPr b="1" sz="1600">
              <a:solidFill>
                <a:schemeClr val="dk1"/>
              </a:solidFill>
              <a:latin typeface="Microsoft Yahei"/>
              <a:ea typeface="Microsoft Yahei"/>
              <a:cs typeface="Microsoft Yahei"/>
              <a:sym typeface="Microsoft Yahei"/>
            </a:endParaRPr>
          </a:p>
        </p:txBody>
      </p:sp>
      <p:sp>
        <p:nvSpPr>
          <p:cNvPr id="155" name="Google Shape;155;p6"/>
          <p:cNvSpPr txBox="1"/>
          <p:nvPr/>
        </p:nvSpPr>
        <p:spPr>
          <a:xfrm>
            <a:off x="4627880" y="4595495"/>
            <a:ext cx="7083425"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As shown in the picture on the left, if the multimeter shows the number of ". 002" or ". 00n" and gives an alarm, it means that the wire is connected.</a:t>
            </a:r>
            <a:endParaRPr b="1" sz="1800">
              <a:solidFill>
                <a:schemeClr val="dk1"/>
              </a:solidFill>
              <a:latin typeface="Microsoft Yahei"/>
              <a:ea typeface="Microsoft Yahei"/>
              <a:cs typeface="Microsoft Yahei"/>
              <a:sym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648970" y="683260"/>
            <a:ext cx="41624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2.3、Measurement of AC voltage</a:t>
            </a:r>
            <a:endParaRPr b="1" sz="1800">
              <a:solidFill>
                <a:schemeClr val="dk1"/>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b="0" l="0" r="0" t="0"/>
          <a:stretch/>
        </p:blipFill>
        <p:spPr>
          <a:xfrm>
            <a:off x="7063105" y="3912235"/>
            <a:ext cx="1569720" cy="1233805"/>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1004570" y="1356995"/>
            <a:ext cx="1752600" cy="1217295"/>
          </a:xfrm>
          <a:prstGeom prst="rect">
            <a:avLst/>
          </a:prstGeom>
          <a:noFill/>
          <a:ln>
            <a:noFill/>
          </a:ln>
        </p:spPr>
      </p:pic>
      <p:pic>
        <p:nvPicPr>
          <p:cNvPr id="163" name="Google Shape;163;p7"/>
          <p:cNvPicPr preferRelativeResize="0"/>
          <p:nvPr/>
        </p:nvPicPr>
        <p:blipFill rotWithShape="1">
          <a:blip r:embed="rId4">
            <a:alphaModFix/>
          </a:blip>
          <a:srcRect b="0" l="0" r="0" t="0"/>
          <a:stretch/>
        </p:blipFill>
        <p:spPr>
          <a:xfrm>
            <a:off x="1031240" y="3940175"/>
            <a:ext cx="1755775" cy="1219835"/>
          </a:xfrm>
          <a:prstGeom prst="rect">
            <a:avLst/>
          </a:prstGeom>
          <a:noFill/>
          <a:ln>
            <a:noFill/>
          </a:ln>
        </p:spPr>
      </p:pic>
      <p:pic>
        <p:nvPicPr>
          <p:cNvPr id="164" name="Google Shape;164;p7"/>
          <p:cNvPicPr preferRelativeResize="0"/>
          <p:nvPr/>
        </p:nvPicPr>
        <p:blipFill rotWithShape="1">
          <a:blip r:embed="rId5">
            <a:alphaModFix/>
          </a:blip>
          <a:srcRect b="0" l="0" r="0" t="0"/>
          <a:stretch/>
        </p:blipFill>
        <p:spPr>
          <a:xfrm>
            <a:off x="3764280" y="1297940"/>
            <a:ext cx="1838960" cy="1276350"/>
          </a:xfrm>
          <a:prstGeom prst="rect">
            <a:avLst/>
          </a:prstGeom>
          <a:noFill/>
          <a:ln>
            <a:noFill/>
          </a:ln>
        </p:spPr>
      </p:pic>
      <p:pic>
        <p:nvPicPr>
          <p:cNvPr id="165" name="Google Shape;165;p7"/>
          <p:cNvPicPr preferRelativeResize="0"/>
          <p:nvPr/>
        </p:nvPicPr>
        <p:blipFill rotWithShape="1">
          <a:blip r:embed="rId5">
            <a:alphaModFix/>
          </a:blip>
          <a:srcRect b="0" l="0" r="0" t="0"/>
          <a:stretch/>
        </p:blipFill>
        <p:spPr>
          <a:xfrm>
            <a:off x="3790950" y="3912235"/>
            <a:ext cx="1838960" cy="1276350"/>
          </a:xfrm>
          <a:prstGeom prst="rect">
            <a:avLst/>
          </a:prstGeom>
          <a:noFill/>
          <a:ln>
            <a:noFill/>
          </a:ln>
        </p:spPr>
      </p:pic>
      <p:pic>
        <p:nvPicPr>
          <p:cNvPr id="166" name="Google Shape;166;p7"/>
          <p:cNvPicPr preferRelativeResize="0"/>
          <p:nvPr/>
        </p:nvPicPr>
        <p:blipFill rotWithShape="1">
          <a:blip r:embed="rId6">
            <a:alphaModFix/>
          </a:blip>
          <a:srcRect b="0" l="0" r="0" t="0"/>
          <a:stretch/>
        </p:blipFill>
        <p:spPr>
          <a:xfrm>
            <a:off x="6557010" y="1296035"/>
            <a:ext cx="1753235" cy="1237615"/>
          </a:xfrm>
          <a:prstGeom prst="rect">
            <a:avLst/>
          </a:prstGeom>
          <a:noFill/>
          <a:ln>
            <a:noFill/>
          </a:ln>
        </p:spPr>
      </p:pic>
      <p:sp>
        <p:nvSpPr>
          <p:cNvPr id="167" name="Google Shape;167;p7"/>
          <p:cNvSpPr/>
          <p:nvPr/>
        </p:nvSpPr>
        <p:spPr>
          <a:xfrm>
            <a:off x="2835910" y="217233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7"/>
          <p:cNvSpPr/>
          <p:nvPr/>
        </p:nvSpPr>
        <p:spPr>
          <a:xfrm>
            <a:off x="5629910" y="2089150"/>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7"/>
          <p:cNvSpPr/>
          <p:nvPr/>
        </p:nvSpPr>
        <p:spPr>
          <a:xfrm>
            <a:off x="2835910" y="429450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7"/>
          <p:cNvSpPr/>
          <p:nvPr/>
        </p:nvSpPr>
        <p:spPr>
          <a:xfrm>
            <a:off x="5629910" y="426656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7"/>
          <p:cNvSpPr txBox="1"/>
          <p:nvPr/>
        </p:nvSpPr>
        <p:spPr>
          <a:xfrm>
            <a:off x="1004570" y="2807970"/>
            <a:ext cx="1014539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 shown in the picture above: measure the household plug-in board power supply (220V), select the range of 750, and the test result shows "224", indicating that the actual voltage of this group of sockets is 224v at the moment (the switch is pressed down, so there is power, and the light is on).</a:t>
            </a:r>
            <a:endParaRPr b="1" sz="1600">
              <a:solidFill>
                <a:schemeClr val="dk1"/>
              </a:solidFill>
              <a:latin typeface="Microsoft Yahei"/>
              <a:ea typeface="Microsoft Yahei"/>
              <a:cs typeface="Microsoft Yahei"/>
              <a:sym typeface="Microsoft Yahei"/>
            </a:endParaRPr>
          </a:p>
        </p:txBody>
      </p:sp>
      <p:sp>
        <p:nvSpPr>
          <p:cNvPr id="172" name="Google Shape;172;p7"/>
          <p:cNvSpPr txBox="1"/>
          <p:nvPr/>
        </p:nvSpPr>
        <p:spPr>
          <a:xfrm>
            <a:off x="1031240" y="5181600"/>
            <a:ext cx="1014539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 shown in the above picture: measure the power supply (220V) of our household plug-in board, select the range of 750, and the test result is displayed as "001", indicating that the actual voltage of this group of sockets is 0V at the moment (the switch is not pressed down, so there is no power, and the light is not on).</a:t>
            </a:r>
            <a:endParaRPr b="1" sz="1600">
              <a:solidFill>
                <a:schemeClr val="dk1"/>
              </a:solidFill>
              <a:latin typeface="Microsoft Yahei"/>
              <a:ea typeface="Microsoft Yahei"/>
              <a:cs typeface="Microsoft Yahei"/>
              <a:sym typeface="Microsoft Yahe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nvSpPr>
        <p:spPr>
          <a:xfrm>
            <a:off x="708025" y="575310"/>
            <a:ext cx="689991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2.4、Measurement of DC voltage</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178" name="Google Shape;178;p8"/>
          <p:cNvPicPr preferRelativeResize="0"/>
          <p:nvPr/>
        </p:nvPicPr>
        <p:blipFill rotWithShape="1">
          <a:blip r:embed="rId3">
            <a:alphaModFix/>
          </a:blip>
          <a:srcRect b="0" l="0" r="0" t="0"/>
          <a:stretch/>
        </p:blipFill>
        <p:spPr>
          <a:xfrm>
            <a:off x="826135" y="1118870"/>
            <a:ext cx="2425700" cy="1581150"/>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826135" y="3564890"/>
            <a:ext cx="2449830" cy="1612900"/>
          </a:xfrm>
          <a:prstGeom prst="rect">
            <a:avLst/>
          </a:prstGeom>
          <a:noFill/>
          <a:ln>
            <a:noFill/>
          </a:ln>
        </p:spPr>
      </p:pic>
      <p:pic>
        <p:nvPicPr>
          <p:cNvPr id="180" name="Google Shape;180;p8"/>
          <p:cNvPicPr preferRelativeResize="0"/>
          <p:nvPr/>
        </p:nvPicPr>
        <p:blipFill rotWithShape="1">
          <a:blip r:embed="rId5">
            <a:alphaModFix/>
          </a:blip>
          <a:srcRect b="0" l="0" r="0" t="0"/>
          <a:stretch/>
        </p:blipFill>
        <p:spPr>
          <a:xfrm>
            <a:off x="4269740" y="1118870"/>
            <a:ext cx="2108200" cy="1581150"/>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4269740" y="3596640"/>
            <a:ext cx="2108200" cy="1581150"/>
          </a:xfrm>
          <a:prstGeom prst="rect">
            <a:avLst/>
          </a:prstGeom>
          <a:noFill/>
          <a:ln>
            <a:noFill/>
          </a:ln>
        </p:spPr>
      </p:pic>
      <p:pic>
        <p:nvPicPr>
          <p:cNvPr id="182" name="Google Shape;182;p8"/>
          <p:cNvPicPr preferRelativeResize="0"/>
          <p:nvPr/>
        </p:nvPicPr>
        <p:blipFill rotWithShape="1">
          <a:blip r:embed="rId6">
            <a:alphaModFix/>
          </a:blip>
          <a:srcRect b="0" l="0" r="0" t="0"/>
          <a:stretch/>
        </p:blipFill>
        <p:spPr>
          <a:xfrm>
            <a:off x="7496175" y="1118870"/>
            <a:ext cx="2179320" cy="1581150"/>
          </a:xfrm>
          <a:prstGeom prst="rect">
            <a:avLst/>
          </a:prstGeom>
          <a:noFill/>
          <a:ln>
            <a:noFill/>
          </a:ln>
        </p:spPr>
      </p:pic>
      <p:pic>
        <p:nvPicPr>
          <p:cNvPr id="183" name="Google Shape;183;p8"/>
          <p:cNvPicPr preferRelativeResize="0"/>
          <p:nvPr/>
        </p:nvPicPr>
        <p:blipFill rotWithShape="1">
          <a:blip r:embed="rId7">
            <a:alphaModFix/>
          </a:blip>
          <a:srcRect b="0" l="0" r="0" t="0"/>
          <a:stretch/>
        </p:blipFill>
        <p:spPr>
          <a:xfrm>
            <a:off x="7658100" y="3501390"/>
            <a:ext cx="1855470" cy="1739265"/>
          </a:xfrm>
          <a:prstGeom prst="rect">
            <a:avLst/>
          </a:prstGeom>
          <a:noFill/>
          <a:ln>
            <a:noFill/>
          </a:ln>
        </p:spPr>
      </p:pic>
      <p:sp>
        <p:nvSpPr>
          <p:cNvPr id="184" name="Google Shape;184;p8"/>
          <p:cNvSpPr/>
          <p:nvPr/>
        </p:nvSpPr>
        <p:spPr>
          <a:xfrm>
            <a:off x="3407410" y="214630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8"/>
          <p:cNvSpPr/>
          <p:nvPr/>
        </p:nvSpPr>
        <p:spPr>
          <a:xfrm>
            <a:off x="6511290" y="214630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8"/>
          <p:cNvSpPr/>
          <p:nvPr/>
        </p:nvSpPr>
        <p:spPr>
          <a:xfrm>
            <a:off x="3407410" y="4604385"/>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8"/>
          <p:cNvSpPr/>
          <p:nvPr/>
        </p:nvSpPr>
        <p:spPr>
          <a:xfrm>
            <a:off x="6511290" y="462026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8"/>
          <p:cNvSpPr txBox="1"/>
          <p:nvPr/>
        </p:nvSpPr>
        <p:spPr>
          <a:xfrm>
            <a:off x="826135" y="2754630"/>
            <a:ext cx="9530080" cy="5403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As shown above: test results are shown as” 1.58.””，The voltage of the battery is 1.58 V，And the red pen is connected to the battery“Positive” pole，The black pen is connected to the electromagnetic”ー” pole.</a:t>
            </a:r>
            <a:endParaRPr b="1" sz="1600">
              <a:solidFill>
                <a:schemeClr val="dk1"/>
              </a:solidFill>
              <a:latin typeface="Arial"/>
              <a:ea typeface="Arial"/>
              <a:cs typeface="Arial"/>
              <a:sym typeface="Arial"/>
            </a:endParaRPr>
          </a:p>
        </p:txBody>
      </p:sp>
      <p:sp>
        <p:nvSpPr>
          <p:cNvPr id="189" name="Google Shape;189;p8"/>
          <p:cNvSpPr txBox="1"/>
          <p:nvPr/>
        </p:nvSpPr>
        <p:spPr>
          <a:xfrm>
            <a:off x="826135" y="5239385"/>
            <a:ext cx="983551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Microsoft Yahei"/>
                <a:ea typeface="Microsoft Yahei"/>
                <a:cs typeface="Microsoft Yahei"/>
                <a:sym typeface="Microsoft Yahei"/>
              </a:rPr>
              <a:t>As shown above: the test results show”~ 1.58”, indicating that the battery has a voltage of 1.58 V on both ends, and the red pen is connected to the battery”~” Pole, black pen is connected to the electromagnetic“Positive” pole.</a:t>
            </a:r>
            <a:endParaRPr b="1" sz="1600">
              <a:solidFill>
                <a:schemeClr val="dk1"/>
              </a:solidFill>
              <a:latin typeface="Microsoft Yahei"/>
              <a:ea typeface="Microsoft Yahei"/>
              <a:cs typeface="Microsoft Yahei"/>
              <a:sym typeface="Microsoft Yahe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195" name="Google Shape;195;p9"/>
          <p:cNvPicPr preferRelativeResize="0"/>
          <p:nvPr/>
        </p:nvPicPr>
        <p:blipFill rotWithShape="1">
          <a:blip r:embed="rId3">
            <a:alphaModFix/>
          </a:blip>
          <a:srcRect b="0" l="0" r="0" t="0"/>
          <a:stretch/>
        </p:blipFill>
        <p:spPr>
          <a:xfrm>
            <a:off x="3224530" y="1285875"/>
            <a:ext cx="5524500" cy="4591050"/>
          </a:xfrm>
          <a:prstGeom prst="rect">
            <a:avLst/>
          </a:prstGeom>
          <a:noFill/>
          <a:ln>
            <a:noFill/>
          </a:ln>
        </p:spPr>
      </p:pic>
      <p:sp>
        <p:nvSpPr>
          <p:cNvPr id="196" name="Google Shape;196;p9"/>
          <p:cNvSpPr/>
          <p:nvPr/>
        </p:nvSpPr>
        <p:spPr>
          <a:xfrm>
            <a:off x="1604010" y="683260"/>
            <a:ext cx="1783080" cy="449580"/>
          </a:xfrm>
          <a:prstGeom prst="wedgeRectCallout">
            <a:avLst>
              <a:gd fmla="val 242699" name="adj1"/>
              <a:gd fmla="val 279378"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J1（白）：蓝牙通讯</a:t>
            </a:r>
            <a:endParaRPr sz="1200">
              <a:solidFill>
                <a:schemeClr val="dk1"/>
              </a:solidFill>
              <a:latin typeface="Arial"/>
              <a:ea typeface="Arial"/>
              <a:cs typeface="Arial"/>
              <a:sym typeface="Arial"/>
            </a:endParaRPr>
          </a:p>
        </p:txBody>
      </p:sp>
      <p:sp>
        <p:nvSpPr>
          <p:cNvPr id="197" name="Google Shape;197;p9"/>
          <p:cNvSpPr/>
          <p:nvPr/>
        </p:nvSpPr>
        <p:spPr>
          <a:xfrm>
            <a:off x="8928100" y="5427345"/>
            <a:ext cx="1783080" cy="449580"/>
          </a:xfrm>
          <a:prstGeom prst="wedgeRectCallout">
            <a:avLst>
              <a:gd fmla="val -141951" name="adj1"/>
              <a:gd fmla="val -52231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J2（黄）：酸痛通讯</a:t>
            </a:r>
            <a:endParaRPr sz="1200">
              <a:solidFill>
                <a:schemeClr val="dk1"/>
              </a:solidFill>
              <a:latin typeface="Arial"/>
              <a:ea typeface="Arial"/>
              <a:cs typeface="Arial"/>
              <a:sym typeface="Arial"/>
            </a:endParaRPr>
          </a:p>
        </p:txBody>
      </p:sp>
      <p:sp>
        <p:nvSpPr>
          <p:cNvPr id="198" name="Google Shape;198;p9"/>
          <p:cNvSpPr/>
          <p:nvPr/>
        </p:nvSpPr>
        <p:spPr>
          <a:xfrm>
            <a:off x="8928100" y="3012440"/>
            <a:ext cx="1783080" cy="558165"/>
          </a:xfrm>
          <a:prstGeom prst="wedgeRectCallout">
            <a:avLst>
              <a:gd fmla="val -96652" name="adj1"/>
              <a:gd fmla="val -2542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J3（白）：通讯：小腿\上M50机芯\下M310</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机芯\侧板控制器</a:t>
            </a:r>
            <a:endParaRPr sz="1200">
              <a:solidFill>
                <a:schemeClr val="dk1"/>
              </a:solidFill>
              <a:latin typeface="Arial"/>
              <a:ea typeface="Arial"/>
              <a:cs typeface="Arial"/>
              <a:sym typeface="Arial"/>
            </a:endParaRPr>
          </a:p>
        </p:txBody>
      </p:sp>
      <p:sp>
        <p:nvSpPr>
          <p:cNvPr id="199" name="Google Shape;199;p9"/>
          <p:cNvSpPr/>
          <p:nvPr/>
        </p:nvSpPr>
        <p:spPr>
          <a:xfrm>
            <a:off x="8905875" y="748665"/>
            <a:ext cx="1783080" cy="558165"/>
          </a:xfrm>
          <a:prstGeom prst="wedgeRectCallout">
            <a:avLst>
              <a:gd fmla="val -119943" name="adj1"/>
              <a:gd fmla="val 224971"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J4（黑）：手控器通讯</a:t>
            </a:r>
            <a:endParaRPr sz="1200">
              <a:solidFill>
                <a:schemeClr val="dk1"/>
              </a:solidFill>
              <a:latin typeface="Arial"/>
              <a:ea typeface="Arial"/>
              <a:cs typeface="Arial"/>
              <a:sym typeface="Arial"/>
            </a:endParaRPr>
          </a:p>
        </p:txBody>
      </p:sp>
      <p:sp>
        <p:nvSpPr>
          <p:cNvPr id="200" name="Google Shape;200;p9"/>
          <p:cNvSpPr/>
          <p:nvPr/>
        </p:nvSpPr>
        <p:spPr>
          <a:xfrm>
            <a:off x="1185545" y="5990590"/>
            <a:ext cx="1783080" cy="558165"/>
          </a:xfrm>
          <a:prstGeom prst="wedgeRectCallout">
            <a:avLst>
              <a:gd fmla="val 205876" name="adj1"/>
              <a:gd fmla="val -420875"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J5（黄）：中心盒上盖防夹</a:t>
            </a:r>
            <a:endParaRPr sz="1200">
              <a:solidFill>
                <a:schemeClr val="dk1"/>
              </a:solidFill>
              <a:latin typeface="Arial"/>
              <a:ea typeface="Arial"/>
              <a:cs typeface="Arial"/>
              <a:sym typeface="Arial"/>
            </a:endParaRPr>
          </a:p>
        </p:txBody>
      </p:sp>
      <p:sp>
        <p:nvSpPr>
          <p:cNvPr id="201" name="Google Shape;201;p9"/>
          <p:cNvSpPr/>
          <p:nvPr/>
        </p:nvSpPr>
        <p:spPr>
          <a:xfrm>
            <a:off x="8851265" y="1601470"/>
            <a:ext cx="1990725" cy="558165"/>
          </a:xfrm>
          <a:prstGeom prst="wedgeRectCallout">
            <a:avLst>
              <a:gd fmla="val -67575" name="adj1"/>
              <a:gd fmla="val 6649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J8（白）：靠背推杆计数</a:t>
            </a:r>
            <a:endParaRPr sz="1200">
              <a:solidFill>
                <a:schemeClr val="dk1"/>
              </a:solidFill>
              <a:latin typeface="Arial"/>
              <a:ea typeface="Arial"/>
              <a:cs typeface="Arial"/>
              <a:sym typeface="Arial"/>
            </a:endParaRPr>
          </a:p>
        </p:txBody>
      </p:sp>
      <p:sp>
        <p:nvSpPr>
          <p:cNvPr id="202" name="Google Shape;202;p9"/>
          <p:cNvSpPr/>
          <p:nvPr/>
        </p:nvSpPr>
        <p:spPr>
          <a:xfrm>
            <a:off x="8851265" y="2306955"/>
            <a:ext cx="2011045" cy="558165"/>
          </a:xfrm>
          <a:prstGeom prst="wedgeRectCallout">
            <a:avLst>
              <a:gd fmla="val -70145" name="adj1"/>
              <a:gd fmla="val 64448"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J7（黑）：小腿推杆计数</a:t>
            </a:r>
            <a:endParaRPr sz="1200">
              <a:solidFill>
                <a:schemeClr val="dk1"/>
              </a:solidFill>
              <a:latin typeface="Arial"/>
              <a:ea typeface="Arial"/>
              <a:cs typeface="Arial"/>
              <a:sym typeface="Arial"/>
            </a:endParaRPr>
          </a:p>
        </p:txBody>
      </p:sp>
      <p:sp>
        <p:nvSpPr>
          <p:cNvPr id="203" name="Google Shape;203;p9"/>
          <p:cNvSpPr/>
          <p:nvPr/>
        </p:nvSpPr>
        <p:spPr>
          <a:xfrm>
            <a:off x="3514090" y="679450"/>
            <a:ext cx="1783080" cy="449580"/>
          </a:xfrm>
          <a:prstGeom prst="wedgeRectCallout">
            <a:avLst>
              <a:gd fmla="val 145334" name="adj1"/>
              <a:gd fmla="val 177401"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J9（白）：接开关电源</a:t>
            </a:r>
            <a:endParaRPr sz="1200">
              <a:solidFill>
                <a:schemeClr val="dk1"/>
              </a:solidFill>
              <a:latin typeface="Arial"/>
              <a:ea typeface="Arial"/>
              <a:cs typeface="Arial"/>
              <a:sym typeface="Arial"/>
            </a:endParaRPr>
          </a:p>
        </p:txBody>
      </p:sp>
      <p:sp>
        <p:nvSpPr>
          <p:cNvPr id="204" name="Google Shape;204;p9"/>
          <p:cNvSpPr/>
          <p:nvPr/>
        </p:nvSpPr>
        <p:spPr>
          <a:xfrm>
            <a:off x="1339215" y="1399540"/>
            <a:ext cx="1783080" cy="449580"/>
          </a:xfrm>
          <a:prstGeom prst="wedgeRectCallout">
            <a:avLst>
              <a:gd fmla="val 98148" name="adj1"/>
              <a:gd fmla="val 10692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J10（白）：电源输入</a:t>
            </a:r>
            <a:endParaRPr sz="1200">
              <a:solidFill>
                <a:schemeClr val="dk1"/>
              </a:solidFill>
              <a:latin typeface="Arial"/>
              <a:ea typeface="Arial"/>
              <a:cs typeface="Arial"/>
              <a:sym typeface="Arial"/>
            </a:endParaRPr>
          </a:p>
        </p:txBody>
      </p:sp>
      <p:sp>
        <p:nvSpPr>
          <p:cNvPr id="205" name="Google Shape;205;p9"/>
          <p:cNvSpPr/>
          <p:nvPr/>
        </p:nvSpPr>
        <p:spPr>
          <a:xfrm>
            <a:off x="1339215" y="2085340"/>
            <a:ext cx="1783080" cy="421640"/>
          </a:xfrm>
          <a:prstGeom prst="wedgeRectCallout">
            <a:avLst>
              <a:gd fmla="val 77314" name="adj1"/>
              <a:gd fmla="val 8983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J14（白）：24V电源输出</a:t>
            </a:r>
            <a:endParaRPr sz="1200">
              <a:solidFill>
                <a:schemeClr val="dk1"/>
              </a:solidFill>
              <a:latin typeface="Arial"/>
              <a:ea typeface="Arial"/>
              <a:cs typeface="Arial"/>
              <a:sym typeface="Arial"/>
            </a:endParaRPr>
          </a:p>
        </p:txBody>
      </p:sp>
      <p:sp>
        <p:nvSpPr>
          <p:cNvPr id="206" name="Google Shape;206;p9"/>
          <p:cNvSpPr/>
          <p:nvPr/>
        </p:nvSpPr>
        <p:spPr>
          <a:xfrm>
            <a:off x="8905875" y="6167120"/>
            <a:ext cx="1783080" cy="449580"/>
          </a:xfrm>
          <a:prstGeom prst="wedgeRectCallout">
            <a:avLst>
              <a:gd fmla="val -98433" name="adj1"/>
              <a:gd fmla="val -165254"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J15（黑）靠背推杆</a:t>
            </a:r>
            <a:endParaRPr sz="1200">
              <a:solidFill>
                <a:schemeClr val="dk1"/>
              </a:solidFill>
              <a:latin typeface="Arial"/>
              <a:ea typeface="Arial"/>
              <a:cs typeface="Arial"/>
              <a:sym typeface="Arial"/>
            </a:endParaRPr>
          </a:p>
        </p:txBody>
      </p:sp>
      <p:sp>
        <p:nvSpPr>
          <p:cNvPr id="207" name="Google Shape;207;p9"/>
          <p:cNvSpPr/>
          <p:nvPr/>
        </p:nvSpPr>
        <p:spPr>
          <a:xfrm>
            <a:off x="8928100" y="4129405"/>
            <a:ext cx="1783080" cy="449580"/>
          </a:xfrm>
          <a:prstGeom prst="wedgeRectCallout">
            <a:avLst>
              <a:gd fmla="val -76353" name="adj1"/>
              <a:gd fmla="val -754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J16（红）：小腿推杆</a:t>
            </a:r>
            <a:endParaRPr sz="1200">
              <a:solidFill>
                <a:schemeClr val="dk1"/>
              </a:solidFill>
              <a:latin typeface="Arial"/>
              <a:ea typeface="Arial"/>
              <a:cs typeface="Arial"/>
              <a:sym typeface="Arial"/>
            </a:endParaRPr>
          </a:p>
        </p:txBody>
      </p:sp>
      <p:sp>
        <p:nvSpPr>
          <p:cNvPr id="208" name="Google Shape;208;p9"/>
          <p:cNvSpPr/>
          <p:nvPr/>
        </p:nvSpPr>
        <p:spPr>
          <a:xfrm>
            <a:off x="6965950" y="6167120"/>
            <a:ext cx="1783080" cy="449580"/>
          </a:xfrm>
          <a:prstGeom prst="wedgeRectCallout">
            <a:avLst>
              <a:gd fmla="val -32264" name="adj1"/>
              <a:gd fmla="val -17500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J18（黄）：脚滚</a:t>
            </a:r>
            <a:endParaRPr sz="1200">
              <a:solidFill>
                <a:schemeClr val="dk1"/>
              </a:solidFill>
              <a:latin typeface="Arial"/>
              <a:ea typeface="Arial"/>
              <a:cs typeface="Arial"/>
              <a:sym typeface="Arial"/>
            </a:endParaRPr>
          </a:p>
        </p:txBody>
      </p:sp>
      <p:sp>
        <p:nvSpPr>
          <p:cNvPr id="209" name="Google Shape;209;p9"/>
          <p:cNvSpPr/>
          <p:nvPr/>
        </p:nvSpPr>
        <p:spPr>
          <a:xfrm>
            <a:off x="6965950" y="748665"/>
            <a:ext cx="1783080" cy="449580"/>
          </a:xfrm>
          <a:prstGeom prst="wedgeRectCallout">
            <a:avLst>
              <a:gd fmla="val 2635" name="adj1"/>
              <a:gd fmla="val 16285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J19（白）：接灵动可变推杆计数</a:t>
            </a:r>
            <a:endParaRPr sz="1200">
              <a:solidFill>
                <a:schemeClr val="dk1"/>
              </a:solidFill>
              <a:latin typeface="Arial"/>
              <a:ea typeface="Arial"/>
              <a:cs typeface="Arial"/>
              <a:sym typeface="Arial"/>
            </a:endParaRPr>
          </a:p>
        </p:txBody>
      </p:sp>
      <p:sp>
        <p:nvSpPr>
          <p:cNvPr id="210" name="Google Shape;210;p9"/>
          <p:cNvSpPr/>
          <p:nvPr/>
        </p:nvSpPr>
        <p:spPr>
          <a:xfrm>
            <a:off x="1262380" y="3398520"/>
            <a:ext cx="1783080" cy="558165"/>
          </a:xfrm>
          <a:prstGeom prst="wedgeRectCallout">
            <a:avLst>
              <a:gd fmla="val 137891" name="adj1"/>
              <a:gd fmla="val -10984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J20（白）：座下3联气阀</a:t>
            </a:r>
            <a:endParaRPr sz="1200">
              <a:solidFill>
                <a:schemeClr val="dk1"/>
              </a:solidFill>
              <a:latin typeface="Arial"/>
              <a:ea typeface="Arial"/>
              <a:cs typeface="Arial"/>
              <a:sym typeface="Arial"/>
            </a:endParaRPr>
          </a:p>
        </p:txBody>
      </p:sp>
      <p:sp>
        <p:nvSpPr>
          <p:cNvPr id="211" name="Google Shape;211;p9"/>
          <p:cNvSpPr/>
          <p:nvPr/>
        </p:nvSpPr>
        <p:spPr>
          <a:xfrm>
            <a:off x="1339215" y="2755265"/>
            <a:ext cx="1783080" cy="558165"/>
          </a:xfrm>
          <a:prstGeom prst="wedgeRectCallout">
            <a:avLst>
              <a:gd fmla="val 134793" name="adj1"/>
              <a:gd fmla="val -510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J28（黑）：座下3联气阀</a:t>
            </a:r>
            <a:endParaRPr sz="1200">
              <a:solidFill>
                <a:schemeClr val="dk1"/>
              </a:solidFill>
              <a:latin typeface="Arial"/>
              <a:ea typeface="Arial"/>
              <a:cs typeface="Arial"/>
              <a:sym typeface="Arial"/>
            </a:endParaRPr>
          </a:p>
        </p:txBody>
      </p:sp>
      <p:sp>
        <p:nvSpPr>
          <p:cNvPr id="212" name="Google Shape;212;p9"/>
          <p:cNvSpPr/>
          <p:nvPr/>
        </p:nvSpPr>
        <p:spPr>
          <a:xfrm>
            <a:off x="1262380" y="4041775"/>
            <a:ext cx="1783080" cy="558165"/>
          </a:xfrm>
          <a:prstGeom prst="wedgeRectCallout">
            <a:avLst>
              <a:gd fmla="val 133582" name="adj1"/>
              <a:gd fmla="val -115642"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J22（红）：座下2联气阀</a:t>
            </a:r>
            <a:endParaRPr sz="1200">
              <a:solidFill>
                <a:schemeClr val="dk1"/>
              </a:solidFill>
              <a:latin typeface="Arial"/>
              <a:ea typeface="Arial"/>
              <a:cs typeface="Arial"/>
              <a:sym typeface="Arial"/>
            </a:endParaRPr>
          </a:p>
        </p:txBody>
      </p:sp>
      <p:sp>
        <p:nvSpPr>
          <p:cNvPr id="213" name="Google Shape;213;p9"/>
          <p:cNvSpPr/>
          <p:nvPr/>
        </p:nvSpPr>
        <p:spPr>
          <a:xfrm>
            <a:off x="5095240" y="6167120"/>
            <a:ext cx="1783080" cy="449580"/>
          </a:xfrm>
          <a:prstGeom prst="wedgeRectCallout">
            <a:avLst>
              <a:gd fmla="val -8368" name="adj1"/>
              <a:gd fmla="val -179802"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J23（红）：腰部加热</a:t>
            </a:r>
            <a:endParaRPr sz="1200">
              <a:solidFill>
                <a:schemeClr val="dk1"/>
              </a:solidFill>
              <a:latin typeface="Arial"/>
              <a:ea typeface="Arial"/>
              <a:cs typeface="Arial"/>
              <a:sym typeface="Arial"/>
            </a:endParaRPr>
          </a:p>
        </p:txBody>
      </p:sp>
      <p:sp>
        <p:nvSpPr>
          <p:cNvPr id="214" name="Google Shape;214;p9"/>
          <p:cNvSpPr/>
          <p:nvPr/>
        </p:nvSpPr>
        <p:spPr>
          <a:xfrm>
            <a:off x="1262380" y="4848225"/>
            <a:ext cx="1783080" cy="558165"/>
          </a:xfrm>
          <a:prstGeom prst="wedgeRectCallout">
            <a:avLst>
              <a:gd fmla="val 85185" name="adj1"/>
              <a:gd fmla="val -13145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J25（蓝）：气泵</a:t>
            </a:r>
            <a:endParaRPr sz="1200">
              <a:solidFill>
                <a:schemeClr val="dk1"/>
              </a:solidFill>
              <a:latin typeface="Arial"/>
              <a:ea typeface="Arial"/>
              <a:cs typeface="Arial"/>
              <a:sym typeface="Arial"/>
            </a:endParaRPr>
          </a:p>
        </p:txBody>
      </p:sp>
      <p:sp>
        <p:nvSpPr>
          <p:cNvPr id="215" name="Google Shape;215;p9"/>
          <p:cNvSpPr/>
          <p:nvPr/>
        </p:nvSpPr>
        <p:spPr>
          <a:xfrm>
            <a:off x="8902700" y="3625215"/>
            <a:ext cx="1783080" cy="449580"/>
          </a:xfrm>
          <a:prstGeom prst="wedgeRectCallout">
            <a:avLst>
              <a:gd fmla="val -76353" name="adj1"/>
              <a:gd fmla="val -754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J27（绿）：灯带</a:t>
            </a:r>
            <a:endParaRPr sz="1200">
              <a:solidFill>
                <a:schemeClr val="dk1"/>
              </a:solidFill>
              <a:latin typeface="Arial"/>
              <a:ea typeface="Arial"/>
              <a:cs typeface="Arial"/>
              <a:sym typeface="Arial"/>
            </a:endParaRPr>
          </a:p>
        </p:txBody>
      </p:sp>
      <p:sp>
        <p:nvSpPr>
          <p:cNvPr id="216" name="Google Shape;216;p9"/>
          <p:cNvSpPr txBox="1"/>
          <p:nvPr/>
        </p:nvSpPr>
        <p:spPr>
          <a:xfrm>
            <a:off x="3281045" y="164465"/>
            <a:ext cx="629348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三、Working principle of product circuit</a:t>
            </a:r>
            <a:endParaRPr sz="2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维修手册母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D065C0EA812745BF93914701F17D8586</vt:lpwstr>
  </property>
</Properties>
</file>