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599975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30">
          <p15:clr>
            <a:srgbClr val="000000"/>
          </p15:clr>
        </p15:guide>
        <p15:guide id="2" pos="3889">
          <p15:clr>
            <a:srgbClr val="000000"/>
          </p15:clr>
        </p15:guide>
      </p15:sldGuideLst>
    </p:ext>
    <p:ext uri="GoogleSlidesCustomDataVersion2">
      <go:slidesCustomData xmlns:go="http://customooxmlschemas.google.com/" r:id="rId36" roundtripDataSignature="AMtx7miT7Wkc58GsCh6R73j6UjVkMORN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F93F78-8B3E-44D6-9080-2BDC8AA63550}">
  <a:tblStyle styleId="{96F93F78-8B3E-44D6-9080-2BDC8AA6355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30" orient="horz"/>
        <p:guide pos="388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2" y="0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512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2" y="6513512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p19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p20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21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2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2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2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5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7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2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1" name="Google Shape;551;p28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9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914400" y="3300412"/>
            <a:ext cx="73152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" type="body"/>
          </p:nvPr>
        </p:nvSpPr>
        <p:spPr>
          <a:xfrm>
            <a:off x="630237" y="1601787"/>
            <a:ext cx="11339512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0"/>
          <p:cNvSpPr txBox="1"/>
          <p:nvPr>
            <p:ph idx="1" type="body"/>
          </p:nvPr>
        </p:nvSpPr>
        <p:spPr>
          <a:xfrm rot="5400000">
            <a:off x="4037012" y="-1804988"/>
            <a:ext cx="4525962" cy="1133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0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/>
          <p:nvPr>
            <p:ph type="title"/>
          </p:nvPr>
        </p:nvSpPr>
        <p:spPr>
          <a:xfrm rot="5400000">
            <a:off x="7625079" y="1784948"/>
            <a:ext cx="5855331" cy="2835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" type="body"/>
          </p:nvPr>
        </p:nvSpPr>
        <p:spPr>
          <a:xfrm rot="5400000">
            <a:off x="1849945" y="-945114"/>
            <a:ext cx="5855331" cy="8295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1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1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1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ctrTitle"/>
          </p:nvPr>
        </p:nvSpPr>
        <p:spPr>
          <a:xfrm>
            <a:off x="1575036" y="1123094"/>
            <a:ext cx="9450218" cy="23891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5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subTitle"/>
          </p:nvPr>
        </p:nvSpPr>
        <p:spPr>
          <a:xfrm>
            <a:off x="1575036" y="3604382"/>
            <a:ext cx="9450218" cy="1656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lvl="1" algn="ctr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  <a:defRPr sz="1505"/>
            </a:lvl2pPr>
            <a:lvl3pPr lvl="2" algn="ctr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None/>
              <a:defRPr sz="1345"/>
            </a:lvl3pPr>
            <a:lvl4pPr lvl="3" algn="ctr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4pPr>
            <a:lvl5pPr lvl="4" algn="ctr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5pPr>
            <a:lvl6pPr lvl="5" algn="ctr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6pPr>
            <a:lvl7pPr lvl="6" algn="ctr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7pPr>
            <a:lvl8pPr lvl="7" algn="ctr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8pPr>
            <a:lvl9pPr lvl="8" algn="ctr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9pPr>
          </a:lstStyle>
          <a:p/>
        </p:txBody>
      </p:sp>
      <p:sp>
        <p:nvSpPr>
          <p:cNvPr id="24" name="Google Shape;24;p32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type="title"/>
          </p:nvPr>
        </p:nvSpPr>
        <p:spPr>
          <a:xfrm>
            <a:off x="859710" y="1710851"/>
            <a:ext cx="10867750" cy="28545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5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body"/>
          </p:nvPr>
        </p:nvSpPr>
        <p:spPr>
          <a:xfrm>
            <a:off x="859710" y="4592449"/>
            <a:ext cx="10867750" cy="150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indent="-228600" lvl="1" marL="914400" algn="l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  <a:defRPr sz="150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None/>
              <a:defRPr sz="1345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5pPr>
            <a:lvl6pPr indent="-228600" lvl="5" marL="27432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6pPr>
            <a:lvl7pPr indent="-228600" lvl="6" marL="32004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7pPr>
            <a:lvl8pPr indent="-228600" lvl="7" marL="36576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8pPr>
            <a:lvl9pPr indent="-228600" lvl="8" marL="41148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sz="1205"/>
            </a:lvl9pPr>
          </a:lstStyle>
          <a:p/>
        </p:txBody>
      </p:sp>
      <p:sp>
        <p:nvSpPr>
          <p:cNvPr id="30" name="Google Shape;30;p33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" type="body"/>
          </p:nvPr>
        </p:nvSpPr>
        <p:spPr>
          <a:xfrm>
            <a:off x="630014" y="1601242"/>
            <a:ext cx="5565127" cy="4528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2" type="body"/>
          </p:nvPr>
        </p:nvSpPr>
        <p:spPr>
          <a:xfrm>
            <a:off x="6405147" y="1601242"/>
            <a:ext cx="5565127" cy="4528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4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4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/>
          <p:nvPr>
            <p:ph type="title"/>
          </p:nvPr>
        </p:nvSpPr>
        <p:spPr>
          <a:xfrm>
            <a:off x="868458" y="365363"/>
            <a:ext cx="10867750" cy="13264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" type="body"/>
          </p:nvPr>
        </p:nvSpPr>
        <p:spPr>
          <a:xfrm>
            <a:off x="868458" y="1682257"/>
            <a:ext cx="5331061" cy="8244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  <a:defRPr b="1" sz="150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None/>
              <a:defRPr b="1" sz="1345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b="1" sz="1205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b="1" sz="1205"/>
            </a:lvl5pPr>
            <a:lvl6pPr indent="-228600" lvl="5" marL="27432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6pPr>
            <a:lvl7pPr indent="-228600" lvl="6" marL="32004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7pPr>
            <a:lvl8pPr indent="-228600" lvl="7" marL="36576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8pPr>
            <a:lvl9pPr indent="-228600" lvl="8" marL="41148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9pPr>
          </a:lstStyle>
          <a:p/>
        </p:txBody>
      </p:sp>
      <p:sp>
        <p:nvSpPr>
          <p:cNvPr id="43" name="Google Shape;43;p35"/>
          <p:cNvSpPr txBox="1"/>
          <p:nvPr>
            <p:ph idx="2" type="body"/>
          </p:nvPr>
        </p:nvSpPr>
        <p:spPr>
          <a:xfrm>
            <a:off x="868458" y="2506704"/>
            <a:ext cx="5331061" cy="3686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5"/>
          <p:cNvSpPr txBox="1"/>
          <p:nvPr>
            <p:ph idx="3" type="body"/>
          </p:nvPr>
        </p:nvSpPr>
        <p:spPr>
          <a:xfrm>
            <a:off x="6378897" y="1682257"/>
            <a:ext cx="5357311" cy="8244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  <a:defRPr b="1" sz="150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None/>
              <a:defRPr b="1" sz="1345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b="1" sz="1205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b="1" sz="1205"/>
            </a:lvl5pPr>
            <a:lvl6pPr indent="-228600" lvl="5" marL="27432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6pPr>
            <a:lvl7pPr indent="-228600" lvl="6" marL="32004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7pPr>
            <a:lvl8pPr indent="-228600" lvl="7" marL="36576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8pPr>
            <a:lvl9pPr indent="-228600" lvl="8" marL="4114800" algn="l">
              <a:lnSpc>
                <a:spcPct val="90000"/>
              </a:lnSpc>
              <a:spcBef>
                <a:spcPts val="904"/>
              </a:spcBef>
              <a:spcAft>
                <a:spcPts val="0"/>
              </a:spcAft>
              <a:buClr>
                <a:schemeClr val="dk1"/>
              </a:buClr>
              <a:buSzPts val="1205"/>
              <a:buNone/>
              <a:defRPr b="1" sz="1205"/>
            </a:lvl9pPr>
          </a:lstStyle>
          <a:p/>
        </p:txBody>
      </p:sp>
      <p:sp>
        <p:nvSpPr>
          <p:cNvPr id="45" name="Google Shape;45;p35"/>
          <p:cNvSpPr txBox="1"/>
          <p:nvPr>
            <p:ph idx="4" type="body"/>
          </p:nvPr>
        </p:nvSpPr>
        <p:spPr>
          <a:xfrm>
            <a:off x="6378897" y="2506704"/>
            <a:ext cx="5357311" cy="3686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5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/>
          <p:nvPr>
            <p:ph type="title"/>
          </p:nvPr>
        </p:nvSpPr>
        <p:spPr>
          <a:xfrm>
            <a:off x="868458" y="457498"/>
            <a:ext cx="4064469" cy="16012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" type="body"/>
          </p:nvPr>
        </p:nvSpPr>
        <p:spPr>
          <a:xfrm>
            <a:off x="5357311" y="988066"/>
            <a:ext cx="6378897" cy="4876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61632" lvl="1" marL="914400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2095"/>
              <a:buFont typeface="Arial"/>
              <a:buChar char="–"/>
              <a:defRPr sz="2095"/>
            </a:lvl2pPr>
            <a:lvl3pPr indent="-342900" lvl="2" marL="1371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24167" lvl="3" marL="1828800" algn="l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Char char="–"/>
              <a:defRPr sz="1505"/>
            </a:lvl4pPr>
            <a:lvl5pPr indent="-324167" lvl="4" marL="2286000" algn="l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Char char="»"/>
              <a:defRPr sz="1505"/>
            </a:lvl5pPr>
            <a:lvl6pPr indent="-324167" lvl="5" marL="2743200" algn="l">
              <a:lnSpc>
                <a:spcPct val="90000"/>
              </a:lnSpc>
              <a:spcBef>
                <a:spcPts val="1129"/>
              </a:spcBef>
              <a:spcAft>
                <a:spcPts val="0"/>
              </a:spcAft>
              <a:buClr>
                <a:schemeClr val="dk1"/>
              </a:buClr>
              <a:buSzPts val="1505"/>
              <a:buChar char="•"/>
              <a:defRPr sz="1505"/>
            </a:lvl6pPr>
            <a:lvl7pPr indent="-324167" lvl="6" marL="3200400" algn="l">
              <a:lnSpc>
                <a:spcPct val="90000"/>
              </a:lnSpc>
              <a:spcBef>
                <a:spcPts val="1129"/>
              </a:spcBef>
              <a:spcAft>
                <a:spcPts val="0"/>
              </a:spcAft>
              <a:buClr>
                <a:schemeClr val="dk1"/>
              </a:buClr>
              <a:buSzPts val="1505"/>
              <a:buChar char="•"/>
              <a:defRPr sz="1505"/>
            </a:lvl7pPr>
            <a:lvl8pPr indent="-324167" lvl="7" marL="3657600" algn="l">
              <a:lnSpc>
                <a:spcPct val="90000"/>
              </a:lnSpc>
              <a:spcBef>
                <a:spcPts val="1129"/>
              </a:spcBef>
              <a:spcAft>
                <a:spcPts val="0"/>
              </a:spcAft>
              <a:buClr>
                <a:schemeClr val="dk1"/>
              </a:buClr>
              <a:buSzPts val="1505"/>
              <a:buChar char="•"/>
              <a:defRPr sz="1505"/>
            </a:lvl8pPr>
            <a:lvl9pPr indent="-324167" lvl="8" marL="4114800" algn="l">
              <a:lnSpc>
                <a:spcPct val="90000"/>
              </a:lnSpc>
              <a:spcBef>
                <a:spcPts val="1129"/>
              </a:spcBef>
              <a:spcAft>
                <a:spcPts val="0"/>
              </a:spcAft>
              <a:buClr>
                <a:schemeClr val="dk1"/>
              </a:buClr>
              <a:buSzPts val="1505"/>
              <a:buChar char="•"/>
              <a:defRPr sz="1505"/>
            </a:lvl9pPr>
          </a:lstStyle>
          <a:p/>
        </p:txBody>
      </p:sp>
      <p:sp>
        <p:nvSpPr>
          <p:cNvPr id="61" name="Google Shape;61;p38"/>
          <p:cNvSpPr txBox="1"/>
          <p:nvPr>
            <p:ph idx="2" type="body"/>
          </p:nvPr>
        </p:nvSpPr>
        <p:spPr>
          <a:xfrm>
            <a:off x="868458" y="2058739"/>
            <a:ext cx="4064469" cy="3814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1pPr>
            <a:lvl2pPr indent="-228600" lvl="1" marL="914400" algn="l">
              <a:spcBef>
                <a:spcPts val="148"/>
              </a:spcBef>
              <a:spcAft>
                <a:spcPts val="0"/>
              </a:spcAft>
              <a:buClr>
                <a:schemeClr val="dk1"/>
              </a:buClr>
              <a:buSzPts val="1055"/>
              <a:buFont typeface="Arial"/>
              <a:buNone/>
              <a:defRPr sz="1055"/>
            </a:lvl2pPr>
            <a:lvl3pPr indent="-228600" lvl="2" marL="1371600" algn="l">
              <a:spcBef>
                <a:spcPts val="126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106"/>
              </a:spcBef>
              <a:spcAft>
                <a:spcPts val="0"/>
              </a:spcAft>
              <a:buClr>
                <a:schemeClr val="dk1"/>
              </a:buClr>
              <a:buSzPts val="760"/>
              <a:buFont typeface="Arial"/>
              <a:buNone/>
              <a:defRPr sz="760"/>
            </a:lvl4pPr>
            <a:lvl5pPr indent="-228600" lvl="4" marL="2286000" algn="l">
              <a:spcBef>
                <a:spcPts val="106"/>
              </a:spcBef>
              <a:spcAft>
                <a:spcPts val="0"/>
              </a:spcAft>
              <a:buClr>
                <a:schemeClr val="dk1"/>
              </a:buClr>
              <a:buSzPts val="760"/>
              <a:buFont typeface="Arial"/>
              <a:buNone/>
              <a:defRPr sz="760"/>
            </a:lvl5pPr>
            <a:lvl6pPr indent="-228600" lvl="5" marL="27432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6pPr>
            <a:lvl7pPr indent="-228600" lvl="6" marL="32004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7pPr>
            <a:lvl8pPr indent="-228600" lvl="7" marL="36576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8pPr>
            <a:lvl9pPr indent="-228600" lvl="8" marL="41148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9pPr>
          </a:lstStyle>
          <a:p/>
        </p:txBody>
      </p:sp>
      <p:sp>
        <p:nvSpPr>
          <p:cNvPr id="62" name="Google Shape;62;p38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8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/>
          <p:nvPr>
            <p:ph type="title"/>
          </p:nvPr>
        </p:nvSpPr>
        <p:spPr>
          <a:xfrm>
            <a:off x="868458" y="457498"/>
            <a:ext cx="4064469" cy="16012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/>
          <p:nvPr>
            <p:ph idx="2" type="pic"/>
          </p:nvPr>
        </p:nvSpPr>
        <p:spPr>
          <a:xfrm>
            <a:off x="5357311" y="988066"/>
            <a:ext cx="6378897" cy="487679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/>
          <p:nvPr>
            <p:ph idx="1" type="body"/>
          </p:nvPr>
        </p:nvSpPr>
        <p:spPr>
          <a:xfrm>
            <a:off x="868458" y="2058739"/>
            <a:ext cx="4064469" cy="3814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205"/>
              <a:buFont typeface="Arial"/>
              <a:buNone/>
              <a:defRPr sz="1205"/>
            </a:lvl1pPr>
            <a:lvl2pPr indent="-228600" lvl="1" marL="914400" algn="l">
              <a:spcBef>
                <a:spcPts val="148"/>
              </a:spcBef>
              <a:spcAft>
                <a:spcPts val="0"/>
              </a:spcAft>
              <a:buClr>
                <a:schemeClr val="dk1"/>
              </a:buClr>
              <a:buSzPts val="1055"/>
              <a:buFont typeface="Arial"/>
              <a:buNone/>
              <a:defRPr sz="1055"/>
            </a:lvl2pPr>
            <a:lvl3pPr indent="-228600" lvl="2" marL="1371600" algn="l">
              <a:spcBef>
                <a:spcPts val="126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106"/>
              </a:spcBef>
              <a:spcAft>
                <a:spcPts val="0"/>
              </a:spcAft>
              <a:buClr>
                <a:schemeClr val="dk1"/>
              </a:buClr>
              <a:buSzPts val="760"/>
              <a:buFont typeface="Arial"/>
              <a:buNone/>
              <a:defRPr sz="760"/>
            </a:lvl4pPr>
            <a:lvl5pPr indent="-228600" lvl="4" marL="2286000" algn="l">
              <a:spcBef>
                <a:spcPts val="106"/>
              </a:spcBef>
              <a:spcAft>
                <a:spcPts val="0"/>
              </a:spcAft>
              <a:buClr>
                <a:schemeClr val="dk1"/>
              </a:buClr>
              <a:buSzPts val="760"/>
              <a:buFont typeface="Arial"/>
              <a:buNone/>
              <a:defRPr sz="760"/>
            </a:lvl5pPr>
            <a:lvl6pPr indent="-228600" lvl="5" marL="27432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6pPr>
            <a:lvl7pPr indent="-228600" lvl="6" marL="32004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7pPr>
            <a:lvl8pPr indent="-228600" lvl="7" marL="36576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8pPr>
            <a:lvl9pPr indent="-228600" lvl="8" marL="41148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760"/>
              <a:buNone/>
              <a:defRPr sz="760"/>
            </a:lvl9pPr>
          </a:lstStyle>
          <a:p/>
        </p:txBody>
      </p:sp>
      <p:sp>
        <p:nvSpPr>
          <p:cNvPr id="69" name="Google Shape;69;p39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5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630237" y="1601787"/>
            <a:ext cx="11339512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825" lvl="0" marL="457200" marR="0" rtl="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Char char="•"/>
              <a:defRPr b="0" i="0" sz="2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0680" lvl="1" marL="914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2080"/>
              <a:buFont typeface="Arial"/>
              <a:buChar char="–"/>
              <a:defRPr b="0" i="0" sz="208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7819" lvl="2" marL="1371600" marR="0" rtl="0" algn="l">
              <a:spcBef>
                <a:spcPts val="241"/>
              </a:spcBef>
              <a:spcAft>
                <a:spcPts val="0"/>
              </a:spcAft>
              <a:buClr>
                <a:schemeClr val="dk1"/>
              </a:buClr>
              <a:buSzPts val="1720"/>
              <a:buFont typeface="Arial"/>
              <a:buChar char="•"/>
              <a:defRPr b="0" i="0" sz="17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675" lvl="3" marL="1828800" marR="0" rtl="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Char char="–"/>
              <a:defRPr b="0" i="0" sz="14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0675" lvl="4" marL="2286000" marR="0" rtl="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Char char="»"/>
              <a:defRPr b="0" i="0" sz="14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007" lvl="5" marL="2743200" marR="0" rtl="0" algn="l">
              <a:lnSpc>
                <a:spcPct val="90000"/>
              </a:lnSpc>
              <a:spcBef>
                <a:spcPts val="1009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Char char="•"/>
              <a:defRPr b="0" i="0" sz="134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007" lvl="6" marL="3200400" marR="0" rtl="0" algn="l">
              <a:lnSpc>
                <a:spcPct val="90000"/>
              </a:lnSpc>
              <a:spcBef>
                <a:spcPts val="1009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Char char="•"/>
              <a:defRPr b="0" i="0" sz="134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007" lvl="7" marL="3657600" marR="0" rtl="0" algn="l">
              <a:lnSpc>
                <a:spcPct val="90000"/>
              </a:lnSpc>
              <a:spcBef>
                <a:spcPts val="1009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Char char="•"/>
              <a:defRPr b="0" i="0" sz="134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007" lvl="8" marL="4114800" marR="0" rtl="0" algn="l">
              <a:lnSpc>
                <a:spcPct val="90000"/>
              </a:lnSpc>
              <a:spcBef>
                <a:spcPts val="1009"/>
              </a:spcBef>
              <a:spcAft>
                <a:spcPts val="0"/>
              </a:spcAft>
              <a:buClr>
                <a:schemeClr val="dk1"/>
              </a:buClr>
              <a:buSzPts val="1345"/>
              <a:buFont typeface="Arial"/>
              <a:buChar char="•"/>
              <a:defRPr b="0" i="0" sz="134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630237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4302125" y="6248400"/>
            <a:ext cx="3992562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9029700" y="6248400"/>
            <a:ext cx="294005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43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54.png"/><Relationship Id="rId5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50.png"/><Relationship Id="rId5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01675" y="833437"/>
            <a:ext cx="11339512" cy="40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(GLC231)</a:t>
            </a:r>
            <a:br>
              <a:rPr b="1" lang="en-US" sz="6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6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Summit Flex</a:t>
            </a:r>
            <a:br>
              <a:rPr b="1" lang="en-US" sz="6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6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Theramedic Flex</a:t>
            </a:r>
            <a:br>
              <a:rPr b="1" lang="en-US" sz="6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60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Analysis of common failures</a:t>
            </a:r>
            <a:br>
              <a:rPr b="1" lang="en-US" sz="60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4084923"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375" y="1260475"/>
            <a:ext cx="3276600" cy="477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/>
          <p:nvPr/>
        </p:nvSpPr>
        <p:spPr>
          <a:xfrm>
            <a:off x="3933825" y="309562"/>
            <a:ext cx="3757612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Mechanism disassembly</a:t>
            </a:r>
            <a:endParaRPr/>
          </a:p>
        </p:txBody>
      </p:sp>
      <p:pic>
        <p:nvPicPr>
          <p:cNvPr descr="QQ截图20201104103209" id="216" name="Google Shape;21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1812" y="1260475"/>
            <a:ext cx="3490912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/>
          <p:nvPr/>
        </p:nvSpPr>
        <p:spPr>
          <a:xfrm>
            <a:off x="365125" y="2798762"/>
            <a:ext cx="947737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Front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cxnSp>
        <p:nvCxnSpPr>
          <p:cNvPr id="218" name="Google Shape;218;p10"/>
          <p:cNvCxnSpPr/>
          <p:nvPr/>
        </p:nvCxnSpPr>
        <p:spPr>
          <a:xfrm>
            <a:off x="6680200" y="2112962"/>
            <a:ext cx="1276500" cy="236400"/>
          </a:xfrm>
          <a:prstGeom prst="bentConnector3">
            <a:avLst>
              <a:gd fmla="val 1080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19" name="Google Shape;219;p10"/>
          <p:cNvSpPr/>
          <p:nvPr/>
        </p:nvSpPr>
        <p:spPr>
          <a:xfrm>
            <a:off x="5211762" y="1982787"/>
            <a:ext cx="1468437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Walk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5081587" y="3057525"/>
            <a:ext cx="1697037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Knock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21" name="Google Shape;221;p10"/>
          <p:cNvSpPr/>
          <p:nvPr/>
        </p:nvSpPr>
        <p:spPr>
          <a:xfrm>
            <a:off x="10704512" y="1982787"/>
            <a:ext cx="1508125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Knead motor</a:t>
            </a:r>
            <a:endParaRPr/>
          </a:p>
        </p:txBody>
      </p:sp>
      <p:sp>
        <p:nvSpPr>
          <p:cNvPr id="222" name="Google Shape;222;p10"/>
          <p:cNvSpPr/>
          <p:nvPr/>
        </p:nvSpPr>
        <p:spPr>
          <a:xfrm>
            <a:off x="5211762" y="3640137"/>
            <a:ext cx="1468437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Back PCB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23" name="Google Shape;223;p10"/>
          <p:cNvSpPr/>
          <p:nvPr/>
        </p:nvSpPr>
        <p:spPr>
          <a:xfrm>
            <a:off x="5211762" y="4168775"/>
            <a:ext cx="1466850" cy="5619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box motherboard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4" name="Google Shape;224;p10"/>
          <p:cNvSpPr/>
          <p:nvPr/>
        </p:nvSpPr>
        <p:spPr>
          <a:xfrm>
            <a:off x="5491162" y="4851400"/>
            <a:ext cx="1189037" cy="3619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board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225" name="Google Shape;225;p10"/>
          <p:cNvCxnSpPr/>
          <p:nvPr/>
        </p:nvCxnSpPr>
        <p:spPr>
          <a:xfrm>
            <a:off x="1312862" y="3057525"/>
            <a:ext cx="1603500" cy="147600"/>
          </a:xfrm>
          <a:prstGeom prst="bentConnector3">
            <a:avLst>
              <a:gd fmla="val 108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26" name="Google Shape;226;p10"/>
          <p:cNvCxnSpPr/>
          <p:nvPr/>
        </p:nvCxnSpPr>
        <p:spPr>
          <a:xfrm>
            <a:off x="6678612" y="2659062"/>
            <a:ext cx="1278000" cy="236400"/>
          </a:xfrm>
          <a:prstGeom prst="bentConnector3">
            <a:avLst>
              <a:gd fmla="val 1080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27" name="Google Shape;227;p10"/>
          <p:cNvSpPr/>
          <p:nvPr/>
        </p:nvSpPr>
        <p:spPr>
          <a:xfrm>
            <a:off x="5211762" y="2489200"/>
            <a:ext cx="1466850" cy="406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Mech PCB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cxnSp>
        <p:nvCxnSpPr>
          <p:cNvPr id="228" name="Google Shape;228;p10"/>
          <p:cNvCxnSpPr/>
          <p:nvPr/>
        </p:nvCxnSpPr>
        <p:spPr>
          <a:xfrm flipH="1" rot="10800000">
            <a:off x="6678612" y="3068687"/>
            <a:ext cx="1638300" cy="158700"/>
          </a:xfrm>
          <a:prstGeom prst="bentConnector3">
            <a:avLst>
              <a:gd fmla="val 1080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29" name="Google Shape;229;p10"/>
          <p:cNvCxnSpPr/>
          <p:nvPr/>
        </p:nvCxnSpPr>
        <p:spPr>
          <a:xfrm>
            <a:off x="6678612" y="3797300"/>
            <a:ext cx="1493700" cy="279300"/>
          </a:xfrm>
          <a:prstGeom prst="bentConnector3">
            <a:avLst>
              <a:gd fmla="val 1081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30" name="Google Shape;230;p10"/>
          <p:cNvCxnSpPr/>
          <p:nvPr/>
        </p:nvCxnSpPr>
        <p:spPr>
          <a:xfrm>
            <a:off x="6680200" y="4438650"/>
            <a:ext cx="1420800" cy="503100"/>
          </a:xfrm>
          <a:prstGeom prst="bentConnector3">
            <a:avLst>
              <a:gd fmla="val 10805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31" name="Google Shape;231;p10"/>
          <p:cNvCxnSpPr/>
          <p:nvPr/>
        </p:nvCxnSpPr>
        <p:spPr>
          <a:xfrm>
            <a:off x="6680200" y="5032375"/>
            <a:ext cx="1193700" cy="409500"/>
          </a:xfrm>
          <a:prstGeom prst="bentConnector3">
            <a:avLst>
              <a:gd fmla="val 1080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32" name="Google Shape;232;p10"/>
          <p:cNvCxnSpPr/>
          <p:nvPr/>
        </p:nvCxnSpPr>
        <p:spPr>
          <a:xfrm flipH="1">
            <a:off x="9101012" y="2225675"/>
            <a:ext cx="1603500" cy="433500"/>
          </a:xfrm>
          <a:prstGeom prst="bentConnector3">
            <a:avLst>
              <a:gd fmla="val 1079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33" name="Google Shape;233;p10"/>
          <p:cNvSpPr/>
          <p:nvPr/>
        </p:nvSpPr>
        <p:spPr>
          <a:xfrm>
            <a:off x="10704512" y="2651125"/>
            <a:ext cx="1577975" cy="8128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Width detec PCB</a:t>
            </a:r>
            <a:endParaRPr/>
          </a:p>
        </p:txBody>
      </p:sp>
      <p:cxnSp>
        <p:nvCxnSpPr>
          <p:cNvPr id="234" name="Google Shape;234;p10"/>
          <p:cNvCxnSpPr/>
          <p:nvPr/>
        </p:nvCxnSpPr>
        <p:spPr>
          <a:xfrm rot="10800000">
            <a:off x="8748724" y="2852612"/>
            <a:ext cx="1954200" cy="79500"/>
          </a:xfrm>
          <a:prstGeom prst="bentConnector3">
            <a:avLst>
              <a:gd fmla="val 1079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"/>
          <p:cNvSpPr txBox="1"/>
          <p:nvPr>
            <p:ph type="title"/>
          </p:nvPr>
        </p:nvSpPr>
        <p:spPr>
          <a:xfrm>
            <a:off x="630550" y="273050"/>
            <a:ext cx="11339834" cy="869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55" strike="noStrike">
                <a:solidFill>
                  <a:srgbClr val="012D86"/>
                </a:solidFill>
              </a:rPr>
              <a:t>Legrest PCB disassembly</a:t>
            </a:r>
            <a:endParaRPr b="1" strike="noStrike">
              <a:solidFill>
                <a:srgbClr val="012D86"/>
              </a:solidFill>
            </a:endParaRPr>
          </a:p>
        </p:txBody>
      </p:sp>
      <p:pic>
        <p:nvPicPr>
          <p:cNvPr descr="QQ截图20201104150229" id="240" name="Google Shape;2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75" y="1416050"/>
            <a:ext cx="2849562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4150258" id="241" name="Google Shape;24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2950" y="1404937"/>
            <a:ext cx="2898775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4150327" id="242" name="Google Shape;24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9375" y="1398587"/>
            <a:ext cx="3009900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4150347" id="243" name="Google Shape;24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88512" y="1449387"/>
            <a:ext cx="2795587" cy="44116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/>
          <p:nvPr/>
        </p:nvSpPr>
        <p:spPr>
          <a:xfrm flipH="1">
            <a:off x="452437" y="2265362"/>
            <a:ext cx="242887" cy="271462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/>
          <p:cNvSpPr/>
          <p:nvPr/>
        </p:nvSpPr>
        <p:spPr>
          <a:xfrm>
            <a:off x="1389062" y="2174875"/>
            <a:ext cx="274637" cy="26352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2398712" y="2182812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447675" y="30162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1441450" y="29273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2398712" y="2847975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/>
          <p:nvPr/>
        </p:nvSpPr>
        <p:spPr>
          <a:xfrm>
            <a:off x="842962" y="46799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2151062" y="459740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1"/>
          <p:cNvSpPr/>
          <p:nvPr/>
        </p:nvSpPr>
        <p:spPr>
          <a:xfrm>
            <a:off x="5522912" y="29273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1"/>
          <p:cNvSpPr/>
          <p:nvPr/>
        </p:nvSpPr>
        <p:spPr>
          <a:xfrm>
            <a:off x="4722812" y="485298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4194175" y="49355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4608512" y="30162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3779837" y="30162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3649662" y="49355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/>
          <p:nvPr/>
        </p:nvSpPr>
        <p:spPr>
          <a:xfrm>
            <a:off x="5165725" y="485298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5770562" y="4781550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7402512" y="32718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7464425" y="2671762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3532187" y="4284662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3532187" y="3635375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5845175" y="35131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1"/>
          <p:cNvSpPr/>
          <p:nvPr/>
        </p:nvSpPr>
        <p:spPr>
          <a:xfrm flipH="1" rot="10800000">
            <a:off x="5845175" y="4202112"/>
            <a:ext cx="274637" cy="271462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1"/>
          <p:cNvSpPr/>
          <p:nvPr/>
        </p:nvSpPr>
        <p:spPr>
          <a:xfrm>
            <a:off x="155575" y="5962650"/>
            <a:ext cx="6026150" cy="7969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1.Remove the fixing screws of the upper and lower cover of the lower leg, and fix the upper leg of the telescopic frame with 4 screws</a:t>
            </a:r>
            <a:endParaRPr/>
          </a:p>
        </p:txBody>
      </p:sp>
      <p:sp>
        <p:nvSpPr>
          <p:cNvPr id="267" name="Google Shape;267;p11"/>
          <p:cNvSpPr/>
          <p:nvPr/>
        </p:nvSpPr>
        <p:spPr>
          <a:xfrm>
            <a:off x="6496050" y="5892800"/>
            <a:ext cx="2943225" cy="5365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2.Remove the 2 screws to fix the calf cover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68" name="Google Shape;268;p11"/>
          <p:cNvSpPr/>
          <p:nvPr/>
        </p:nvSpPr>
        <p:spPr>
          <a:xfrm>
            <a:off x="10134600" y="5962650"/>
            <a:ext cx="1974850" cy="3683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3.Legrest CPB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Back PCB</a:t>
            </a:r>
            <a:endParaRPr/>
          </a:p>
        </p:txBody>
      </p:sp>
      <p:pic>
        <p:nvPicPr>
          <p:cNvPr descr="QQ截图20201102083658" id="274" name="Google Shape;2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9700" y="2009775"/>
            <a:ext cx="5249862" cy="369411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2"/>
          <p:cNvSpPr/>
          <p:nvPr/>
        </p:nvSpPr>
        <p:spPr>
          <a:xfrm>
            <a:off x="2049462" y="4079875"/>
            <a:ext cx="1516062" cy="8032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DC24V/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DC5V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3949700" y="5961062"/>
            <a:ext cx="2060575" cy="5556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 communication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 communication</a:t>
            </a:r>
            <a:endParaRPr/>
          </a:p>
        </p:txBody>
      </p:sp>
      <p:sp>
        <p:nvSpPr>
          <p:cNvPr id="277" name="Google Shape;277;p12"/>
          <p:cNvSpPr/>
          <p:nvPr/>
        </p:nvSpPr>
        <p:spPr>
          <a:xfrm>
            <a:off x="6010275" y="5961062"/>
            <a:ext cx="1685925" cy="8048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Arm keyboard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USB charging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9499600" y="4130675"/>
            <a:ext cx="1685925" cy="8048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Leg&amp;back cylinder</a:t>
            </a:r>
            <a:endParaRPr/>
          </a:p>
        </p:txBody>
      </p:sp>
      <p:sp>
        <p:nvSpPr>
          <p:cNvPr id="279" name="Google Shape;279;p12"/>
          <p:cNvSpPr/>
          <p:nvPr/>
        </p:nvSpPr>
        <p:spPr>
          <a:xfrm>
            <a:off x="9590087" y="2736850"/>
            <a:ext cx="1533525" cy="6096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2"/>
          <p:cNvCxnSpPr/>
          <p:nvPr/>
        </p:nvCxnSpPr>
        <p:spPr>
          <a:xfrm rot="-5400000">
            <a:off x="4959338" y="5556363"/>
            <a:ext cx="660300" cy="149100"/>
          </a:xfrm>
          <a:prstGeom prst="bentConnector3">
            <a:avLst>
              <a:gd fmla="val 1080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81" name="Google Shape;281;p12"/>
          <p:cNvCxnSpPr/>
          <p:nvPr/>
        </p:nvCxnSpPr>
        <p:spPr>
          <a:xfrm flipH="1" rot="5400000">
            <a:off x="6244537" y="5428562"/>
            <a:ext cx="660300" cy="404700"/>
          </a:xfrm>
          <a:prstGeom prst="bentConnector3">
            <a:avLst>
              <a:gd fmla="val 1080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82" name="Google Shape;282;p12"/>
          <p:cNvCxnSpPr/>
          <p:nvPr/>
        </p:nvCxnSpPr>
        <p:spPr>
          <a:xfrm rot="10800000">
            <a:off x="8693200" y="4432412"/>
            <a:ext cx="806400" cy="99900"/>
          </a:xfrm>
          <a:prstGeom prst="bentConnector3">
            <a:avLst>
              <a:gd fmla="val 1078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83" name="Google Shape;283;p12"/>
          <p:cNvCxnSpPr/>
          <p:nvPr/>
        </p:nvCxnSpPr>
        <p:spPr>
          <a:xfrm rot="10800000">
            <a:off x="8693087" y="2990950"/>
            <a:ext cx="897000" cy="50700"/>
          </a:xfrm>
          <a:prstGeom prst="bentConnector3">
            <a:avLst>
              <a:gd fmla="val 1078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84" name="Google Shape;284;p12"/>
          <p:cNvCxnSpPr/>
          <p:nvPr/>
        </p:nvCxnSpPr>
        <p:spPr>
          <a:xfrm>
            <a:off x="3565525" y="4481512"/>
            <a:ext cx="1150800" cy="58800"/>
          </a:xfrm>
          <a:prstGeom prst="bentConnector3">
            <a:avLst>
              <a:gd fmla="val 1080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85" name="Google Shape;285;p12"/>
          <p:cNvSpPr/>
          <p:nvPr/>
        </p:nvSpPr>
        <p:spPr>
          <a:xfrm>
            <a:off x="2049462" y="2168525"/>
            <a:ext cx="1516062" cy="4318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 heating</a:t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12"/>
          <p:cNvCxnSpPr/>
          <p:nvPr/>
        </p:nvCxnSpPr>
        <p:spPr>
          <a:xfrm>
            <a:off x="3565525" y="2390775"/>
            <a:ext cx="1438200" cy="30300"/>
          </a:xfrm>
          <a:prstGeom prst="bentConnector3">
            <a:avLst>
              <a:gd fmla="val 1080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87" name="Google Shape;287;p12"/>
          <p:cNvSpPr/>
          <p:nvPr/>
        </p:nvSpPr>
        <p:spPr>
          <a:xfrm>
            <a:off x="8074025" y="1417637"/>
            <a:ext cx="1516062" cy="4302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 heating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p12"/>
          <p:cNvCxnSpPr/>
          <p:nvPr/>
        </p:nvCxnSpPr>
        <p:spPr>
          <a:xfrm rot="5400000">
            <a:off x="7691337" y="1849412"/>
            <a:ext cx="543000" cy="536700"/>
          </a:xfrm>
          <a:prstGeom prst="bentConnector3">
            <a:avLst>
              <a:gd fmla="val 1081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89" name="Google Shape;289;p12"/>
          <p:cNvSpPr/>
          <p:nvPr/>
        </p:nvSpPr>
        <p:spPr>
          <a:xfrm>
            <a:off x="6372225" y="1417637"/>
            <a:ext cx="1695450" cy="4302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Light</a:t>
            </a: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arm</a:t>
            </a:r>
            <a:endParaRPr/>
          </a:p>
        </p:txBody>
      </p:sp>
      <p:cxnSp>
        <p:nvCxnSpPr>
          <p:cNvPr id="290" name="Google Shape;290;p12"/>
          <p:cNvCxnSpPr/>
          <p:nvPr/>
        </p:nvCxnSpPr>
        <p:spPr>
          <a:xfrm rot="5400000">
            <a:off x="6719124" y="1972524"/>
            <a:ext cx="625500" cy="344400"/>
          </a:xfrm>
          <a:prstGeom prst="bentConnector3">
            <a:avLst>
              <a:gd fmla="val 1078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91" name="Google Shape;291;p12"/>
          <p:cNvSpPr/>
          <p:nvPr/>
        </p:nvSpPr>
        <p:spPr>
          <a:xfrm>
            <a:off x="5576887" y="1417637"/>
            <a:ext cx="795337" cy="4302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p12"/>
          <p:cNvCxnSpPr/>
          <p:nvPr/>
        </p:nvCxnSpPr>
        <p:spPr>
          <a:xfrm flipH="1" rot="-5400000">
            <a:off x="5908675" y="2092325"/>
            <a:ext cx="630300" cy="135000"/>
          </a:xfrm>
          <a:prstGeom prst="bentConnector3">
            <a:avLst>
              <a:gd fmla="val 10821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93" name="Google Shape;293;p12"/>
          <p:cNvSpPr/>
          <p:nvPr/>
        </p:nvSpPr>
        <p:spPr>
          <a:xfrm>
            <a:off x="4405312" y="1417637"/>
            <a:ext cx="1152525" cy="4302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p12"/>
          <p:cNvCxnSpPr/>
          <p:nvPr/>
        </p:nvCxnSpPr>
        <p:spPr>
          <a:xfrm flipH="1" rot="-5400000">
            <a:off x="5188088" y="1874700"/>
            <a:ext cx="644400" cy="590700"/>
          </a:xfrm>
          <a:prstGeom prst="bentConnector3">
            <a:avLst>
              <a:gd fmla="val 1081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95" name="Google Shape;295;p12"/>
          <p:cNvSpPr/>
          <p:nvPr/>
        </p:nvSpPr>
        <p:spPr>
          <a:xfrm>
            <a:off x="2049462" y="3055937"/>
            <a:ext cx="1516062" cy="4175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Air valve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Google Shape;296;p12"/>
          <p:cNvCxnSpPr/>
          <p:nvPr/>
        </p:nvCxnSpPr>
        <p:spPr>
          <a:xfrm>
            <a:off x="3565525" y="3214687"/>
            <a:ext cx="1150800" cy="69900"/>
          </a:xfrm>
          <a:prstGeom prst="bentConnector3">
            <a:avLst>
              <a:gd fmla="val 1080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97" name="Google Shape;297;p12"/>
          <p:cNvSpPr/>
          <p:nvPr/>
        </p:nvSpPr>
        <p:spPr>
          <a:xfrm>
            <a:off x="7696200" y="5961062"/>
            <a:ext cx="2597150" cy="3857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Shoulder pinch prevention</a:t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8" name="Google Shape;298;p12"/>
          <p:cNvCxnSpPr/>
          <p:nvPr/>
        </p:nvCxnSpPr>
        <p:spPr>
          <a:xfrm flipH="1" rot="5400000">
            <a:off x="7632725" y="5337200"/>
            <a:ext cx="720600" cy="504900"/>
          </a:xfrm>
          <a:prstGeom prst="bentConnector3">
            <a:avLst>
              <a:gd fmla="val 1078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99" name="Google Shape;299;p12"/>
          <p:cNvSpPr/>
          <p:nvPr/>
        </p:nvSpPr>
        <p:spPr>
          <a:xfrm>
            <a:off x="1012825" y="3584575"/>
            <a:ext cx="2695575" cy="3857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Shoulder pinch prevention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12"/>
          <p:cNvCxnSpPr/>
          <p:nvPr/>
        </p:nvCxnSpPr>
        <p:spPr>
          <a:xfrm>
            <a:off x="3709987" y="3741737"/>
            <a:ext cx="1222500" cy="192000"/>
          </a:xfrm>
          <a:prstGeom prst="bentConnector3">
            <a:avLst>
              <a:gd fmla="val 1081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01" name="Google Shape;301;p12"/>
          <p:cNvSpPr/>
          <p:nvPr/>
        </p:nvSpPr>
        <p:spPr>
          <a:xfrm>
            <a:off x="4802187" y="3700462"/>
            <a:ext cx="358775" cy="4302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2"/>
          <p:cNvSpPr/>
          <p:nvPr/>
        </p:nvSpPr>
        <p:spPr>
          <a:xfrm>
            <a:off x="7504112" y="5003800"/>
            <a:ext cx="412750" cy="2254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083541" id="307" name="Google Shape;3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1200" y="1511300"/>
            <a:ext cx="5778500" cy="43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3"/>
          <p:cNvSpPr/>
          <p:nvPr/>
        </p:nvSpPr>
        <p:spPr>
          <a:xfrm>
            <a:off x="9820275" y="2306637"/>
            <a:ext cx="1858962" cy="6651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width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"/>
          <p:cNvSpPr txBox="1"/>
          <p:nvPr>
            <p:ph type="title"/>
          </p:nvPr>
        </p:nvSpPr>
        <p:spPr>
          <a:xfrm>
            <a:off x="630237" y="273050"/>
            <a:ext cx="113395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Mech PCB</a:t>
            </a:r>
            <a:endParaRPr/>
          </a:p>
        </p:txBody>
      </p:sp>
      <p:cxnSp>
        <p:nvCxnSpPr>
          <p:cNvPr id="310" name="Google Shape;310;p13"/>
          <p:cNvCxnSpPr/>
          <p:nvPr/>
        </p:nvCxnSpPr>
        <p:spPr>
          <a:xfrm flipH="1">
            <a:off x="8369175" y="2636837"/>
            <a:ext cx="1451100" cy="474600"/>
          </a:xfrm>
          <a:prstGeom prst="bentConnector3">
            <a:avLst>
              <a:gd fmla="val 1078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11" name="Google Shape;311;p13"/>
          <p:cNvSpPr/>
          <p:nvPr/>
        </p:nvSpPr>
        <p:spPr>
          <a:xfrm>
            <a:off x="9820275" y="3443287"/>
            <a:ext cx="2149475" cy="9366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Knocking motor count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13"/>
          <p:cNvCxnSpPr/>
          <p:nvPr/>
        </p:nvCxnSpPr>
        <p:spPr>
          <a:xfrm flipH="1">
            <a:off x="8369175" y="3797300"/>
            <a:ext cx="1451100" cy="101700"/>
          </a:xfrm>
          <a:prstGeom prst="bentConnector3">
            <a:avLst>
              <a:gd fmla="val 1078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13" name="Google Shape;313;p13"/>
          <p:cNvCxnSpPr/>
          <p:nvPr/>
        </p:nvCxnSpPr>
        <p:spPr>
          <a:xfrm flipH="1">
            <a:off x="7864575" y="1663700"/>
            <a:ext cx="1955700" cy="468300"/>
          </a:xfrm>
          <a:prstGeom prst="bentConnector3">
            <a:avLst>
              <a:gd fmla="val 1079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14" name="Google Shape;314;p13"/>
          <p:cNvSpPr/>
          <p:nvPr/>
        </p:nvSpPr>
        <p:spPr>
          <a:xfrm>
            <a:off x="9820275" y="1195387"/>
            <a:ext cx="2317750" cy="9366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Kneading motor counting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/>
          <p:nvPr/>
        </p:nvSpPr>
        <p:spPr>
          <a:xfrm>
            <a:off x="9820275" y="4584700"/>
            <a:ext cx="1250950" cy="8032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 communication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13"/>
          <p:cNvCxnSpPr/>
          <p:nvPr/>
        </p:nvCxnSpPr>
        <p:spPr>
          <a:xfrm flipH="1">
            <a:off x="8015174" y="4986337"/>
            <a:ext cx="1805100" cy="209700"/>
          </a:xfrm>
          <a:prstGeom prst="bentConnector3">
            <a:avLst>
              <a:gd fmla="val 10795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17" name="Google Shape;317;p13"/>
          <p:cNvSpPr/>
          <p:nvPr/>
        </p:nvSpPr>
        <p:spPr>
          <a:xfrm>
            <a:off x="6540500" y="5881687"/>
            <a:ext cx="1892300" cy="8032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Traveling motor stroke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p13"/>
          <p:cNvCxnSpPr/>
          <p:nvPr/>
        </p:nvCxnSpPr>
        <p:spPr>
          <a:xfrm flipH="1" rot="5400000">
            <a:off x="6958774" y="5550662"/>
            <a:ext cx="493800" cy="136500"/>
          </a:xfrm>
          <a:prstGeom prst="bentConnector3">
            <a:avLst>
              <a:gd fmla="val 1077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19" name="Google Shape;319;p13"/>
          <p:cNvSpPr/>
          <p:nvPr/>
        </p:nvSpPr>
        <p:spPr>
          <a:xfrm>
            <a:off x="825500" y="4302125"/>
            <a:ext cx="1574800" cy="8032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Walking motor test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825500" y="3275012"/>
            <a:ext cx="1574800" cy="8048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 motor</a:t>
            </a: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825500" y="2306637"/>
            <a:ext cx="1638300" cy="6651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Knead motor</a:t>
            </a:r>
            <a:endParaRPr/>
          </a:p>
        </p:txBody>
      </p:sp>
      <p:cxnSp>
        <p:nvCxnSpPr>
          <p:cNvPr id="322" name="Google Shape;322;p13"/>
          <p:cNvCxnSpPr/>
          <p:nvPr/>
        </p:nvCxnSpPr>
        <p:spPr>
          <a:xfrm flipH="1" rot="10800000">
            <a:off x="2400300" y="4581462"/>
            <a:ext cx="1451100" cy="20700"/>
          </a:xfrm>
          <a:prstGeom prst="bentConnector3">
            <a:avLst>
              <a:gd fmla="val 1080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23" name="Google Shape;323;p13"/>
          <p:cNvCxnSpPr/>
          <p:nvPr/>
        </p:nvCxnSpPr>
        <p:spPr>
          <a:xfrm>
            <a:off x="2400300" y="3608387"/>
            <a:ext cx="2100300" cy="45900"/>
          </a:xfrm>
          <a:prstGeom prst="bentConnector3">
            <a:avLst>
              <a:gd fmla="val 1080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24" name="Google Shape;324;p13"/>
          <p:cNvCxnSpPr/>
          <p:nvPr/>
        </p:nvCxnSpPr>
        <p:spPr>
          <a:xfrm>
            <a:off x="2463800" y="2636837"/>
            <a:ext cx="2098800" cy="44400"/>
          </a:xfrm>
          <a:prstGeom prst="bentConnector3">
            <a:avLst>
              <a:gd fmla="val 10805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25" name="Google Shape;325;p13"/>
          <p:cNvSpPr/>
          <p:nvPr/>
        </p:nvSpPr>
        <p:spPr>
          <a:xfrm>
            <a:off x="4035425" y="5881687"/>
            <a:ext cx="1249362" cy="8032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p13"/>
          <p:cNvCxnSpPr/>
          <p:nvPr/>
        </p:nvCxnSpPr>
        <p:spPr>
          <a:xfrm rot="-5400000">
            <a:off x="4086275" y="5211849"/>
            <a:ext cx="1188900" cy="71400"/>
          </a:xfrm>
          <a:prstGeom prst="bentConnector3">
            <a:avLst>
              <a:gd fmla="val 10801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27" name="Google Shape;327;p13"/>
          <p:cNvSpPr/>
          <p:nvPr/>
        </p:nvSpPr>
        <p:spPr>
          <a:xfrm>
            <a:off x="1212850" y="1397000"/>
            <a:ext cx="1250950" cy="5334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DC24V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8" name="Google Shape;328;p13"/>
          <p:cNvCxnSpPr/>
          <p:nvPr/>
        </p:nvCxnSpPr>
        <p:spPr>
          <a:xfrm>
            <a:off x="2463800" y="1641475"/>
            <a:ext cx="3405300" cy="563700"/>
          </a:xfrm>
          <a:prstGeom prst="bentConnector3">
            <a:avLst>
              <a:gd fmla="val 1080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131138" id="333" name="Google Shape;3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0162" y="2008187"/>
            <a:ext cx="54483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4"/>
          <p:cNvSpPr txBox="1"/>
          <p:nvPr/>
        </p:nvSpPr>
        <p:spPr>
          <a:xfrm>
            <a:off x="3810000" y="304800"/>
            <a:ext cx="55102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box motherboard</a:t>
            </a:r>
            <a:endParaRPr/>
          </a:p>
        </p:txBody>
      </p:sp>
      <p:sp>
        <p:nvSpPr>
          <p:cNvPr id="335" name="Google Shape;335;p14"/>
          <p:cNvSpPr/>
          <p:nvPr/>
        </p:nvSpPr>
        <p:spPr>
          <a:xfrm>
            <a:off x="7099300" y="1071562"/>
            <a:ext cx="2009775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 sliding electric cylinder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" name="Google Shape;336;p14"/>
          <p:cNvCxnSpPr/>
          <p:nvPr/>
        </p:nvCxnSpPr>
        <p:spPr>
          <a:xfrm rot="5400000">
            <a:off x="7090699" y="2267749"/>
            <a:ext cx="987300" cy="7800"/>
          </a:xfrm>
          <a:prstGeom prst="bentConnector3">
            <a:avLst>
              <a:gd fmla="val 108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37" name="Google Shape;337;p14"/>
          <p:cNvSpPr/>
          <p:nvPr/>
        </p:nvSpPr>
        <p:spPr>
          <a:xfrm>
            <a:off x="5438775" y="1071562"/>
            <a:ext cx="1250950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Backrest signal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14"/>
          <p:cNvCxnSpPr/>
          <p:nvPr/>
        </p:nvCxnSpPr>
        <p:spPr>
          <a:xfrm rot="5400000">
            <a:off x="5462612" y="2281137"/>
            <a:ext cx="987300" cy="9600"/>
          </a:xfrm>
          <a:prstGeom prst="bentConnector3">
            <a:avLst>
              <a:gd fmla="val 108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39" name="Google Shape;339;p14"/>
          <p:cNvSpPr/>
          <p:nvPr/>
        </p:nvSpPr>
        <p:spPr>
          <a:xfrm>
            <a:off x="1638300" y="5029200"/>
            <a:ext cx="2057400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box anti-pinch plug-in</a:t>
            </a:r>
            <a:endParaRPr/>
          </a:p>
        </p:txBody>
      </p:sp>
      <p:sp>
        <p:nvSpPr>
          <p:cNvPr id="340" name="Google Shape;340;p14"/>
          <p:cNvSpPr/>
          <p:nvPr/>
        </p:nvSpPr>
        <p:spPr>
          <a:xfrm>
            <a:off x="9683750" y="3840162"/>
            <a:ext cx="1250950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pump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14"/>
          <p:cNvCxnSpPr/>
          <p:nvPr/>
        </p:nvCxnSpPr>
        <p:spPr>
          <a:xfrm>
            <a:off x="3695700" y="4451350"/>
            <a:ext cx="1236600" cy="57300"/>
          </a:xfrm>
          <a:prstGeom prst="bentConnector3">
            <a:avLst>
              <a:gd fmla="val 1081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42" name="Google Shape;342;p14"/>
          <p:cNvCxnSpPr/>
          <p:nvPr/>
        </p:nvCxnSpPr>
        <p:spPr>
          <a:xfrm flipH="1">
            <a:off x="8100949" y="4076700"/>
            <a:ext cx="1582800" cy="144600"/>
          </a:xfrm>
          <a:prstGeom prst="bentConnector3">
            <a:avLst>
              <a:gd fmla="val 10791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43" name="Google Shape;343;p14"/>
          <p:cNvSpPr/>
          <p:nvPr/>
        </p:nvSpPr>
        <p:spPr>
          <a:xfrm>
            <a:off x="1638300" y="4168775"/>
            <a:ext cx="2057400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board input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p14"/>
          <p:cNvCxnSpPr/>
          <p:nvPr/>
        </p:nvCxnSpPr>
        <p:spPr>
          <a:xfrm flipH="1" rot="10800000">
            <a:off x="3695700" y="5013350"/>
            <a:ext cx="2173200" cy="365100"/>
          </a:xfrm>
          <a:prstGeom prst="bentConnector3">
            <a:avLst>
              <a:gd fmla="val 1080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"/>
          <p:cNvSpPr txBox="1"/>
          <p:nvPr/>
        </p:nvSpPr>
        <p:spPr>
          <a:xfrm>
            <a:off x="3530600" y="244475"/>
            <a:ext cx="536257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Bluetooh board/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User connecting board</a:t>
            </a:r>
            <a:endParaRPr/>
          </a:p>
        </p:txBody>
      </p:sp>
      <p:pic>
        <p:nvPicPr>
          <p:cNvPr descr="QQ截图20201102083611" id="350" name="Google Shape;35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7350" y="2246312"/>
            <a:ext cx="6743700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5"/>
          <p:cNvSpPr/>
          <p:nvPr/>
        </p:nvSpPr>
        <p:spPr>
          <a:xfrm>
            <a:off x="4384675" y="1320800"/>
            <a:ext cx="1709737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Bluetooth signal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2" name="Google Shape;352;p15"/>
          <p:cNvCxnSpPr/>
          <p:nvPr/>
        </p:nvCxnSpPr>
        <p:spPr>
          <a:xfrm flipH="1" rot="-5400000">
            <a:off x="5106224" y="2378837"/>
            <a:ext cx="954000" cy="250800"/>
          </a:xfrm>
          <a:prstGeom prst="bentConnector3">
            <a:avLst>
              <a:gd fmla="val 10815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53" name="Google Shape;353;p15"/>
          <p:cNvSpPr/>
          <p:nvPr/>
        </p:nvSpPr>
        <p:spPr>
          <a:xfrm>
            <a:off x="4384675" y="5575300"/>
            <a:ext cx="1089025" cy="7239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 signal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p15"/>
          <p:cNvCxnSpPr/>
          <p:nvPr/>
        </p:nvCxnSpPr>
        <p:spPr>
          <a:xfrm rot="-5400000">
            <a:off x="4425900" y="4997500"/>
            <a:ext cx="1066800" cy="88800"/>
          </a:xfrm>
          <a:prstGeom prst="bentConnector3">
            <a:avLst>
              <a:gd fmla="val 108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55" name="Google Shape;355;p15"/>
          <p:cNvSpPr/>
          <p:nvPr/>
        </p:nvSpPr>
        <p:spPr>
          <a:xfrm>
            <a:off x="5981700" y="5589587"/>
            <a:ext cx="1200150" cy="7223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15"/>
          <p:cNvCxnSpPr/>
          <p:nvPr/>
        </p:nvCxnSpPr>
        <p:spPr>
          <a:xfrm rot="-5400000">
            <a:off x="6059524" y="4965588"/>
            <a:ext cx="1152600" cy="95400"/>
          </a:xfrm>
          <a:prstGeom prst="bentConnector3">
            <a:avLst>
              <a:gd fmla="val 1078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57" name="Google Shape;357;p15"/>
          <p:cNvCxnSpPr/>
          <p:nvPr/>
        </p:nvCxnSpPr>
        <p:spPr>
          <a:xfrm rot="-5400000">
            <a:off x="7494624" y="4951300"/>
            <a:ext cx="1152600" cy="95400"/>
          </a:xfrm>
          <a:prstGeom prst="bentConnector3">
            <a:avLst>
              <a:gd fmla="val 1078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58" name="Google Shape;358;p15"/>
          <p:cNvSpPr/>
          <p:nvPr/>
        </p:nvSpPr>
        <p:spPr>
          <a:xfrm>
            <a:off x="7373937" y="5575300"/>
            <a:ext cx="1160462" cy="7239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Speaker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5"/>
          <p:cNvSpPr/>
          <p:nvPr/>
        </p:nvSpPr>
        <p:spPr>
          <a:xfrm>
            <a:off x="6283325" y="1560512"/>
            <a:ext cx="1090612" cy="42068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TF card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15"/>
          <p:cNvCxnSpPr/>
          <p:nvPr/>
        </p:nvCxnSpPr>
        <p:spPr>
          <a:xfrm flipH="1" rot="-5400000">
            <a:off x="6490537" y="2323263"/>
            <a:ext cx="871500" cy="184200"/>
          </a:xfrm>
          <a:prstGeom prst="bentConnector3">
            <a:avLst>
              <a:gd fmla="val 108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6"/>
          <p:cNvSpPr txBox="1"/>
          <p:nvPr>
            <p:ph type="title"/>
          </p:nvPr>
        </p:nvSpPr>
        <p:spPr>
          <a:xfrm>
            <a:off x="630227" y="273050"/>
            <a:ext cx="11339523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55" strike="noStrike">
                <a:solidFill>
                  <a:srgbClr val="012D86"/>
                </a:solidFill>
              </a:rPr>
              <a:t>Legrest PCB</a:t>
            </a:r>
            <a:endParaRPr b="1" sz="3255" strike="noStrike">
              <a:solidFill>
                <a:srgbClr val="012D86"/>
              </a:solidFill>
            </a:endParaRPr>
          </a:p>
        </p:txBody>
      </p:sp>
      <p:pic>
        <p:nvPicPr>
          <p:cNvPr descr="QQ截图20201104185519" id="366" name="Google Shape;36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512" y="1741487"/>
            <a:ext cx="5400675" cy="3998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084221" id="367" name="Google Shape;3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3450" y="1741487"/>
            <a:ext cx="49530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6"/>
          <p:cNvSpPr/>
          <p:nvPr/>
        </p:nvSpPr>
        <p:spPr>
          <a:xfrm>
            <a:off x="1614487" y="5848350"/>
            <a:ext cx="1198562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p16"/>
          <p:cNvCxnSpPr/>
          <p:nvPr/>
        </p:nvCxnSpPr>
        <p:spPr>
          <a:xfrm rot="-5400000">
            <a:off x="1366812" y="5303762"/>
            <a:ext cx="978000" cy="108000"/>
          </a:xfrm>
          <a:prstGeom prst="bentConnector3">
            <a:avLst>
              <a:gd fmla="val 10785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70" name="Google Shape;370;p16"/>
          <p:cNvSpPr/>
          <p:nvPr/>
        </p:nvSpPr>
        <p:spPr>
          <a:xfrm>
            <a:off x="417512" y="5848350"/>
            <a:ext cx="1196975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1" name="Google Shape;371;p16"/>
          <p:cNvCxnSpPr/>
          <p:nvPr/>
        </p:nvCxnSpPr>
        <p:spPr>
          <a:xfrm rot="-5400000">
            <a:off x="225488" y="4814850"/>
            <a:ext cx="1698600" cy="368400"/>
          </a:xfrm>
          <a:prstGeom prst="bentConnector3">
            <a:avLst>
              <a:gd fmla="val 1079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72" name="Google Shape;372;p16"/>
          <p:cNvSpPr/>
          <p:nvPr/>
        </p:nvSpPr>
        <p:spPr>
          <a:xfrm>
            <a:off x="2813050" y="5848350"/>
            <a:ext cx="1641475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Roller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p16"/>
          <p:cNvCxnSpPr/>
          <p:nvPr/>
        </p:nvCxnSpPr>
        <p:spPr>
          <a:xfrm flipH="1" rot="5400000">
            <a:off x="2347124" y="5131599"/>
            <a:ext cx="1050900" cy="369900"/>
          </a:xfrm>
          <a:prstGeom prst="bentConnector3">
            <a:avLst>
              <a:gd fmla="val 108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74" name="Google Shape;374;p16"/>
          <p:cNvSpPr/>
          <p:nvPr/>
        </p:nvSpPr>
        <p:spPr>
          <a:xfrm>
            <a:off x="6030912" y="4413250"/>
            <a:ext cx="1162050" cy="4572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5" name="Google Shape;375;p16"/>
          <p:cNvCxnSpPr/>
          <p:nvPr/>
        </p:nvCxnSpPr>
        <p:spPr>
          <a:xfrm flipH="1">
            <a:off x="5435712" y="4618037"/>
            <a:ext cx="595200" cy="34800"/>
          </a:xfrm>
          <a:prstGeom prst="bentConnector3">
            <a:avLst>
              <a:gd fmla="val 1077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76" name="Google Shape;376;p16"/>
          <p:cNvSpPr/>
          <p:nvPr/>
        </p:nvSpPr>
        <p:spPr>
          <a:xfrm>
            <a:off x="6030912" y="3040062"/>
            <a:ext cx="1162050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valve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6"/>
          <p:cNvSpPr/>
          <p:nvPr/>
        </p:nvSpPr>
        <p:spPr>
          <a:xfrm>
            <a:off x="6011862" y="3671887"/>
            <a:ext cx="1162050" cy="45561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valve</a:t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16"/>
          <p:cNvCxnSpPr/>
          <p:nvPr/>
        </p:nvCxnSpPr>
        <p:spPr>
          <a:xfrm rot="10800000">
            <a:off x="5362512" y="3141762"/>
            <a:ext cx="668400" cy="126900"/>
          </a:xfrm>
          <a:prstGeom prst="bentConnector3">
            <a:avLst>
              <a:gd fmla="val 1078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79" name="Google Shape;379;p16"/>
          <p:cNvCxnSpPr/>
          <p:nvPr/>
        </p:nvCxnSpPr>
        <p:spPr>
          <a:xfrm flipH="1">
            <a:off x="5452962" y="3863975"/>
            <a:ext cx="558900" cy="115800"/>
          </a:xfrm>
          <a:prstGeom prst="bentConnector3">
            <a:avLst>
              <a:gd fmla="val 1078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80" name="Google Shape;380;p16"/>
          <p:cNvSpPr/>
          <p:nvPr/>
        </p:nvSpPr>
        <p:spPr>
          <a:xfrm>
            <a:off x="6030912" y="2193925"/>
            <a:ext cx="1162050" cy="6477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Calf communication signal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16"/>
          <p:cNvCxnSpPr/>
          <p:nvPr/>
        </p:nvCxnSpPr>
        <p:spPr>
          <a:xfrm rot="10800000">
            <a:off x="5075112" y="2347974"/>
            <a:ext cx="955800" cy="169800"/>
          </a:xfrm>
          <a:prstGeom prst="bentConnector3">
            <a:avLst>
              <a:gd fmla="val 1079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82" name="Google Shape;382;p16"/>
          <p:cNvSpPr/>
          <p:nvPr/>
        </p:nvSpPr>
        <p:spPr>
          <a:xfrm>
            <a:off x="6030912" y="1546225"/>
            <a:ext cx="1252537" cy="6477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Calf roller signal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3" name="Google Shape;383;p16"/>
          <p:cNvCxnSpPr/>
          <p:nvPr/>
        </p:nvCxnSpPr>
        <p:spPr>
          <a:xfrm flipH="1">
            <a:off x="4283112" y="1835150"/>
            <a:ext cx="1747800" cy="369900"/>
          </a:xfrm>
          <a:prstGeom prst="bentConnector3">
            <a:avLst>
              <a:gd fmla="val 1079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84" name="Google Shape;384;p16"/>
          <p:cNvSpPr/>
          <p:nvPr/>
        </p:nvSpPr>
        <p:spPr>
          <a:xfrm>
            <a:off x="2405062" y="3495675"/>
            <a:ext cx="1978025" cy="4572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Heating sensor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6"/>
          <p:cNvSpPr txBox="1"/>
          <p:nvPr/>
        </p:nvSpPr>
        <p:spPr>
          <a:xfrm>
            <a:off x="1614487" y="3497262"/>
            <a:ext cx="639762" cy="366712"/>
          </a:xfrm>
          <a:prstGeom prst="rect">
            <a:avLst/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6"/>
          <p:cNvSpPr txBox="1"/>
          <p:nvPr/>
        </p:nvSpPr>
        <p:spPr>
          <a:xfrm>
            <a:off x="1376362" y="4486275"/>
            <a:ext cx="641350" cy="439737"/>
          </a:xfrm>
          <a:prstGeom prst="rect">
            <a:avLst/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6"/>
          <p:cNvSpPr txBox="1"/>
          <p:nvPr/>
        </p:nvSpPr>
        <p:spPr>
          <a:xfrm>
            <a:off x="1009650" y="3381375"/>
            <a:ext cx="550862" cy="768350"/>
          </a:xfrm>
          <a:prstGeom prst="rect">
            <a:avLst/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8" name="Google Shape;388;p16"/>
          <p:cNvCxnSpPr/>
          <p:nvPr/>
        </p:nvCxnSpPr>
        <p:spPr>
          <a:xfrm rot="10800000">
            <a:off x="2254212" y="3671937"/>
            <a:ext cx="157200" cy="6300"/>
          </a:xfrm>
          <a:prstGeom prst="bentConnector3">
            <a:avLst>
              <a:gd fmla="val 1075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"/>
          <p:cNvSpPr txBox="1"/>
          <p:nvPr/>
        </p:nvSpPr>
        <p:spPr>
          <a:xfrm>
            <a:off x="2054225" y="2120900"/>
            <a:ext cx="8880475" cy="3138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1. The hand controller can't turn on the chair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2. The kneading motor does not work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3. The knocking motor does not work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4. The walking motor does not work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5. Fuse short circult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6. The electric cylinder of the calf and backrest does not work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7. The front sliding electric cylinder does not work</a:t>
            </a:r>
            <a:endParaRPr b="1" i="0" sz="1800" u="none">
              <a:solidFill>
                <a:srgbClr val="003D8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8. The airbag does not work locally or in a certain part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9. The whole chair does not inflate</a:t>
            </a:r>
            <a:endParaRPr b="1" i="0" sz="1800" u="none">
              <a:solidFill>
                <a:srgbClr val="003D8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10. The USB interface cannot be charged</a:t>
            </a:r>
            <a:endParaRPr b="1" i="0" sz="1800" u="none">
              <a:solidFill>
                <a:srgbClr val="003D8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85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11. The calf roller does not work</a:t>
            </a:r>
            <a:endParaRPr/>
          </a:p>
        </p:txBody>
      </p:sp>
      <p:sp>
        <p:nvSpPr>
          <p:cNvPr id="394" name="Google Shape;394;p17"/>
          <p:cNvSpPr txBox="1"/>
          <p:nvPr/>
        </p:nvSpPr>
        <p:spPr>
          <a:xfrm>
            <a:off x="2801937" y="646112"/>
            <a:ext cx="738505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III. Product troubleshooting and maintenance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/>
          <p:nvPr/>
        </p:nvSpPr>
        <p:spPr>
          <a:xfrm>
            <a:off x="261937" y="871537"/>
            <a:ext cx="6208712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1.</a:t>
            </a:r>
            <a:r>
              <a:rPr b="1" i="0" lang="en-US" sz="2000" u="none">
                <a:solidFill>
                  <a:srgbClr val="003D85"/>
                </a:solidFill>
                <a:latin typeface="Arial"/>
                <a:ea typeface="Arial"/>
                <a:cs typeface="Arial"/>
                <a:sym typeface="Arial"/>
              </a:rPr>
              <a:t>hand controller can't turn on the chair</a:t>
            </a:r>
            <a:endParaRPr/>
          </a:p>
        </p:txBody>
      </p:sp>
      <p:pic>
        <p:nvPicPr>
          <p:cNvPr descr="QQ截图20201102083658" id="400" name="Google Shape;4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5350" y="1531937"/>
            <a:ext cx="2706687" cy="1906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093756" id="401" name="Google Shape;40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6087" y="1465262"/>
            <a:ext cx="2925762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094029" id="402" name="Google Shape;40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2525" y="1465262"/>
            <a:ext cx="3738562" cy="1973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094255" id="403" name="Google Shape;40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5" y="1663700"/>
            <a:ext cx="2836862" cy="16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8"/>
          <p:cNvSpPr/>
          <p:nvPr/>
        </p:nvSpPr>
        <p:spPr>
          <a:xfrm>
            <a:off x="3167062" y="2152650"/>
            <a:ext cx="247650" cy="46037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8"/>
          <p:cNvSpPr/>
          <p:nvPr/>
        </p:nvSpPr>
        <p:spPr>
          <a:xfrm>
            <a:off x="2922587" y="2913062"/>
            <a:ext cx="912812" cy="42068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DC5V</a:t>
            </a:r>
            <a:endParaRPr b="0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6" name="Google Shape;406;p18"/>
          <p:cNvCxnSpPr/>
          <p:nvPr/>
        </p:nvCxnSpPr>
        <p:spPr>
          <a:xfrm flipH="1" rot="5400000">
            <a:off x="3152713" y="2759013"/>
            <a:ext cx="276300" cy="31800"/>
          </a:xfrm>
          <a:prstGeom prst="bentConnector3">
            <a:avLst>
              <a:gd fmla="val 1079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407" name="Google Shape;407;p18"/>
          <p:cNvSpPr/>
          <p:nvPr/>
        </p:nvSpPr>
        <p:spPr>
          <a:xfrm>
            <a:off x="5597525" y="1755775"/>
            <a:ext cx="247650" cy="4587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p18"/>
          <p:cNvCxnSpPr/>
          <p:nvPr/>
        </p:nvCxnSpPr>
        <p:spPr>
          <a:xfrm flipH="1" rot="5400000">
            <a:off x="5580062" y="2335212"/>
            <a:ext cx="276300" cy="28500"/>
          </a:xfrm>
          <a:prstGeom prst="bentConnector3">
            <a:avLst>
              <a:gd fmla="val 1079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409" name="Google Shape;409;p18"/>
          <p:cNvSpPr/>
          <p:nvPr/>
        </p:nvSpPr>
        <p:spPr>
          <a:xfrm>
            <a:off x="4903787" y="2492375"/>
            <a:ext cx="1008062" cy="3238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AC110V</a:t>
            </a:r>
            <a:endParaRPr b="0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0" name="Google Shape;410;p18"/>
          <p:cNvGraphicFramePr/>
          <p:nvPr/>
        </p:nvGraphicFramePr>
        <p:xfrm>
          <a:off x="85725" y="35829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{96F93F78-8B3E-44D6-9080-2BDC8AA63550}</a:tableStyleId>
              </a:tblPr>
              <a:tblGrid>
                <a:gridCol w="285750"/>
                <a:gridCol w="3400425"/>
                <a:gridCol w="284150"/>
                <a:gridCol w="8131175"/>
                <a:gridCol w="207950"/>
              </a:tblGrid>
              <a:tr h="27462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Microsoft Yahei"/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Possible Reasons: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Microsoft Yahei"/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Troubleshooting method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Remote or harness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Make sure the power Indicators Light is on, check if problem solved with another remote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Power PCB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Check if there is DC5V output from the joint in Pic.2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3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Main PCB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3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Check if light on main PCB is on, if no light on, then main PCB is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4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Remote shield harness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4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If main PCB is well, check the Remote Shield Harness(The one from bluetooth PCB to remote) with a multimeter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Microsoft Yahe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PS: If there is no DC5V output from power PCB, then check if there is AC110V input on Pic.2: If AC110V exists, then power PCB is broken; If AC110V does not exist, then check if connection of Filter PCB&amp; harness.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45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5111541" id="415" name="Google Shape;4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3787" y="1084262"/>
            <a:ext cx="2965450" cy="3465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083541" id="416" name="Google Shape;4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5587" y="1296987"/>
            <a:ext cx="4160837" cy="31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9"/>
          <p:cNvSpPr txBox="1"/>
          <p:nvPr/>
        </p:nvSpPr>
        <p:spPr>
          <a:xfrm>
            <a:off x="-404812" y="800100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Kneading motor does not work</a:t>
            </a:r>
            <a:endParaRPr/>
          </a:p>
        </p:txBody>
      </p:sp>
      <p:sp>
        <p:nvSpPr>
          <p:cNvPr id="418" name="Google Shape;418;p19"/>
          <p:cNvSpPr/>
          <p:nvPr/>
        </p:nvSpPr>
        <p:spPr>
          <a:xfrm>
            <a:off x="161925" y="1573212"/>
            <a:ext cx="1363662" cy="592137"/>
          </a:xfrm>
          <a:prstGeom prst="wedgeRoundRectCallout">
            <a:avLst>
              <a:gd fmla="val 38162" name="adj1"/>
              <a:gd fmla="val 24126" name="adj2"/>
              <a:gd fmla="val 14400" name="adj3"/>
            </a:avLst>
          </a:prstGeom>
          <a:solidFill>
            <a:srgbClr val="014189"/>
          </a:solidFill>
          <a:ln cap="flat" cmpd="sng" w="9525">
            <a:solidFill>
              <a:srgbClr val="0141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Kneading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9"/>
          <p:cNvSpPr/>
          <p:nvPr/>
        </p:nvSpPr>
        <p:spPr>
          <a:xfrm>
            <a:off x="161925" y="2463800"/>
            <a:ext cx="1295400" cy="592137"/>
          </a:xfrm>
          <a:prstGeom prst="wedgeRoundRectCallout">
            <a:avLst>
              <a:gd fmla="val 39081" name="adj1"/>
              <a:gd fmla="val 13937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Knocking motor</a:t>
            </a:r>
            <a:endParaRPr/>
          </a:p>
        </p:txBody>
      </p:sp>
      <p:sp>
        <p:nvSpPr>
          <p:cNvPr id="420" name="Google Shape;420;p19"/>
          <p:cNvSpPr/>
          <p:nvPr/>
        </p:nvSpPr>
        <p:spPr>
          <a:xfrm>
            <a:off x="8748712" y="1573212"/>
            <a:ext cx="1135062" cy="592137"/>
          </a:xfrm>
          <a:prstGeom prst="wedgeRoundRectCallout">
            <a:avLst>
              <a:gd fmla="val -10625" name="adj1"/>
              <a:gd fmla="val 50848" name="adj2"/>
              <a:gd fmla="val 14400" name="adj3"/>
            </a:avLst>
          </a:prstGeom>
          <a:solidFill>
            <a:srgbClr val="002060"/>
          </a:solidFill>
          <a:ln cap="flat" cmpd="sng" w="9525">
            <a:solidFill>
              <a:srgbClr val="003D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Kneading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9"/>
          <p:cNvSpPr/>
          <p:nvPr/>
        </p:nvSpPr>
        <p:spPr>
          <a:xfrm>
            <a:off x="8202612" y="3548062"/>
            <a:ext cx="744537" cy="592137"/>
          </a:xfrm>
          <a:prstGeom prst="wedgeRoundRectCallout">
            <a:avLst>
              <a:gd fmla="val -13295" name="adj1"/>
              <a:gd fmla="val -6589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19"/>
          <p:cNvCxnSpPr/>
          <p:nvPr/>
        </p:nvCxnSpPr>
        <p:spPr>
          <a:xfrm rot="10800000">
            <a:off x="2716212" y="2881312"/>
            <a:ext cx="4160837" cy="407987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23" name="Google Shape;423;p19"/>
          <p:cNvCxnSpPr/>
          <p:nvPr/>
        </p:nvCxnSpPr>
        <p:spPr>
          <a:xfrm rot="10800000">
            <a:off x="2716212" y="2303462"/>
            <a:ext cx="4160837" cy="811212"/>
          </a:xfrm>
          <a:prstGeom prst="straightConnector1">
            <a:avLst/>
          </a:prstGeom>
          <a:noFill/>
          <a:ln cap="flat" cmpd="sng" w="12700">
            <a:solidFill>
              <a:srgbClr val="003D85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24" name="Google Shape;424;p19"/>
          <p:cNvSpPr txBox="1"/>
          <p:nvPr/>
        </p:nvSpPr>
        <p:spPr>
          <a:xfrm>
            <a:off x="2332037" y="4259262"/>
            <a:ext cx="5338762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SimHei"/>
              <a:buNone/>
            </a:pP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Pic.1</a:t>
            </a:r>
            <a:r>
              <a:rPr b="1" i="0" lang="en-US" sz="12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r>
              <a:rPr b="1" i="0" lang="en-US" sz="20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 </a:t>
            </a:r>
            <a:r>
              <a:rPr b="1" i="0" lang="en-US" sz="20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Pic.2</a:t>
            </a:r>
            <a:r>
              <a:rPr b="1" i="0" lang="en-US" sz="12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20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graphicFrame>
        <p:nvGraphicFramePr>
          <p:cNvPr id="425" name="Google Shape;425;p19"/>
          <p:cNvGraphicFramePr/>
          <p:nvPr/>
        </p:nvGraphicFramePr>
        <p:xfrm>
          <a:off x="311150" y="465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{96F93F78-8B3E-44D6-9080-2BDC8AA63550}</a:tableStyleId>
              </a:tblPr>
              <a:tblGrid>
                <a:gridCol w="227000"/>
                <a:gridCol w="1743075"/>
                <a:gridCol w="373050"/>
                <a:gridCol w="9359900"/>
              </a:tblGrid>
              <a:tr h="21272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1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Possible Reasons: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1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Troubleshooting method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Kneading motor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Select Sync massage in manual mode, then swap the Kneading motor to Knocking motor on Mech PCB to see if kneading motor works: If kneading motor works, then the harness or motherboard is broken; If not working, then motor is broken, need to change the motor. As Pic.2.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Motherboard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icrosoft Yahei"/>
                        <a:buNone/>
                      </a:pPr>
                      <a:r>
                        <a:rPr b="0" i="0" lang="en-US" sz="14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Return the motors to its original joint, then swap the kneading motor to knocking motor on Motherboard to see if kneading works: If kneading works, then motherboard is broken, need to change the motherboard. It can be checked with a multimeter as Pic.1.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>
            <p:ph type="title"/>
          </p:nvPr>
        </p:nvSpPr>
        <p:spPr>
          <a:xfrm>
            <a:off x="5130800" y="288925"/>
            <a:ext cx="2201862" cy="42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Massage chair</a:t>
            </a:r>
            <a:endParaRPr/>
          </a:p>
        </p:txBody>
      </p:sp>
      <p:pic>
        <p:nvPicPr>
          <p:cNvPr descr="QQ截图20201030153713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969962"/>
            <a:ext cx="5360987" cy="5383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030153920"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4512" y="1528762"/>
            <a:ext cx="6867525" cy="471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5111541" id="430" name="Google Shape;4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3787" y="1084262"/>
            <a:ext cx="2965450" cy="3465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083541" id="431" name="Google Shape;43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5587" y="1296987"/>
            <a:ext cx="4160837" cy="31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0"/>
          <p:cNvSpPr txBox="1"/>
          <p:nvPr/>
        </p:nvSpPr>
        <p:spPr>
          <a:xfrm>
            <a:off x="-404812" y="800100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Knocking motor does not work</a:t>
            </a:r>
            <a:endParaRPr/>
          </a:p>
        </p:txBody>
      </p:sp>
      <p:sp>
        <p:nvSpPr>
          <p:cNvPr id="433" name="Google Shape;433;p20"/>
          <p:cNvSpPr/>
          <p:nvPr/>
        </p:nvSpPr>
        <p:spPr>
          <a:xfrm>
            <a:off x="500062" y="1573212"/>
            <a:ext cx="1025525" cy="592137"/>
          </a:xfrm>
          <a:prstGeom prst="wedgeRoundRectCallout">
            <a:avLst>
              <a:gd fmla="val 44069" name="adj1"/>
              <a:gd fmla="val 23037" name="adj2"/>
              <a:gd fmla="val 14400" name="adj3"/>
            </a:avLst>
          </a:prstGeom>
          <a:solidFill>
            <a:srgbClr val="014189"/>
          </a:solidFill>
          <a:ln cap="flat" cmpd="sng" w="9525">
            <a:solidFill>
              <a:srgbClr val="0141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Kneading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584200" y="2463800"/>
            <a:ext cx="873125" cy="592137"/>
          </a:xfrm>
          <a:prstGeom prst="wedgeRoundRectCallout">
            <a:avLst>
              <a:gd fmla="val 46308" name="adj1"/>
              <a:gd fmla="val 13937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8748712" y="1573212"/>
            <a:ext cx="1204912" cy="592137"/>
          </a:xfrm>
          <a:prstGeom prst="wedgeRoundRectCallout">
            <a:avLst>
              <a:gd fmla="val -10072" name="adj1"/>
              <a:gd fmla="val 48646" name="adj2"/>
              <a:gd fmla="val 14400" name="adj3"/>
            </a:avLst>
          </a:prstGeom>
          <a:solidFill>
            <a:srgbClr val="002060"/>
          </a:solidFill>
          <a:ln cap="flat" cmpd="sng" w="9525">
            <a:solidFill>
              <a:srgbClr val="003D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Kneading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8202612" y="3548062"/>
            <a:ext cx="1193800" cy="592137"/>
          </a:xfrm>
          <a:prstGeom prst="wedgeRoundRectCallout">
            <a:avLst>
              <a:gd fmla="val -8254" name="adj1"/>
              <a:gd fmla="val -8760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Knocking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20"/>
          <p:cNvCxnSpPr/>
          <p:nvPr/>
        </p:nvCxnSpPr>
        <p:spPr>
          <a:xfrm rot="10800000">
            <a:off x="2716212" y="2881312"/>
            <a:ext cx="4160837" cy="407987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38" name="Google Shape;438;p20"/>
          <p:cNvCxnSpPr/>
          <p:nvPr/>
        </p:nvCxnSpPr>
        <p:spPr>
          <a:xfrm rot="10800000">
            <a:off x="2716212" y="2303462"/>
            <a:ext cx="4160837" cy="811212"/>
          </a:xfrm>
          <a:prstGeom prst="straightConnector1">
            <a:avLst/>
          </a:prstGeom>
          <a:noFill/>
          <a:ln cap="flat" cmpd="sng" w="12700">
            <a:solidFill>
              <a:srgbClr val="003D85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39" name="Google Shape;439;p20"/>
          <p:cNvSpPr txBox="1"/>
          <p:nvPr/>
        </p:nvSpPr>
        <p:spPr>
          <a:xfrm>
            <a:off x="2332037" y="4219575"/>
            <a:ext cx="54483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SimHei"/>
              <a:buNone/>
            </a:pPr>
            <a:r>
              <a:rPr b="1" i="0" lang="en-US" sz="16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Pic.1</a:t>
            </a:r>
            <a:r>
              <a:rPr b="1" i="0" lang="en-US" sz="16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20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 </a:t>
            </a:r>
            <a:r>
              <a:rPr b="1" i="0" lang="en-US" sz="20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Pic.2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20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graphicFrame>
        <p:nvGraphicFramePr>
          <p:cNvPr id="440" name="Google Shape;440;p20"/>
          <p:cNvGraphicFramePr/>
          <p:nvPr/>
        </p:nvGraphicFramePr>
        <p:xfrm>
          <a:off x="258762" y="46180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{96F93F78-8B3E-44D6-9080-2BDC8AA63550}</a:tableStyleId>
              </a:tblPr>
              <a:tblGrid>
                <a:gridCol w="425450"/>
                <a:gridCol w="1700200"/>
                <a:gridCol w="407975"/>
                <a:gridCol w="9291625"/>
              </a:tblGrid>
              <a:tr h="1778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1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Possible Reasons: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1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Troubleshooting method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9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Knocking motor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Select Sync massage in manual mode, then swap the Knocking motor to Kneading motor on Mech PCB to see if knocking motor works: If knocking motor works, then the harness or motherboard is broken; If not working, then motor is broken, need to change the motor. As Pic.2.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Motherboard Broken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b="0" i="0" lang="en-US" sz="1100" u="none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Return the motors to its original joint, then swap the knocking motor to kneading motor on Motherboard to see if knocking works: If knocking works, then motherboard is broken, need to change the motherboard. It can be checked with a multimeter as Pic.1.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5111541" id="445" name="Google Shape;4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0775" y="800100"/>
            <a:ext cx="2965450" cy="346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083541" id="446" name="Google Shape;4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9700" y="1433512"/>
            <a:ext cx="3716337" cy="27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1"/>
          <p:cNvSpPr txBox="1"/>
          <p:nvPr/>
        </p:nvSpPr>
        <p:spPr>
          <a:xfrm>
            <a:off x="854075" y="4264025"/>
            <a:ext cx="101981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原因分析：                                                 排除方法：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1. 行走电机坏                                               1.选择手动功能揉敲同步手法，再选择定点功能，按上下行程键，手控器有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2.连接线束断                                                无双声滴滴声，上有下无则下行程检测板坏（更换）或行程信号线束断或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3.行程检测板坏	                                            接触不良。下有上无则上行程检测板坏（更换）或行程信号线束是断或是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4.机芯主板坏                                                 接触不良。</a:t>
            </a:r>
            <a:r>
              <a:rPr b="1" i="0" lang="en-US" sz="1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图二</a:t>
            </a:r>
            <a:endParaRPr b="1" i="0" sz="12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2.手动定点上下都能有滴滴慢单声声，说明行程检测信号正常，然后将机芯上电 机插件          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（黑色与敲击电机插件（红色）对接，观察电机是否行走，不行走，为电机坏更换电机</a:t>
            </a:r>
            <a:r>
              <a:rPr b="1" i="0" lang="en-US" sz="1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图二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3.将机芯电机插件回位，将主板上行走电机插件插到敲击电行走电机有无工作有为主板坏，  </a:t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更换主板，无为线束坏，可用万用表检查， 更换线束。</a:t>
            </a:r>
            <a:endParaRPr b="1" i="0" sz="12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1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449" name="Google Shape;449;p21"/>
          <p:cNvSpPr/>
          <p:nvPr/>
        </p:nvSpPr>
        <p:spPr>
          <a:xfrm>
            <a:off x="665162" y="2055812"/>
            <a:ext cx="744537" cy="590550"/>
          </a:xfrm>
          <a:prstGeom prst="wedgeRoundRectCallout">
            <a:avLst>
              <a:gd fmla="val 47776" name="adj1"/>
              <a:gd fmla="val 25753" name="adj2"/>
              <a:gd fmla="val 14400" name="adj3"/>
            </a:avLst>
          </a:prstGeom>
          <a:solidFill>
            <a:srgbClr val="014189"/>
          </a:solidFill>
          <a:ln cap="flat" cmpd="sng" w="9525">
            <a:solidFill>
              <a:srgbClr val="0141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Knock 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1"/>
          <p:cNvSpPr/>
          <p:nvPr/>
        </p:nvSpPr>
        <p:spPr>
          <a:xfrm>
            <a:off x="604837" y="2881312"/>
            <a:ext cx="923925" cy="592137"/>
          </a:xfrm>
          <a:prstGeom prst="wedgeRoundRectCallout">
            <a:avLst>
              <a:gd fmla="val 40721" name="adj1"/>
              <a:gd fmla="val 17336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1"/>
          <p:cNvSpPr txBox="1"/>
          <p:nvPr/>
        </p:nvSpPr>
        <p:spPr>
          <a:xfrm>
            <a:off x="-354012" y="723900"/>
            <a:ext cx="5311775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walking motor does not work</a:t>
            </a:r>
            <a:endParaRPr/>
          </a:p>
        </p:txBody>
      </p:sp>
      <p:sp>
        <p:nvSpPr>
          <p:cNvPr id="452" name="Google Shape;452;p21"/>
          <p:cNvSpPr/>
          <p:nvPr/>
        </p:nvSpPr>
        <p:spPr>
          <a:xfrm>
            <a:off x="5522912" y="2717800"/>
            <a:ext cx="676275" cy="533400"/>
          </a:xfrm>
          <a:prstGeom prst="wedgeRoundRectCallout">
            <a:avLst>
              <a:gd fmla="val 42400" name="adj1"/>
              <a:gd fmla="val 31077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Arial"/>
              <a:buNone/>
            </a:pPr>
            <a:r>
              <a:rPr b="0" i="0" lang="en-US" sz="12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Limit PCB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sng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378450" y="1701800"/>
            <a:ext cx="744537" cy="590550"/>
          </a:xfrm>
          <a:prstGeom prst="wedgeRoundRectCallout">
            <a:avLst>
              <a:gd fmla="val 43218" name="adj1"/>
              <a:gd fmla="val 11809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walk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1"/>
          <p:cNvSpPr/>
          <p:nvPr/>
        </p:nvSpPr>
        <p:spPr>
          <a:xfrm>
            <a:off x="7626350" y="2236787"/>
            <a:ext cx="1393825" cy="590550"/>
          </a:xfrm>
          <a:prstGeom prst="wedgeRoundRectCallout">
            <a:avLst>
              <a:gd fmla="val -6064" name="adj1"/>
              <a:gd fmla="val 30519" name="adj2"/>
              <a:gd fmla="val 14400" name="adj3"/>
            </a:avLst>
          </a:prstGeom>
          <a:solidFill>
            <a:srgbClr val="014189"/>
          </a:solidFill>
          <a:ln cap="flat" cmpd="sng" w="9525">
            <a:solidFill>
              <a:srgbClr val="0141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Knock motor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1682750" y="3911600"/>
            <a:ext cx="9234487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6065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图一</a:t>
            </a:r>
            <a:r>
              <a:rPr b="1" i="0" lang="en-US" sz="14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      </a:t>
            </a: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图二</a:t>
            </a:r>
            <a:r>
              <a:rPr b="1" i="0" lang="en-US" sz="14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</a:t>
            </a:r>
            <a:r>
              <a:rPr b="1" i="0" lang="en-US" sz="14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cxnSp>
        <p:nvCxnSpPr>
          <p:cNvPr id="456" name="Google Shape;456;p21"/>
          <p:cNvCxnSpPr/>
          <p:nvPr/>
        </p:nvCxnSpPr>
        <p:spPr>
          <a:xfrm rot="10800000">
            <a:off x="2343150" y="3321050"/>
            <a:ext cx="4159250" cy="406400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145001" id="461" name="Google Shape;4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250" y="800100"/>
            <a:ext cx="3841750" cy="30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2"/>
          <p:cNvSpPr txBox="1"/>
          <p:nvPr/>
        </p:nvSpPr>
        <p:spPr>
          <a:xfrm>
            <a:off x="301625" y="3730625"/>
            <a:ext cx="11396662" cy="3108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原因分析：                           排查方法：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1.保险丝坏                                  1.如果因为电压波动导致保险烧坏，更换同型号保险丝（5A）.如</a:t>
            </a: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2.滤波板短路                               2.如果换了保险丝还是烧那就把</a:t>
            </a: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图中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红色标记插件拔掉再通电，如果还烧保险就更换滤波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3.开关电源板短路                       板如</a:t>
            </a: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，如果不烧保险丝关电插件复原，在拔掉</a:t>
            </a: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图中黄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色图标插件，再通电烧保险那就是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4.主板元器件短路                       开关电源板短路，更换开关电源板。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5.某个负载短路                           3.如果不烧再关电把插件复位，把</a:t>
            </a:r>
            <a:r>
              <a:rPr b="1" i="0" lang="en-US" sz="1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图中绿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色图标插件拔掉再通电，如果烧保险说明是电源箱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主板不良，更换主板。如果不烧保险那就是机芯主板上有短路，把主板负载的插件拔掉，再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一个个插上，插到哪个插件烧保险，就说明这个插件负载短路，更换这个插件的负 载即可。         </a:t>
            </a: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</a:t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</a:t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</a:t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</a:t>
            </a:r>
            <a:endParaRPr/>
          </a:p>
        </p:txBody>
      </p:sp>
      <p:sp>
        <p:nvSpPr>
          <p:cNvPr id="463" name="Google Shape;463;p22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464" name="Google Shape;464;p22"/>
          <p:cNvSpPr txBox="1"/>
          <p:nvPr/>
        </p:nvSpPr>
        <p:spPr>
          <a:xfrm>
            <a:off x="301625" y="800100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5、烧保险丝</a:t>
            </a:r>
            <a:endParaRPr/>
          </a:p>
        </p:txBody>
      </p:sp>
      <p:sp>
        <p:nvSpPr>
          <p:cNvPr id="465" name="Google Shape;465;p22"/>
          <p:cNvSpPr txBox="1"/>
          <p:nvPr/>
        </p:nvSpPr>
        <p:spPr>
          <a:xfrm>
            <a:off x="3484562" y="215900"/>
            <a:ext cx="4116387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466" name="Google Shape;466;p22"/>
          <p:cNvSpPr txBox="1"/>
          <p:nvPr/>
        </p:nvSpPr>
        <p:spPr>
          <a:xfrm>
            <a:off x="1528762" y="3244850"/>
            <a:ext cx="7823200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6065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SimHei"/>
              <a:buNone/>
            </a:pPr>
            <a:r>
              <a:rPr b="1" i="0" lang="en-US" sz="14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                  </a:t>
            </a:r>
            <a:r>
              <a:rPr b="1" i="0" lang="en-US" sz="1400" u="none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     </a:t>
            </a: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8623300" y="942975"/>
            <a:ext cx="971550" cy="388937"/>
          </a:xfrm>
          <a:prstGeom prst="wedgeRoundRectCallout">
            <a:avLst>
              <a:gd fmla="val -35149" name="adj1"/>
              <a:gd fmla="val 71213" name="adj2"/>
              <a:gd fmla="val 14400" name="adj3"/>
            </a:avLst>
          </a:prstGeom>
          <a:solidFill>
            <a:srgbClr val="FFC000"/>
          </a:solidFill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DC24V</a:t>
            </a:r>
            <a:endParaRPr b="0" i="0" sz="18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2"/>
          <p:cNvSpPr/>
          <p:nvPr/>
        </p:nvSpPr>
        <p:spPr>
          <a:xfrm>
            <a:off x="4811712" y="1973262"/>
            <a:ext cx="998537" cy="584200"/>
          </a:xfrm>
          <a:prstGeom prst="wedgeRoundRectCallout">
            <a:avLst>
              <a:gd fmla="val 41181" name="adj1"/>
              <a:gd fmla="val 27053" name="adj2"/>
              <a:gd fmla="val 14400" name="adj3"/>
            </a:avLst>
          </a:prstGeom>
          <a:solidFill>
            <a:schemeClr val="dk1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开关电源板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4865687" y="3065462"/>
            <a:ext cx="998537" cy="485775"/>
          </a:xfrm>
          <a:prstGeom prst="wedgeRoundRectCallout">
            <a:avLst>
              <a:gd fmla="val 69434" name="adj1"/>
              <a:gd fmla="val 27134" name="adj2"/>
              <a:gd fmla="val 14400" name="adj3"/>
            </a:avLst>
          </a:prstGeom>
          <a:solidFill>
            <a:srgbClr val="262626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保险丝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9475787" y="2922587"/>
            <a:ext cx="1131887" cy="485775"/>
          </a:xfrm>
          <a:prstGeom prst="wedgeRoundRectCallout">
            <a:avLst>
              <a:gd fmla="val -40551" name="adj1"/>
              <a:gd fmla="val 16828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滤波板AC220V</a:t>
            </a: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输出</a:t>
            </a:r>
            <a:endParaRPr b="0" i="0" sz="18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2"/>
          <p:cNvSpPr/>
          <p:nvPr/>
        </p:nvSpPr>
        <p:spPr>
          <a:xfrm>
            <a:off x="4811712" y="844550"/>
            <a:ext cx="998537" cy="584200"/>
          </a:xfrm>
          <a:prstGeom prst="wedgeRoundRectCallout">
            <a:avLst>
              <a:gd fmla="val 50025" name="adj1"/>
              <a:gd fmla="val 22446" name="adj2"/>
              <a:gd fmla="val 14400" name="adj3"/>
            </a:avLst>
          </a:prstGeom>
          <a:solidFill>
            <a:srgbClr val="0BD0D9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电源箱主板</a:t>
            </a:r>
            <a:endParaRPr b="0" i="0" sz="16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083658" id="476" name="Google Shape;4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2487" y="1366837"/>
            <a:ext cx="4237037" cy="2982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142435" id="477" name="Google Shape;47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6500" y="833437"/>
            <a:ext cx="3079750" cy="37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3"/>
          <p:cNvSpPr txBox="1"/>
          <p:nvPr/>
        </p:nvSpPr>
        <p:spPr>
          <a:xfrm>
            <a:off x="1154112" y="4549775"/>
            <a:ext cx="10285412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480" name="Google Shape;480;p23"/>
          <p:cNvSpPr txBox="1"/>
          <p:nvPr/>
        </p:nvSpPr>
        <p:spPr>
          <a:xfrm>
            <a:off x="4243387" y="215900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481" name="Google Shape;481;p23"/>
          <p:cNvSpPr txBox="1"/>
          <p:nvPr/>
        </p:nvSpPr>
        <p:spPr>
          <a:xfrm>
            <a:off x="-409575" y="738187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5095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6、小腿、靠背电动缸不工作</a:t>
            </a:r>
            <a:endParaRPr/>
          </a:p>
        </p:txBody>
      </p:sp>
      <p:sp>
        <p:nvSpPr>
          <p:cNvPr id="482" name="Google Shape;482;p23"/>
          <p:cNvSpPr txBox="1"/>
          <p:nvPr/>
        </p:nvSpPr>
        <p:spPr>
          <a:xfrm>
            <a:off x="1112837" y="4716462"/>
            <a:ext cx="10509250" cy="1598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原因分析：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</a:t>
            </a: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排查方法：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1.电动缸坏                                                                1.靠背、小腿两电动缸插件及工作原理是一样，可以借用工作正常电 动缸对换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2.主板坏                                                                     接口 ，对换后还是不能工作 ，为电动缸坏。  </a:t>
            </a:r>
            <a:endParaRPr b="1" i="0" sz="1200" u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3.电动缸连接线断                                                      2.对换后能工作，问题在主板或连接主板的连接线，可用万用表判断。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</a:t>
            </a:r>
            <a:endParaRPr b="1" i="0" sz="1400" u="none">
              <a:solidFill>
                <a:srgbClr val="0C0C0C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SimHei"/>
              <a:buNone/>
            </a:pP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483" name="Google Shape;483;p23"/>
          <p:cNvSpPr/>
          <p:nvPr/>
        </p:nvSpPr>
        <p:spPr>
          <a:xfrm>
            <a:off x="4359275" y="3692525"/>
            <a:ext cx="1136650" cy="8286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solidFill>
            <a:schemeClr val="lt1"/>
          </a:soli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靠背电动缸插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4" name="Google Shape;484;p23"/>
          <p:cNvCxnSpPr/>
          <p:nvPr/>
        </p:nvCxnSpPr>
        <p:spPr>
          <a:xfrm flipH="1">
            <a:off x="5495962" y="1773237"/>
            <a:ext cx="833400" cy="665100"/>
          </a:xfrm>
          <a:prstGeom prst="bentConnector3">
            <a:avLst>
              <a:gd fmla="val 10792" name="adj1"/>
            </a:avLst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485" name="Google Shape;485;p23"/>
          <p:cNvSpPr/>
          <p:nvPr/>
        </p:nvSpPr>
        <p:spPr>
          <a:xfrm>
            <a:off x="11283950" y="3121025"/>
            <a:ext cx="1316037" cy="6159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小腿、靠背电动缸插件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6" name="Google Shape;486;p23"/>
          <p:cNvCxnSpPr/>
          <p:nvPr/>
        </p:nvCxnSpPr>
        <p:spPr>
          <a:xfrm flipH="1" rot="5400000">
            <a:off x="11149806" y="3294856"/>
            <a:ext cx="19050" cy="246062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87" name="Google Shape;487;p23"/>
          <p:cNvSpPr/>
          <p:nvPr/>
        </p:nvSpPr>
        <p:spPr>
          <a:xfrm>
            <a:off x="10598150" y="2909887"/>
            <a:ext cx="587375" cy="915987"/>
          </a:xfrm>
          <a:prstGeom prst="ellipse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5495925" y="1000125"/>
            <a:ext cx="1492250" cy="82708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solidFill>
            <a:schemeClr val="lt1"/>
          </a:soli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靠背电动缸插件白色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3987800" y="1000125"/>
            <a:ext cx="1508125" cy="82708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小腿电动缸插件红色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23"/>
          <p:cNvCxnSpPr/>
          <p:nvPr/>
        </p:nvCxnSpPr>
        <p:spPr>
          <a:xfrm flipH="1" rot="-5400000">
            <a:off x="4976812" y="2125662"/>
            <a:ext cx="612775" cy="9525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491" name="Google Shape;491;p23"/>
          <p:cNvSpPr/>
          <p:nvPr/>
        </p:nvSpPr>
        <p:spPr>
          <a:xfrm>
            <a:off x="5611812" y="3692525"/>
            <a:ext cx="1136650" cy="8286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小腿电动缸插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" name="Google Shape;492;p23"/>
          <p:cNvCxnSpPr/>
          <p:nvPr/>
        </p:nvCxnSpPr>
        <p:spPr>
          <a:xfrm flipH="1" rot="5400000">
            <a:off x="5556250" y="3225800"/>
            <a:ext cx="650875" cy="1905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93" name="Google Shape;493;p23"/>
          <p:cNvCxnSpPr/>
          <p:nvPr/>
        </p:nvCxnSpPr>
        <p:spPr>
          <a:xfrm rot="-5400000">
            <a:off x="4821237" y="3230562"/>
            <a:ext cx="650875" cy="3175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oval"/>
            <a:tailEnd len="med" w="med" type="triangle"/>
          </a:ln>
        </p:spPr>
      </p:cxnSp>
      <p:pic>
        <p:nvPicPr>
          <p:cNvPr descr="QQ截图20201105144229" id="494" name="Google Shape;49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475" y="1827212"/>
            <a:ext cx="29146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3"/>
          <p:cNvSpPr/>
          <p:nvPr/>
        </p:nvSpPr>
        <p:spPr>
          <a:xfrm>
            <a:off x="5024437" y="2112962"/>
            <a:ext cx="587375" cy="566737"/>
          </a:xfrm>
          <a:prstGeom prst="ellipse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p23"/>
          <p:cNvCxnSpPr/>
          <p:nvPr/>
        </p:nvCxnSpPr>
        <p:spPr>
          <a:xfrm flipH="1" rot="10800000">
            <a:off x="2335212" y="2330575"/>
            <a:ext cx="2663700" cy="720600"/>
          </a:xfrm>
          <a:prstGeom prst="bentConnector3">
            <a:avLst>
              <a:gd fmla="val 10806" name="adj1"/>
            </a:avLst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497" name="Google Shape;497;p23"/>
          <p:cNvSpPr/>
          <p:nvPr/>
        </p:nvSpPr>
        <p:spPr>
          <a:xfrm>
            <a:off x="1112837" y="2349500"/>
            <a:ext cx="1222375" cy="1763712"/>
          </a:xfrm>
          <a:prstGeom prst="ellipse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131138" id="502" name="Google Shape;5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2437" y="1393825"/>
            <a:ext cx="4087812" cy="2900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1155354" id="503" name="Google Shape;50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7" y="1325562"/>
            <a:ext cx="3414712" cy="29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4"/>
          <p:cNvSpPr txBox="1"/>
          <p:nvPr/>
        </p:nvSpPr>
        <p:spPr>
          <a:xfrm>
            <a:off x="1154112" y="4549775"/>
            <a:ext cx="10285412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506" name="Google Shape;506;p24"/>
          <p:cNvSpPr txBox="1"/>
          <p:nvPr/>
        </p:nvSpPr>
        <p:spPr>
          <a:xfrm>
            <a:off x="4243387" y="215900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507" name="Google Shape;507;p24"/>
          <p:cNvSpPr txBox="1"/>
          <p:nvPr/>
        </p:nvSpPr>
        <p:spPr>
          <a:xfrm>
            <a:off x="-409575" y="738187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5095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7、前滑电动缸不工作</a:t>
            </a:r>
            <a:endParaRPr/>
          </a:p>
        </p:txBody>
      </p:sp>
      <p:sp>
        <p:nvSpPr>
          <p:cNvPr id="508" name="Google Shape;508;p24"/>
          <p:cNvSpPr txBox="1"/>
          <p:nvPr/>
        </p:nvSpPr>
        <p:spPr>
          <a:xfrm>
            <a:off x="1112837" y="4716462"/>
            <a:ext cx="10509250" cy="1598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原因分析：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</a:t>
            </a: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排查方法：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1.电动缸坏                                                                1.前滑、小腿两电动缸插件及工作原理是一样，可以借用工作正常电 动缸对换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2.主板坏                                                                     接口 ，对换后还是不能工作 ，为电动缸坏。  </a:t>
            </a:r>
            <a:endParaRPr b="1" i="0" sz="1200" u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3.电动缸连接线断                                                      2.对换后能工作，问题在主板或连接主板的连接线，可用万用表判断。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</a:t>
            </a:r>
            <a:endParaRPr b="1" i="0" sz="1400" u="none">
              <a:solidFill>
                <a:srgbClr val="0C0C0C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SimHei"/>
              <a:buNone/>
            </a:pP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509" name="Google Shape;509;p24"/>
          <p:cNvSpPr/>
          <p:nvPr/>
        </p:nvSpPr>
        <p:spPr>
          <a:xfrm>
            <a:off x="1831975" y="3530600"/>
            <a:ext cx="1136650" cy="8286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solidFill>
            <a:schemeClr val="lt1"/>
          </a:soli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前滑电动缸插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4"/>
          <p:cNvSpPr/>
          <p:nvPr/>
        </p:nvSpPr>
        <p:spPr>
          <a:xfrm>
            <a:off x="8832850" y="523875"/>
            <a:ext cx="1492250" cy="8286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solidFill>
            <a:schemeClr val="lt1"/>
          </a:soli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前滑电动缸插件白色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24"/>
          <p:cNvCxnSpPr/>
          <p:nvPr/>
        </p:nvCxnSpPr>
        <p:spPr>
          <a:xfrm flipH="1" rot="-5400000">
            <a:off x="9240837" y="1652587"/>
            <a:ext cx="669925" cy="9525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512" name="Google Shape;512;p24"/>
          <p:cNvCxnSpPr/>
          <p:nvPr/>
        </p:nvCxnSpPr>
        <p:spPr>
          <a:xfrm rot="-5400000">
            <a:off x="2960687" y="3538537"/>
            <a:ext cx="161925" cy="14605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oval"/>
            <a:tailEnd len="med" w="med" type="triangle"/>
          </a:ln>
        </p:spPr>
      </p:cxn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083658" id="517" name="Google Shape;5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625" y="1352550"/>
            <a:ext cx="4414837" cy="31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5"/>
          <p:cNvSpPr txBox="1"/>
          <p:nvPr/>
        </p:nvSpPr>
        <p:spPr>
          <a:xfrm>
            <a:off x="1157287" y="4530725"/>
            <a:ext cx="10806112" cy="1720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图一                                                                          图二                                        </a:t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原因分析：                                     排查方法：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1.气管折住脱落                                1.检查不充气的部位的气管有没有折住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2.气阀坏                                           2.如果气管正常，那就要万用表通断档量气阀的好坏如图一以坐垫侧气囊气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3.主板坏                                           阀为例量黑色与红色，黑色与黄色数值在160-170说明气阀是好的就更换主板  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，反之数值不在160-170相差太大说明气阀坏、更换气阀即可 。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19" name="Google Shape;519;p25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520" name="Google Shape;520;p25"/>
          <p:cNvSpPr txBox="1"/>
          <p:nvPr/>
        </p:nvSpPr>
        <p:spPr>
          <a:xfrm>
            <a:off x="4243387" y="149225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521" name="Google Shape;521;p25"/>
          <p:cNvSpPr txBox="1"/>
          <p:nvPr/>
        </p:nvSpPr>
        <p:spPr>
          <a:xfrm>
            <a:off x="-173037" y="800100"/>
            <a:ext cx="457835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8.气囊局部或者某个部位不充气</a:t>
            </a:r>
            <a:endParaRPr/>
          </a:p>
        </p:txBody>
      </p:sp>
      <p:sp>
        <p:nvSpPr>
          <p:cNvPr id="522" name="Google Shape;522;p25"/>
          <p:cNvSpPr/>
          <p:nvPr/>
        </p:nvSpPr>
        <p:spPr>
          <a:xfrm>
            <a:off x="1057275" y="1501775"/>
            <a:ext cx="708025" cy="428625"/>
          </a:xfrm>
          <a:prstGeom prst="wedgeRoundRectCallout">
            <a:avLst>
              <a:gd fmla="val 18888" name="adj1"/>
              <a:gd fmla="val 44097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肩臂气阀插件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7539037" y="2425700"/>
            <a:ext cx="819150" cy="720725"/>
          </a:xfrm>
          <a:prstGeom prst="ellipse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QQ截图20201105150604" id="524" name="Google Shape;52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77350" y="1198562"/>
            <a:ext cx="2108200" cy="3208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5150537" id="525" name="Google Shape;52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1122362"/>
            <a:ext cx="2473325" cy="33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5"/>
          <p:cNvSpPr/>
          <p:nvPr/>
        </p:nvSpPr>
        <p:spPr>
          <a:xfrm>
            <a:off x="6365875" y="1301750"/>
            <a:ext cx="671512" cy="428625"/>
          </a:xfrm>
          <a:prstGeom prst="wedgeRoundRectCallout">
            <a:avLst>
              <a:gd fmla="val 30011" name="adj1"/>
              <a:gd fmla="val 65569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肩臂气阀组件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5"/>
          <p:cNvSpPr/>
          <p:nvPr/>
        </p:nvSpPr>
        <p:spPr>
          <a:xfrm>
            <a:off x="9596437" y="1420812"/>
            <a:ext cx="742950" cy="427037"/>
          </a:xfrm>
          <a:prstGeom prst="wedgeRoundRectCallout">
            <a:avLst>
              <a:gd fmla="val 1844" name="adj1"/>
              <a:gd fmla="val 70953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气阀位置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2145001" id="532" name="Google Shape;53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075" y="1308100"/>
            <a:ext cx="3841750" cy="30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6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534" name="Google Shape;534;p26"/>
          <p:cNvSpPr txBox="1"/>
          <p:nvPr/>
        </p:nvSpPr>
        <p:spPr>
          <a:xfrm>
            <a:off x="4243387" y="149225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535" name="Google Shape;535;p26"/>
          <p:cNvSpPr txBox="1"/>
          <p:nvPr/>
        </p:nvSpPr>
        <p:spPr>
          <a:xfrm>
            <a:off x="-173037" y="800100"/>
            <a:ext cx="457835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9、整机气囊不充气</a:t>
            </a:r>
            <a:endParaRPr/>
          </a:p>
        </p:txBody>
      </p:sp>
      <p:sp>
        <p:nvSpPr>
          <p:cNvPr id="536" name="Google Shape;536;p26"/>
          <p:cNvSpPr/>
          <p:nvPr/>
        </p:nvSpPr>
        <p:spPr>
          <a:xfrm>
            <a:off x="7753350" y="1308100"/>
            <a:ext cx="1262062" cy="427037"/>
          </a:xfrm>
          <a:prstGeom prst="wedgeRoundRectCallout">
            <a:avLst>
              <a:gd fmla="val -17566" name="adj1"/>
              <a:gd fmla="val 37079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气泵插件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6"/>
          <p:cNvSpPr txBox="1"/>
          <p:nvPr/>
        </p:nvSpPr>
        <p:spPr>
          <a:xfrm>
            <a:off x="576262" y="4781550"/>
            <a:ext cx="11976100" cy="1198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原因分析：</a:t>
            </a: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                            </a:t>
            </a: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排查方法：</a:t>
            </a:r>
            <a:endParaRPr/>
          </a:p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1.电源箱主板坏                                           1.手动打开全身气囊，看电控柜里面气泵是否工作，如果工作就万用表量如图</a:t>
            </a:r>
            <a:endParaRPr/>
          </a:p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2.气泵坏                                                      插件看是有AC24v输出 如果没有说明电源箱主板，更换电源箱主板。</a:t>
            </a:r>
            <a:endParaRPr/>
          </a:p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2.如果气泵不工作，就用万用表量主板气泵插件看有无AC24v输出没有主板坏更                                                     </a:t>
            </a:r>
            <a:endParaRPr/>
          </a:p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换主板，有的话说明气泵坏更换气泵</a:t>
            </a:r>
            <a:endParaRPr b="1" i="0" sz="1200" u="none">
              <a:solidFill>
                <a:srgbClr val="0C0C0C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SimHei"/>
              <a:buNone/>
            </a:pPr>
            <a:r>
              <a:rPr b="1" i="0" lang="en-US" sz="1200" u="none">
                <a:solidFill>
                  <a:srgbClr val="0C0C0C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 txBox="1"/>
          <p:nvPr/>
        </p:nvSpPr>
        <p:spPr>
          <a:xfrm>
            <a:off x="4313237" y="330200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543" name="Google Shape;543;p27"/>
          <p:cNvSpPr txBox="1"/>
          <p:nvPr/>
        </p:nvSpPr>
        <p:spPr>
          <a:xfrm>
            <a:off x="-173037" y="800100"/>
            <a:ext cx="457835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10、USB接口无法充电</a:t>
            </a:r>
            <a:endParaRPr/>
          </a:p>
        </p:txBody>
      </p:sp>
      <p:pic>
        <p:nvPicPr>
          <p:cNvPr descr="QQ截图20201105163711" id="544" name="Google Shape;5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825" y="1296987"/>
            <a:ext cx="3019425" cy="2297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083658" id="545" name="Google Shape;54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2925" y="1296987"/>
            <a:ext cx="3516312" cy="247491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7"/>
          <p:cNvSpPr txBox="1"/>
          <p:nvPr/>
        </p:nvSpPr>
        <p:spPr>
          <a:xfrm>
            <a:off x="146050" y="4103687"/>
            <a:ext cx="1180465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原因分析：                                                            排查方法：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1.USB接口板坏                                                          1、检查USB板ACC/GND触点有无DC5V电压，有电压检查接口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2.主板                                                                          是否不良或更换USB充电板。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3.连接线                                                                     2、无电压，检测主板插件有无DC5V电压，无为主板坏，更换主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机板。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3、主板有DC5V电压，用万用表检测主板到扶手充电板的连接线             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的通断，或者对插件是否接触不良。                   </a:t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7"/>
          <p:cNvSpPr/>
          <p:nvPr/>
        </p:nvSpPr>
        <p:spPr>
          <a:xfrm>
            <a:off x="7793037" y="2439987"/>
            <a:ext cx="1116012" cy="485775"/>
          </a:xfrm>
          <a:prstGeom prst="wedgeRoundRectCallout">
            <a:avLst>
              <a:gd fmla="val 14566" name="adj1"/>
              <a:gd fmla="val 38047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按钮件、USB充电插件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7"/>
          <p:cNvSpPr/>
          <p:nvPr/>
        </p:nvSpPr>
        <p:spPr>
          <a:xfrm>
            <a:off x="2519362" y="1425575"/>
            <a:ext cx="700087" cy="485775"/>
          </a:xfrm>
          <a:prstGeom prst="wedgeRoundRectCallout">
            <a:avLst>
              <a:gd fmla="val 58766" name="adj1"/>
              <a:gd fmla="val 43553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滚轮电机插件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4185519" id="553" name="Google Shape;5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300" y="1189037"/>
            <a:ext cx="382587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191231105148" id="554" name="Google Shape;55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1912" y="944562"/>
            <a:ext cx="4076700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8"/>
          <p:cNvSpPr txBox="1"/>
          <p:nvPr/>
        </p:nvSpPr>
        <p:spPr>
          <a:xfrm>
            <a:off x="466725" y="4441825"/>
            <a:ext cx="1180465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原因分析：                                                            排查方法：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1.主板坏                                                                     1、开启滚轮手法，万用表测量滚轮电机插件有无DC24V电压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2.滚轮电机坏                                                             ，无电压检查为主板坏，更换主板。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3.滚轮电机到主板线束断或者接触不良                      2、有电压，检测电机阻值，无穷大或无阻值为电机坏，更换电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机 。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3、电机阻值正常，万用表检测电机连接到主板的连接线的通断。                        </a:t>
            </a:r>
            <a:endParaRPr b="1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   </a:t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8"/>
          <p:cNvSpPr txBox="1"/>
          <p:nvPr/>
        </p:nvSpPr>
        <p:spPr>
          <a:xfrm flipH="1">
            <a:off x="4081462" y="215900"/>
            <a:ext cx="55149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mHei"/>
              <a:buNone/>
            </a:pPr>
            <a:r>
              <a:rPr b="1" i="0" lang="en-US" sz="32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/>
          </a:p>
        </p:txBody>
      </p:sp>
      <p:sp>
        <p:nvSpPr>
          <p:cNvPr id="557" name="Google Shape;557;p28"/>
          <p:cNvSpPr txBox="1"/>
          <p:nvPr/>
        </p:nvSpPr>
        <p:spPr>
          <a:xfrm>
            <a:off x="4243387" y="149225"/>
            <a:ext cx="4114800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三、产品故障排查及维修</a:t>
            </a:r>
            <a:r>
              <a:rPr b="1" i="0" lang="en-US" sz="2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/>
          </a:p>
        </p:txBody>
      </p:sp>
      <p:sp>
        <p:nvSpPr>
          <p:cNvPr id="558" name="Google Shape;558;p28"/>
          <p:cNvSpPr txBox="1"/>
          <p:nvPr/>
        </p:nvSpPr>
        <p:spPr>
          <a:xfrm>
            <a:off x="-444500" y="730250"/>
            <a:ext cx="5080000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7651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11、小腿滚轮不工作</a:t>
            </a:r>
            <a:endParaRPr/>
          </a:p>
        </p:txBody>
      </p:sp>
      <p:sp>
        <p:nvSpPr>
          <p:cNvPr id="559" name="Google Shape;559;p28"/>
          <p:cNvSpPr txBox="1"/>
          <p:nvPr/>
        </p:nvSpPr>
        <p:spPr>
          <a:xfrm>
            <a:off x="2132012" y="4021137"/>
            <a:ext cx="6397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图一</a:t>
            </a:r>
            <a:endParaRPr/>
          </a:p>
        </p:txBody>
      </p:sp>
      <p:sp>
        <p:nvSpPr>
          <p:cNvPr id="560" name="Google Shape;560;p28"/>
          <p:cNvSpPr txBox="1"/>
          <p:nvPr/>
        </p:nvSpPr>
        <p:spPr>
          <a:xfrm>
            <a:off x="6149975" y="4021137"/>
            <a:ext cx="22272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图二</a:t>
            </a:r>
            <a:endParaRPr/>
          </a:p>
        </p:txBody>
      </p:sp>
      <p:sp>
        <p:nvSpPr>
          <p:cNvPr id="561" name="Google Shape;561;p28"/>
          <p:cNvSpPr/>
          <p:nvPr/>
        </p:nvSpPr>
        <p:spPr>
          <a:xfrm>
            <a:off x="811212" y="2528887"/>
            <a:ext cx="700087" cy="485775"/>
          </a:xfrm>
          <a:prstGeom prst="wedgeRoundRectCallout">
            <a:avLst>
              <a:gd fmla="val 67534" name="adj1"/>
              <a:gd fmla="val 32089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滚轮电机插件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8"/>
          <p:cNvSpPr/>
          <p:nvPr/>
        </p:nvSpPr>
        <p:spPr>
          <a:xfrm>
            <a:off x="8902700" y="3014662"/>
            <a:ext cx="584200" cy="392112"/>
          </a:xfrm>
          <a:prstGeom prst="wedgeRoundRectCallout">
            <a:avLst>
              <a:gd fmla="val -24683" name="adj1"/>
              <a:gd fmla="val 16878" name="adj2"/>
              <a:gd fmla="val 14400" name="adj3"/>
            </a:avLst>
          </a:prstGeom>
          <a:solidFill>
            <a:srgbClr val="C00000"/>
          </a:solidFill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滚轮电机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"/>
          <p:cNvSpPr txBox="1"/>
          <p:nvPr>
            <p:ph idx="1" type="body"/>
          </p:nvPr>
        </p:nvSpPr>
        <p:spPr>
          <a:xfrm>
            <a:off x="4500562" y="3860800"/>
            <a:ext cx="3416300" cy="145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完毕</a:t>
            </a:r>
            <a:endParaRPr/>
          </a:p>
          <a:p>
            <a:pPr indent="0" lvl="0" marL="9525" marR="0" rtl="0" algn="l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谢谢大家！！！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5" y="1050925"/>
            <a:ext cx="3989387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type="title"/>
          </p:nvPr>
        </p:nvSpPr>
        <p:spPr>
          <a:xfrm>
            <a:off x="630237" y="273050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Massage chair parameters</a:t>
            </a:r>
            <a:endParaRPr/>
          </a:p>
        </p:txBody>
      </p:sp>
      <p:pic>
        <p:nvPicPr>
          <p:cNvPr descr="QQ截图20201030153827" id="101" name="Google Shape;10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5062" y="1417637"/>
            <a:ext cx="4335462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030153847" id="102" name="Google Shape;10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7925" y="1720850"/>
            <a:ext cx="5535612" cy="39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030161152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800" y="1338262"/>
            <a:ext cx="3133725" cy="4181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030161216" id="108" name="Google Shape;10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3600" y="1338262"/>
            <a:ext cx="2390775" cy="4124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4"/>
          <p:cNvCxnSpPr/>
          <p:nvPr/>
        </p:nvCxnSpPr>
        <p:spPr>
          <a:xfrm flipH="1" rot="10800000">
            <a:off x="1601787" y="2636837"/>
            <a:ext cx="2249487" cy="1838325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10" name="Google Shape;110;p4"/>
          <p:cNvCxnSpPr/>
          <p:nvPr/>
        </p:nvCxnSpPr>
        <p:spPr>
          <a:xfrm flipH="1" rot="10800000">
            <a:off x="1601787" y="4797425"/>
            <a:ext cx="2393950" cy="315912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11" name="Google Shape;111;p4"/>
          <p:cNvSpPr/>
          <p:nvPr/>
        </p:nvSpPr>
        <p:spPr>
          <a:xfrm>
            <a:off x="1527175" y="4410075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1527175" y="4921250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851275" y="4656137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3727450" y="2473325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181100" y="5662612"/>
            <a:ext cx="4529137" cy="11747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Remove the 2 outer cover screws on the side of the armrest and pull out the outer cover of the armrest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16" name="Google Shape;116;p4"/>
          <p:cNvSpPr txBox="1"/>
          <p:nvPr>
            <p:ph type="title"/>
          </p:nvPr>
        </p:nvSpPr>
        <p:spPr>
          <a:xfrm>
            <a:off x="630237" y="273050"/>
            <a:ext cx="113395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Armrest disassembly</a:t>
            </a:r>
            <a:endParaRPr/>
          </a:p>
        </p:txBody>
      </p:sp>
      <p:pic>
        <p:nvPicPr>
          <p:cNvPr descr="QQ截图20201030162532" id="117" name="Google Shape;11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050" y="1338262"/>
            <a:ext cx="56959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7180262" y="5662612"/>
            <a:ext cx="3956050" cy="6699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Cut out the decorative strip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19" name="Google Shape;119;p4"/>
          <p:cNvSpPr txBox="1"/>
          <p:nvPr/>
        </p:nvSpPr>
        <p:spPr>
          <a:xfrm>
            <a:off x="9156700" y="2636837"/>
            <a:ext cx="2239962" cy="1130300"/>
          </a:xfrm>
          <a:prstGeom prst="rect">
            <a:avLst/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9347200" y="2695575"/>
            <a:ext cx="687387" cy="430212"/>
          </a:xfrm>
          <a:prstGeom prst="flowChartMerge">
            <a:avLst/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1085142" id="125" name="Google Shape;1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450" y="1662112"/>
            <a:ext cx="4867275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>
            <p:ph type="title"/>
          </p:nvPr>
        </p:nvSpPr>
        <p:spPr>
          <a:xfrm>
            <a:off x="531812" y="611187"/>
            <a:ext cx="11339512" cy="7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Handrail disassembly step instruction diagram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1708150" y="3879850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1992312" y="3098800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4452937" y="2562225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973137" y="5338762"/>
            <a:ext cx="4700587" cy="779462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Remove the 3 fixing screws, unplug the plug-in unit and the trachea     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7218362" y="5472112"/>
            <a:ext cx="4459287" cy="4699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Pull out to remove the armrest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pic>
        <p:nvPicPr>
          <p:cNvPr descr="QQ截图20201101084722" id="132" name="Google Shape;1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1800" y="1662112"/>
            <a:ext cx="489585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2446337" y="3348037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2662237" y="397986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>
            <p:ph type="title"/>
          </p:nvPr>
        </p:nvSpPr>
        <p:spPr>
          <a:xfrm>
            <a:off x="749300" y="457200"/>
            <a:ext cx="113395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Instruction diagram of shoulder disassembly steps</a:t>
            </a:r>
            <a:endParaRPr/>
          </a:p>
        </p:txBody>
      </p:sp>
      <p:pic>
        <p:nvPicPr>
          <p:cNvPr descr="QQ截图20201030164249" id="140" name="Google Shape;1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7112" y="1430337"/>
            <a:ext cx="27336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030164318" id="141" name="Google Shape;14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3950" y="1458912"/>
            <a:ext cx="2419350" cy="40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4678362" y="2781300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QQ截图20201030165912" id="143" name="Google Shape;14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062" y="1219200"/>
            <a:ext cx="370522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4678362" y="4244975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4565650" y="3559175"/>
            <a:ext cx="346075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206625" y="2600325"/>
            <a:ext cx="485775" cy="485775"/>
          </a:xfrm>
          <a:prstGeom prst="chevron">
            <a:avLst>
              <a:gd fmla="val 10800" name="adj"/>
            </a:avLst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2819400" y="2686050"/>
            <a:ext cx="1858962" cy="24765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48" name="Google Shape;148;p6"/>
          <p:cNvCxnSpPr/>
          <p:nvPr/>
        </p:nvCxnSpPr>
        <p:spPr>
          <a:xfrm>
            <a:off x="2844800" y="2852737"/>
            <a:ext cx="1833562" cy="865187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49" name="Google Shape;149;p6"/>
          <p:cNvCxnSpPr/>
          <p:nvPr/>
        </p:nvCxnSpPr>
        <p:spPr>
          <a:xfrm>
            <a:off x="2844800" y="3068637"/>
            <a:ext cx="1912937" cy="1312862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0" name="Google Shape;150;p6"/>
          <p:cNvSpPr/>
          <p:nvPr/>
        </p:nvSpPr>
        <p:spPr>
          <a:xfrm>
            <a:off x="2692400" y="2292350"/>
            <a:ext cx="439737" cy="914400"/>
          </a:xfrm>
          <a:prstGeom prst="roundRect">
            <a:avLst>
              <a:gd fmla="val 3600" name="adj"/>
            </a:avLst>
          </a:prstGeom>
          <a:solidFill>
            <a:schemeClr val="accent1">
              <a:alpha val="0"/>
            </a:scheme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10650537" y="2381250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10650537" y="430371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1103312" y="5791200"/>
            <a:ext cx="4433887" cy="8477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1. Open the shoulder airbag holster and remove the 3 fixing screws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6581775" y="5715000"/>
            <a:ext cx="2874962" cy="72707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 Remove the 4 fixing screws of the rear cover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10013950" y="5638800"/>
            <a:ext cx="2419350" cy="68103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3. Remove the 3 fixing screws on the shoulder and take off the shoulder assembly.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10013950" y="1430337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QQ截图20201101085719" id="157" name="Google Shape;15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0187" y="1376362"/>
            <a:ext cx="2952750" cy="41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>
            <a:off x="8259762" y="475456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326312" y="475456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8543925" y="158591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7204075" y="1585912"/>
            <a:ext cx="344487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type="title"/>
          </p:nvPr>
        </p:nvSpPr>
        <p:spPr>
          <a:xfrm>
            <a:off x="630226" y="273050"/>
            <a:ext cx="11339524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55" strike="noStrike">
                <a:solidFill>
                  <a:srgbClr val="012D86"/>
                </a:solidFill>
              </a:rPr>
              <a:t>Steps for disassembly and </a:t>
            </a:r>
            <a:br>
              <a:rPr b="1" lang="en-US" sz="3255" strike="noStrike">
                <a:solidFill>
                  <a:srgbClr val="012D86"/>
                </a:solidFill>
              </a:rPr>
            </a:br>
            <a:r>
              <a:rPr b="1" lang="en-US" sz="3255" strike="noStrike">
                <a:solidFill>
                  <a:srgbClr val="012D86"/>
                </a:solidFill>
              </a:rPr>
              <a:t>assembly of the left armrest button switch</a:t>
            </a:r>
            <a:endParaRPr b="1" sz="3255" strike="noStrike">
              <a:solidFill>
                <a:srgbClr val="012D86"/>
              </a:solidFill>
            </a:endParaRPr>
          </a:p>
        </p:txBody>
      </p:sp>
      <p:pic>
        <p:nvPicPr>
          <p:cNvPr descr="QQ截图20201101094857"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347787"/>
            <a:ext cx="311467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1094505" id="168" name="Google Shape;1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8687" y="1417637"/>
            <a:ext cx="3133725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/>
          <p:nvPr/>
        </p:nvSpPr>
        <p:spPr>
          <a:xfrm>
            <a:off x="1524000" y="5651500"/>
            <a:ext cx="3729037" cy="10763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Pry open the USB charging cover and remove the 2 screws of the button cover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2489200" y="3890962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3171825" y="3890962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8410575" y="3241675"/>
            <a:ext cx="1474787" cy="13462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7545387" y="5589587"/>
            <a:ext cx="4257675" cy="7080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Remove the fixing screws to replace the button switch board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截图20201101155354" id="178" name="Google Shape;1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1787" y="1508125"/>
            <a:ext cx="5400675" cy="46942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>
            <p:ph type="title"/>
          </p:nvPr>
        </p:nvSpPr>
        <p:spPr>
          <a:xfrm>
            <a:off x="630227" y="273050"/>
            <a:ext cx="11339523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55" strike="noStrike">
                <a:solidFill>
                  <a:srgbClr val="012D86"/>
                </a:solidFill>
              </a:rPr>
              <a:t>Electric cylinder plug-in instruction diagram</a:t>
            </a:r>
            <a:endParaRPr b="1" sz="3255" strike="noStrike">
              <a:solidFill>
                <a:srgbClr val="012D86"/>
              </a:solidFill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9323387" y="5033962"/>
            <a:ext cx="2867025" cy="10795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 sliding electric cylinder plug-in</a:t>
            </a: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Yellow DC24V/76mm with Hall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133350" y="2468562"/>
            <a:ext cx="2265362" cy="14668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Backrest electric cylinder plug-in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white DC24V/76mm with Hall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9251950" y="2390775"/>
            <a:ext cx="2187575" cy="15430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Calf electric cylinder plug-in </a:t>
            </a: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DC24V/106mm with Hall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p8"/>
          <p:cNvCxnSpPr/>
          <p:nvPr/>
        </p:nvCxnSpPr>
        <p:spPr>
          <a:xfrm rot="10800000">
            <a:off x="5507087" y="4797500"/>
            <a:ext cx="3816300" cy="790500"/>
          </a:xfrm>
          <a:prstGeom prst="bentConnector3">
            <a:avLst>
              <a:gd fmla="val 1079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184" name="Google Shape;184;p8"/>
          <p:cNvCxnSpPr/>
          <p:nvPr/>
        </p:nvCxnSpPr>
        <p:spPr>
          <a:xfrm>
            <a:off x="2398712" y="3101975"/>
            <a:ext cx="2749500" cy="758700"/>
          </a:xfrm>
          <a:prstGeom prst="bentConnector3">
            <a:avLst>
              <a:gd fmla="val 1080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185" name="Google Shape;185;p8"/>
          <p:cNvCxnSpPr/>
          <p:nvPr/>
        </p:nvCxnSpPr>
        <p:spPr>
          <a:xfrm flipH="1">
            <a:off x="6803950" y="2995612"/>
            <a:ext cx="2448000" cy="649200"/>
          </a:xfrm>
          <a:prstGeom prst="bentConnector3">
            <a:avLst>
              <a:gd fmla="val 10794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186" name="Google Shape;186;p8"/>
          <p:cNvSpPr txBox="1"/>
          <p:nvPr/>
        </p:nvSpPr>
        <p:spPr>
          <a:xfrm>
            <a:off x="133350" y="4349750"/>
            <a:ext cx="2265362" cy="2306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the upper and lower baffles, and then remove the fixing screws at the front and rear of the electric cylinder and pull out the corresponding plug-in to remove it.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>
            <p:ph type="title"/>
          </p:nvPr>
        </p:nvSpPr>
        <p:spPr>
          <a:xfrm>
            <a:off x="630237" y="46037"/>
            <a:ext cx="11339512" cy="1144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U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box disassembly instruction</a:t>
            </a:r>
            <a:endParaRPr/>
          </a:p>
        </p:txBody>
      </p:sp>
      <p:pic>
        <p:nvPicPr>
          <p:cNvPr descr="QQ截图20201102144849"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762" y="1190625"/>
            <a:ext cx="3656012" cy="2868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144923" id="193" name="Google Shape;19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0762" y="3883025"/>
            <a:ext cx="3656012" cy="273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201102145001" id="194" name="Google Shape;19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3937" y="1790700"/>
            <a:ext cx="455295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/>
          <p:nvPr/>
        </p:nvSpPr>
        <p:spPr>
          <a:xfrm>
            <a:off x="1751012" y="32337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4073525" y="3233737"/>
            <a:ext cx="247650" cy="255587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2643187" y="5246687"/>
            <a:ext cx="354012" cy="39687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1998662" y="2627312"/>
            <a:ext cx="2322512" cy="492125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Remove the 2 screws of the power box</a:t>
            </a: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1606550" y="4554537"/>
            <a:ext cx="2468562" cy="6032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Unplug the anti-pinch switch plug</a:t>
            </a: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6297612" y="981075"/>
            <a:ext cx="2279650" cy="6159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box motherboard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6678612" y="5535612"/>
            <a:ext cx="1001712" cy="60325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board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9244012" y="1190625"/>
            <a:ext cx="1347787" cy="469900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air pump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cxnSp>
        <p:nvCxnSpPr>
          <p:cNvPr id="203" name="Google Shape;203;p9"/>
          <p:cNvCxnSpPr/>
          <p:nvPr/>
        </p:nvCxnSpPr>
        <p:spPr>
          <a:xfrm flipH="1" rot="-5400000">
            <a:off x="7402512" y="1938337"/>
            <a:ext cx="897000" cy="211200"/>
          </a:xfrm>
          <a:prstGeom prst="bentConnector3">
            <a:avLst>
              <a:gd fmla="val 1080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04" name="Google Shape;204;p9"/>
          <p:cNvCxnSpPr/>
          <p:nvPr/>
        </p:nvCxnSpPr>
        <p:spPr>
          <a:xfrm flipH="1" rot="-5400000">
            <a:off x="8834450" y="2433625"/>
            <a:ext cx="1768500" cy="222300"/>
          </a:xfrm>
          <a:prstGeom prst="bentConnector3">
            <a:avLst>
              <a:gd fmla="val 1080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05" name="Google Shape;205;p9"/>
          <p:cNvCxnSpPr/>
          <p:nvPr/>
        </p:nvCxnSpPr>
        <p:spPr>
          <a:xfrm rot="-5400000">
            <a:off x="6856412" y="4938587"/>
            <a:ext cx="879600" cy="308100"/>
          </a:xfrm>
          <a:prstGeom prst="bentConnector3">
            <a:avLst>
              <a:gd fmla="val 10782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06" name="Google Shape;206;p9"/>
          <p:cNvCxnSpPr/>
          <p:nvPr/>
        </p:nvCxnSpPr>
        <p:spPr>
          <a:xfrm flipH="1" rot="5400000">
            <a:off x="7876400" y="5160187"/>
            <a:ext cx="576300" cy="142800"/>
          </a:xfrm>
          <a:prstGeom prst="bentConnector3">
            <a:avLst>
              <a:gd fmla="val 10787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07" name="Google Shape;207;p9"/>
          <p:cNvSpPr/>
          <p:nvPr/>
        </p:nvSpPr>
        <p:spPr>
          <a:xfrm>
            <a:off x="7680325" y="5534025"/>
            <a:ext cx="1001712" cy="60483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Filter board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8682037" y="5534025"/>
            <a:ext cx="1911350" cy="604837"/>
          </a:xfrm>
          <a:prstGeom prst="wedgeRoundRectCallout">
            <a:avLst>
              <a:gd fmla="val 4716" name="adj1"/>
              <a:gd fmla="val 21600" name="adj2"/>
              <a:gd fmla="val 14400" name="adj3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Power switch assembly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cxnSp>
        <p:nvCxnSpPr>
          <p:cNvPr id="209" name="Google Shape;209;p9"/>
          <p:cNvCxnSpPr/>
          <p:nvPr/>
        </p:nvCxnSpPr>
        <p:spPr>
          <a:xfrm flipH="1" rot="5400000">
            <a:off x="8728100" y="5170512"/>
            <a:ext cx="377700" cy="352500"/>
          </a:xfrm>
          <a:prstGeom prst="bentConnector3">
            <a:avLst>
              <a:gd fmla="val 1076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品质周会格式Q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2016-04-10T01:12:09Z</dcterms:created>
  <dc:creator>shangkun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