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70">
          <p15:clr>
            <a:srgbClr val="A4A3A4"/>
          </p15:clr>
        </p15:guide>
        <p15:guide id="2" pos="3957">
          <p15:clr>
            <a:srgbClr val="A4A3A4"/>
          </p15:clr>
        </p15:guide>
      </p15:sldGuideLst>
    </p:ext>
    <p:ext uri="GoogleSlidesCustomDataVersion2">
      <go:slidesCustomData xmlns:go="http://customooxmlschemas.google.com/" r:id="rId54" roundtripDataSignature="AMtx7mgX9JuNvUNGMzcxYAFs2TLjNqmn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531FD8-E674-42CD-A33E-9D6A5871046C}">
  <a:tblStyle styleId="{DA531FD8-E674-42CD-A33E-9D6A5871046C}"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C018CD5-FD57-43AE-AD9D-1AC8C84685C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70" orient="horz"/>
        <p:guide pos="395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2pPr>
            <a:lvl3pPr indent="-228600" lvl="2" marL="13716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4pPr>
            <a:lvl5pPr indent="-228600" lvl="4" marL="22860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Microsoft Yahei"/>
                <a:ea typeface="Microsoft Yahei"/>
                <a:cs typeface="Microsoft Yahei"/>
                <a:sym typeface="Microsoft Yahei"/>
              </a:rPr>
              <a:t>‹#›</a:t>
            </a:fld>
            <a:endParaRPr b="0" i="0" sz="1200" u="none" cap="none" strike="noStrike">
              <a:solidFill>
                <a:schemeClr val="dk1"/>
              </a:solidFill>
              <a:latin typeface="Microsoft Yahei"/>
              <a:ea typeface="Microsoft Yahei"/>
              <a:cs typeface="Microsoft Yahei"/>
              <a:sym typeface="Microsoft Yahe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95" name="Google Shape;29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10" name="Google Shape;31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26" name="Google Shape;3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46" name="Google Shape;3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56" name="Google Shape;3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1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75" name="Google Shape;3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97" name="Google Shape;39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15" name="Google Shape;41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37" name="Google Shape;43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59" name="Google Shape;45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74" name="Google Shape;47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94" name="Google Shape;49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14" name="Google Shape;5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34" name="Google Shape;53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53" name="Google Shape;5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72" name="Google Shape;57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91" name="Google Shape;5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2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11" name="Google Shape;61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31" name="Google Shape;63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44" name="Google Shape;64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25" name="Google Shape;12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61" name="Google Shape;66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76" name="Google Shape;67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87" name="Google Shape;68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06" name="Google Shape;70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17" name="Google Shape;71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28" name="Google Shape;72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43" name="Google Shape;74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61" name="Google Shape;76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76" name="Google Shape;77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3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94" name="Google Shape;79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51" name="Google Shape;15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4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13" name="Google Shape;81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4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21" name="Google Shape;82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4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29" name="Google Shape;82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4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37" name="Google Shape;83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4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45" name="Google Shape;84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4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53" name="Google Shape;85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4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61" name="Google Shape;86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4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69" name="Google Shape;869;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80" name="Google Shape;18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88" name="Google Shape;1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05" name="Google Shape;20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24" name="Google Shape;2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44" name="Google Shape;24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algn="ctr">
              <a:lnSpc>
                <a:spcPct val="100000"/>
              </a:lnSpc>
              <a:spcBef>
                <a:spcPts val="0"/>
              </a:spcBef>
              <a:spcAft>
                <a:spcPts val="0"/>
              </a:spcAft>
              <a:buClr>
                <a:schemeClr val="dk1"/>
              </a:buClr>
              <a:buSzPts val="5400"/>
              <a:buFont typeface="Arial"/>
              <a:buNone/>
              <a:defRPr b="0"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subTitle"/>
          </p:nvPr>
        </p:nvSpPr>
        <p:spPr>
          <a:xfrm>
            <a:off x="669882" y="3566160"/>
            <a:ext cx="10852237" cy="950984"/>
          </a:xfrm>
          <a:prstGeom prst="rect">
            <a:avLst/>
          </a:prstGeom>
          <a:noFill/>
          <a:ln>
            <a:noFill/>
          </a:ln>
        </p:spPr>
        <p:txBody>
          <a:bodyPr anchorCtr="0" anchor="t" bIns="38100" lIns="101600" spcFirstLastPara="1" rIns="76200" wrap="square" tIns="38100">
            <a:noAutofit/>
          </a:bodyPr>
          <a:lstStyle>
            <a:lvl1pPr lvl="0" algn="ctr">
              <a:lnSpc>
                <a:spcPct val="100000"/>
              </a:lnSpc>
              <a:spcBef>
                <a:spcPts val="0"/>
              </a:spcBef>
              <a:spcAft>
                <a:spcPts val="0"/>
              </a:spcAft>
              <a:buClr>
                <a:schemeClr val="dk1"/>
              </a:buClr>
              <a:buSzPts val="2400"/>
              <a:buNone/>
              <a:defRPr sz="2400" u="none" cap="none" strike="noStrike">
                <a:solidFill>
                  <a:schemeClr val="dk1"/>
                </a:solidFill>
              </a:defRPr>
            </a:lvl1pPr>
            <a:lvl2pPr lvl="1" algn="ctr">
              <a:lnSpc>
                <a:spcPct val="130000"/>
              </a:lnSpc>
              <a:spcBef>
                <a:spcPts val="1000"/>
              </a:spcBef>
              <a:spcAft>
                <a:spcPts val="0"/>
              </a:spcAft>
              <a:buClr>
                <a:schemeClr val="dk1"/>
              </a:buClr>
              <a:buSzPts val="2000"/>
              <a:buNone/>
              <a:defRPr sz="2000"/>
            </a:lvl2pPr>
            <a:lvl3pPr lvl="2" algn="ctr">
              <a:lnSpc>
                <a:spcPct val="130000"/>
              </a:lnSpc>
              <a:spcBef>
                <a:spcPts val="1000"/>
              </a:spcBef>
              <a:spcAft>
                <a:spcPts val="0"/>
              </a:spcAft>
              <a:buClr>
                <a:schemeClr val="dk1"/>
              </a:buClr>
              <a:buSzPts val="1800"/>
              <a:buNone/>
              <a:defRPr sz="1800"/>
            </a:lvl3pPr>
            <a:lvl4pPr lvl="3" algn="ctr">
              <a:lnSpc>
                <a:spcPct val="130000"/>
              </a:lnSpc>
              <a:spcBef>
                <a:spcPts val="1000"/>
              </a:spcBef>
              <a:spcAft>
                <a:spcPts val="0"/>
              </a:spcAft>
              <a:buClr>
                <a:schemeClr val="dk1"/>
              </a:buClr>
              <a:buSzPts val="1600"/>
              <a:buNone/>
              <a:defRPr sz="1600"/>
            </a:lvl4pPr>
            <a:lvl5pPr lvl="4" algn="ctr">
              <a:lnSpc>
                <a:spcPct val="13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9"/>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spTree>
      <p:nvGrpSpPr>
        <p:cNvPr id="71" name="Shape 71"/>
        <p:cNvGrpSpPr/>
        <p:nvPr/>
      </p:nvGrpSpPr>
      <p:grpSpPr>
        <a:xfrm>
          <a:off x="0" y="0"/>
          <a:ext cx="0" cy="0"/>
          <a:chOff x="0" y="0"/>
          <a:chExt cx="0" cy="0"/>
        </a:xfrm>
      </p:grpSpPr>
      <p:sp>
        <p:nvSpPr>
          <p:cNvPr id="72" name="Google Shape;72;p58"/>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8"/>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8"/>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58"/>
          <p:cNvSpPr txBox="1"/>
          <p:nvPr>
            <p:ph idx="1" type="body"/>
          </p:nvPr>
        </p:nvSpPr>
        <p:spPr>
          <a:xfrm>
            <a:off x="669930" y="952508"/>
            <a:ext cx="10852237" cy="5040000"/>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末尾幻灯片">
  <p:cSld name="末尾幻灯片">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59"/>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9"/>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9"/>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59"/>
          <p:cNvSpPr txBox="1"/>
          <p:nvPr>
            <p:ph type="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marR="0" algn="ctr">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50"/>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body"/>
          </p:nvPr>
        </p:nvSpPr>
        <p:spPr>
          <a:xfrm>
            <a:off x="669882" y="1296000"/>
            <a:ext cx="10852237" cy="5041355"/>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51"/>
          <p:cNvSpPr txBox="1"/>
          <p:nvPr>
            <p:ph type="title"/>
          </p:nvPr>
        </p:nvSpPr>
        <p:spPr>
          <a:xfrm>
            <a:off x="669930" y="3808730"/>
            <a:ext cx="10852237" cy="624845"/>
          </a:xfrm>
          <a:prstGeom prst="rect">
            <a:avLst/>
          </a:prstGeom>
          <a:noFill/>
          <a:ln>
            <a:noFill/>
          </a:ln>
        </p:spPr>
        <p:txBody>
          <a:bodyPr anchorCtr="0" anchor="t" bIns="38100" lIns="101600" spcFirstLastPara="1" rIns="63500" wrap="square" tIns="38100">
            <a:noAutofit/>
          </a:bodyPr>
          <a:lstStyle>
            <a:lvl1pPr lvl="0" algn="l">
              <a:lnSpc>
                <a:spcPct val="100000"/>
              </a:lnSpc>
              <a:spcBef>
                <a:spcPts val="0"/>
              </a:spcBef>
              <a:spcAft>
                <a:spcPts val="0"/>
              </a:spcAft>
              <a:buClr>
                <a:schemeClr val="dk1"/>
              </a:buClr>
              <a:buSzPts val="3600"/>
              <a:buFont typeface="Arial"/>
              <a:buNone/>
              <a:defRPr b="0" sz="3600" u="none" cap="none" strike="noStrik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1"/>
          <p:cNvSpPr txBox="1"/>
          <p:nvPr>
            <p:ph idx="1" type="body"/>
          </p:nvPr>
        </p:nvSpPr>
        <p:spPr>
          <a:xfrm>
            <a:off x="669925" y="4511675"/>
            <a:ext cx="10852237" cy="1077985"/>
          </a:xfrm>
          <a:prstGeom prst="rect">
            <a:avLst/>
          </a:prstGeom>
          <a:noFill/>
          <a:ln>
            <a:noFill/>
          </a:ln>
        </p:spPr>
        <p:txBody>
          <a:bodyPr anchorCtr="0" anchor="t" bIns="38100" lIns="101600" spcFirstLastPara="1" rIns="76200" wrap="square" tIns="38100">
            <a:noAutofit/>
          </a:bodyPr>
          <a:lstStyle>
            <a:lvl1pPr indent="-228600" lvl="0" marL="457200" algn="l">
              <a:lnSpc>
                <a:spcPct val="130000"/>
              </a:lnSpc>
              <a:spcBef>
                <a:spcPts val="0"/>
              </a:spcBef>
              <a:spcAft>
                <a:spcPts val="0"/>
              </a:spcAft>
              <a:buClr>
                <a:schemeClr val="dk1"/>
              </a:buClr>
              <a:buSzPts val="1600"/>
              <a:buNone/>
              <a:defRPr b="0" i="0" sz="1600" u="none" cap="none" strike="noStrike">
                <a:solidFill>
                  <a:schemeClr val="dk1"/>
                </a:solidFill>
                <a:latin typeface="Arial"/>
                <a:ea typeface="Arial"/>
                <a:cs typeface="Arial"/>
                <a:sym typeface="Arial"/>
              </a:defRPr>
            </a:lvl1pPr>
            <a:lvl2pPr indent="-228600" lvl="1" marL="914400" algn="l">
              <a:lnSpc>
                <a:spcPct val="130000"/>
              </a:lnSpc>
              <a:spcBef>
                <a:spcPts val="1000"/>
              </a:spcBef>
              <a:spcAft>
                <a:spcPts val="0"/>
              </a:spcAft>
              <a:buClr>
                <a:srgbClr val="888888"/>
              </a:buClr>
              <a:buSzPts val="2000"/>
              <a:buNone/>
              <a:defRPr sz="2000">
                <a:solidFill>
                  <a:srgbClr val="888888"/>
                </a:solidFill>
              </a:defRPr>
            </a:lvl2pPr>
            <a:lvl3pPr indent="-228600" lvl="2" marL="1371600" algn="l">
              <a:lnSpc>
                <a:spcPct val="130000"/>
              </a:lnSpc>
              <a:spcBef>
                <a:spcPts val="1000"/>
              </a:spcBef>
              <a:spcAft>
                <a:spcPts val="0"/>
              </a:spcAft>
              <a:buClr>
                <a:srgbClr val="888888"/>
              </a:buClr>
              <a:buSzPts val="1800"/>
              <a:buNone/>
              <a:defRPr sz="1800">
                <a:solidFill>
                  <a:srgbClr val="888888"/>
                </a:solidFill>
              </a:defRPr>
            </a:lvl3pPr>
            <a:lvl4pPr indent="-228600" lvl="3" marL="1828800" algn="l">
              <a:lnSpc>
                <a:spcPct val="130000"/>
              </a:lnSpc>
              <a:spcBef>
                <a:spcPts val="1000"/>
              </a:spcBef>
              <a:spcAft>
                <a:spcPts val="0"/>
              </a:spcAft>
              <a:buClr>
                <a:srgbClr val="888888"/>
              </a:buClr>
              <a:buSzPts val="1600"/>
              <a:buNone/>
              <a:defRPr sz="1600">
                <a:solidFill>
                  <a:srgbClr val="888888"/>
                </a:solidFill>
              </a:defRPr>
            </a:lvl4pPr>
            <a:lvl5pPr indent="-228600" lvl="4" marL="2286000" algn="l">
              <a:lnSpc>
                <a:spcPct val="130000"/>
              </a:lnSpc>
              <a:spcBef>
                <a:spcPts val="1000"/>
              </a:spcBef>
              <a:spcAft>
                <a:spcPts val="0"/>
              </a:spcAft>
              <a:buClr>
                <a:srgbClr val="888888"/>
              </a:buClr>
              <a:buSzPts val="1600"/>
              <a:buNone/>
              <a:defRPr sz="1600">
                <a:solidFill>
                  <a:srgbClr val="888888"/>
                </a:solidFill>
              </a:defRPr>
            </a:lvl5pPr>
            <a:lvl6pPr indent="-228600" lvl="5" marL="2743200" algn="l">
              <a:lnSpc>
                <a:spcPct val="90000"/>
              </a:lnSpc>
              <a:spcBef>
                <a:spcPts val="10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1"/>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1"/>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1"/>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 name="Shape 33"/>
        <p:cNvGrpSpPr/>
        <p:nvPr/>
      </p:nvGrpSpPr>
      <p:grpSpPr>
        <a:xfrm>
          <a:off x="0" y="0"/>
          <a:ext cx="0" cy="0"/>
          <a:chOff x="0" y="0"/>
          <a:chExt cx="0" cy="0"/>
        </a:xfrm>
      </p:grpSpPr>
      <p:sp>
        <p:nvSpPr>
          <p:cNvPr id="34" name="Google Shape;34;p52"/>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2"/>
          <p:cNvSpPr txBox="1"/>
          <p:nvPr>
            <p:ph idx="1" type="body"/>
          </p:nvPr>
        </p:nvSpPr>
        <p:spPr>
          <a:xfrm>
            <a:off x="669930" y="1296000"/>
            <a:ext cx="5283242" cy="5040000"/>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2"/>
          <p:cNvSpPr txBox="1"/>
          <p:nvPr>
            <p:ph idx="2" type="body"/>
          </p:nvPr>
        </p:nvSpPr>
        <p:spPr>
          <a:xfrm>
            <a:off x="6238877" y="1296000"/>
            <a:ext cx="5283242" cy="5040000"/>
          </a:xfrm>
          <a:prstGeom prst="rect">
            <a:avLst/>
          </a:prstGeom>
          <a:noFill/>
          <a:ln>
            <a:noFill/>
          </a:ln>
        </p:spPr>
        <p:txBody>
          <a:bodyPr anchorCtr="0" anchor="t" bIns="0" lIns="101600" spcFirstLastPara="1" rIns="82550" wrap="square" tIns="0">
            <a:noAutofit/>
          </a:bodyPr>
          <a:lstStyle>
            <a:lvl1pPr indent="-330200" lvl="0" marL="457200" algn="l">
              <a:lnSpc>
                <a:spcPct val="130000"/>
              </a:lnSpc>
              <a:spcBef>
                <a:spcPts val="0"/>
              </a:spcBef>
              <a:spcAft>
                <a:spcPts val="0"/>
              </a:spcAft>
              <a:buClr>
                <a:srgbClr val="3F3F3F"/>
              </a:buClr>
              <a:buSzPts val="1600"/>
              <a:buChar char="•"/>
              <a:defRPr sz="1600">
                <a:solidFill>
                  <a:srgbClr val="3F3F3F"/>
                </a:solidFill>
              </a:defRPr>
            </a:lvl1pPr>
            <a:lvl2pPr indent="-330200" lvl="1" marL="914400" algn="l">
              <a:lnSpc>
                <a:spcPct val="130000"/>
              </a:lnSpc>
              <a:spcBef>
                <a:spcPts val="1000"/>
              </a:spcBef>
              <a:spcAft>
                <a:spcPts val="0"/>
              </a:spcAft>
              <a:buClr>
                <a:srgbClr val="3F3F3F"/>
              </a:buClr>
              <a:buSzPts val="1600"/>
              <a:buChar char="•"/>
              <a:defRPr sz="1600">
                <a:solidFill>
                  <a:srgbClr val="3F3F3F"/>
                </a:solidFill>
              </a:defRPr>
            </a:lvl2pPr>
            <a:lvl3pPr indent="-330200" lvl="2" marL="1371600" algn="l">
              <a:lnSpc>
                <a:spcPct val="130000"/>
              </a:lnSpc>
              <a:spcBef>
                <a:spcPts val="1000"/>
              </a:spcBef>
              <a:spcAft>
                <a:spcPts val="0"/>
              </a:spcAft>
              <a:buClr>
                <a:srgbClr val="3F3F3F"/>
              </a:buClr>
              <a:buSzPts val="1600"/>
              <a:buChar char="•"/>
              <a:defRPr sz="1600">
                <a:solidFill>
                  <a:srgbClr val="3F3F3F"/>
                </a:solidFill>
              </a:defRPr>
            </a:lvl3pPr>
            <a:lvl4pPr indent="-330200" lvl="3" marL="1828800" algn="l">
              <a:lnSpc>
                <a:spcPct val="130000"/>
              </a:lnSpc>
              <a:spcBef>
                <a:spcPts val="1000"/>
              </a:spcBef>
              <a:spcAft>
                <a:spcPts val="0"/>
              </a:spcAft>
              <a:buClr>
                <a:srgbClr val="3F3F3F"/>
              </a:buClr>
              <a:buSzPts val="1600"/>
              <a:buChar char="•"/>
              <a:defRPr sz="1600">
                <a:solidFill>
                  <a:srgbClr val="3F3F3F"/>
                </a:solidFill>
              </a:defRPr>
            </a:lvl4pPr>
            <a:lvl5pPr indent="-330200" lvl="4" marL="2286000" algn="l">
              <a:lnSpc>
                <a:spcPct val="130000"/>
              </a:lnSpc>
              <a:spcBef>
                <a:spcPts val="1000"/>
              </a:spcBef>
              <a:spcAft>
                <a:spcPts val="0"/>
              </a:spcAft>
              <a:buClr>
                <a:srgbClr val="3F3F3F"/>
              </a:buClr>
              <a:buSzPts val="1600"/>
              <a:buChar char="•"/>
              <a:defRPr sz="1600">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2"/>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2"/>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2"/>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53"/>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3"/>
          <p:cNvSpPr txBox="1"/>
          <p:nvPr>
            <p:ph idx="1" type="body"/>
          </p:nvPr>
        </p:nvSpPr>
        <p:spPr>
          <a:xfrm>
            <a:off x="669930" y="1296000"/>
            <a:ext cx="5283242" cy="381003"/>
          </a:xfrm>
          <a:prstGeom prst="rect">
            <a:avLst/>
          </a:prstGeom>
          <a:noFill/>
          <a:ln>
            <a:noFill/>
          </a:ln>
        </p:spPr>
        <p:txBody>
          <a:bodyPr anchorCtr="0" anchor="t" bIns="38100" lIns="101600" spcFirstLastPara="1" rIns="76200" wrap="square" tIns="38100">
            <a:noAutofit/>
          </a:bodyPr>
          <a:lstStyle>
            <a:lvl1pPr indent="-228600" lvl="0" marL="457200" algn="l">
              <a:lnSpc>
                <a:spcPct val="100000"/>
              </a:lnSpc>
              <a:spcBef>
                <a:spcPts val="0"/>
              </a:spcBef>
              <a:spcAft>
                <a:spcPts val="0"/>
              </a:spcAft>
              <a:buClr>
                <a:schemeClr val="dk1"/>
              </a:buClr>
              <a:buSzPts val="2000"/>
              <a:buNone/>
              <a:defRPr b="1" sz="2000" u="none" cap="none" strike="noStrike">
                <a:solidFill>
                  <a:schemeClr val="dk1"/>
                </a:solidFil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3"/>
          <p:cNvSpPr txBox="1"/>
          <p:nvPr>
            <p:ph idx="2" type="body"/>
          </p:nvPr>
        </p:nvSpPr>
        <p:spPr>
          <a:xfrm>
            <a:off x="669925" y="1789043"/>
            <a:ext cx="5283200"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3"/>
          <p:cNvSpPr txBox="1"/>
          <p:nvPr>
            <p:ph idx="3" type="body"/>
          </p:nvPr>
        </p:nvSpPr>
        <p:spPr>
          <a:xfrm>
            <a:off x="6235750" y="1296000"/>
            <a:ext cx="5283242" cy="381003"/>
          </a:xfrm>
          <a:prstGeom prst="rect">
            <a:avLst/>
          </a:prstGeom>
          <a:noFill/>
          <a:ln>
            <a:noFill/>
          </a:ln>
        </p:spPr>
        <p:txBody>
          <a:bodyPr anchorCtr="0" anchor="t" bIns="38100" lIns="101600" spcFirstLastPara="1" rIns="76200" wrap="square" tIns="38100">
            <a:noAutofit/>
          </a:bodyPr>
          <a:lstStyle>
            <a:lvl1pPr indent="-228600" lvl="0" marL="457200" marR="0" algn="l">
              <a:lnSpc>
                <a:spcPct val="100000"/>
              </a:lnSpc>
              <a:spcBef>
                <a:spcPts val="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53"/>
          <p:cNvSpPr txBox="1"/>
          <p:nvPr>
            <p:ph idx="4" type="body"/>
          </p:nvPr>
        </p:nvSpPr>
        <p:spPr>
          <a:xfrm>
            <a:off x="6235750" y="1789043"/>
            <a:ext cx="5283242"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3"/>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3"/>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3"/>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54"/>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4"/>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4"/>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4"/>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55"/>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5"/>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58" name="Shape 58"/>
        <p:cNvGrpSpPr/>
        <p:nvPr/>
      </p:nvGrpSpPr>
      <p:grpSpPr>
        <a:xfrm>
          <a:off x="0" y="0"/>
          <a:ext cx="0" cy="0"/>
          <a:chOff x="0" y="0"/>
          <a:chExt cx="0" cy="0"/>
        </a:xfrm>
      </p:grpSpPr>
      <p:sp>
        <p:nvSpPr>
          <p:cNvPr id="59" name="Google Shape;59;p56"/>
          <p:cNvSpPr/>
          <p:nvPr>
            <p:ph idx="2" type="pic"/>
          </p:nvPr>
        </p:nvSpPr>
        <p:spPr>
          <a:xfrm>
            <a:off x="669930" y="1296000"/>
            <a:ext cx="5283242" cy="5040000"/>
          </a:xfrm>
          <a:prstGeom prst="rect">
            <a:avLst/>
          </a:prstGeom>
          <a:noFill/>
          <a:ln>
            <a:noFill/>
          </a:ln>
        </p:spPr>
      </p:sp>
      <p:sp>
        <p:nvSpPr>
          <p:cNvPr id="60" name="Google Shape;60;p56"/>
          <p:cNvSpPr txBox="1"/>
          <p:nvPr>
            <p:ph idx="1" type="body"/>
          </p:nvPr>
        </p:nvSpPr>
        <p:spPr>
          <a:xfrm>
            <a:off x="6238925" y="1296000"/>
            <a:ext cx="5283242" cy="5040000"/>
          </a:xfrm>
          <a:prstGeom prst="rect">
            <a:avLst/>
          </a:prstGeom>
          <a:noFill/>
          <a:ln>
            <a:noFill/>
          </a:ln>
        </p:spPr>
        <p:txBody>
          <a:bodyPr anchorCtr="0" anchor="t" bIns="0" lIns="101600" spcFirstLastPara="1" rIns="82550" wrap="square" tIns="0">
            <a:norm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42900" lvl="1" marL="914400" algn="l">
              <a:lnSpc>
                <a:spcPct val="130000"/>
              </a:lnSpc>
              <a:spcBef>
                <a:spcPts val="1000"/>
              </a:spcBef>
              <a:spcAft>
                <a:spcPts val="0"/>
              </a:spcAft>
              <a:buClr>
                <a:schemeClr val="dk1"/>
              </a:buClr>
              <a:buSzPts val="1800"/>
              <a:buChar char="•"/>
              <a:defRPr/>
            </a:lvl2pPr>
            <a:lvl3pPr indent="-342900" lvl="2" marL="1371600" algn="l">
              <a:lnSpc>
                <a:spcPct val="130000"/>
              </a:lnSpc>
              <a:spcBef>
                <a:spcPts val="1000"/>
              </a:spcBef>
              <a:spcAft>
                <a:spcPts val="0"/>
              </a:spcAft>
              <a:buClr>
                <a:schemeClr val="dk1"/>
              </a:buClr>
              <a:buSzPts val="1800"/>
              <a:buChar char="•"/>
              <a:defRPr/>
            </a:lvl3pPr>
            <a:lvl4pPr indent="-342900" lvl="3" marL="1828800" algn="l">
              <a:lnSpc>
                <a:spcPct val="130000"/>
              </a:lnSpc>
              <a:spcBef>
                <a:spcPts val="1000"/>
              </a:spcBef>
              <a:spcAft>
                <a:spcPts val="0"/>
              </a:spcAft>
              <a:buClr>
                <a:schemeClr val="dk1"/>
              </a:buClr>
              <a:buSzPts val="1800"/>
              <a:buChar char="•"/>
              <a:defRPr/>
            </a:lvl4pPr>
            <a:lvl5pPr indent="-342900" lvl="4" marL="2286000" algn="l">
              <a:lnSpc>
                <a:spcPct val="13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6"/>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6"/>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6"/>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56"/>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65" name="Shape 65"/>
        <p:cNvGrpSpPr/>
        <p:nvPr/>
      </p:nvGrpSpPr>
      <p:grpSpPr>
        <a:xfrm>
          <a:off x="0" y="0"/>
          <a:ext cx="0" cy="0"/>
          <a:chOff x="0" y="0"/>
          <a:chExt cx="0" cy="0"/>
        </a:xfrm>
      </p:grpSpPr>
      <p:sp>
        <p:nvSpPr>
          <p:cNvPr id="66" name="Google Shape;66;p57"/>
          <p:cNvSpPr txBox="1"/>
          <p:nvPr>
            <p:ph type="title"/>
          </p:nvPr>
        </p:nvSpPr>
        <p:spPr>
          <a:xfrm rot="5400000">
            <a:off x="8352174" y="3171470"/>
            <a:ext cx="5388907" cy="950984"/>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7"/>
          <p:cNvSpPr txBox="1"/>
          <p:nvPr>
            <p:ph idx="1" type="body"/>
          </p:nvPr>
        </p:nvSpPr>
        <p:spPr>
          <a:xfrm rot="5400000">
            <a:off x="2889522" y="-1267097"/>
            <a:ext cx="5388907" cy="9828101"/>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7"/>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7"/>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CDCDC"/>
            </a:gs>
          </a:gsLst>
          <a:lin ang="5400000" scaled="0"/>
        </a:gra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669882" y="1296000"/>
            <a:ext cx="10852237" cy="5040000"/>
          </a:xfrm>
          <a:prstGeom prst="rect">
            <a:avLst/>
          </a:prstGeom>
          <a:noFill/>
          <a:ln>
            <a:noFill/>
          </a:ln>
        </p:spPr>
        <p:txBody>
          <a:bodyPr anchorCtr="0" anchor="t" bIns="0" lIns="101600" spcFirstLastPara="1" rIns="82550" wrap="square" tIns="0">
            <a:normAutofit/>
          </a:bodyPr>
          <a:lstStyle>
            <a:lvl1pPr indent="-330200" lvl="0" marL="457200" marR="0" rtl="0" algn="l">
              <a:lnSpc>
                <a:spcPct val="13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8"/>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8"/>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8"/>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3.png"/><Relationship Id="rId9" Type="http://schemas.openxmlformats.org/officeDocument/2006/relationships/image" Target="../media/image58.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0.png"/><Relationship Id="rId9"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8.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82.png"/><Relationship Id="rId7" Type="http://schemas.openxmlformats.org/officeDocument/2006/relationships/image" Target="../media/image52.png"/><Relationship Id="rId8"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54.png"/><Relationship Id="rId8"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7.png"/><Relationship Id="rId9" Type="http://schemas.openxmlformats.org/officeDocument/2006/relationships/image" Target="../media/image67.png"/><Relationship Id="rId5" Type="http://schemas.openxmlformats.org/officeDocument/2006/relationships/image" Target="../media/image59.png"/><Relationship Id="rId6" Type="http://schemas.openxmlformats.org/officeDocument/2006/relationships/image" Target="../media/image92.png"/><Relationship Id="rId7" Type="http://schemas.openxmlformats.org/officeDocument/2006/relationships/image" Target="../media/image61.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62.png"/><Relationship Id="rId5" Type="http://schemas.openxmlformats.org/officeDocument/2006/relationships/image" Target="../media/image70.png"/><Relationship Id="rId6" Type="http://schemas.openxmlformats.org/officeDocument/2006/relationships/image" Target="../media/image63.png"/><Relationship Id="rId7"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64.png"/><Relationship Id="rId9"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74.png"/><Relationship Id="rId8"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5.png"/><Relationship Id="rId9" Type="http://schemas.openxmlformats.org/officeDocument/2006/relationships/image" Target="../media/image76.png"/><Relationship Id="rId5" Type="http://schemas.openxmlformats.org/officeDocument/2006/relationships/image" Target="../media/image73.png"/><Relationship Id="rId6" Type="http://schemas.openxmlformats.org/officeDocument/2006/relationships/image" Target="../media/image78.png"/><Relationship Id="rId7" Type="http://schemas.openxmlformats.org/officeDocument/2006/relationships/image" Target="../media/image77.png"/><Relationship Id="rId8"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80.png"/><Relationship Id="rId9" Type="http://schemas.openxmlformats.org/officeDocument/2006/relationships/image" Target="../media/image86.png"/><Relationship Id="rId5" Type="http://schemas.openxmlformats.org/officeDocument/2006/relationships/image" Target="../media/image79.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1.png"/><Relationship Id="rId9" Type="http://schemas.openxmlformats.org/officeDocument/2006/relationships/image" Target="../media/image94.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84.png"/><Relationship Id="rId8" Type="http://schemas.openxmlformats.org/officeDocument/2006/relationships/image" Target="../media/image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91.png"/><Relationship Id="rId9"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97.png"/><Relationship Id="rId7" Type="http://schemas.openxmlformats.org/officeDocument/2006/relationships/image" Target="../media/image95.png"/><Relationship Id="rId8" Type="http://schemas.openxmlformats.org/officeDocument/2006/relationships/image" Target="../media/image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00.png"/><Relationship Id="rId9" Type="http://schemas.openxmlformats.org/officeDocument/2006/relationships/image" Target="../media/image102.png"/><Relationship Id="rId5" Type="http://schemas.openxmlformats.org/officeDocument/2006/relationships/image" Target="../media/image106.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09.png"/><Relationship Id="rId9" Type="http://schemas.openxmlformats.org/officeDocument/2006/relationships/image" Target="../media/image112.png"/><Relationship Id="rId5" Type="http://schemas.openxmlformats.org/officeDocument/2006/relationships/image" Target="../media/image101.png"/><Relationship Id="rId6" Type="http://schemas.openxmlformats.org/officeDocument/2006/relationships/image" Target="../media/image113.png"/><Relationship Id="rId7" Type="http://schemas.openxmlformats.org/officeDocument/2006/relationships/image" Target="../media/image105.png"/><Relationship Id="rId8" Type="http://schemas.openxmlformats.org/officeDocument/2006/relationships/image" Target="../media/image10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07.png"/><Relationship Id="rId9" Type="http://schemas.openxmlformats.org/officeDocument/2006/relationships/image" Target="../media/image116.png"/><Relationship Id="rId5" Type="http://schemas.openxmlformats.org/officeDocument/2006/relationships/image" Target="../media/image120.png"/><Relationship Id="rId6" Type="http://schemas.openxmlformats.org/officeDocument/2006/relationships/image" Target="../media/image111.png"/><Relationship Id="rId7" Type="http://schemas.openxmlformats.org/officeDocument/2006/relationships/image" Target="../media/image110.png"/><Relationship Id="rId8" Type="http://schemas.openxmlformats.org/officeDocument/2006/relationships/image" Target="../media/image1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14.png"/><Relationship Id="rId5" Type="http://schemas.openxmlformats.org/officeDocument/2006/relationships/image" Target="../media/image117.png"/><Relationship Id="rId6" Type="http://schemas.openxmlformats.org/officeDocument/2006/relationships/image" Target="../media/image1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21.png"/><Relationship Id="rId5" Type="http://schemas.openxmlformats.org/officeDocument/2006/relationships/image" Target="../media/image124.png"/><Relationship Id="rId6" Type="http://schemas.openxmlformats.org/officeDocument/2006/relationships/image" Target="../media/image123.png"/><Relationship Id="rId7" Type="http://schemas.openxmlformats.org/officeDocument/2006/relationships/image" Target="../media/image130.png"/><Relationship Id="rId8" Type="http://schemas.openxmlformats.org/officeDocument/2006/relationships/image" Target="../media/image126.png"/></Relationships>
</file>

<file path=ppt/slides/_rels/slide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7.png"/><Relationship Id="rId13" Type="http://schemas.openxmlformats.org/officeDocument/2006/relationships/image" Target="../media/image11.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8.png"/><Relationship Id="rId15" Type="http://schemas.openxmlformats.org/officeDocument/2006/relationships/image" Target="../media/image12.png"/><Relationship Id="rId1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35.png"/><Relationship Id="rId5" Type="http://schemas.openxmlformats.org/officeDocument/2006/relationships/image" Target="../media/image132.png"/><Relationship Id="rId6" Type="http://schemas.openxmlformats.org/officeDocument/2006/relationships/image" Target="../media/image134.png"/><Relationship Id="rId7" Type="http://schemas.openxmlformats.org/officeDocument/2006/relationships/image" Target="../media/image1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27.png"/><Relationship Id="rId5" Type="http://schemas.openxmlformats.org/officeDocument/2006/relationships/image" Target="../media/image1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25.png"/><Relationship Id="rId9" Type="http://schemas.openxmlformats.org/officeDocument/2006/relationships/image" Target="../media/image139.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3.png"/><Relationship Id="rId8" Type="http://schemas.openxmlformats.org/officeDocument/2006/relationships/image" Target="../media/image1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36.png"/><Relationship Id="rId5" Type="http://schemas.openxmlformats.org/officeDocument/2006/relationships/image" Target="../media/image1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38.png"/><Relationship Id="rId5" Type="http://schemas.openxmlformats.org/officeDocument/2006/relationships/image" Target="../media/image1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1.png"/><Relationship Id="rId7" Type="http://schemas.openxmlformats.org/officeDocument/2006/relationships/image" Target="../media/image1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46.png"/><Relationship Id="rId5" Type="http://schemas.openxmlformats.org/officeDocument/2006/relationships/image" Target="../media/image145.png"/><Relationship Id="rId6" Type="http://schemas.openxmlformats.org/officeDocument/2006/relationships/image" Target="../media/image151.png"/><Relationship Id="rId7" Type="http://schemas.openxmlformats.org/officeDocument/2006/relationships/image" Target="../media/image148.png"/><Relationship Id="rId8" Type="http://schemas.openxmlformats.org/officeDocument/2006/relationships/image" Target="../media/image1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56.png"/><Relationship Id="rId5" Type="http://schemas.openxmlformats.org/officeDocument/2006/relationships/image" Target="../media/image150.png"/><Relationship Id="rId6" Type="http://schemas.openxmlformats.org/officeDocument/2006/relationships/image" Target="../media/image149.png"/><Relationship Id="rId7" Type="http://schemas.openxmlformats.org/officeDocument/2006/relationships/image" Target="../media/image1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47.png"/><Relationship Id="rId5" Type="http://schemas.openxmlformats.org/officeDocument/2006/relationships/image" Target="../media/image161.png"/><Relationship Id="rId6" Type="http://schemas.openxmlformats.org/officeDocument/2006/relationships/image" Target="../media/image154.png"/><Relationship Id="rId7" Type="http://schemas.openxmlformats.org/officeDocument/2006/relationships/image" Target="../media/image159.png"/><Relationship Id="rId8" Type="http://schemas.openxmlformats.org/officeDocument/2006/relationships/image" Target="../media/image1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57.png"/><Relationship Id="rId9" Type="http://schemas.openxmlformats.org/officeDocument/2006/relationships/image" Target="../media/image164.png"/><Relationship Id="rId5" Type="http://schemas.openxmlformats.org/officeDocument/2006/relationships/image" Target="../media/image163.png"/><Relationship Id="rId6" Type="http://schemas.openxmlformats.org/officeDocument/2006/relationships/image" Target="../media/image158.png"/><Relationship Id="rId7" Type="http://schemas.openxmlformats.org/officeDocument/2006/relationships/image" Target="../media/image162.png"/><Relationship Id="rId8" Type="http://schemas.openxmlformats.org/officeDocument/2006/relationships/image" Target="../media/image1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6.jpg"/><Relationship Id="rId5" Type="http://schemas.openxmlformats.org/officeDocument/2006/relationships/image" Target="../media/image21.jpg"/><Relationship Id="rId6" Type="http://schemas.openxmlformats.org/officeDocument/2006/relationships/image" Target="../media/image29.jpg"/><Relationship Id="rId7"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2.jpg"/><Relationship Id="rId5" Type="http://schemas.openxmlformats.org/officeDocument/2006/relationships/image" Target="../media/image20.jpg"/><Relationship Id="rId6" Type="http://schemas.openxmlformats.org/officeDocument/2006/relationships/image" Target="../media/image23.jpg"/><Relationship Id="rId7" Type="http://schemas.openxmlformats.org/officeDocument/2006/relationships/image" Target="../media/image19.jpg"/><Relationship Id="rId8"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88" name="Google Shape;88;p1"/>
          <p:cNvSpPr txBox="1"/>
          <p:nvPr/>
        </p:nvSpPr>
        <p:spPr>
          <a:xfrm>
            <a:off x="191770" y="976630"/>
            <a:ext cx="11857355" cy="768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chemeClr val="dk1"/>
                </a:solidFill>
                <a:latin typeface="Microsoft Yahei"/>
                <a:ea typeface="Microsoft Yahei"/>
                <a:cs typeface="Microsoft Yahei"/>
                <a:sym typeface="Microsoft Yahei"/>
              </a:rPr>
              <a:t>EC-6706A massage chair service guide</a:t>
            </a:r>
            <a:endParaRPr b="0" i="0" sz="4400" u="none" cap="none" strike="noStrike">
              <a:solidFill>
                <a:schemeClr val="dk1"/>
              </a:solidFill>
              <a:latin typeface="Microsoft Yahei"/>
              <a:ea typeface="Microsoft Yahei"/>
              <a:cs typeface="Microsoft Yahei"/>
              <a:sym typeface="Microsoft Yahei"/>
            </a:endParaRPr>
          </a:p>
        </p:txBody>
      </p:sp>
      <p:pic>
        <p:nvPicPr>
          <p:cNvPr id="89" name="Google Shape;89;p1"/>
          <p:cNvPicPr preferRelativeResize="0"/>
          <p:nvPr/>
        </p:nvPicPr>
        <p:blipFill rotWithShape="1">
          <a:blip r:embed="rId4">
            <a:alphaModFix/>
          </a:blip>
          <a:srcRect b="0" l="0" r="0" t="0"/>
          <a:stretch/>
        </p:blipFill>
        <p:spPr>
          <a:xfrm>
            <a:off x="3301365" y="1725295"/>
            <a:ext cx="5314950" cy="46247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10"/>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98" name="Google Shape;298;p10"/>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1,Pillow removal instructions：</a:t>
            </a:r>
            <a:endParaRPr b="1" sz="1800">
              <a:solidFill>
                <a:schemeClr val="dk1"/>
              </a:solidFill>
              <a:latin typeface="Arial"/>
              <a:ea typeface="Arial"/>
              <a:cs typeface="Arial"/>
              <a:sym typeface="Arial"/>
            </a:endParaRPr>
          </a:p>
        </p:txBody>
      </p:sp>
      <p:sp>
        <p:nvSpPr>
          <p:cNvPr id="299" name="Google Shape;299;p10"/>
          <p:cNvSpPr txBox="1"/>
          <p:nvPr/>
        </p:nvSpPr>
        <p:spPr>
          <a:xfrm>
            <a:off x="135890" y="3890645"/>
            <a:ext cx="465010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and remove the pillow</a:t>
            </a:r>
            <a:endParaRPr sz="1800">
              <a:solidFill>
                <a:schemeClr val="dk1"/>
              </a:solidFill>
              <a:latin typeface="Microsoft Yahei"/>
              <a:ea typeface="Microsoft Yahei"/>
              <a:cs typeface="Microsoft Yahei"/>
              <a:sym typeface="Microsoft Yahei"/>
            </a:endParaRPr>
          </a:p>
          <a:p>
            <a:pPr indent="0" lvl="0" marL="0" marR="0" rtl="0" algn="l">
              <a:spcBef>
                <a:spcPts val="0"/>
              </a:spcBef>
              <a:spcAft>
                <a:spcPts val="0"/>
              </a:spcAft>
              <a:buNone/>
            </a:pPr>
            <a:r>
              <a:t/>
            </a:r>
            <a:endParaRPr sz="1800">
              <a:solidFill>
                <a:schemeClr val="dk1"/>
              </a:solidFill>
              <a:latin typeface="Microsoft Yahei"/>
              <a:ea typeface="Microsoft Yahei"/>
              <a:cs typeface="Microsoft Yahei"/>
              <a:sym typeface="Microsoft Yahei"/>
            </a:endParaRPr>
          </a:p>
        </p:txBody>
      </p:sp>
      <p:sp>
        <p:nvSpPr>
          <p:cNvPr id="300" name="Google Shape;300;p10"/>
          <p:cNvSpPr txBox="1"/>
          <p:nvPr/>
        </p:nvSpPr>
        <p:spPr>
          <a:xfrm>
            <a:off x="7009765" y="3890645"/>
            <a:ext cx="2260600" cy="4711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Take off the pillow</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 name="Google Shape;301;p10"/>
          <p:cNvSpPr/>
          <p:nvPr/>
        </p:nvSpPr>
        <p:spPr>
          <a:xfrm>
            <a:off x="4787265" y="240538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2" name="Google Shape;302;p10"/>
          <p:cNvPicPr preferRelativeResize="0"/>
          <p:nvPr/>
        </p:nvPicPr>
        <p:blipFill rotWithShape="1">
          <a:blip r:embed="rId4">
            <a:alphaModFix/>
          </a:blip>
          <a:srcRect b="0" l="0" r="0" t="0"/>
          <a:stretch/>
        </p:blipFill>
        <p:spPr>
          <a:xfrm>
            <a:off x="742950" y="1381760"/>
            <a:ext cx="3436620" cy="2617470"/>
          </a:xfrm>
          <a:prstGeom prst="rect">
            <a:avLst/>
          </a:prstGeom>
          <a:noFill/>
          <a:ln>
            <a:noFill/>
          </a:ln>
        </p:spPr>
      </p:pic>
      <p:sp>
        <p:nvSpPr>
          <p:cNvPr id="303" name="Google Shape;303;p10"/>
          <p:cNvSpPr/>
          <p:nvPr/>
        </p:nvSpPr>
        <p:spPr>
          <a:xfrm>
            <a:off x="1607820" y="2203450"/>
            <a:ext cx="381635" cy="381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4" name="Google Shape;304;p10"/>
          <p:cNvCxnSpPr/>
          <p:nvPr/>
        </p:nvCxnSpPr>
        <p:spPr>
          <a:xfrm>
            <a:off x="2063115" y="2560320"/>
            <a:ext cx="1292860" cy="12065"/>
          </a:xfrm>
          <a:prstGeom prst="straightConnector1">
            <a:avLst/>
          </a:prstGeom>
          <a:noFill/>
          <a:ln cap="flat" cmpd="sng" w="38100">
            <a:solidFill>
              <a:srgbClr val="FF0000"/>
            </a:solidFill>
            <a:prstDash val="solid"/>
            <a:miter lim="800000"/>
            <a:headEnd len="sm" w="sm" type="none"/>
            <a:tailEnd len="med" w="med" type="stealth"/>
          </a:ln>
        </p:spPr>
      </p:cxnSp>
      <p:pic>
        <p:nvPicPr>
          <p:cNvPr id="305" name="Google Shape;305;p10"/>
          <p:cNvPicPr preferRelativeResize="0"/>
          <p:nvPr/>
        </p:nvPicPr>
        <p:blipFill rotWithShape="1">
          <a:blip r:embed="rId5">
            <a:alphaModFix/>
          </a:blip>
          <a:srcRect b="0" l="0" r="0" t="0"/>
          <a:stretch/>
        </p:blipFill>
        <p:spPr>
          <a:xfrm>
            <a:off x="6372225" y="1381760"/>
            <a:ext cx="3535045" cy="24428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p11"/>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13" name="Google Shape;313;p11"/>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2,shawl removal instructions：</a:t>
            </a:r>
            <a:endParaRPr b="1" sz="1800">
              <a:solidFill>
                <a:schemeClr val="dk1"/>
              </a:solidFill>
              <a:latin typeface="Arial"/>
              <a:ea typeface="Arial"/>
              <a:cs typeface="Arial"/>
              <a:sym typeface="Arial"/>
            </a:endParaRPr>
          </a:p>
        </p:txBody>
      </p:sp>
      <p:sp>
        <p:nvSpPr>
          <p:cNvPr id="314" name="Google Shape;314;p11"/>
          <p:cNvSpPr txBox="1"/>
          <p:nvPr/>
        </p:nvSpPr>
        <p:spPr>
          <a:xfrm>
            <a:off x="1022350" y="3890645"/>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15" name="Google Shape;315;p11"/>
          <p:cNvSpPr txBox="1"/>
          <p:nvPr/>
        </p:nvSpPr>
        <p:spPr>
          <a:xfrm>
            <a:off x="9022080" y="4025900"/>
            <a:ext cx="2260600" cy="4711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Take off the shawl</a:t>
            </a:r>
            <a:endParaRPr sz="1800">
              <a:solidFill>
                <a:schemeClr val="dk1"/>
              </a:solidFill>
              <a:latin typeface="Arial"/>
              <a:ea typeface="Arial"/>
              <a:cs typeface="Arial"/>
              <a:sym typeface="Arial"/>
            </a:endParaRPr>
          </a:p>
        </p:txBody>
      </p:sp>
      <p:sp>
        <p:nvSpPr>
          <p:cNvPr id="316" name="Google Shape;316;p11"/>
          <p:cNvSpPr/>
          <p:nvPr/>
        </p:nvSpPr>
        <p:spPr>
          <a:xfrm>
            <a:off x="3785235" y="2405380"/>
            <a:ext cx="75755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7" name="Google Shape;317;p11"/>
          <p:cNvPicPr preferRelativeResize="0"/>
          <p:nvPr/>
        </p:nvPicPr>
        <p:blipFill rotWithShape="1">
          <a:blip r:embed="rId4">
            <a:alphaModFix/>
          </a:blip>
          <a:srcRect b="0" l="0" r="0" t="0"/>
          <a:stretch/>
        </p:blipFill>
        <p:spPr>
          <a:xfrm>
            <a:off x="295910" y="1381760"/>
            <a:ext cx="3489325" cy="2458720"/>
          </a:xfrm>
          <a:prstGeom prst="rect">
            <a:avLst/>
          </a:prstGeom>
          <a:noFill/>
          <a:ln>
            <a:noFill/>
          </a:ln>
        </p:spPr>
      </p:pic>
      <p:pic>
        <p:nvPicPr>
          <p:cNvPr id="318" name="Google Shape;318;p11"/>
          <p:cNvPicPr preferRelativeResize="0"/>
          <p:nvPr/>
        </p:nvPicPr>
        <p:blipFill rotWithShape="1">
          <a:blip r:embed="rId5">
            <a:alphaModFix/>
          </a:blip>
          <a:srcRect b="0" l="0" r="0" t="0"/>
          <a:stretch/>
        </p:blipFill>
        <p:spPr>
          <a:xfrm>
            <a:off x="4629150" y="1381760"/>
            <a:ext cx="3267710" cy="2463800"/>
          </a:xfrm>
          <a:prstGeom prst="rect">
            <a:avLst/>
          </a:prstGeom>
          <a:noFill/>
          <a:ln>
            <a:noFill/>
          </a:ln>
        </p:spPr>
      </p:pic>
      <p:pic>
        <p:nvPicPr>
          <p:cNvPr id="319" name="Google Shape;319;p11"/>
          <p:cNvPicPr preferRelativeResize="0"/>
          <p:nvPr/>
        </p:nvPicPr>
        <p:blipFill rotWithShape="1">
          <a:blip r:embed="rId6">
            <a:alphaModFix/>
          </a:blip>
          <a:srcRect b="0" l="0" r="0" t="0"/>
          <a:stretch/>
        </p:blipFill>
        <p:spPr>
          <a:xfrm>
            <a:off x="8289925" y="1382395"/>
            <a:ext cx="3725545" cy="2463165"/>
          </a:xfrm>
          <a:prstGeom prst="rect">
            <a:avLst/>
          </a:prstGeom>
          <a:noFill/>
          <a:ln>
            <a:noFill/>
          </a:ln>
        </p:spPr>
      </p:pic>
      <p:sp>
        <p:nvSpPr>
          <p:cNvPr id="320" name="Google Shape;320;p11"/>
          <p:cNvSpPr/>
          <p:nvPr/>
        </p:nvSpPr>
        <p:spPr>
          <a:xfrm>
            <a:off x="7532370" y="2187575"/>
            <a:ext cx="75755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 name="Google Shape;321;p11"/>
          <p:cNvSpPr txBox="1"/>
          <p:nvPr/>
        </p:nvSpPr>
        <p:spPr>
          <a:xfrm>
            <a:off x="4628515" y="3845560"/>
            <a:ext cx="290385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disconnect the terminal </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12"/>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29" name="Google Shape;329;p12"/>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3,backrest pad removal instructions：</a:t>
            </a:r>
            <a:endParaRPr b="1" sz="1800">
              <a:solidFill>
                <a:schemeClr val="dk1"/>
              </a:solidFill>
              <a:latin typeface="Arial"/>
              <a:ea typeface="Arial"/>
              <a:cs typeface="Arial"/>
              <a:sym typeface="Arial"/>
            </a:endParaRPr>
          </a:p>
        </p:txBody>
      </p:sp>
      <p:pic>
        <p:nvPicPr>
          <p:cNvPr id="330" name="Google Shape;330;p12"/>
          <p:cNvPicPr preferRelativeResize="0"/>
          <p:nvPr/>
        </p:nvPicPr>
        <p:blipFill rotWithShape="1">
          <a:blip r:embed="rId4">
            <a:alphaModFix/>
          </a:blip>
          <a:srcRect b="0" l="0" r="0" t="0"/>
          <a:stretch/>
        </p:blipFill>
        <p:spPr>
          <a:xfrm>
            <a:off x="357505" y="1381760"/>
            <a:ext cx="2686685" cy="1979295"/>
          </a:xfrm>
          <a:prstGeom prst="rect">
            <a:avLst/>
          </a:prstGeom>
          <a:noFill/>
          <a:ln>
            <a:noFill/>
          </a:ln>
        </p:spPr>
      </p:pic>
      <p:pic>
        <p:nvPicPr>
          <p:cNvPr id="331" name="Google Shape;331;p12"/>
          <p:cNvPicPr preferRelativeResize="0"/>
          <p:nvPr/>
        </p:nvPicPr>
        <p:blipFill rotWithShape="1">
          <a:blip r:embed="rId5">
            <a:alphaModFix/>
          </a:blip>
          <a:srcRect b="0" l="0" r="0" t="0"/>
          <a:stretch/>
        </p:blipFill>
        <p:spPr>
          <a:xfrm>
            <a:off x="3728720" y="1381760"/>
            <a:ext cx="2627630" cy="1979295"/>
          </a:xfrm>
          <a:prstGeom prst="rect">
            <a:avLst/>
          </a:prstGeom>
          <a:noFill/>
          <a:ln>
            <a:noFill/>
          </a:ln>
        </p:spPr>
      </p:pic>
      <p:pic>
        <p:nvPicPr>
          <p:cNvPr id="332" name="Google Shape;332;p12"/>
          <p:cNvPicPr preferRelativeResize="0"/>
          <p:nvPr/>
        </p:nvPicPr>
        <p:blipFill rotWithShape="1">
          <a:blip r:embed="rId6">
            <a:alphaModFix/>
          </a:blip>
          <a:srcRect b="0" l="0" r="0" t="0"/>
          <a:stretch/>
        </p:blipFill>
        <p:spPr>
          <a:xfrm>
            <a:off x="7225030" y="1381760"/>
            <a:ext cx="2815590" cy="1996440"/>
          </a:xfrm>
          <a:prstGeom prst="rect">
            <a:avLst/>
          </a:prstGeom>
          <a:noFill/>
          <a:ln>
            <a:noFill/>
          </a:ln>
        </p:spPr>
      </p:pic>
      <p:pic>
        <p:nvPicPr>
          <p:cNvPr id="333" name="Google Shape;333;p12"/>
          <p:cNvPicPr preferRelativeResize="0"/>
          <p:nvPr/>
        </p:nvPicPr>
        <p:blipFill rotWithShape="1">
          <a:blip r:embed="rId7">
            <a:alphaModFix/>
          </a:blip>
          <a:srcRect b="0" l="0" r="0" t="0"/>
          <a:stretch/>
        </p:blipFill>
        <p:spPr>
          <a:xfrm>
            <a:off x="357505" y="4070985"/>
            <a:ext cx="2733675" cy="1953260"/>
          </a:xfrm>
          <a:prstGeom prst="rect">
            <a:avLst/>
          </a:prstGeom>
          <a:noFill/>
          <a:ln>
            <a:noFill/>
          </a:ln>
        </p:spPr>
      </p:pic>
      <p:pic>
        <p:nvPicPr>
          <p:cNvPr id="334" name="Google Shape;334;p12"/>
          <p:cNvPicPr preferRelativeResize="0"/>
          <p:nvPr/>
        </p:nvPicPr>
        <p:blipFill rotWithShape="1">
          <a:blip r:embed="rId8">
            <a:alphaModFix/>
          </a:blip>
          <a:srcRect b="0" l="0" r="0" t="0"/>
          <a:stretch/>
        </p:blipFill>
        <p:spPr>
          <a:xfrm>
            <a:off x="3248025" y="4070985"/>
            <a:ext cx="2764790" cy="1997075"/>
          </a:xfrm>
          <a:prstGeom prst="rect">
            <a:avLst/>
          </a:prstGeom>
          <a:noFill/>
          <a:ln>
            <a:noFill/>
          </a:ln>
        </p:spPr>
      </p:pic>
      <p:pic>
        <p:nvPicPr>
          <p:cNvPr id="335" name="Google Shape;335;p12"/>
          <p:cNvPicPr preferRelativeResize="0"/>
          <p:nvPr/>
        </p:nvPicPr>
        <p:blipFill rotWithShape="1">
          <a:blip r:embed="rId9">
            <a:alphaModFix/>
          </a:blip>
          <a:srcRect b="0" l="0" r="0" t="0"/>
          <a:stretch/>
        </p:blipFill>
        <p:spPr>
          <a:xfrm>
            <a:off x="7316470" y="3959225"/>
            <a:ext cx="2484755" cy="1863725"/>
          </a:xfrm>
          <a:prstGeom prst="rect">
            <a:avLst/>
          </a:prstGeom>
          <a:noFill/>
          <a:ln>
            <a:noFill/>
          </a:ln>
        </p:spPr>
      </p:pic>
      <p:sp>
        <p:nvSpPr>
          <p:cNvPr id="336" name="Google Shape;336;p12"/>
          <p:cNvSpPr txBox="1"/>
          <p:nvPr/>
        </p:nvSpPr>
        <p:spPr>
          <a:xfrm>
            <a:off x="603250" y="3361055"/>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37" name="Google Shape;337;p12"/>
          <p:cNvSpPr txBox="1"/>
          <p:nvPr/>
        </p:nvSpPr>
        <p:spPr>
          <a:xfrm>
            <a:off x="3893185" y="3376930"/>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38" name="Google Shape;338;p12"/>
          <p:cNvSpPr txBox="1"/>
          <p:nvPr/>
        </p:nvSpPr>
        <p:spPr>
          <a:xfrm>
            <a:off x="7437120" y="3433445"/>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39" name="Google Shape;339;p12"/>
          <p:cNvSpPr txBox="1"/>
          <p:nvPr/>
        </p:nvSpPr>
        <p:spPr>
          <a:xfrm>
            <a:off x="551815" y="6024245"/>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40" name="Google Shape;340;p12"/>
          <p:cNvSpPr txBox="1"/>
          <p:nvPr/>
        </p:nvSpPr>
        <p:spPr>
          <a:xfrm>
            <a:off x="3333115" y="6024245"/>
            <a:ext cx="229806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Unzip the zipper </a:t>
            </a:r>
            <a:endParaRPr sz="1800">
              <a:solidFill>
                <a:schemeClr val="dk1"/>
              </a:solidFill>
              <a:latin typeface="Microsoft Yahei"/>
              <a:ea typeface="Microsoft Yahei"/>
              <a:cs typeface="Microsoft Yahei"/>
              <a:sym typeface="Microsoft Yahei"/>
            </a:endParaRPr>
          </a:p>
        </p:txBody>
      </p:sp>
      <p:sp>
        <p:nvSpPr>
          <p:cNvPr id="341" name="Google Shape;341;p12"/>
          <p:cNvSpPr txBox="1"/>
          <p:nvPr/>
        </p:nvSpPr>
        <p:spPr>
          <a:xfrm>
            <a:off x="7437120" y="5878195"/>
            <a:ext cx="3135630"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cut the cable tie，disconnect theterminal </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 name="Shape 347"/>
        <p:cNvGrpSpPr/>
        <p:nvPr/>
      </p:nvGrpSpPr>
      <p:grpSpPr>
        <a:xfrm>
          <a:off x="0" y="0"/>
          <a:ext cx="0" cy="0"/>
          <a:chOff x="0" y="0"/>
          <a:chExt cx="0" cy="0"/>
        </a:xfrm>
      </p:grpSpPr>
      <p:sp>
        <p:nvSpPr>
          <p:cNvPr id="348" name="Google Shape;348;p13"/>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49" name="Google Shape;349;p13"/>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3,backrest pad removal instructions：</a:t>
            </a:r>
            <a:endParaRPr b="1" sz="1800">
              <a:solidFill>
                <a:schemeClr val="dk1"/>
              </a:solidFill>
              <a:latin typeface="Arial"/>
              <a:ea typeface="Arial"/>
              <a:cs typeface="Arial"/>
              <a:sym typeface="Arial"/>
            </a:endParaRPr>
          </a:p>
        </p:txBody>
      </p:sp>
      <p:pic>
        <p:nvPicPr>
          <p:cNvPr id="350" name="Google Shape;350;p13"/>
          <p:cNvPicPr preferRelativeResize="0"/>
          <p:nvPr/>
        </p:nvPicPr>
        <p:blipFill rotWithShape="1">
          <a:blip r:embed="rId4">
            <a:alphaModFix/>
          </a:blip>
          <a:srcRect b="0" l="0" r="0" t="0"/>
          <a:stretch/>
        </p:blipFill>
        <p:spPr>
          <a:xfrm>
            <a:off x="381000" y="1381760"/>
            <a:ext cx="3818890" cy="2842895"/>
          </a:xfrm>
          <a:prstGeom prst="rect">
            <a:avLst/>
          </a:prstGeom>
          <a:noFill/>
          <a:ln>
            <a:noFill/>
          </a:ln>
        </p:spPr>
      </p:pic>
      <p:sp>
        <p:nvSpPr>
          <p:cNvPr id="351" name="Google Shape;351;p13"/>
          <p:cNvSpPr txBox="1"/>
          <p:nvPr/>
        </p:nvSpPr>
        <p:spPr>
          <a:xfrm>
            <a:off x="776605" y="4224655"/>
            <a:ext cx="2556510"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remove backrest pad </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Google Shape;358;p14"/>
          <p:cNvSpPr txBox="1"/>
          <p:nvPr/>
        </p:nvSpPr>
        <p:spPr>
          <a:xfrm>
            <a:off x="135890" y="1013460"/>
            <a:ext cx="906526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4,legrest and remote control  removal instructions：</a:t>
            </a:r>
            <a:endParaRPr b="1" sz="1800">
              <a:solidFill>
                <a:schemeClr val="dk1"/>
              </a:solidFill>
              <a:latin typeface="Arial"/>
              <a:ea typeface="Arial"/>
              <a:cs typeface="Arial"/>
              <a:sym typeface="Arial"/>
            </a:endParaRPr>
          </a:p>
        </p:txBody>
      </p:sp>
      <p:sp>
        <p:nvSpPr>
          <p:cNvPr id="359" name="Google Shape;359;p14"/>
          <p:cNvSpPr txBox="1"/>
          <p:nvPr/>
        </p:nvSpPr>
        <p:spPr>
          <a:xfrm>
            <a:off x="776605" y="4076700"/>
            <a:ext cx="2556510"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remove 2 limit plates</a:t>
            </a:r>
            <a:endParaRPr sz="1800">
              <a:solidFill>
                <a:schemeClr val="dk1"/>
              </a:solidFill>
              <a:latin typeface="Microsoft Yahei"/>
              <a:ea typeface="Microsoft Yahei"/>
              <a:cs typeface="Microsoft Yahei"/>
              <a:sym typeface="Microsoft Yahei"/>
            </a:endParaRPr>
          </a:p>
        </p:txBody>
      </p:sp>
      <p:pic>
        <p:nvPicPr>
          <p:cNvPr id="360" name="Google Shape;360;p14"/>
          <p:cNvPicPr preferRelativeResize="0"/>
          <p:nvPr/>
        </p:nvPicPr>
        <p:blipFill rotWithShape="1">
          <a:blip r:embed="rId4">
            <a:alphaModFix/>
          </a:blip>
          <a:srcRect b="0" l="0" r="0" t="0"/>
          <a:stretch/>
        </p:blipFill>
        <p:spPr>
          <a:xfrm>
            <a:off x="352425" y="1431925"/>
            <a:ext cx="3852545" cy="2644775"/>
          </a:xfrm>
          <a:prstGeom prst="rect">
            <a:avLst/>
          </a:prstGeom>
          <a:noFill/>
          <a:ln>
            <a:noFill/>
          </a:ln>
        </p:spPr>
      </p:pic>
      <p:pic>
        <p:nvPicPr>
          <p:cNvPr id="361" name="Google Shape;361;p14"/>
          <p:cNvPicPr preferRelativeResize="0"/>
          <p:nvPr/>
        </p:nvPicPr>
        <p:blipFill rotWithShape="1">
          <a:blip r:embed="rId5">
            <a:alphaModFix/>
          </a:blip>
          <a:srcRect b="0" l="0" r="0" t="0"/>
          <a:stretch/>
        </p:blipFill>
        <p:spPr>
          <a:xfrm>
            <a:off x="4471035" y="1381760"/>
            <a:ext cx="3735705" cy="2644775"/>
          </a:xfrm>
          <a:prstGeom prst="rect">
            <a:avLst/>
          </a:prstGeom>
          <a:noFill/>
          <a:ln>
            <a:noFill/>
          </a:ln>
        </p:spPr>
      </p:pic>
      <p:pic>
        <p:nvPicPr>
          <p:cNvPr id="362" name="Google Shape;362;p14"/>
          <p:cNvPicPr preferRelativeResize="0"/>
          <p:nvPr/>
        </p:nvPicPr>
        <p:blipFill rotWithShape="1">
          <a:blip r:embed="rId6">
            <a:alphaModFix/>
          </a:blip>
          <a:srcRect b="0" l="0" r="0" t="0"/>
          <a:stretch/>
        </p:blipFill>
        <p:spPr>
          <a:xfrm>
            <a:off x="8472805" y="1408430"/>
            <a:ext cx="3571240" cy="2618105"/>
          </a:xfrm>
          <a:prstGeom prst="rect">
            <a:avLst/>
          </a:prstGeom>
          <a:noFill/>
          <a:ln>
            <a:noFill/>
          </a:ln>
        </p:spPr>
      </p:pic>
      <p:pic>
        <p:nvPicPr>
          <p:cNvPr id="363" name="Google Shape;363;p14"/>
          <p:cNvPicPr preferRelativeResize="0"/>
          <p:nvPr/>
        </p:nvPicPr>
        <p:blipFill rotWithShape="1">
          <a:blip r:embed="rId7">
            <a:alphaModFix/>
          </a:blip>
          <a:srcRect b="0" l="0" r="0" t="0"/>
          <a:stretch/>
        </p:blipFill>
        <p:spPr>
          <a:xfrm>
            <a:off x="702945" y="4418965"/>
            <a:ext cx="2411730" cy="2044065"/>
          </a:xfrm>
          <a:prstGeom prst="rect">
            <a:avLst/>
          </a:prstGeom>
          <a:noFill/>
          <a:ln>
            <a:noFill/>
          </a:ln>
        </p:spPr>
      </p:pic>
      <p:sp>
        <p:nvSpPr>
          <p:cNvPr id="364" name="Google Shape;364;p14"/>
          <p:cNvSpPr txBox="1"/>
          <p:nvPr/>
        </p:nvSpPr>
        <p:spPr>
          <a:xfrm>
            <a:off x="4471035" y="4026535"/>
            <a:ext cx="3257550"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Move legrest to the right</a:t>
            </a:r>
            <a:endParaRPr sz="1800">
              <a:solidFill>
                <a:schemeClr val="dk1"/>
              </a:solidFill>
              <a:latin typeface="Microsoft Yahei"/>
              <a:ea typeface="Microsoft Yahei"/>
              <a:cs typeface="Microsoft Yahei"/>
              <a:sym typeface="Microsoft Yahei"/>
            </a:endParaRPr>
          </a:p>
        </p:txBody>
      </p:sp>
      <p:sp>
        <p:nvSpPr>
          <p:cNvPr id="365" name="Google Shape;365;p14"/>
          <p:cNvSpPr txBox="1"/>
          <p:nvPr/>
        </p:nvSpPr>
        <p:spPr>
          <a:xfrm>
            <a:off x="7727950" y="4026535"/>
            <a:ext cx="446468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disconnect the terminal and air hose</a:t>
            </a:r>
            <a:endParaRPr sz="1800">
              <a:solidFill>
                <a:schemeClr val="dk1"/>
              </a:solidFill>
              <a:latin typeface="Microsoft Yahei"/>
              <a:ea typeface="Microsoft Yahei"/>
              <a:cs typeface="Microsoft Yahei"/>
              <a:sym typeface="Microsoft Yahei"/>
            </a:endParaRPr>
          </a:p>
        </p:txBody>
      </p:sp>
      <p:sp>
        <p:nvSpPr>
          <p:cNvPr id="366" name="Google Shape;366;p14"/>
          <p:cNvSpPr txBox="1"/>
          <p:nvPr/>
        </p:nvSpPr>
        <p:spPr>
          <a:xfrm>
            <a:off x="932180" y="6329045"/>
            <a:ext cx="1952625"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remove legrest</a:t>
            </a:r>
            <a:endParaRPr sz="1800">
              <a:solidFill>
                <a:schemeClr val="dk1"/>
              </a:solidFill>
              <a:latin typeface="Microsoft Yahei"/>
              <a:ea typeface="Microsoft Yahei"/>
              <a:cs typeface="Microsoft Yahei"/>
              <a:sym typeface="Microsoft Yahei"/>
            </a:endParaRPr>
          </a:p>
        </p:txBody>
      </p:sp>
      <p:pic>
        <p:nvPicPr>
          <p:cNvPr id="367" name="Google Shape;367;p14"/>
          <p:cNvPicPr preferRelativeResize="0"/>
          <p:nvPr/>
        </p:nvPicPr>
        <p:blipFill rotWithShape="1">
          <a:blip r:embed="rId8">
            <a:alphaModFix/>
          </a:blip>
          <a:srcRect b="0" l="0" r="0" t="0"/>
          <a:stretch/>
        </p:blipFill>
        <p:spPr>
          <a:xfrm>
            <a:off x="8851265" y="4547235"/>
            <a:ext cx="2499995" cy="1839595"/>
          </a:xfrm>
          <a:prstGeom prst="rect">
            <a:avLst/>
          </a:prstGeom>
          <a:noFill/>
          <a:ln>
            <a:noFill/>
          </a:ln>
        </p:spPr>
      </p:pic>
      <p:pic>
        <p:nvPicPr>
          <p:cNvPr id="368" name="Google Shape;368;p14"/>
          <p:cNvPicPr preferRelativeResize="0"/>
          <p:nvPr/>
        </p:nvPicPr>
        <p:blipFill rotWithShape="1">
          <a:blip r:embed="rId9">
            <a:alphaModFix/>
          </a:blip>
          <a:srcRect b="0" l="0" r="0" t="0"/>
          <a:stretch/>
        </p:blipFill>
        <p:spPr>
          <a:xfrm>
            <a:off x="4711700" y="4403725"/>
            <a:ext cx="2645410" cy="1783080"/>
          </a:xfrm>
          <a:prstGeom prst="rect">
            <a:avLst/>
          </a:prstGeom>
          <a:noFill/>
          <a:ln>
            <a:noFill/>
          </a:ln>
        </p:spPr>
      </p:pic>
      <p:sp>
        <p:nvSpPr>
          <p:cNvPr id="369" name="Google Shape;369;p14"/>
          <p:cNvSpPr txBox="1"/>
          <p:nvPr/>
        </p:nvSpPr>
        <p:spPr>
          <a:xfrm>
            <a:off x="4897755" y="6329045"/>
            <a:ext cx="2237740" cy="470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remove the screw</a:t>
            </a:r>
            <a:endParaRPr sz="1800">
              <a:solidFill>
                <a:schemeClr val="dk1"/>
              </a:solidFill>
              <a:latin typeface="Microsoft Yahei"/>
              <a:ea typeface="Microsoft Yahei"/>
              <a:cs typeface="Microsoft Yahei"/>
              <a:sym typeface="Microsoft Yahei"/>
            </a:endParaRPr>
          </a:p>
        </p:txBody>
      </p:sp>
      <p:sp>
        <p:nvSpPr>
          <p:cNvPr id="370" name="Google Shape;370;p14"/>
          <p:cNvSpPr txBox="1"/>
          <p:nvPr/>
        </p:nvSpPr>
        <p:spPr>
          <a:xfrm>
            <a:off x="8964930" y="6436995"/>
            <a:ext cx="223774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remote control</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15"/>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78" name="Google Shape;378;p15"/>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5,main box removal instructions：</a:t>
            </a:r>
            <a:endParaRPr b="1" sz="1800">
              <a:solidFill>
                <a:schemeClr val="dk1"/>
              </a:solidFill>
              <a:latin typeface="Arial"/>
              <a:ea typeface="Arial"/>
              <a:cs typeface="Arial"/>
              <a:sym typeface="Arial"/>
            </a:endParaRPr>
          </a:p>
        </p:txBody>
      </p:sp>
      <p:sp>
        <p:nvSpPr>
          <p:cNvPr id="379" name="Google Shape;379;p15"/>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cloth cover pin，remove 3 screws</a:t>
            </a:r>
            <a:endParaRPr sz="1800">
              <a:solidFill>
                <a:schemeClr val="dk1"/>
              </a:solidFill>
              <a:latin typeface="Microsoft Yahei"/>
              <a:ea typeface="Microsoft Yahei"/>
              <a:cs typeface="Microsoft Yahei"/>
              <a:sym typeface="Microsoft Yahei"/>
            </a:endParaRPr>
          </a:p>
        </p:txBody>
      </p:sp>
      <p:pic>
        <p:nvPicPr>
          <p:cNvPr id="380" name="Google Shape;380;p15"/>
          <p:cNvPicPr preferRelativeResize="0"/>
          <p:nvPr/>
        </p:nvPicPr>
        <p:blipFill rotWithShape="1">
          <a:blip r:embed="rId4">
            <a:alphaModFix/>
          </a:blip>
          <a:srcRect b="0" l="0" r="0" t="0"/>
          <a:stretch/>
        </p:blipFill>
        <p:spPr>
          <a:xfrm>
            <a:off x="135890" y="1381760"/>
            <a:ext cx="3660775" cy="2047240"/>
          </a:xfrm>
          <a:prstGeom prst="rect">
            <a:avLst/>
          </a:prstGeom>
          <a:noFill/>
          <a:ln>
            <a:noFill/>
          </a:ln>
        </p:spPr>
      </p:pic>
      <p:pic>
        <p:nvPicPr>
          <p:cNvPr id="381" name="Google Shape;381;p15"/>
          <p:cNvPicPr preferRelativeResize="0"/>
          <p:nvPr/>
        </p:nvPicPr>
        <p:blipFill rotWithShape="1">
          <a:blip r:embed="rId5">
            <a:alphaModFix/>
          </a:blip>
          <a:srcRect b="0" l="0" r="0" t="0"/>
          <a:stretch/>
        </p:blipFill>
        <p:spPr>
          <a:xfrm>
            <a:off x="4721860" y="1403985"/>
            <a:ext cx="2950845" cy="2025015"/>
          </a:xfrm>
          <a:prstGeom prst="rect">
            <a:avLst/>
          </a:prstGeom>
          <a:noFill/>
          <a:ln>
            <a:noFill/>
          </a:ln>
        </p:spPr>
      </p:pic>
      <p:grpSp>
        <p:nvGrpSpPr>
          <p:cNvPr id="382" name="Google Shape;382;p15"/>
          <p:cNvGrpSpPr/>
          <p:nvPr/>
        </p:nvGrpSpPr>
        <p:grpSpPr>
          <a:xfrm>
            <a:off x="8632190" y="1381760"/>
            <a:ext cx="2915285" cy="2047240"/>
            <a:chOff x="13594" y="2176"/>
            <a:chExt cx="4591" cy="3224"/>
          </a:xfrm>
        </p:grpSpPr>
        <p:pic>
          <p:nvPicPr>
            <p:cNvPr id="383" name="Google Shape;383;p15"/>
            <p:cNvPicPr preferRelativeResize="0"/>
            <p:nvPr/>
          </p:nvPicPr>
          <p:blipFill rotWithShape="1">
            <a:blip r:embed="rId6">
              <a:alphaModFix/>
            </a:blip>
            <a:srcRect b="0" l="0" r="0" t="0"/>
            <a:stretch/>
          </p:blipFill>
          <p:spPr>
            <a:xfrm>
              <a:off x="13594" y="2176"/>
              <a:ext cx="4591" cy="3224"/>
            </a:xfrm>
            <a:prstGeom prst="rect">
              <a:avLst/>
            </a:prstGeom>
            <a:noFill/>
            <a:ln>
              <a:noFill/>
            </a:ln>
          </p:spPr>
        </p:pic>
        <p:sp>
          <p:nvSpPr>
            <p:cNvPr id="384" name="Google Shape;384;p15"/>
            <p:cNvSpPr/>
            <p:nvPr/>
          </p:nvSpPr>
          <p:spPr>
            <a:xfrm>
              <a:off x="16083" y="2608"/>
              <a:ext cx="325" cy="33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15"/>
            <p:cNvSpPr/>
            <p:nvPr/>
          </p:nvSpPr>
          <p:spPr>
            <a:xfrm>
              <a:off x="17338" y="2608"/>
              <a:ext cx="325" cy="33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 name="Google Shape;386;p15"/>
            <p:cNvSpPr/>
            <p:nvPr/>
          </p:nvSpPr>
          <p:spPr>
            <a:xfrm>
              <a:off x="17808" y="2608"/>
              <a:ext cx="325" cy="33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87" name="Google Shape;387;p15"/>
          <p:cNvSpPr txBox="1"/>
          <p:nvPr/>
        </p:nvSpPr>
        <p:spPr>
          <a:xfrm>
            <a:off x="4924425" y="3451225"/>
            <a:ext cx="2661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disconnect the terminal</a:t>
            </a:r>
            <a:endParaRPr sz="1800">
              <a:solidFill>
                <a:schemeClr val="dk1"/>
              </a:solidFill>
              <a:latin typeface="Arial"/>
              <a:ea typeface="Arial"/>
              <a:cs typeface="Arial"/>
              <a:sym typeface="Arial"/>
            </a:endParaRPr>
          </a:p>
        </p:txBody>
      </p:sp>
      <p:sp>
        <p:nvSpPr>
          <p:cNvPr id="388" name="Google Shape;388;p15"/>
          <p:cNvSpPr txBox="1"/>
          <p:nvPr/>
        </p:nvSpPr>
        <p:spPr>
          <a:xfrm>
            <a:off x="8487410" y="3451225"/>
            <a:ext cx="35007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remove 5 screws，cut the cable tie，disconnect the terminal</a:t>
            </a:r>
            <a:endParaRPr sz="1800">
              <a:solidFill>
                <a:schemeClr val="dk1"/>
              </a:solidFill>
              <a:latin typeface="Arial"/>
              <a:ea typeface="Arial"/>
              <a:cs typeface="Arial"/>
              <a:sym typeface="Arial"/>
            </a:endParaRPr>
          </a:p>
        </p:txBody>
      </p:sp>
      <p:pic>
        <p:nvPicPr>
          <p:cNvPr id="389" name="Google Shape;389;p15"/>
          <p:cNvPicPr preferRelativeResize="0"/>
          <p:nvPr/>
        </p:nvPicPr>
        <p:blipFill rotWithShape="1">
          <a:blip r:embed="rId7">
            <a:alphaModFix/>
          </a:blip>
          <a:srcRect b="0" l="0" r="0" t="0"/>
          <a:stretch/>
        </p:blipFill>
        <p:spPr>
          <a:xfrm>
            <a:off x="382270" y="4010025"/>
            <a:ext cx="2759710" cy="2318385"/>
          </a:xfrm>
          <a:prstGeom prst="rect">
            <a:avLst/>
          </a:prstGeom>
          <a:noFill/>
          <a:ln>
            <a:noFill/>
          </a:ln>
        </p:spPr>
      </p:pic>
      <p:sp>
        <p:nvSpPr>
          <p:cNvPr id="390" name="Google Shape;390;p15"/>
          <p:cNvSpPr txBox="1"/>
          <p:nvPr/>
        </p:nvSpPr>
        <p:spPr>
          <a:xfrm>
            <a:off x="541020" y="6212840"/>
            <a:ext cx="26619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disconnect the air hose，remove 2 screws</a:t>
            </a:r>
            <a:endParaRPr sz="1800">
              <a:solidFill>
                <a:schemeClr val="dk1"/>
              </a:solidFill>
              <a:latin typeface="Arial"/>
              <a:ea typeface="Arial"/>
              <a:cs typeface="Arial"/>
              <a:sym typeface="Arial"/>
            </a:endParaRPr>
          </a:p>
        </p:txBody>
      </p:sp>
      <p:pic>
        <p:nvPicPr>
          <p:cNvPr id="391" name="Google Shape;391;p15"/>
          <p:cNvPicPr preferRelativeResize="0"/>
          <p:nvPr/>
        </p:nvPicPr>
        <p:blipFill rotWithShape="1">
          <a:blip r:embed="rId8">
            <a:alphaModFix/>
          </a:blip>
          <a:srcRect b="0" l="0" r="0" t="0"/>
          <a:stretch/>
        </p:blipFill>
        <p:spPr>
          <a:xfrm>
            <a:off x="4815205" y="4010025"/>
            <a:ext cx="2701925" cy="1948815"/>
          </a:xfrm>
          <a:prstGeom prst="rect">
            <a:avLst/>
          </a:prstGeom>
          <a:noFill/>
          <a:ln>
            <a:noFill/>
          </a:ln>
        </p:spPr>
      </p:pic>
      <p:sp>
        <p:nvSpPr>
          <p:cNvPr id="392" name="Google Shape;392;p15"/>
          <p:cNvSpPr txBox="1"/>
          <p:nvPr/>
        </p:nvSpPr>
        <p:spPr>
          <a:xfrm>
            <a:off x="4855210" y="602234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air pump</a:t>
            </a:r>
            <a:endParaRPr sz="18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16"/>
          <p:cNvSpPr txBox="1"/>
          <p:nvPr>
            <p:ph idx="12" type="sldNum"/>
          </p:nvPr>
        </p:nvSpPr>
        <p:spPr>
          <a:xfrm>
            <a:off x="4309745"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00" name="Google Shape;400;p16"/>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5,main box removal instructions：</a:t>
            </a:r>
            <a:endParaRPr b="1" sz="1800">
              <a:solidFill>
                <a:schemeClr val="dk1"/>
              </a:solidFill>
              <a:latin typeface="Arial"/>
              <a:ea typeface="Arial"/>
              <a:cs typeface="Arial"/>
              <a:sym typeface="Arial"/>
            </a:endParaRPr>
          </a:p>
        </p:txBody>
      </p:sp>
      <p:sp>
        <p:nvSpPr>
          <p:cNvPr id="401" name="Google Shape;401;p16"/>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cloth cover pin，remove 3 screws</a:t>
            </a:r>
            <a:endParaRPr sz="1800">
              <a:solidFill>
                <a:schemeClr val="dk1"/>
              </a:solidFill>
              <a:latin typeface="Microsoft Yahei"/>
              <a:ea typeface="Microsoft Yahei"/>
              <a:cs typeface="Microsoft Yahei"/>
              <a:sym typeface="Microsoft Yahei"/>
            </a:endParaRPr>
          </a:p>
        </p:txBody>
      </p:sp>
      <p:pic>
        <p:nvPicPr>
          <p:cNvPr id="402" name="Google Shape;402;p16"/>
          <p:cNvPicPr preferRelativeResize="0"/>
          <p:nvPr/>
        </p:nvPicPr>
        <p:blipFill rotWithShape="1">
          <a:blip r:embed="rId4">
            <a:alphaModFix/>
          </a:blip>
          <a:srcRect b="0" l="0" r="0" t="0"/>
          <a:stretch/>
        </p:blipFill>
        <p:spPr>
          <a:xfrm>
            <a:off x="135890" y="1381760"/>
            <a:ext cx="3660775" cy="2047240"/>
          </a:xfrm>
          <a:prstGeom prst="rect">
            <a:avLst/>
          </a:prstGeom>
          <a:noFill/>
          <a:ln>
            <a:noFill/>
          </a:ln>
        </p:spPr>
      </p:pic>
      <p:pic>
        <p:nvPicPr>
          <p:cNvPr id="403" name="Google Shape;403;p16"/>
          <p:cNvPicPr preferRelativeResize="0"/>
          <p:nvPr/>
        </p:nvPicPr>
        <p:blipFill rotWithShape="1">
          <a:blip r:embed="rId5">
            <a:alphaModFix/>
          </a:blip>
          <a:srcRect b="0" l="0" r="0" t="0"/>
          <a:stretch/>
        </p:blipFill>
        <p:spPr>
          <a:xfrm>
            <a:off x="4721860" y="1403985"/>
            <a:ext cx="2950845" cy="2025015"/>
          </a:xfrm>
          <a:prstGeom prst="rect">
            <a:avLst/>
          </a:prstGeom>
          <a:noFill/>
          <a:ln>
            <a:noFill/>
          </a:ln>
        </p:spPr>
      </p:pic>
      <p:sp>
        <p:nvSpPr>
          <p:cNvPr id="404" name="Google Shape;404;p16"/>
          <p:cNvSpPr txBox="1"/>
          <p:nvPr/>
        </p:nvSpPr>
        <p:spPr>
          <a:xfrm>
            <a:off x="4924425" y="3451225"/>
            <a:ext cx="2661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disconnect the terminal</a:t>
            </a:r>
            <a:endParaRPr sz="1800">
              <a:solidFill>
                <a:schemeClr val="dk1"/>
              </a:solidFill>
              <a:latin typeface="Arial"/>
              <a:ea typeface="Arial"/>
              <a:cs typeface="Arial"/>
              <a:sym typeface="Arial"/>
            </a:endParaRPr>
          </a:p>
        </p:txBody>
      </p:sp>
      <p:sp>
        <p:nvSpPr>
          <p:cNvPr id="405" name="Google Shape;405;p16"/>
          <p:cNvSpPr txBox="1"/>
          <p:nvPr/>
        </p:nvSpPr>
        <p:spPr>
          <a:xfrm>
            <a:off x="8487410" y="3451225"/>
            <a:ext cx="350075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4 screws</a:t>
            </a:r>
            <a:endParaRPr sz="1800">
              <a:solidFill>
                <a:schemeClr val="dk1"/>
              </a:solidFill>
              <a:latin typeface="Arial"/>
              <a:ea typeface="Arial"/>
              <a:cs typeface="Arial"/>
              <a:sym typeface="Arial"/>
            </a:endParaRPr>
          </a:p>
        </p:txBody>
      </p:sp>
      <p:sp>
        <p:nvSpPr>
          <p:cNvPr id="406" name="Google Shape;406;p16"/>
          <p:cNvSpPr txBox="1"/>
          <p:nvPr/>
        </p:nvSpPr>
        <p:spPr>
          <a:xfrm>
            <a:off x="541020" y="6212840"/>
            <a:ext cx="26619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remove 5 screws，disconnect the terminals</a:t>
            </a:r>
            <a:endParaRPr sz="1800">
              <a:solidFill>
                <a:schemeClr val="dk1"/>
              </a:solidFill>
              <a:latin typeface="Arial"/>
              <a:ea typeface="Arial"/>
              <a:cs typeface="Arial"/>
              <a:sym typeface="Arial"/>
            </a:endParaRPr>
          </a:p>
        </p:txBody>
      </p:sp>
      <p:sp>
        <p:nvSpPr>
          <p:cNvPr id="407" name="Google Shape;407;p16"/>
          <p:cNvSpPr txBox="1"/>
          <p:nvPr/>
        </p:nvSpPr>
        <p:spPr>
          <a:xfrm>
            <a:off x="4855210" y="602234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power PCB</a:t>
            </a:r>
            <a:endParaRPr sz="1800">
              <a:solidFill>
                <a:schemeClr val="dk1"/>
              </a:solidFill>
              <a:latin typeface="Arial"/>
              <a:ea typeface="Arial"/>
              <a:cs typeface="Arial"/>
              <a:sym typeface="Arial"/>
            </a:endParaRPr>
          </a:p>
        </p:txBody>
      </p:sp>
      <p:pic>
        <p:nvPicPr>
          <p:cNvPr id="408" name="Google Shape;408;p16"/>
          <p:cNvPicPr preferRelativeResize="0"/>
          <p:nvPr/>
        </p:nvPicPr>
        <p:blipFill rotWithShape="1">
          <a:blip r:embed="rId6">
            <a:alphaModFix/>
          </a:blip>
          <a:srcRect b="0" l="0" r="0" t="0"/>
          <a:stretch/>
        </p:blipFill>
        <p:spPr>
          <a:xfrm>
            <a:off x="8597900" y="1381760"/>
            <a:ext cx="3202305" cy="2027555"/>
          </a:xfrm>
          <a:prstGeom prst="rect">
            <a:avLst/>
          </a:prstGeom>
          <a:noFill/>
          <a:ln>
            <a:noFill/>
          </a:ln>
        </p:spPr>
      </p:pic>
      <p:pic>
        <p:nvPicPr>
          <p:cNvPr id="409" name="Google Shape;409;p16"/>
          <p:cNvPicPr preferRelativeResize="0"/>
          <p:nvPr/>
        </p:nvPicPr>
        <p:blipFill rotWithShape="1">
          <a:blip r:embed="rId7">
            <a:alphaModFix/>
          </a:blip>
          <a:srcRect b="0" l="0" r="0" t="0"/>
          <a:stretch/>
        </p:blipFill>
        <p:spPr>
          <a:xfrm>
            <a:off x="389890" y="4068445"/>
            <a:ext cx="3153410" cy="2260600"/>
          </a:xfrm>
          <a:prstGeom prst="rect">
            <a:avLst/>
          </a:prstGeom>
          <a:noFill/>
          <a:ln>
            <a:noFill/>
          </a:ln>
        </p:spPr>
      </p:pic>
      <p:pic>
        <p:nvPicPr>
          <p:cNvPr id="410" name="Google Shape;410;p16"/>
          <p:cNvPicPr preferRelativeResize="0"/>
          <p:nvPr/>
        </p:nvPicPr>
        <p:blipFill rotWithShape="1">
          <a:blip r:embed="rId8">
            <a:alphaModFix/>
          </a:blip>
          <a:srcRect b="0" l="0" r="0" t="0"/>
          <a:stretch/>
        </p:blipFill>
        <p:spPr>
          <a:xfrm>
            <a:off x="4391025" y="3841750"/>
            <a:ext cx="3728720" cy="22618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p17"/>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6,side panel removal instructions：</a:t>
            </a:r>
            <a:endParaRPr b="1" sz="1800">
              <a:solidFill>
                <a:schemeClr val="dk1"/>
              </a:solidFill>
              <a:latin typeface="Arial"/>
              <a:ea typeface="Arial"/>
              <a:cs typeface="Arial"/>
              <a:sym typeface="Arial"/>
            </a:endParaRPr>
          </a:p>
        </p:txBody>
      </p:sp>
      <p:sp>
        <p:nvSpPr>
          <p:cNvPr id="418" name="Google Shape;418;p17"/>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screws，Raise the hood upwards</a:t>
            </a:r>
            <a:endParaRPr sz="1800">
              <a:solidFill>
                <a:schemeClr val="dk1"/>
              </a:solidFill>
              <a:latin typeface="Microsoft Yahei"/>
              <a:ea typeface="Microsoft Yahei"/>
              <a:cs typeface="Microsoft Yahei"/>
              <a:sym typeface="Microsoft Yahei"/>
            </a:endParaRPr>
          </a:p>
        </p:txBody>
      </p:sp>
      <p:sp>
        <p:nvSpPr>
          <p:cNvPr id="419" name="Google Shape;419;p17"/>
          <p:cNvSpPr txBox="1"/>
          <p:nvPr/>
        </p:nvSpPr>
        <p:spPr>
          <a:xfrm>
            <a:off x="4924425" y="3451225"/>
            <a:ext cx="2661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remove the screws</a:t>
            </a:r>
            <a:endParaRPr sz="1800">
              <a:solidFill>
                <a:schemeClr val="dk1"/>
              </a:solidFill>
              <a:latin typeface="Arial"/>
              <a:ea typeface="Arial"/>
              <a:cs typeface="Arial"/>
              <a:sym typeface="Arial"/>
            </a:endParaRPr>
          </a:p>
        </p:txBody>
      </p:sp>
      <p:sp>
        <p:nvSpPr>
          <p:cNvPr id="420" name="Google Shape;420;p17"/>
          <p:cNvSpPr txBox="1"/>
          <p:nvPr/>
        </p:nvSpPr>
        <p:spPr>
          <a:xfrm>
            <a:off x="8487410" y="3451225"/>
            <a:ext cx="350075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4 screws，disconnect the terminals and air hose</a:t>
            </a:r>
            <a:endParaRPr sz="1800">
              <a:solidFill>
                <a:schemeClr val="dk1"/>
              </a:solidFill>
              <a:latin typeface="Arial"/>
              <a:ea typeface="Arial"/>
              <a:cs typeface="Arial"/>
              <a:sym typeface="Arial"/>
            </a:endParaRPr>
          </a:p>
        </p:txBody>
      </p:sp>
      <p:sp>
        <p:nvSpPr>
          <p:cNvPr id="421" name="Google Shape;421;p17"/>
          <p:cNvSpPr txBox="1"/>
          <p:nvPr/>
        </p:nvSpPr>
        <p:spPr>
          <a:xfrm>
            <a:off x="541020" y="621284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2 screws</a:t>
            </a:r>
            <a:endParaRPr sz="1800">
              <a:solidFill>
                <a:schemeClr val="dk1"/>
              </a:solidFill>
              <a:latin typeface="Arial"/>
              <a:ea typeface="Arial"/>
              <a:cs typeface="Arial"/>
              <a:sym typeface="Arial"/>
            </a:endParaRPr>
          </a:p>
        </p:txBody>
      </p:sp>
      <p:sp>
        <p:nvSpPr>
          <p:cNvPr id="422" name="Google Shape;422;p17"/>
          <p:cNvSpPr txBox="1"/>
          <p:nvPr/>
        </p:nvSpPr>
        <p:spPr>
          <a:xfrm>
            <a:off x="4679315" y="6242685"/>
            <a:ext cx="290703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2 screws both side</a:t>
            </a:r>
            <a:endParaRPr sz="1800">
              <a:solidFill>
                <a:schemeClr val="dk1"/>
              </a:solidFill>
              <a:latin typeface="Arial"/>
              <a:ea typeface="Arial"/>
              <a:cs typeface="Arial"/>
              <a:sym typeface="Arial"/>
            </a:endParaRPr>
          </a:p>
        </p:txBody>
      </p:sp>
      <p:pic>
        <p:nvPicPr>
          <p:cNvPr id="423" name="Google Shape;423;p17"/>
          <p:cNvPicPr preferRelativeResize="0"/>
          <p:nvPr/>
        </p:nvPicPr>
        <p:blipFill rotWithShape="1">
          <a:blip r:embed="rId4">
            <a:alphaModFix/>
          </a:blip>
          <a:srcRect b="0" l="0" r="0" t="0"/>
          <a:stretch/>
        </p:blipFill>
        <p:spPr>
          <a:xfrm>
            <a:off x="429895" y="1381760"/>
            <a:ext cx="2884170" cy="2121535"/>
          </a:xfrm>
          <a:prstGeom prst="rect">
            <a:avLst/>
          </a:prstGeom>
          <a:noFill/>
          <a:ln>
            <a:noFill/>
          </a:ln>
        </p:spPr>
      </p:pic>
      <p:sp>
        <p:nvSpPr>
          <p:cNvPr id="424" name="Google Shape;424;p17"/>
          <p:cNvSpPr/>
          <p:nvPr/>
        </p:nvSpPr>
        <p:spPr>
          <a:xfrm>
            <a:off x="1634490" y="2178685"/>
            <a:ext cx="418465" cy="578485"/>
          </a:xfrm>
          <a:prstGeom prst="upArrow">
            <a:avLst>
              <a:gd fmla="val 50000" name="adj1"/>
              <a:gd fmla="val 50000" name="adj2"/>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25" name="Google Shape;425;p17"/>
          <p:cNvPicPr preferRelativeResize="0"/>
          <p:nvPr/>
        </p:nvPicPr>
        <p:blipFill rotWithShape="1">
          <a:blip r:embed="rId5">
            <a:alphaModFix/>
          </a:blip>
          <a:srcRect b="0" l="0" r="0" t="0"/>
          <a:stretch/>
        </p:blipFill>
        <p:spPr>
          <a:xfrm>
            <a:off x="4365625" y="1381760"/>
            <a:ext cx="3220720" cy="2042795"/>
          </a:xfrm>
          <a:prstGeom prst="rect">
            <a:avLst/>
          </a:prstGeom>
          <a:noFill/>
          <a:ln>
            <a:noFill/>
          </a:ln>
        </p:spPr>
      </p:pic>
      <p:pic>
        <p:nvPicPr>
          <p:cNvPr id="426" name="Google Shape;426;p17"/>
          <p:cNvPicPr preferRelativeResize="0"/>
          <p:nvPr/>
        </p:nvPicPr>
        <p:blipFill rotWithShape="1">
          <a:blip r:embed="rId6">
            <a:alphaModFix/>
          </a:blip>
          <a:srcRect b="0" l="0" r="0" t="0"/>
          <a:stretch/>
        </p:blipFill>
        <p:spPr>
          <a:xfrm>
            <a:off x="8877935" y="1286510"/>
            <a:ext cx="2719705" cy="2216785"/>
          </a:xfrm>
          <a:prstGeom prst="rect">
            <a:avLst/>
          </a:prstGeom>
          <a:noFill/>
          <a:ln>
            <a:noFill/>
          </a:ln>
        </p:spPr>
      </p:pic>
      <p:pic>
        <p:nvPicPr>
          <p:cNvPr id="427" name="Google Shape;427;p17"/>
          <p:cNvPicPr preferRelativeResize="0"/>
          <p:nvPr/>
        </p:nvPicPr>
        <p:blipFill rotWithShape="1">
          <a:blip r:embed="rId7">
            <a:alphaModFix/>
          </a:blip>
          <a:srcRect b="0" l="0" r="0" t="0"/>
          <a:stretch/>
        </p:blipFill>
        <p:spPr>
          <a:xfrm>
            <a:off x="4309745" y="3836035"/>
            <a:ext cx="3539490" cy="2406650"/>
          </a:xfrm>
          <a:prstGeom prst="rect">
            <a:avLst/>
          </a:prstGeom>
          <a:noFill/>
          <a:ln>
            <a:noFill/>
          </a:ln>
        </p:spPr>
      </p:pic>
      <p:pic>
        <p:nvPicPr>
          <p:cNvPr id="428" name="Google Shape;428;p17"/>
          <p:cNvPicPr preferRelativeResize="0"/>
          <p:nvPr/>
        </p:nvPicPr>
        <p:blipFill rotWithShape="1">
          <a:blip r:embed="rId8">
            <a:alphaModFix/>
          </a:blip>
          <a:srcRect b="0" l="0" r="0" t="0"/>
          <a:stretch/>
        </p:blipFill>
        <p:spPr>
          <a:xfrm>
            <a:off x="541020" y="4096385"/>
            <a:ext cx="2837815" cy="2116455"/>
          </a:xfrm>
          <a:prstGeom prst="rect">
            <a:avLst/>
          </a:prstGeom>
          <a:noFill/>
          <a:ln>
            <a:noFill/>
          </a:ln>
        </p:spPr>
      </p:pic>
      <p:pic>
        <p:nvPicPr>
          <p:cNvPr id="429" name="Google Shape;429;p17"/>
          <p:cNvPicPr preferRelativeResize="0"/>
          <p:nvPr/>
        </p:nvPicPr>
        <p:blipFill rotWithShape="1">
          <a:blip r:embed="rId9">
            <a:alphaModFix/>
          </a:blip>
          <a:srcRect b="0" l="0" r="0" t="0"/>
          <a:stretch/>
        </p:blipFill>
        <p:spPr>
          <a:xfrm>
            <a:off x="8841105" y="4096385"/>
            <a:ext cx="2553335" cy="2134235"/>
          </a:xfrm>
          <a:prstGeom prst="rect">
            <a:avLst/>
          </a:prstGeom>
          <a:noFill/>
          <a:ln>
            <a:noFill/>
          </a:ln>
        </p:spPr>
      </p:pic>
      <p:sp>
        <p:nvSpPr>
          <p:cNvPr id="430" name="Google Shape;430;p17"/>
          <p:cNvSpPr txBox="1"/>
          <p:nvPr/>
        </p:nvSpPr>
        <p:spPr>
          <a:xfrm>
            <a:off x="8780145" y="621284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2 screws</a:t>
            </a:r>
            <a:endParaRPr sz="1800">
              <a:solidFill>
                <a:schemeClr val="dk1"/>
              </a:solidFill>
              <a:latin typeface="Arial"/>
              <a:ea typeface="Arial"/>
              <a:cs typeface="Arial"/>
              <a:sym typeface="Arial"/>
            </a:endParaRPr>
          </a:p>
        </p:txBody>
      </p:sp>
      <p:cxnSp>
        <p:nvCxnSpPr>
          <p:cNvPr id="431" name="Google Shape;431;p17"/>
          <p:cNvCxnSpPr/>
          <p:nvPr/>
        </p:nvCxnSpPr>
        <p:spPr>
          <a:xfrm rot="10800000">
            <a:off x="3493770" y="4936490"/>
            <a:ext cx="984885" cy="196850"/>
          </a:xfrm>
          <a:prstGeom prst="straightConnector1">
            <a:avLst/>
          </a:prstGeom>
          <a:noFill/>
          <a:ln cap="flat" cmpd="sng" w="38100">
            <a:solidFill>
              <a:srgbClr val="FF0000"/>
            </a:solidFill>
            <a:prstDash val="solid"/>
            <a:miter lim="800000"/>
            <a:headEnd len="sm" w="sm" type="none"/>
            <a:tailEnd len="med" w="med" type="stealth"/>
          </a:ln>
        </p:spPr>
      </p:cxnSp>
      <p:cxnSp>
        <p:nvCxnSpPr>
          <p:cNvPr id="432" name="Google Shape;432;p17"/>
          <p:cNvCxnSpPr/>
          <p:nvPr/>
        </p:nvCxnSpPr>
        <p:spPr>
          <a:xfrm flipH="1" rot="10800000">
            <a:off x="7458710" y="4887595"/>
            <a:ext cx="1280160" cy="368935"/>
          </a:xfrm>
          <a:prstGeom prst="straightConnector1">
            <a:avLst/>
          </a:prstGeom>
          <a:noFill/>
          <a:ln cap="flat" cmpd="sng" w="38100">
            <a:solidFill>
              <a:srgbClr val="FF0000"/>
            </a:solidFill>
            <a:prstDash val="solid"/>
            <a:miter lim="800000"/>
            <a:headEnd len="sm" w="sm" type="none"/>
            <a:tailEnd len="med" w="med" type="stealth"/>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18"/>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6,side panel removal instructions：</a:t>
            </a:r>
            <a:endParaRPr b="1" sz="1800">
              <a:solidFill>
                <a:schemeClr val="dk1"/>
              </a:solidFill>
              <a:latin typeface="Arial"/>
              <a:ea typeface="Arial"/>
              <a:cs typeface="Arial"/>
              <a:sym typeface="Arial"/>
            </a:endParaRPr>
          </a:p>
        </p:txBody>
      </p:sp>
      <p:sp>
        <p:nvSpPr>
          <p:cNvPr id="440" name="Google Shape;440;p18"/>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screws，Raise the hood upwards</a:t>
            </a:r>
            <a:endParaRPr sz="1800">
              <a:solidFill>
                <a:schemeClr val="dk1"/>
              </a:solidFill>
              <a:latin typeface="Microsoft Yahei"/>
              <a:ea typeface="Microsoft Yahei"/>
              <a:cs typeface="Microsoft Yahei"/>
              <a:sym typeface="Microsoft Yahei"/>
            </a:endParaRPr>
          </a:p>
        </p:txBody>
      </p:sp>
      <p:sp>
        <p:nvSpPr>
          <p:cNvPr id="441" name="Google Shape;441;p18"/>
          <p:cNvSpPr txBox="1"/>
          <p:nvPr/>
        </p:nvSpPr>
        <p:spPr>
          <a:xfrm>
            <a:off x="4816475" y="3451225"/>
            <a:ext cx="2661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disconnect the terminal</a:t>
            </a:r>
            <a:endParaRPr sz="1800">
              <a:solidFill>
                <a:schemeClr val="dk1"/>
              </a:solidFill>
              <a:latin typeface="Arial"/>
              <a:ea typeface="Arial"/>
              <a:cs typeface="Arial"/>
              <a:sym typeface="Arial"/>
            </a:endParaRPr>
          </a:p>
        </p:txBody>
      </p:sp>
      <p:sp>
        <p:nvSpPr>
          <p:cNvPr id="442" name="Google Shape;442;p18"/>
          <p:cNvSpPr txBox="1"/>
          <p:nvPr/>
        </p:nvSpPr>
        <p:spPr>
          <a:xfrm>
            <a:off x="7995285" y="3355340"/>
            <a:ext cx="399288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disconnect the terminals and air hose，Raise the side panel upwards</a:t>
            </a:r>
            <a:endParaRPr sz="1800">
              <a:solidFill>
                <a:schemeClr val="dk1"/>
              </a:solidFill>
              <a:latin typeface="Arial"/>
              <a:ea typeface="Arial"/>
              <a:cs typeface="Arial"/>
              <a:sym typeface="Arial"/>
            </a:endParaRPr>
          </a:p>
        </p:txBody>
      </p:sp>
      <p:sp>
        <p:nvSpPr>
          <p:cNvPr id="443" name="Google Shape;443;p18"/>
          <p:cNvSpPr txBox="1"/>
          <p:nvPr/>
        </p:nvSpPr>
        <p:spPr>
          <a:xfrm>
            <a:off x="541020" y="621284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right side panel</a:t>
            </a:r>
            <a:endParaRPr sz="1800">
              <a:solidFill>
                <a:schemeClr val="dk1"/>
              </a:solidFill>
              <a:latin typeface="Arial"/>
              <a:ea typeface="Arial"/>
              <a:cs typeface="Arial"/>
              <a:sym typeface="Arial"/>
            </a:endParaRPr>
          </a:p>
        </p:txBody>
      </p:sp>
      <p:pic>
        <p:nvPicPr>
          <p:cNvPr id="444" name="Google Shape;444;p18"/>
          <p:cNvPicPr preferRelativeResize="0"/>
          <p:nvPr/>
        </p:nvPicPr>
        <p:blipFill rotWithShape="1">
          <a:blip r:embed="rId4">
            <a:alphaModFix/>
          </a:blip>
          <a:srcRect b="0" l="0" r="0" t="0"/>
          <a:stretch/>
        </p:blipFill>
        <p:spPr>
          <a:xfrm>
            <a:off x="432435" y="1381760"/>
            <a:ext cx="2879090" cy="2154555"/>
          </a:xfrm>
          <a:prstGeom prst="rect">
            <a:avLst/>
          </a:prstGeom>
          <a:noFill/>
          <a:ln>
            <a:noFill/>
          </a:ln>
        </p:spPr>
      </p:pic>
      <p:sp>
        <p:nvSpPr>
          <p:cNvPr id="445" name="Google Shape;445;p18"/>
          <p:cNvSpPr/>
          <p:nvPr/>
        </p:nvSpPr>
        <p:spPr>
          <a:xfrm>
            <a:off x="1363980" y="2313940"/>
            <a:ext cx="849630" cy="603250"/>
          </a:xfrm>
          <a:prstGeom prst="curvedUp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446" name="Google Shape;446;p18"/>
          <p:cNvPicPr preferRelativeResize="0"/>
          <p:nvPr/>
        </p:nvPicPr>
        <p:blipFill rotWithShape="1">
          <a:blip r:embed="rId5">
            <a:alphaModFix/>
          </a:blip>
          <a:srcRect b="0" l="0" r="0" t="0"/>
          <a:stretch/>
        </p:blipFill>
        <p:spPr>
          <a:xfrm>
            <a:off x="4558665" y="1359535"/>
            <a:ext cx="2919730" cy="2069465"/>
          </a:xfrm>
          <a:prstGeom prst="rect">
            <a:avLst/>
          </a:prstGeom>
          <a:noFill/>
          <a:ln>
            <a:noFill/>
          </a:ln>
        </p:spPr>
      </p:pic>
      <p:pic>
        <p:nvPicPr>
          <p:cNvPr id="447" name="Google Shape;447;p18"/>
          <p:cNvPicPr preferRelativeResize="0"/>
          <p:nvPr/>
        </p:nvPicPr>
        <p:blipFill rotWithShape="1">
          <a:blip r:embed="rId6">
            <a:alphaModFix/>
          </a:blip>
          <a:srcRect b="0" l="0" r="0" t="0"/>
          <a:stretch/>
        </p:blipFill>
        <p:spPr>
          <a:xfrm>
            <a:off x="8672195" y="1359535"/>
            <a:ext cx="2806065" cy="1995805"/>
          </a:xfrm>
          <a:prstGeom prst="rect">
            <a:avLst/>
          </a:prstGeom>
          <a:noFill/>
          <a:ln>
            <a:noFill/>
          </a:ln>
        </p:spPr>
      </p:pic>
      <p:sp>
        <p:nvSpPr>
          <p:cNvPr id="448" name="Google Shape;448;p18"/>
          <p:cNvSpPr/>
          <p:nvPr/>
        </p:nvSpPr>
        <p:spPr>
          <a:xfrm>
            <a:off x="8923655" y="1525905"/>
            <a:ext cx="898525" cy="1305560"/>
          </a:xfrm>
          <a:prstGeom prst="upArrow">
            <a:avLst>
              <a:gd fmla="val 50000" name="adj1"/>
              <a:gd fmla="val 50000" name="adj2"/>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9" name="Google Shape;449;p18"/>
          <p:cNvPicPr preferRelativeResize="0"/>
          <p:nvPr/>
        </p:nvPicPr>
        <p:blipFill rotWithShape="1">
          <a:blip r:embed="rId7">
            <a:alphaModFix/>
          </a:blip>
          <a:srcRect b="0" l="0" r="0" t="0"/>
          <a:stretch/>
        </p:blipFill>
        <p:spPr>
          <a:xfrm>
            <a:off x="243205" y="4116070"/>
            <a:ext cx="3053715" cy="1880235"/>
          </a:xfrm>
          <a:prstGeom prst="rect">
            <a:avLst/>
          </a:prstGeom>
          <a:noFill/>
          <a:ln>
            <a:noFill/>
          </a:ln>
        </p:spPr>
      </p:pic>
      <p:pic>
        <p:nvPicPr>
          <p:cNvPr id="450" name="Google Shape;450;p18"/>
          <p:cNvPicPr preferRelativeResize="0"/>
          <p:nvPr/>
        </p:nvPicPr>
        <p:blipFill rotWithShape="1">
          <a:blip r:embed="rId8">
            <a:alphaModFix/>
          </a:blip>
          <a:srcRect b="0" l="0" r="0" t="0"/>
          <a:stretch/>
        </p:blipFill>
        <p:spPr>
          <a:xfrm>
            <a:off x="4295140" y="4116070"/>
            <a:ext cx="3367405" cy="2103755"/>
          </a:xfrm>
          <a:prstGeom prst="rect">
            <a:avLst/>
          </a:prstGeom>
          <a:noFill/>
          <a:ln>
            <a:noFill/>
          </a:ln>
        </p:spPr>
      </p:pic>
      <p:sp>
        <p:nvSpPr>
          <p:cNvPr id="451" name="Google Shape;451;p18"/>
          <p:cNvSpPr/>
          <p:nvPr/>
        </p:nvSpPr>
        <p:spPr>
          <a:xfrm>
            <a:off x="4295140" y="4275455"/>
            <a:ext cx="898525" cy="1305560"/>
          </a:xfrm>
          <a:prstGeom prst="upArrow">
            <a:avLst>
              <a:gd fmla="val 50000" name="adj1"/>
              <a:gd fmla="val 50000" name="adj2"/>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 name="Google Shape;452;p18"/>
          <p:cNvSpPr txBox="1"/>
          <p:nvPr/>
        </p:nvSpPr>
        <p:spPr>
          <a:xfrm>
            <a:off x="3825240" y="6092825"/>
            <a:ext cx="399288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disconnect the terminals and air hose，Raise the side panel upwards</a:t>
            </a:r>
            <a:endParaRPr sz="1800">
              <a:solidFill>
                <a:schemeClr val="dk1"/>
              </a:solidFill>
              <a:latin typeface="Arial"/>
              <a:ea typeface="Arial"/>
              <a:cs typeface="Arial"/>
              <a:sym typeface="Arial"/>
            </a:endParaRPr>
          </a:p>
        </p:txBody>
      </p:sp>
      <p:pic>
        <p:nvPicPr>
          <p:cNvPr id="453" name="Google Shape;453;p18"/>
          <p:cNvPicPr preferRelativeResize="0"/>
          <p:nvPr/>
        </p:nvPicPr>
        <p:blipFill rotWithShape="1">
          <a:blip r:embed="rId9">
            <a:alphaModFix/>
          </a:blip>
          <a:srcRect b="0" l="0" r="0" t="0"/>
          <a:stretch/>
        </p:blipFill>
        <p:spPr>
          <a:xfrm>
            <a:off x="8149590" y="4109720"/>
            <a:ext cx="3328670" cy="2103120"/>
          </a:xfrm>
          <a:prstGeom prst="rect">
            <a:avLst/>
          </a:prstGeom>
          <a:noFill/>
          <a:ln>
            <a:noFill/>
          </a:ln>
        </p:spPr>
      </p:pic>
      <p:sp>
        <p:nvSpPr>
          <p:cNvPr id="454" name="Google Shape;454;p18"/>
          <p:cNvSpPr txBox="1"/>
          <p:nvPr/>
        </p:nvSpPr>
        <p:spPr>
          <a:xfrm>
            <a:off x="8486140" y="6253480"/>
            <a:ext cx="26619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left side panel</a:t>
            </a:r>
            <a:endParaRPr sz="18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0" name="Shape 460"/>
        <p:cNvGrpSpPr/>
        <p:nvPr/>
      </p:nvGrpSpPr>
      <p:grpSpPr>
        <a:xfrm>
          <a:off x="0" y="0"/>
          <a:ext cx="0" cy="0"/>
          <a:chOff x="0" y="0"/>
          <a:chExt cx="0" cy="0"/>
        </a:xfrm>
      </p:grpSpPr>
      <p:sp>
        <p:nvSpPr>
          <p:cNvPr id="461" name="Google Shape;461;p19"/>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462" name="Google Shape;462;p19"/>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Microsoft Yahei"/>
              <a:ea typeface="Microsoft Yahei"/>
              <a:cs typeface="Microsoft Yahei"/>
              <a:sym typeface="Microsoft Yahei"/>
            </a:endParaRPr>
          </a:p>
        </p:txBody>
      </p:sp>
      <p:sp>
        <p:nvSpPr>
          <p:cNvPr id="463" name="Google Shape;463;p19"/>
          <p:cNvSpPr txBox="1"/>
          <p:nvPr/>
        </p:nvSpPr>
        <p:spPr>
          <a:xfrm>
            <a:off x="4816475" y="3451225"/>
            <a:ext cx="2661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remove the LED</a:t>
            </a:r>
            <a:endParaRPr sz="1800">
              <a:solidFill>
                <a:schemeClr val="dk1"/>
              </a:solidFill>
              <a:latin typeface="Arial"/>
              <a:ea typeface="Arial"/>
              <a:cs typeface="Arial"/>
              <a:sym typeface="Arial"/>
            </a:endParaRPr>
          </a:p>
        </p:txBody>
      </p:sp>
      <p:sp>
        <p:nvSpPr>
          <p:cNvPr id="464" name="Google Shape;464;p19"/>
          <p:cNvSpPr txBox="1"/>
          <p:nvPr/>
        </p:nvSpPr>
        <p:spPr>
          <a:xfrm>
            <a:off x="7995285" y="3355340"/>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screws</a:t>
            </a:r>
            <a:endParaRPr sz="1800">
              <a:solidFill>
                <a:schemeClr val="dk1"/>
              </a:solidFill>
              <a:latin typeface="Arial"/>
              <a:ea typeface="Arial"/>
              <a:cs typeface="Arial"/>
              <a:sym typeface="Arial"/>
            </a:endParaRPr>
          </a:p>
        </p:txBody>
      </p:sp>
      <p:sp>
        <p:nvSpPr>
          <p:cNvPr id="465" name="Google Shape;465;p19"/>
          <p:cNvSpPr txBox="1"/>
          <p:nvPr/>
        </p:nvSpPr>
        <p:spPr>
          <a:xfrm>
            <a:off x="135890" y="621284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Side panel decorative parts</a:t>
            </a:r>
            <a:endParaRPr sz="1800">
              <a:solidFill>
                <a:schemeClr val="dk1"/>
              </a:solidFill>
              <a:latin typeface="Arial"/>
              <a:ea typeface="Arial"/>
              <a:cs typeface="Arial"/>
              <a:sym typeface="Arial"/>
            </a:endParaRPr>
          </a:p>
        </p:txBody>
      </p:sp>
      <p:pic>
        <p:nvPicPr>
          <p:cNvPr id="466" name="Google Shape;466;p19"/>
          <p:cNvPicPr preferRelativeResize="0"/>
          <p:nvPr/>
        </p:nvPicPr>
        <p:blipFill rotWithShape="1">
          <a:blip r:embed="rId4">
            <a:alphaModFix/>
          </a:blip>
          <a:srcRect b="0" l="0" r="0" t="0"/>
          <a:stretch/>
        </p:blipFill>
        <p:spPr>
          <a:xfrm>
            <a:off x="243205" y="1381760"/>
            <a:ext cx="3623945" cy="2069465"/>
          </a:xfrm>
          <a:prstGeom prst="rect">
            <a:avLst/>
          </a:prstGeom>
          <a:noFill/>
          <a:ln>
            <a:noFill/>
          </a:ln>
        </p:spPr>
      </p:pic>
      <p:pic>
        <p:nvPicPr>
          <p:cNvPr id="467" name="Google Shape;467;p19"/>
          <p:cNvPicPr preferRelativeResize="0"/>
          <p:nvPr/>
        </p:nvPicPr>
        <p:blipFill rotWithShape="1">
          <a:blip r:embed="rId5">
            <a:alphaModFix/>
          </a:blip>
          <a:srcRect b="0" l="0" r="0" t="0"/>
          <a:stretch/>
        </p:blipFill>
        <p:spPr>
          <a:xfrm>
            <a:off x="4528820" y="1380490"/>
            <a:ext cx="3134995" cy="2048510"/>
          </a:xfrm>
          <a:prstGeom prst="rect">
            <a:avLst/>
          </a:prstGeom>
          <a:noFill/>
          <a:ln>
            <a:noFill/>
          </a:ln>
        </p:spPr>
      </p:pic>
      <p:pic>
        <p:nvPicPr>
          <p:cNvPr id="468" name="Google Shape;468;p19"/>
          <p:cNvPicPr preferRelativeResize="0"/>
          <p:nvPr/>
        </p:nvPicPr>
        <p:blipFill rotWithShape="1">
          <a:blip r:embed="rId6">
            <a:alphaModFix/>
          </a:blip>
          <a:srcRect b="0" l="0" r="0" t="0"/>
          <a:stretch/>
        </p:blipFill>
        <p:spPr>
          <a:xfrm>
            <a:off x="8325485" y="1381760"/>
            <a:ext cx="3079750" cy="1980565"/>
          </a:xfrm>
          <a:prstGeom prst="rect">
            <a:avLst/>
          </a:prstGeom>
          <a:noFill/>
          <a:ln>
            <a:noFill/>
          </a:ln>
        </p:spPr>
      </p:pic>
      <p:pic>
        <p:nvPicPr>
          <p:cNvPr id="469" name="Google Shape;469;p19"/>
          <p:cNvPicPr preferRelativeResize="0"/>
          <p:nvPr/>
        </p:nvPicPr>
        <p:blipFill rotWithShape="1">
          <a:blip r:embed="rId7">
            <a:alphaModFix/>
          </a:blip>
          <a:srcRect b="0" l="0" r="0" t="0"/>
          <a:stretch/>
        </p:blipFill>
        <p:spPr>
          <a:xfrm>
            <a:off x="243205" y="3819525"/>
            <a:ext cx="3607435" cy="22485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97" name="Google Shape;97;p2"/>
          <p:cNvSpPr txBox="1"/>
          <p:nvPr/>
        </p:nvSpPr>
        <p:spPr>
          <a:xfrm>
            <a:off x="49530" y="1302385"/>
            <a:ext cx="10875010" cy="52622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2E75B5"/>
                </a:solidFill>
                <a:latin typeface="Arial"/>
                <a:ea typeface="Arial"/>
                <a:cs typeface="Arial"/>
                <a:sym typeface="Arial"/>
              </a:rPr>
              <a:t>Catalogue</a:t>
            </a:r>
            <a:endParaRPr b="1" i="0" sz="2800" u="none" cap="none" strike="noStrike">
              <a:solidFill>
                <a:srgbClr val="2E75B5"/>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一、Product introduction</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二、Massage chair tools and use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三、Working principle of product circuit</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四、Internal structure and disassembly of massage chair</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五、Representative of massage chair malfunction</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p:txBody>
      </p:sp>
      <p:grpSp>
        <p:nvGrpSpPr>
          <p:cNvPr id="98" name="Google Shape;98;p2"/>
          <p:cNvGrpSpPr/>
          <p:nvPr/>
        </p:nvGrpSpPr>
        <p:grpSpPr>
          <a:xfrm>
            <a:off x="8769082" y="3800103"/>
            <a:ext cx="1077905" cy="1077905"/>
            <a:chOff x="1695226" y="3321784"/>
            <a:chExt cx="1250759" cy="1250759"/>
          </a:xfrm>
        </p:grpSpPr>
        <p:sp>
          <p:nvSpPr>
            <p:cNvPr id="99" name="Google Shape;99;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411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0" name="Google Shape;100;p2"/>
            <p:cNvSpPr/>
            <p:nvPr/>
          </p:nvSpPr>
          <p:spPr>
            <a:xfrm>
              <a:off x="1826937" y="3453495"/>
              <a:ext cx="987336" cy="98733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1" name="Google Shape;101;p2"/>
          <p:cNvGrpSpPr/>
          <p:nvPr/>
        </p:nvGrpSpPr>
        <p:grpSpPr>
          <a:xfrm>
            <a:off x="7955519" y="5140065"/>
            <a:ext cx="731620" cy="731620"/>
            <a:chOff x="1695226" y="3321784"/>
            <a:chExt cx="1250759" cy="1250759"/>
          </a:xfrm>
        </p:grpSpPr>
        <p:sp>
          <p:nvSpPr>
            <p:cNvPr id="102" name="Google Shape;102;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411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3" name="Google Shape;103;p2"/>
            <p:cNvSpPr/>
            <p:nvPr/>
          </p:nvSpPr>
          <p:spPr>
            <a:xfrm>
              <a:off x="1826937" y="3453495"/>
              <a:ext cx="987336" cy="987336"/>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4" name="Google Shape;104;p2"/>
          <p:cNvGrpSpPr/>
          <p:nvPr/>
        </p:nvGrpSpPr>
        <p:grpSpPr>
          <a:xfrm>
            <a:off x="9580120" y="5181588"/>
            <a:ext cx="731620" cy="731620"/>
            <a:chOff x="1695226" y="3321784"/>
            <a:chExt cx="1250759" cy="1250759"/>
          </a:xfrm>
        </p:grpSpPr>
        <p:sp>
          <p:nvSpPr>
            <p:cNvPr id="105" name="Google Shape;105;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411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6" name="Google Shape;106;p2"/>
            <p:cNvSpPr/>
            <p:nvPr/>
          </p:nvSpPr>
          <p:spPr>
            <a:xfrm>
              <a:off x="1826937" y="3453495"/>
              <a:ext cx="987336" cy="987336"/>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7" name="Google Shape;107;p2"/>
          <p:cNvGrpSpPr/>
          <p:nvPr/>
        </p:nvGrpSpPr>
        <p:grpSpPr>
          <a:xfrm>
            <a:off x="10770113" y="4153707"/>
            <a:ext cx="599656" cy="599656"/>
            <a:chOff x="1695226" y="3321784"/>
            <a:chExt cx="1250759" cy="1250759"/>
          </a:xfrm>
        </p:grpSpPr>
        <p:sp>
          <p:nvSpPr>
            <p:cNvPr id="108" name="Google Shape;108;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411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9" name="Google Shape;109;p2"/>
            <p:cNvSpPr/>
            <p:nvPr/>
          </p:nvSpPr>
          <p:spPr>
            <a:xfrm>
              <a:off x="1826937" y="3453495"/>
              <a:ext cx="987336" cy="987336"/>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10" name="Google Shape;110;p2"/>
          <p:cNvSpPr/>
          <p:nvPr/>
        </p:nvSpPr>
        <p:spPr>
          <a:xfrm>
            <a:off x="10232445" y="4793019"/>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nvGrpSpPr>
          <p:cNvPr id="111" name="Google Shape;111;p2"/>
          <p:cNvGrpSpPr/>
          <p:nvPr/>
        </p:nvGrpSpPr>
        <p:grpSpPr>
          <a:xfrm>
            <a:off x="8079688" y="5971468"/>
            <a:ext cx="219777" cy="219777"/>
            <a:chOff x="304800" y="673100"/>
            <a:chExt cx="4000500" cy="4000500"/>
          </a:xfrm>
        </p:grpSpPr>
        <p:sp>
          <p:nvSpPr>
            <p:cNvPr id="112" name="Google Shape;112;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7019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3" name="Google Shape;113;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7019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grpSp>
        <p:nvGrpSpPr>
          <p:cNvPr id="114" name="Google Shape;114;p2"/>
          <p:cNvGrpSpPr/>
          <p:nvPr/>
        </p:nvGrpSpPr>
        <p:grpSpPr>
          <a:xfrm>
            <a:off x="7804337" y="4395110"/>
            <a:ext cx="287919" cy="287919"/>
            <a:chOff x="304800" y="673100"/>
            <a:chExt cx="4000500" cy="4000500"/>
          </a:xfrm>
        </p:grpSpPr>
        <p:sp>
          <p:nvSpPr>
            <p:cNvPr id="115" name="Google Shape;115;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7019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6" name="Google Shape;116;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7019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sp>
        <p:nvSpPr>
          <p:cNvPr id="117" name="Google Shape;117;p2"/>
          <p:cNvSpPr/>
          <p:nvPr/>
        </p:nvSpPr>
        <p:spPr>
          <a:xfrm>
            <a:off x="10165630" y="3394010"/>
            <a:ext cx="274777" cy="274777"/>
          </a:xfrm>
          <a:prstGeom prst="ellipse">
            <a:avLst/>
          </a:prstGeom>
          <a:solidFill>
            <a:schemeClr val="accent4"/>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8" name="Google Shape;118;p2"/>
          <p:cNvSpPr/>
          <p:nvPr/>
        </p:nvSpPr>
        <p:spPr>
          <a:xfrm>
            <a:off x="10891964" y="5996595"/>
            <a:ext cx="137389" cy="137389"/>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9" name="Google Shape;119;p2"/>
          <p:cNvSpPr/>
          <p:nvPr/>
        </p:nvSpPr>
        <p:spPr>
          <a:xfrm>
            <a:off x="8886495" y="3119233"/>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20" name="Google Shape;120;p2"/>
          <p:cNvSpPr/>
          <p:nvPr/>
        </p:nvSpPr>
        <p:spPr>
          <a:xfrm>
            <a:off x="9596077" y="4982097"/>
            <a:ext cx="137389" cy="137389"/>
          </a:xfrm>
          <a:prstGeom prst="ellipse">
            <a:avLst/>
          </a:prstGeom>
          <a:solidFill>
            <a:schemeClr val="accent3"/>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5" name="Shape 475"/>
        <p:cNvGrpSpPr/>
        <p:nvPr/>
      </p:nvGrpSpPr>
      <p:grpSpPr>
        <a:xfrm>
          <a:off x="0" y="0"/>
          <a:ext cx="0" cy="0"/>
          <a:chOff x="0" y="0"/>
          <a:chExt cx="0" cy="0"/>
        </a:xfrm>
      </p:grpSpPr>
      <p:sp>
        <p:nvSpPr>
          <p:cNvPr id="476" name="Google Shape;476;p20"/>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477" name="Google Shape;477;p20"/>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a:t>
            </a:r>
            <a:endParaRPr sz="1800">
              <a:solidFill>
                <a:schemeClr val="dk1"/>
              </a:solidFill>
              <a:latin typeface="Microsoft Yahei"/>
              <a:ea typeface="Microsoft Yahei"/>
              <a:cs typeface="Microsoft Yahei"/>
              <a:sym typeface="Microsoft Yahei"/>
            </a:endParaRPr>
          </a:p>
        </p:txBody>
      </p:sp>
      <p:sp>
        <p:nvSpPr>
          <p:cNvPr id="478" name="Google Shape;478;p20"/>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Pry open the decorative strip</a:t>
            </a:r>
            <a:endParaRPr sz="1800">
              <a:solidFill>
                <a:schemeClr val="dk1"/>
              </a:solidFill>
              <a:latin typeface="Arial"/>
              <a:ea typeface="Arial"/>
              <a:cs typeface="Arial"/>
              <a:sym typeface="Arial"/>
            </a:endParaRPr>
          </a:p>
        </p:txBody>
      </p:sp>
      <p:sp>
        <p:nvSpPr>
          <p:cNvPr id="479" name="Google Shape;479;p20"/>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a:t>
            </a:r>
            <a:endParaRPr sz="1800">
              <a:solidFill>
                <a:schemeClr val="dk1"/>
              </a:solidFill>
              <a:latin typeface="Arial"/>
              <a:ea typeface="Arial"/>
              <a:cs typeface="Arial"/>
              <a:sym typeface="Arial"/>
            </a:endParaRPr>
          </a:p>
        </p:txBody>
      </p:sp>
      <p:sp>
        <p:nvSpPr>
          <p:cNvPr id="480" name="Google Shape;480;p20"/>
          <p:cNvSpPr txBox="1"/>
          <p:nvPr/>
        </p:nvSpPr>
        <p:spPr>
          <a:xfrm>
            <a:off x="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Left side panel middle</a:t>
            </a:r>
            <a:endParaRPr sz="1800">
              <a:solidFill>
                <a:schemeClr val="dk1"/>
              </a:solidFill>
              <a:latin typeface="Arial"/>
              <a:ea typeface="Arial"/>
              <a:cs typeface="Arial"/>
              <a:sym typeface="Arial"/>
            </a:endParaRPr>
          </a:p>
        </p:txBody>
      </p:sp>
      <p:pic>
        <p:nvPicPr>
          <p:cNvPr id="481" name="Google Shape;481;p20"/>
          <p:cNvPicPr preferRelativeResize="0"/>
          <p:nvPr/>
        </p:nvPicPr>
        <p:blipFill rotWithShape="1">
          <a:blip r:embed="rId4">
            <a:alphaModFix/>
          </a:blip>
          <a:srcRect b="0" l="0" r="0" t="0"/>
          <a:stretch/>
        </p:blipFill>
        <p:spPr>
          <a:xfrm>
            <a:off x="563245" y="1341120"/>
            <a:ext cx="2863850" cy="2122805"/>
          </a:xfrm>
          <a:prstGeom prst="rect">
            <a:avLst/>
          </a:prstGeom>
          <a:noFill/>
          <a:ln>
            <a:noFill/>
          </a:ln>
        </p:spPr>
      </p:pic>
      <p:pic>
        <p:nvPicPr>
          <p:cNvPr id="482" name="Google Shape;482;p20"/>
          <p:cNvPicPr preferRelativeResize="0"/>
          <p:nvPr/>
        </p:nvPicPr>
        <p:blipFill rotWithShape="1">
          <a:blip r:embed="rId5">
            <a:alphaModFix/>
          </a:blip>
          <a:srcRect b="0" l="0" r="0" t="0"/>
          <a:stretch/>
        </p:blipFill>
        <p:spPr>
          <a:xfrm>
            <a:off x="4511675" y="1381760"/>
            <a:ext cx="3168015" cy="2087880"/>
          </a:xfrm>
          <a:prstGeom prst="rect">
            <a:avLst/>
          </a:prstGeom>
          <a:noFill/>
          <a:ln>
            <a:noFill/>
          </a:ln>
        </p:spPr>
      </p:pic>
      <p:pic>
        <p:nvPicPr>
          <p:cNvPr id="483" name="Google Shape;483;p20"/>
          <p:cNvPicPr preferRelativeResize="0"/>
          <p:nvPr/>
        </p:nvPicPr>
        <p:blipFill rotWithShape="1">
          <a:blip r:embed="rId6">
            <a:alphaModFix/>
          </a:blip>
          <a:srcRect b="0" l="0" r="0" t="0"/>
          <a:stretch/>
        </p:blipFill>
        <p:spPr>
          <a:xfrm>
            <a:off x="8521700" y="1341120"/>
            <a:ext cx="2785110" cy="2047240"/>
          </a:xfrm>
          <a:prstGeom prst="rect">
            <a:avLst/>
          </a:prstGeom>
          <a:noFill/>
          <a:ln>
            <a:noFill/>
          </a:ln>
        </p:spPr>
      </p:pic>
      <p:pic>
        <p:nvPicPr>
          <p:cNvPr id="484" name="Google Shape;484;p20"/>
          <p:cNvPicPr preferRelativeResize="0"/>
          <p:nvPr/>
        </p:nvPicPr>
        <p:blipFill rotWithShape="1">
          <a:blip r:embed="rId7">
            <a:alphaModFix/>
          </a:blip>
          <a:srcRect b="0" l="0" r="0" t="0"/>
          <a:stretch/>
        </p:blipFill>
        <p:spPr>
          <a:xfrm>
            <a:off x="349885" y="4038600"/>
            <a:ext cx="3503295" cy="2035810"/>
          </a:xfrm>
          <a:prstGeom prst="rect">
            <a:avLst/>
          </a:prstGeom>
          <a:noFill/>
          <a:ln>
            <a:noFill/>
          </a:ln>
        </p:spPr>
      </p:pic>
      <p:pic>
        <p:nvPicPr>
          <p:cNvPr id="485" name="Google Shape;485;p20"/>
          <p:cNvPicPr preferRelativeResize="0"/>
          <p:nvPr/>
        </p:nvPicPr>
        <p:blipFill rotWithShape="1">
          <a:blip r:embed="rId8">
            <a:alphaModFix/>
          </a:blip>
          <a:srcRect b="0" l="0" r="0" t="0"/>
          <a:stretch/>
        </p:blipFill>
        <p:spPr>
          <a:xfrm>
            <a:off x="4812665" y="4000500"/>
            <a:ext cx="2566035" cy="2073910"/>
          </a:xfrm>
          <a:prstGeom prst="rect">
            <a:avLst/>
          </a:prstGeom>
          <a:noFill/>
          <a:ln>
            <a:noFill/>
          </a:ln>
        </p:spPr>
      </p:pic>
      <p:pic>
        <p:nvPicPr>
          <p:cNvPr id="486" name="Google Shape;486;p20"/>
          <p:cNvPicPr preferRelativeResize="0"/>
          <p:nvPr/>
        </p:nvPicPr>
        <p:blipFill rotWithShape="1">
          <a:blip r:embed="rId9">
            <a:alphaModFix/>
          </a:blip>
          <a:srcRect b="0" l="0" r="0" t="0"/>
          <a:stretch/>
        </p:blipFill>
        <p:spPr>
          <a:xfrm>
            <a:off x="8411210" y="4038600"/>
            <a:ext cx="3302000" cy="2036445"/>
          </a:xfrm>
          <a:prstGeom prst="rect">
            <a:avLst/>
          </a:prstGeom>
          <a:noFill/>
          <a:ln>
            <a:noFill/>
          </a:ln>
        </p:spPr>
      </p:pic>
      <p:sp>
        <p:nvSpPr>
          <p:cNvPr id="487" name="Google Shape;487;p20"/>
          <p:cNvSpPr txBox="1"/>
          <p:nvPr/>
        </p:nvSpPr>
        <p:spPr>
          <a:xfrm>
            <a:off x="4058285" y="6201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Pry open the decorative parts</a:t>
            </a:r>
            <a:endParaRPr sz="1800">
              <a:solidFill>
                <a:schemeClr val="dk1"/>
              </a:solidFill>
              <a:latin typeface="Arial"/>
              <a:ea typeface="Arial"/>
              <a:cs typeface="Arial"/>
              <a:sym typeface="Arial"/>
            </a:endParaRPr>
          </a:p>
        </p:txBody>
      </p:sp>
      <p:sp>
        <p:nvSpPr>
          <p:cNvPr id="488" name="Google Shape;488;p20"/>
          <p:cNvSpPr txBox="1"/>
          <p:nvPr/>
        </p:nvSpPr>
        <p:spPr>
          <a:xfrm>
            <a:off x="798957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front of the left armrest</a:t>
            </a:r>
            <a:endParaRPr sz="1800">
              <a:solidFill>
                <a:schemeClr val="dk1"/>
              </a:solidFill>
              <a:latin typeface="Arial"/>
              <a:ea typeface="Arial"/>
              <a:cs typeface="Arial"/>
              <a:sym typeface="Arial"/>
            </a:endParaRPr>
          </a:p>
        </p:txBody>
      </p:sp>
      <p:sp>
        <p:nvSpPr>
          <p:cNvPr id="489" name="Google Shape;489;p20"/>
          <p:cNvSpPr/>
          <p:nvPr/>
        </p:nvSpPr>
        <p:spPr>
          <a:xfrm>
            <a:off x="10137140" y="1895475"/>
            <a:ext cx="750570" cy="640080"/>
          </a:xfrm>
          <a:prstGeom prst="curvedUp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5" name="Shape 495"/>
        <p:cNvGrpSpPr/>
        <p:nvPr/>
      </p:nvGrpSpPr>
      <p:grpSpPr>
        <a:xfrm>
          <a:off x="0" y="0"/>
          <a:ext cx="0" cy="0"/>
          <a:chOff x="0" y="0"/>
          <a:chExt cx="0" cy="0"/>
        </a:xfrm>
      </p:grpSpPr>
      <p:pic>
        <p:nvPicPr>
          <p:cNvPr id="496" name="Google Shape;496;p21"/>
          <p:cNvPicPr preferRelativeResize="0"/>
          <p:nvPr/>
        </p:nvPicPr>
        <p:blipFill rotWithShape="1">
          <a:blip r:embed="rId4">
            <a:alphaModFix/>
          </a:blip>
          <a:srcRect b="0" l="0" r="0" t="0"/>
          <a:stretch/>
        </p:blipFill>
        <p:spPr>
          <a:xfrm>
            <a:off x="8503285" y="3888105"/>
            <a:ext cx="2893695" cy="2193925"/>
          </a:xfrm>
          <a:prstGeom prst="rect">
            <a:avLst/>
          </a:prstGeom>
          <a:noFill/>
          <a:ln>
            <a:noFill/>
          </a:ln>
        </p:spPr>
      </p:pic>
      <p:sp>
        <p:nvSpPr>
          <p:cNvPr id="497" name="Google Shape;497;p21"/>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498" name="Google Shape;498;p21"/>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a:t>
            </a:r>
            <a:endParaRPr sz="1800">
              <a:solidFill>
                <a:schemeClr val="dk1"/>
              </a:solidFill>
              <a:latin typeface="Microsoft Yahei"/>
              <a:ea typeface="Microsoft Yahei"/>
              <a:cs typeface="Microsoft Yahei"/>
              <a:sym typeface="Microsoft Yahei"/>
            </a:endParaRPr>
          </a:p>
        </p:txBody>
      </p:sp>
      <p:sp>
        <p:nvSpPr>
          <p:cNvPr id="499" name="Google Shape;499;p21"/>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thescrews</a:t>
            </a:r>
            <a:endParaRPr sz="1800">
              <a:solidFill>
                <a:schemeClr val="dk1"/>
              </a:solidFill>
              <a:latin typeface="Arial"/>
              <a:ea typeface="Arial"/>
              <a:cs typeface="Arial"/>
              <a:sym typeface="Arial"/>
            </a:endParaRPr>
          </a:p>
        </p:txBody>
      </p:sp>
      <p:sp>
        <p:nvSpPr>
          <p:cNvPr id="500" name="Google Shape;500;p21"/>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remote control holder</a:t>
            </a:r>
            <a:endParaRPr sz="1800">
              <a:solidFill>
                <a:schemeClr val="dk1"/>
              </a:solidFill>
              <a:latin typeface="Arial"/>
              <a:ea typeface="Arial"/>
              <a:cs typeface="Arial"/>
              <a:sym typeface="Arial"/>
            </a:endParaRPr>
          </a:p>
        </p:txBody>
      </p:sp>
      <p:sp>
        <p:nvSpPr>
          <p:cNvPr id="501" name="Google Shape;501;p21"/>
          <p:cNvSpPr txBox="1"/>
          <p:nvPr/>
        </p:nvSpPr>
        <p:spPr>
          <a:xfrm>
            <a:off x="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Left armrest front base</a:t>
            </a:r>
            <a:endParaRPr sz="1800">
              <a:solidFill>
                <a:schemeClr val="dk1"/>
              </a:solidFill>
              <a:latin typeface="Arial"/>
              <a:ea typeface="Arial"/>
              <a:cs typeface="Arial"/>
              <a:sym typeface="Arial"/>
            </a:endParaRPr>
          </a:p>
        </p:txBody>
      </p:sp>
      <p:sp>
        <p:nvSpPr>
          <p:cNvPr id="502" name="Google Shape;502;p21"/>
          <p:cNvSpPr txBox="1"/>
          <p:nvPr/>
        </p:nvSpPr>
        <p:spPr>
          <a:xfrm>
            <a:off x="4058285" y="6201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a:t>
            </a:r>
            <a:endParaRPr sz="1800">
              <a:solidFill>
                <a:schemeClr val="dk1"/>
              </a:solidFill>
              <a:latin typeface="Arial"/>
              <a:ea typeface="Arial"/>
              <a:cs typeface="Arial"/>
              <a:sym typeface="Arial"/>
            </a:endParaRPr>
          </a:p>
        </p:txBody>
      </p:sp>
      <p:sp>
        <p:nvSpPr>
          <p:cNvPr id="503" name="Google Shape;503;p21"/>
          <p:cNvSpPr txBox="1"/>
          <p:nvPr/>
        </p:nvSpPr>
        <p:spPr>
          <a:xfrm>
            <a:off x="798957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Pry open the armrest cover</a:t>
            </a:r>
            <a:endParaRPr sz="1800">
              <a:solidFill>
                <a:schemeClr val="dk1"/>
              </a:solidFill>
              <a:latin typeface="Arial"/>
              <a:ea typeface="Arial"/>
              <a:cs typeface="Arial"/>
              <a:sym typeface="Arial"/>
            </a:endParaRPr>
          </a:p>
        </p:txBody>
      </p:sp>
      <p:pic>
        <p:nvPicPr>
          <p:cNvPr id="504" name="Google Shape;504;p21"/>
          <p:cNvPicPr preferRelativeResize="0"/>
          <p:nvPr/>
        </p:nvPicPr>
        <p:blipFill rotWithShape="1">
          <a:blip r:embed="rId5">
            <a:alphaModFix/>
          </a:blip>
          <a:srcRect b="0" l="0" r="0" t="0"/>
          <a:stretch/>
        </p:blipFill>
        <p:spPr>
          <a:xfrm>
            <a:off x="373380" y="1367790"/>
            <a:ext cx="3126740" cy="2150110"/>
          </a:xfrm>
          <a:prstGeom prst="rect">
            <a:avLst/>
          </a:prstGeom>
          <a:noFill/>
          <a:ln>
            <a:noFill/>
          </a:ln>
        </p:spPr>
      </p:pic>
      <p:pic>
        <p:nvPicPr>
          <p:cNvPr id="505" name="Google Shape;505;p21"/>
          <p:cNvPicPr preferRelativeResize="0"/>
          <p:nvPr/>
        </p:nvPicPr>
        <p:blipFill rotWithShape="1">
          <a:blip r:embed="rId6">
            <a:alphaModFix/>
          </a:blip>
          <a:srcRect b="0" l="0" r="0" t="0"/>
          <a:stretch/>
        </p:blipFill>
        <p:spPr>
          <a:xfrm>
            <a:off x="4977765" y="1367790"/>
            <a:ext cx="2912745" cy="2061210"/>
          </a:xfrm>
          <a:prstGeom prst="rect">
            <a:avLst/>
          </a:prstGeom>
          <a:noFill/>
          <a:ln>
            <a:noFill/>
          </a:ln>
        </p:spPr>
      </p:pic>
      <p:pic>
        <p:nvPicPr>
          <p:cNvPr id="506" name="Google Shape;506;p21"/>
          <p:cNvPicPr preferRelativeResize="0"/>
          <p:nvPr/>
        </p:nvPicPr>
        <p:blipFill rotWithShape="1">
          <a:blip r:embed="rId7">
            <a:alphaModFix/>
          </a:blip>
          <a:srcRect b="0" l="0" r="0" t="0"/>
          <a:stretch/>
        </p:blipFill>
        <p:spPr>
          <a:xfrm>
            <a:off x="8874125" y="1358900"/>
            <a:ext cx="2343785" cy="2159000"/>
          </a:xfrm>
          <a:prstGeom prst="rect">
            <a:avLst/>
          </a:prstGeom>
          <a:noFill/>
          <a:ln>
            <a:noFill/>
          </a:ln>
        </p:spPr>
      </p:pic>
      <p:pic>
        <p:nvPicPr>
          <p:cNvPr id="507" name="Google Shape;507;p21"/>
          <p:cNvPicPr preferRelativeResize="0"/>
          <p:nvPr/>
        </p:nvPicPr>
        <p:blipFill rotWithShape="1">
          <a:blip r:embed="rId8">
            <a:alphaModFix/>
          </a:blip>
          <a:srcRect b="0" l="0" r="0" t="0"/>
          <a:stretch/>
        </p:blipFill>
        <p:spPr>
          <a:xfrm>
            <a:off x="373380" y="3899535"/>
            <a:ext cx="3394710" cy="2018030"/>
          </a:xfrm>
          <a:prstGeom prst="rect">
            <a:avLst/>
          </a:prstGeom>
          <a:noFill/>
          <a:ln>
            <a:noFill/>
          </a:ln>
        </p:spPr>
      </p:pic>
      <p:pic>
        <p:nvPicPr>
          <p:cNvPr id="508" name="Google Shape;508;p21"/>
          <p:cNvPicPr preferRelativeResize="0"/>
          <p:nvPr/>
        </p:nvPicPr>
        <p:blipFill rotWithShape="1">
          <a:blip r:embed="rId9">
            <a:alphaModFix/>
          </a:blip>
          <a:srcRect b="0" l="0" r="0" t="0"/>
          <a:stretch/>
        </p:blipFill>
        <p:spPr>
          <a:xfrm>
            <a:off x="4707255" y="3899535"/>
            <a:ext cx="3020060" cy="2182495"/>
          </a:xfrm>
          <a:prstGeom prst="rect">
            <a:avLst/>
          </a:prstGeom>
          <a:noFill/>
          <a:ln>
            <a:noFill/>
          </a:ln>
        </p:spPr>
      </p:pic>
      <p:sp>
        <p:nvSpPr>
          <p:cNvPr id="509" name="Google Shape;509;p21"/>
          <p:cNvSpPr/>
          <p:nvPr/>
        </p:nvSpPr>
        <p:spPr>
          <a:xfrm>
            <a:off x="9471660" y="5183505"/>
            <a:ext cx="751205" cy="566420"/>
          </a:xfrm>
          <a:prstGeom prst="curvedUp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5" name="Shape 515"/>
        <p:cNvGrpSpPr/>
        <p:nvPr/>
      </p:nvGrpSpPr>
      <p:grpSpPr>
        <a:xfrm>
          <a:off x="0" y="0"/>
          <a:ext cx="0" cy="0"/>
          <a:chOff x="0" y="0"/>
          <a:chExt cx="0" cy="0"/>
        </a:xfrm>
      </p:grpSpPr>
      <p:sp>
        <p:nvSpPr>
          <p:cNvPr id="516" name="Google Shape;516;p22"/>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517" name="Google Shape;517;p22"/>
          <p:cNvSpPr txBox="1"/>
          <p:nvPr/>
        </p:nvSpPr>
        <p:spPr>
          <a:xfrm>
            <a:off x="243205" y="3429000"/>
            <a:ext cx="325755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a:t>
            </a:r>
            <a:endParaRPr sz="1800">
              <a:solidFill>
                <a:schemeClr val="dk1"/>
              </a:solidFill>
              <a:latin typeface="Microsoft Yahei"/>
              <a:ea typeface="Microsoft Yahei"/>
              <a:cs typeface="Microsoft Yahei"/>
              <a:sym typeface="Microsoft Yahei"/>
            </a:endParaRPr>
          </a:p>
        </p:txBody>
      </p:sp>
      <p:sp>
        <p:nvSpPr>
          <p:cNvPr id="518" name="Google Shape;518;p22"/>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thescrews</a:t>
            </a:r>
            <a:endParaRPr sz="1800">
              <a:solidFill>
                <a:schemeClr val="dk1"/>
              </a:solidFill>
              <a:latin typeface="Arial"/>
              <a:ea typeface="Arial"/>
              <a:cs typeface="Arial"/>
              <a:sym typeface="Arial"/>
            </a:endParaRPr>
          </a:p>
        </p:txBody>
      </p:sp>
      <p:sp>
        <p:nvSpPr>
          <p:cNvPr id="519" name="Google Shape;519;p22"/>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arrm cover</a:t>
            </a:r>
            <a:endParaRPr sz="1800">
              <a:solidFill>
                <a:schemeClr val="dk1"/>
              </a:solidFill>
              <a:latin typeface="Arial"/>
              <a:ea typeface="Arial"/>
              <a:cs typeface="Arial"/>
              <a:sym typeface="Arial"/>
            </a:endParaRPr>
          </a:p>
        </p:txBody>
      </p:sp>
      <p:sp>
        <p:nvSpPr>
          <p:cNvPr id="520" name="Google Shape;520;p22"/>
          <p:cNvSpPr txBox="1"/>
          <p:nvPr/>
        </p:nvSpPr>
        <p:spPr>
          <a:xfrm>
            <a:off x="0" y="6074410"/>
            <a:ext cx="393128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wireless charging components</a:t>
            </a:r>
            <a:endParaRPr sz="1800">
              <a:solidFill>
                <a:schemeClr val="dk1"/>
              </a:solidFill>
              <a:latin typeface="Arial"/>
              <a:ea typeface="Arial"/>
              <a:cs typeface="Arial"/>
              <a:sym typeface="Arial"/>
            </a:endParaRPr>
          </a:p>
        </p:txBody>
      </p:sp>
      <p:sp>
        <p:nvSpPr>
          <p:cNvPr id="521" name="Google Shape;521;p22"/>
          <p:cNvSpPr txBox="1"/>
          <p:nvPr/>
        </p:nvSpPr>
        <p:spPr>
          <a:xfrm>
            <a:off x="4058285" y="6201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Pry open the cover</a:t>
            </a:r>
            <a:endParaRPr sz="1800">
              <a:solidFill>
                <a:schemeClr val="dk1"/>
              </a:solidFill>
              <a:latin typeface="Arial"/>
              <a:ea typeface="Arial"/>
              <a:cs typeface="Arial"/>
              <a:sym typeface="Arial"/>
            </a:endParaRPr>
          </a:p>
        </p:txBody>
      </p:sp>
      <p:sp>
        <p:nvSpPr>
          <p:cNvPr id="522" name="Google Shape;522;p22"/>
          <p:cNvSpPr txBox="1"/>
          <p:nvPr/>
        </p:nvSpPr>
        <p:spPr>
          <a:xfrm>
            <a:off x="798957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disconnect the terminal</a:t>
            </a:r>
            <a:endParaRPr sz="1800">
              <a:solidFill>
                <a:schemeClr val="dk1"/>
              </a:solidFill>
              <a:latin typeface="Arial"/>
              <a:ea typeface="Arial"/>
              <a:cs typeface="Arial"/>
              <a:sym typeface="Arial"/>
            </a:endParaRPr>
          </a:p>
        </p:txBody>
      </p:sp>
      <p:pic>
        <p:nvPicPr>
          <p:cNvPr id="523" name="Google Shape;523;p22"/>
          <p:cNvPicPr preferRelativeResize="0"/>
          <p:nvPr/>
        </p:nvPicPr>
        <p:blipFill rotWithShape="1">
          <a:blip r:embed="rId4">
            <a:alphaModFix/>
          </a:blip>
          <a:srcRect b="0" l="0" r="0" t="0"/>
          <a:stretch/>
        </p:blipFill>
        <p:spPr>
          <a:xfrm>
            <a:off x="243205" y="1381760"/>
            <a:ext cx="3149600" cy="2117090"/>
          </a:xfrm>
          <a:prstGeom prst="rect">
            <a:avLst/>
          </a:prstGeom>
          <a:noFill/>
          <a:ln>
            <a:noFill/>
          </a:ln>
        </p:spPr>
      </p:pic>
      <p:pic>
        <p:nvPicPr>
          <p:cNvPr id="524" name="Google Shape;524;p22"/>
          <p:cNvPicPr preferRelativeResize="0"/>
          <p:nvPr/>
        </p:nvPicPr>
        <p:blipFill rotWithShape="1">
          <a:blip r:embed="rId5">
            <a:alphaModFix/>
          </a:blip>
          <a:srcRect b="0" l="0" r="0" t="0"/>
          <a:stretch/>
        </p:blipFill>
        <p:spPr>
          <a:xfrm>
            <a:off x="8271510" y="1482090"/>
            <a:ext cx="3098165" cy="1714500"/>
          </a:xfrm>
          <a:prstGeom prst="rect">
            <a:avLst/>
          </a:prstGeom>
          <a:noFill/>
          <a:ln>
            <a:noFill/>
          </a:ln>
        </p:spPr>
      </p:pic>
      <p:pic>
        <p:nvPicPr>
          <p:cNvPr id="525" name="Google Shape;525;p22"/>
          <p:cNvPicPr preferRelativeResize="0"/>
          <p:nvPr/>
        </p:nvPicPr>
        <p:blipFill rotWithShape="1">
          <a:blip r:embed="rId6">
            <a:alphaModFix/>
          </a:blip>
          <a:srcRect b="0" l="0" r="0" t="0"/>
          <a:stretch/>
        </p:blipFill>
        <p:spPr>
          <a:xfrm>
            <a:off x="4058285" y="1514475"/>
            <a:ext cx="3757930" cy="1816735"/>
          </a:xfrm>
          <a:prstGeom prst="rect">
            <a:avLst/>
          </a:prstGeom>
          <a:noFill/>
          <a:ln>
            <a:noFill/>
          </a:ln>
        </p:spPr>
      </p:pic>
      <p:pic>
        <p:nvPicPr>
          <p:cNvPr id="526" name="Google Shape;526;p22"/>
          <p:cNvPicPr preferRelativeResize="0"/>
          <p:nvPr/>
        </p:nvPicPr>
        <p:blipFill rotWithShape="1">
          <a:blip r:embed="rId7">
            <a:alphaModFix/>
          </a:blip>
          <a:srcRect b="0" l="0" r="0" t="0"/>
          <a:stretch/>
        </p:blipFill>
        <p:spPr>
          <a:xfrm>
            <a:off x="243205" y="3832225"/>
            <a:ext cx="3159125" cy="2199640"/>
          </a:xfrm>
          <a:prstGeom prst="rect">
            <a:avLst/>
          </a:prstGeom>
          <a:noFill/>
          <a:ln>
            <a:noFill/>
          </a:ln>
        </p:spPr>
      </p:pic>
      <p:pic>
        <p:nvPicPr>
          <p:cNvPr id="527" name="Google Shape;527;p22"/>
          <p:cNvPicPr preferRelativeResize="0"/>
          <p:nvPr/>
        </p:nvPicPr>
        <p:blipFill rotWithShape="1">
          <a:blip r:embed="rId8">
            <a:alphaModFix/>
          </a:blip>
          <a:srcRect b="0" l="0" r="0" t="0"/>
          <a:stretch/>
        </p:blipFill>
        <p:spPr>
          <a:xfrm>
            <a:off x="3856355" y="3841750"/>
            <a:ext cx="3959860" cy="2171065"/>
          </a:xfrm>
          <a:prstGeom prst="rect">
            <a:avLst/>
          </a:prstGeom>
          <a:noFill/>
          <a:ln>
            <a:noFill/>
          </a:ln>
        </p:spPr>
      </p:pic>
      <p:sp>
        <p:nvSpPr>
          <p:cNvPr id="528" name="Google Shape;528;p22"/>
          <p:cNvSpPr/>
          <p:nvPr/>
        </p:nvSpPr>
        <p:spPr>
          <a:xfrm>
            <a:off x="4879975" y="4763770"/>
            <a:ext cx="1096010" cy="689610"/>
          </a:xfrm>
          <a:prstGeom prst="curvedUp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529" name="Google Shape;529;p22"/>
          <p:cNvPicPr preferRelativeResize="0"/>
          <p:nvPr/>
        </p:nvPicPr>
        <p:blipFill rotWithShape="1">
          <a:blip r:embed="rId9">
            <a:alphaModFix/>
          </a:blip>
          <a:srcRect b="0" l="0" r="0" t="0"/>
          <a:stretch/>
        </p:blipFill>
        <p:spPr>
          <a:xfrm>
            <a:off x="8172450" y="3843020"/>
            <a:ext cx="3452495" cy="22313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5" name="Shape 535"/>
        <p:cNvGrpSpPr/>
        <p:nvPr/>
      </p:nvGrpSpPr>
      <p:grpSpPr>
        <a:xfrm>
          <a:off x="0" y="0"/>
          <a:ext cx="0" cy="0"/>
          <a:chOff x="0" y="0"/>
          <a:chExt cx="0" cy="0"/>
        </a:xfrm>
      </p:grpSpPr>
      <p:sp>
        <p:nvSpPr>
          <p:cNvPr id="536" name="Google Shape;536;p23"/>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537" name="Google Shape;537;p23"/>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USB socket assembly</a:t>
            </a:r>
            <a:endParaRPr sz="1800">
              <a:solidFill>
                <a:schemeClr val="dk1"/>
              </a:solidFill>
              <a:latin typeface="Microsoft Yahei"/>
              <a:ea typeface="Microsoft Yahei"/>
              <a:cs typeface="Microsoft Yahei"/>
              <a:sym typeface="Microsoft Yahei"/>
            </a:endParaRPr>
          </a:p>
        </p:txBody>
      </p:sp>
      <p:sp>
        <p:nvSpPr>
          <p:cNvPr id="538" name="Google Shape;538;p23"/>
          <p:cNvSpPr txBox="1"/>
          <p:nvPr/>
        </p:nvSpPr>
        <p:spPr>
          <a:xfrm>
            <a:off x="7992110" y="3429000"/>
            <a:ext cx="410781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thescrews，disconnect the terminals</a:t>
            </a:r>
            <a:endParaRPr sz="1800">
              <a:solidFill>
                <a:schemeClr val="dk1"/>
              </a:solidFill>
              <a:latin typeface="Arial"/>
              <a:ea typeface="Arial"/>
              <a:cs typeface="Arial"/>
              <a:sym typeface="Arial"/>
            </a:endParaRPr>
          </a:p>
        </p:txBody>
      </p:sp>
      <p:sp>
        <p:nvSpPr>
          <p:cNvPr id="539" name="Google Shape;539;p23"/>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Arial"/>
              <a:ea typeface="Arial"/>
              <a:cs typeface="Arial"/>
              <a:sym typeface="Arial"/>
            </a:endParaRPr>
          </a:p>
        </p:txBody>
      </p:sp>
      <p:sp>
        <p:nvSpPr>
          <p:cNvPr id="540" name="Google Shape;540;p23"/>
          <p:cNvSpPr txBox="1"/>
          <p:nvPr/>
        </p:nvSpPr>
        <p:spPr>
          <a:xfrm>
            <a:off x="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USB charging board</a:t>
            </a:r>
            <a:endParaRPr sz="1800">
              <a:solidFill>
                <a:schemeClr val="dk1"/>
              </a:solidFill>
              <a:latin typeface="Arial"/>
              <a:ea typeface="Arial"/>
              <a:cs typeface="Arial"/>
              <a:sym typeface="Arial"/>
            </a:endParaRPr>
          </a:p>
        </p:txBody>
      </p:sp>
      <p:sp>
        <p:nvSpPr>
          <p:cNvPr id="541" name="Google Shape;541;p23"/>
          <p:cNvSpPr txBox="1"/>
          <p:nvPr/>
        </p:nvSpPr>
        <p:spPr>
          <a:xfrm>
            <a:off x="4058285" y="6201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screws and air hose</a:t>
            </a:r>
            <a:endParaRPr sz="1800">
              <a:solidFill>
                <a:schemeClr val="dk1"/>
              </a:solidFill>
              <a:latin typeface="Arial"/>
              <a:ea typeface="Arial"/>
              <a:cs typeface="Arial"/>
              <a:sym typeface="Arial"/>
            </a:endParaRPr>
          </a:p>
        </p:txBody>
      </p:sp>
      <p:sp>
        <p:nvSpPr>
          <p:cNvPr id="542" name="Google Shape;542;p23"/>
          <p:cNvSpPr txBox="1"/>
          <p:nvPr/>
        </p:nvSpPr>
        <p:spPr>
          <a:xfrm>
            <a:off x="7989570" y="6074410"/>
            <a:ext cx="393128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air valves</a:t>
            </a:r>
            <a:endParaRPr sz="1800">
              <a:solidFill>
                <a:schemeClr val="dk1"/>
              </a:solidFill>
              <a:latin typeface="Arial"/>
              <a:ea typeface="Arial"/>
              <a:cs typeface="Arial"/>
              <a:sym typeface="Arial"/>
            </a:endParaRPr>
          </a:p>
        </p:txBody>
      </p:sp>
      <p:pic>
        <p:nvPicPr>
          <p:cNvPr id="543" name="Google Shape;543;p23"/>
          <p:cNvPicPr preferRelativeResize="0"/>
          <p:nvPr/>
        </p:nvPicPr>
        <p:blipFill rotWithShape="1">
          <a:blip r:embed="rId4">
            <a:alphaModFix/>
          </a:blip>
          <a:srcRect b="0" l="0" r="0" t="0"/>
          <a:stretch/>
        </p:blipFill>
        <p:spPr>
          <a:xfrm>
            <a:off x="700405" y="1381760"/>
            <a:ext cx="2800350" cy="2110105"/>
          </a:xfrm>
          <a:prstGeom prst="rect">
            <a:avLst/>
          </a:prstGeom>
          <a:noFill/>
          <a:ln>
            <a:noFill/>
          </a:ln>
        </p:spPr>
      </p:pic>
      <p:pic>
        <p:nvPicPr>
          <p:cNvPr id="544" name="Google Shape;544;p23"/>
          <p:cNvPicPr preferRelativeResize="0"/>
          <p:nvPr/>
        </p:nvPicPr>
        <p:blipFill rotWithShape="1">
          <a:blip r:embed="rId5">
            <a:alphaModFix/>
          </a:blip>
          <a:srcRect b="0" l="0" r="0" t="0"/>
          <a:stretch/>
        </p:blipFill>
        <p:spPr>
          <a:xfrm>
            <a:off x="4471035" y="1249045"/>
            <a:ext cx="3250565" cy="2242820"/>
          </a:xfrm>
          <a:prstGeom prst="rect">
            <a:avLst/>
          </a:prstGeom>
          <a:noFill/>
          <a:ln>
            <a:noFill/>
          </a:ln>
        </p:spPr>
      </p:pic>
      <p:pic>
        <p:nvPicPr>
          <p:cNvPr id="545" name="Google Shape;545;p23"/>
          <p:cNvPicPr preferRelativeResize="0"/>
          <p:nvPr/>
        </p:nvPicPr>
        <p:blipFill rotWithShape="1">
          <a:blip r:embed="rId6">
            <a:alphaModFix/>
          </a:blip>
          <a:srcRect b="0" l="0" r="0" t="0"/>
          <a:stretch/>
        </p:blipFill>
        <p:spPr>
          <a:xfrm>
            <a:off x="8458200" y="1249045"/>
            <a:ext cx="2906395" cy="2179955"/>
          </a:xfrm>
          <a:prstGeom prst="rect">
            <a:avLst/>
          </a:prstGeom>
          <a:noFill/>
          <a:ln>
            <a:noFill/>
          </a:ln>
        </p:spPr>
      </p:pic>
      <p:pic>
        <p:nvPicPr>
          <p:cNvPr id="546" name="Google Shape;546;p23"/>
          <p:cNvPicPr preferRelativeResize="0"/>
          <p:nvPr/>
        </p:nvPicPr>
        <p:blipFill rotWithShape="1">
          <a:blip r:embed="rId7">
            <a:alphaModFix/>
          </a:blip>
          <a:srcRect b="0" l="0" r="0" t="0"/>
          <a:stretch/>
        </p:blipFill>
        <p:spPr>
          <a:xfrm>
            <a:off x="528955" y="3997325"/>
            <a:ext cx="2971800" cy="1571625"/>
          </a:xfrm>
          <a:prstGeom prst="rect">
            <a:avLst/>
          </a:prstGeom>
          <a:noFill/>
          <a:ln>
            <a:noFill/>
          </a:ln>
        </p:spPr>
      </p:pic>
      <p:pic>
        <p:nvPicPr>
          <p:cNvPr id="547" name="Google Shape;547;p23"/>
          <p:cNvPicPr preferRelativeResize="0"/>
          <p:nvPr/>
        </p:nvPicPr>
        <p:blipFill rotWithShape="1">
          <a:blip r:embed="rId8">
            <a:alphaModFix/>
          </a:blip>
          <a:srcRect b="0" l="0" r="0" t="0"/>
          <a:stretch/>
        </p:blipFill>
        <p:spPr>
          <a:xfrm>
            <a:off x="4737100" y="3997325"/>
            <a:ext cx="2984500" cy="2138045"/>
          </a:xfrm>
          <a:prstGeom prst="rect">
            <a:avLst/>
          </a:prstGeom>
          <a:noFill/>
          <a:ln>
            <a:noFill/>
          </a:ln>
        </p:spPr>
      </p:pic>
      <p:pic>
        <p:nvPicPr>
          <p:cNvPr id="548" name="Google Shape;548;p23"/>
          <p:cNvPicPr preferRelativeResize="0"/>
          <p:nvPr/>
        </p:nvPicPr>
        <p:blipFill rotWithShape="1">
          <a:blip r:embed="rId9">
            <a:alphaModFix/>
          </a:blip>
          <a:srcRect b="0" l="0" r="0" t="0"/>
          <a:stretch/>
        </p:blipFill>
        <p:spPr>
          <a:xfrm>
            <a:off x="8527415" y="4079875"/>
            <a:ext cx="2914015" cy="19405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4" name="Shape 554"/>
        <p:cNvGrpSpPr/>
        <p:nvPr/>
      </p:nvGrpSpPr>
      <p:grpSpPr>
        <a:xfrm>
          <a:off x="0" y="0"/>
          <a:ext cx="0" cy="0"/>
          <a:chOff x="0" y="0"/>
          <a:chExt cx="0" cy="0"/>
        </a:xfrm>
      </p:grpSpPr>
      <p:sp>
        <p:nvSpPr>
          <p:cNvPr id="555" name="Google Shape;555;p24"/>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7,inner side panel removal instructions：</a:t>
            </a:r>
            <a:endParaRPr b="1" sz="1800">
              <a:solidFill>
                <a:schemeClr val="dk1"/>
              </a:solidFill>
              <a:latin typeface="Arial"/>
              <a:ea typeface="Arial"/>
              <a:cs typeface="Arial"/>
              <a:sym typeface="Arial"/>
            </a:endParaRPr>
          </a:p>
        </p:txBody>
      </p:sp>
      <p:sp>
        <p:nvSpPr>
          <p:cNvPr id="556" name="Google Shape;556;p24"/>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USB socket assembly</a:t>
            </a:r>
            <a:endParaRPr sz="1800">
              <a:solidFill>
                <a:schemeClr val="dk1"/>
              </a:solidFill>
              <a:latin typeface="Microsoft Yahei"/>
              <a:ea typeface="Microsoft Yahei"/>
              <a:cs typeface="Microsoft Yahei"/>
              <a:sym typeface="Microsoft Yahei"/>
            </a:endParaRPr>
          </a:p>
        </p:txBody>
      </p:sp>
      <p:sp>
        <p:nvSpPr>
          <p:cNvPr id="557" name="Google Shape;557;p24"/>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side panel control</a:t>
            </a:r>
            <a:endParaRPr sz="1800">
              <a:solidFill>
                <a:schemeClr val="dk1"/>
              </a:solidFill>
              <a:latin typeface="Arial"/>
              <a:ea typeface="Arial"/>
              <a:cs typeface="Arial"/>
              <a:sym typeface="Arial"/>
            </a:endParaRPr>
          </a:p>
        </p:txBody>
      </p:sp>
      <p:sp>
        <p:nvSpPr>
          <p:cNvPr id="558" name="Google Shape;558;p24"/>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Arial"/>
              <a:ea typeface="Arial"/>
              <a:cs typeface="Arial"/>
              <a:sym typeface="Arial"/>
            </a:endParaRPr>
          </a:p>
        </p:txBody>
      </p:sp>
      <p:pic>
        <p:nvPicPr>
          <p:cNvPr id="559" name="Google Shape;559;p24"/>
          <p:cNvPicPr preferRelativeResize="0"/>
          <p:nvPr/>
        </p:nvPicPr>
        <p:blipFill rotWithShape="1">
          <a:blip r:embed="rId4">
            <a:alphaModFix/>
          </a:blip>
          <a:srcRect b="0" l="0" r="0" t="0"/>
          <a:stretch/>
        </p:blipFill>
        <p:spPr>
          <a:xfrm>
            <a:off x="404495" y="1381760"/>
            <a:ext cx="3122295" cy="2097405"/>
          </a:xfrm>
          <a:prstGeom prst="rect">
            <a:avLst/>
          </a:prstGeom>
          <a:noFill/>
          <a:ln>
            <a:noFill/>
          </a:ln>
        </p:spPr>
      </p:pic>
      <p:pic>
        <p:nvPicPr>
          <p:cNvPr id="560" name="Google Shape;560;p24"/>
          <p:cNvPicPr preferRelativeResize="0"/>
          <p:nvPr/>
        </p:nvPicPr>
        <p:blipFill rotWithShape="1">
          <a:blip r:embed="rId5">
            <a:alphaModFix/>
          </a:blip>
          <a:srcRect b="0" l="0" r="0" t="0"/>
          <a:stretch/>
        </p:blipFill>
        <p:spPr>
          <a:xfrm>
            <a:off x="4276090" y="1381760"/>
            <a:ext cx="3713480" cy="2097405"/>
          </a:xfrm>
          <a:prstGeom prst="rect">
            <a:avLst/>
          </a:prstGeom>
          <a:noFill/>
          <a:ln>
            <a:noFill/>
          </a:ln>
        </p:spPr>
      </p:pic>
      <p:pic>
        <p:nvPicPr>
          <p:cNvPr id="561" name="Google Shape;561;p24"/>
          <p:cNvPicPr preferRelativeResize="0"/>
          <p:nvPr/>
        </p:nvPicPr>
        <p:blipFill rotWithShape="1">
          <a:blip r:embed="rId6">
            <a:alphaModFix/>
          </a:blip>
          <a:srcRect b="0" l="0" r="0" t="0"/>
          <a:stretch/>
        </p:blipFill>
        <p:spPr>
          <a:xfrm>
            <a:off x="8614410" y="1381760"/>
            <a:ext cx="3306445" cy="2047875"/>
          </a:xfrm>
          <a:prstGeom prst="rect">
            <a:avLst/>
          </a:prstGeom>
          <a:noFill/>
          <a:ln>
            <a:noFill/>
          </a:ln>
        </p:spPr>
      </p:pic>
      <p:pic>
        <p:nvPicPr>
          <p:cNvPr id="562" name="Google Shape;562;p24"/>
          <p:cNvPicPr preferRelativeResize="0"/>
          <p:nvPr/>
        </p:nvPicPr>
        <p:blipFill rotWithShape="1">
          <a:blip r:embed="rId7">
            <a:alphaModFix/>
          </a:blip>
          <a:srcRect b="0" l="0" r="0" t="0"/>
          <a:stretch/>
        </p:blipFill>
        <p:spPr>
          <a:xfrm>
            <a:off x="404495" y="3899535"/>
            <a:ext cx="3122295" cy="2228215"/>
          </a:xfrm>
          <a:prstGeom prst="rect">
            <a:avLst/>
          </a:prstGeom>
          <a:noFill/>
          <a:ln>
            <a:noFill/>
          </a:ln>
        </p:spPr>
      </p:pic>
      <p:pic>
        <p:nvPicPr>
          <p:cNvPr id="563" name="Google Shape;563;p24"/>
          <p:cNvPicPr preferRelativeResize="0"/>
          <p:nvPr/>
        </p:nvPicPr>
        <p:blipFill rotWithShape="1">
          <a:blip r:embed="rId8">
            <a:alphaModFix/>
          </a:blip>
          <a:srcRect b="0" l="0" r="0" t="0"/>
          <a:stretch/>
        </p:blipFill>
        <p:spPr>
          <a:xfrm>
            <a:off x="4455795" y="3832225"/>
            <a:ext cx="2949575" cy="2207260"/>
          </a:xfrm>
          <a:prstGeom prst="rect">
            <a:avLst/>
          </a:prstGeom>
          <a:noFill/>
          <a:ln>
            <a:noFill/>
          </a:ln>
        </p:spPr>
      </p:pic>
      <p:pic>
        <p:nvPicPr>
          <p:cNvPr id="564" name="Google Shape;564;p24"/>
          <p:cNvPicPr preferRelativeResize="0"/>
          <p:nvPr/>
        </p:nvPicPr>
        <p:blipFill rotWithShape="1">
          <a:blip r:embed="rId9">
            <a:alphaModFix/>
          </a:blip>
          <a:srcRect b="0" l="0" r="0" t="0"/>
          <a:stretch/>
        </p:blipFill>
        <p:spPr>
          <a:xfrm>
            <a:off x="8842375" y="3899535"/>
            <a:ext cx="2730500" cy="2025650"/>
          </a:xfrm>
          <a:prstGeom prst="rect">
            <a:avLst/>
          </a:prstGeom>
          <a:noFill/>
          <a:ln>
            <a:noFill/>
          </a:ln>
        </p:spPr>
      </p:pic>
      <p:sp>
        <p:nvSpPr>
          <p:cNvPr id="565" name="Google Shape;565;p24"/>
          <p:cNvSpPr txBox="1"/>
          <p:nvPr/>
        </p:nvSpPr>
        <p:spPr>
          <a:xfrm>
            <a:off x="-61595" y="603948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Arial"/>
              <a:ea typeface="Arial"/>
              <a:cs typeface="Arial"/>
              <a:sym typeface="Arial"/>
            </a:endParaRPr>
          </a:p>
        </p:txBody>
      </p:sp>
      <p:sp>
        <p:nvSpPr>
          <p:cNvPr id="566" name="Google Shape;566;p24"/>
          <p:cNvSpPr txBox="1"/>
          <p:nvPr/>
        </p:nvSpPr>
        <p:spPr>
          <a:xfrm>
            <a:off x="3931285" y="603948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Arial"/>
              <a:ea typeface="Arial"/>
              <a:cs typeface="Arial"/>
              <a:sym typeface="Arial"/>
            </a:endParaRPr>
          </a:p>
        </p:txBody>
      </p:sp>
      <p:sp>
        <p:nvSpPr>
          <p:cNvPr id="567" name="Google Shape;567;p24"/>
          <p:cNvSpPr txBox="1"/>
          <p:nvPr/>
        </p:nvSpPr>
        <p:spPr>
          <a:xfrm>
            <a:off x="8199120" y="6027420"/>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Bluetooth PCB</a:t>
            </a:r>
            <a:endParaRPr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3" name="Shape 573"/>
        <p:cNvGrpSpPr/>
        <p:nvPr/>
      </p:nvGrpSpPr>
      <p:grpSpPr>
        <a:xfrm>
          <a:off x="0" y="0"/>
          <a:ext cx="0" cy="0"/>
          <a:chOff x="0" y="0"/>
          <a:chExt cx="0" cy="0"/>
        </a:xfrm>
      </p:grpSpPr>
      <p:sp>
        <p:nvSpPr>
          <p:cNvPr id="574" name="Google Shape;574;p25"/>
          <p:cNvSpPr txBox="1"/>
          <p:nvPr/>
        </p:nvSpPr>
        <p:spPr>
          <a:xfrm>
            <a:off x="135890" y="80518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8,arm and shoulder air bag removal instructions：</a:t>
            </a:r>
            <a:endParaRPr b="1" sz="1800">
              <a:solidFill>
                <a:schemeClr val="dk1"/>
              </a:solidFill>
              <a:latin typeface="Arial"/>
              <a:ea typeface="Arial"/>
              <a:cs typeface="Arial"/>
              <a:sym typeface="Arial"/>
            </a:endParaRPr>
          </a:p>
        </p:txBody>
      </p:sp>
      <p:sp>
        <p:nvSpPr>
          <p:cNvPr id="575" name="Google Shape;575;p25"/>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unzip the zipper</a:t>
            </a:r>
            <a:endParaRPr sz="1800">
              <a:solidFill>
                <a:schemeClr val="dk1"/>
              </a:solidFill>
              <a:latin typeface="Microsoft Yahei"/>
              <a:ea typeface="Microsoft Yahei"/>
              <a:cs typeface="Microsoft Yahei"/>
              <a:sym typeface="Microsoft Yahei"/>
            </a:endParaRPr>
          </a:p>
        </p:txBody>
      </p:sp>
      <p:sp>
        <p:nvSpPr>
          <p:cNvPr id="576" name="Google Shape;576;p25"/>
          <p:cNvSpPr txBox="1"/>
          <p:nvPr/>
        </p:nvSpPr>
        <p:spPr>
          <a:xfrm>
            <a:off x="3931285" y="3488055"/>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screws</a:t>
            </a:r>
            <a:endParaRPr sz="1800">
              <a:solidFill>
                <a:schemeClr val="dk1"/>
              </a:solidFill>
              <a:latin typeface="Arial"/>
              <a:ea typeface="Arial"/>
              <a:cs typeface="Arial"/>
              <a:sym typeface="Arial"/>
            </a:endParaRPr>
          </a:p>
        </p:txBody>
      </p:sp>
      <p:pic>
        <p:nvPicPr>
          <p:cNvPr id="577" name="Google Shape;577;p25"/>
          <p:cNvPicPr preferRelativeResize="0"/>
          <p:nvPr/>
        </p:nvPicPr>
        <p:blipFill rotWithShape="1">
          <a:blip r:embed="rId4">
            <a:alphaModFix/>
          </a:blip>
          <a:srcRect b="0" l="0" r="0" t="0"/>
          <a:stretch/>
        </p:blipFill>
        <p:spPr>
          <a:xfrm>
            <a:off x="381000" y="1173480"/>
            <a:ext cx="3280410" cy="2323465"/>
          </a:xfrm>
          <a:prstGeom prst="rect">
            <a:avLst/>
          </a:prstGeom>
          <a:noFill/>
          <a:ln>
            <a:noFill/>
          </a:ln>
        </p:spPr>
      </p:pic>
      <p:pic>
        <p:nvPicPr>
          <p:cNvPr id="578" name="Google Shape;578;p25"/>
          <p:cNvPicPr preferRelativeResize="0"/>
          <p:nvPr/>
        </p:nvPicPr>
        <p:blipFill rotWithShape="1">
          <a:blip r:embed="rId5">
            <a:alphaModFix/>
          </a:blip>
          <a:srcRect b="0" l="0" r="0" t="0"/>
          <a:stretch/>
        </p:blipFill>
        <p:spPr>
          <a:xfrm>
            <a:off x="4447540" y="1173480"/>
            <a:ext cx="3028950" cy="2333625"/>
          </a:xfrm>
          <a:prstGeom prst="rect">
            <a:avLst/>
          </a:prstGeom>
          <a:noFill/>
          <a:ln>
            <a:noFill/>
          </a:ln>
        </p:spPr>
      </p:pic>
      <p:pic>
        <p:nvPicPr>
          <p:cNvPr id="579" name="Google Shape;579;p25"/>
          <p:cNvPicPr preferRelativeResize="0"/>
          <p:nvPr/>
        </p:nvPicPr>
        <p:blipFill rotWithShape="1">
          <a:blip r:embed="rId6">
            <a:alphaModFix/>
          </a:blip>
          <a:srcRect b="0" l="0" r="0" t="0"/>
          <a:stretch/>
        </p:blipFill>
        <p:spPr>
          <a:xfrm>
            <a:off x="8262620" y="1173480"/>
            <a:ext cx="3022600" cy="2314575"/>
          </a:xfrm>
          <a:prstGeom prst="rect">
            <a:avLst/>
          </a:prstGeom>
          <a:noFill/>
          <a:ln>
            <a:noFill/>
          </a:ln>
        </p:spPr>
      </p:pic>
      <p:sp>
        <p:nvSpPr>
          <p:cNvPr id="580" name="Google Shape;580;p25"/>
          <p:cNvSpPr txBox="1"/>
          <p:nvPr/>
        </p:nvSpPr>
        <p:spPr>
          <a:xfrm>
            <a:off x="7476490" y="3488055"/>
            <a:ext cx="410781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disconnect the air hose and remove ai bag</a:t>
            </a:r>
            <a:endParaRPr sz="1800">
              <a:solidFill>
                <a:schemeClr val="dk1"/>
              </a:solidFill>
              <a:latin typeface="Arial"/>
              <a:ea typeface="Arial"/>
              <a:cs typeface="Arial"/>
              <a:sym typeface="Arial"/>
            </a:endParaRPr>
          </a:p>
        </p:txBody>
      </p:sp>
      <p:pic>
        <p:nvPicPr>
          <p:cNvPr id="581" name="Google Shape;581;p25"/>
          <p:cNvPicPr preferRelativeResize="0"/>
          <p:nvPr/>
        </p:nvPicPr>
        <p:blipFill rotWithShape="1">
          <a:blip r:embed="rId7">
            <a:alphaModFix/>
          </a:blip>
          <a:srcRect b="0" l="0" r="0" t="0"/>
          <a:stretch/>
        </p:blipFill>
        <p:spPr>
          <a:xfrm>
            <a:off x="786130" y="3856355"/>
            <a:ext cx="2389505" cy="2534285"/>
          </a:xfrm>
          <a:prstGeom prst="rect">
            <a:avLst/>
          </a:prstGeom>
          <a:noFill/>
          <a:ln>
            <a:noFill/>
          </a:ln>
        </p:spPr>
      </p:pic>
      <p:sp>
        <p:nvSpPr>
          <p:cNvPr id="582" name="Google Shape;582;p25"/>
          <p:cNvSpPr txBox="1"/>
          <p:nvPr/>
        </p:nvSpPr>
        <p:spPr>
          <a:xfrm>
            <a:off x="135890" y="639064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disconnect the air hose </a:t>
            </a:r>
            <a:endParaRPr sz="1800">
              <a:solidFill>
                <a:schemeClr val="dk1"/>
              </a:solidFill>
              <a:latin typeface="Arial"/>
              <a:ea typeface="Arial"/>
              <a:cs typeface="Arial"/>
              <a:sym typeface="Arial"/>
            </a:endParaRPr>
          </a:p>
        </p:txBody>
      </p:sp>
      <p:pic>
        <p:nvPicPr>
          <p:cNvPr id="583" name="Google Shape;583;p25"/>
          <p:cNvPicPr preferRelativeResize="0"/>
          <p:nvPr/>
        </p:nvPicPr>
        <p:blipFill rotWithShape="1">
          <a:blip r:embed="rId8">
            <a:alphaModFix/>
          </a:blip>
          <a:srcRect b="0" l="0" r="0" t="0"/>
          <a:stretch/>
        </p:blipFill>
        <p:spPr>
          <a:xfrm>
            <a:off x="4484370" y="3899535"/>
            <a:ext cx="2992120" cy="2276475"/>
          </a:xfrm>
          <a:prstGeom prst="rect">
            <a:avLst/>
          </a:prstGeom>
          <a:noFill/>
          <a:ln>
            <a:noFill/>
          </a:ln>
        </p:spPr>
      </p:pic>
      <p:sp>
        <p:nvSpPr>
          <p:cNvPr id="584" name="Google Shape;584;p25"/>
          <p:cNvSpPr txBox="1"/>
          <p:nvPr/>
        </p:nvSpPr>
        <p:spPr>
          <a:xfrm>
            <a:off x="3763010" y="621919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screws</a:t>
            </a:r>
            <a:endParaRPr sz="1800">
              <a:solidFill>
                <a:schemeClr val="dk1"/>
              </a:solidFill>
              <a:latin typeface="Arial"/>
              <a:ea typeface="Arial"/>
              <a:cs typeface="Arial"/>
              <a:sym typeface="Arial"/>
            </a:endParaRPr>
          </a:p>
        </p:txBody>
      </p:sp>
      <p:pic>
        <p:nvPicPr>
          <p:cNvPr id="585" name="Google Shape;585;p25"/>
          <p:cNvPicPr preferRelativeResize="0"/>
          <p:nvPr/>
        </p:nvPicPr>
        <p:blipFill rotWithShape="1">
          <a:blip r:embed="rId9">
            <a:alphaModFix/>
          </a:blip>
          <a:srcRect b="0" l="0" r="0" t="0"/>
          <a:stretch/>
        </p:blipFill>
        <p:spPr>
          <a:xfrm>
            <a:off x="8096885" y="3856990"/>
            <a:ext cx="3215640" cy="2319020"/>
          </a:xfrm>
          <a:prstGeom prst="rect">
            <a:avLst/>
          </a:prstGeom>
          <a:noFill/>
          <a:ln>
            <a:noFill/>
          </a:ln>
        </p:spPr>
      </p:pic>
      <p:sp>
        <p:nvSpPr>
          <p:cNvPr id="586" name="Google Shape;586;p25"/>
          <p:cNvSpPr txBox="1"/>
          <p:nvPr/>
        </p:nvSpPr>
        <p:spPr>
          <a:xfrm>
            <a:off x="7476490" y="617093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shoulder air bag</a:t>
            </a:r>
            <a:endParaRPr sz="1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2" name="Shape 592"/>
        <p:cNvGrpSpPr/>
        <p:nvPr/>
      </p:nvGrpSpPr>
      <p:grpSpPr>
        <a:xfrm>
          <a:off x="0" y="0"/>
          <a:ext cx="0" cy="0"/>
          <a:chOff x="0" y="0"/>
          <a:chExt cx="0" cy="0"/>
        </a:xfrm>
      </p:grpSpPr>
      <p:sp>
        <p:nvSpPr>
          <p:cNvPr id="593" name="Google Shape;593;p26"/>
          <p:cNvSpPr txBox="1"/>
          <p:nvPr/>
        </p:nvSpPr>
        <p:spPr>
          <a:xfrm>
            <a:off x="135890" y="77978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9,speaker removal instructions：</a:t>
            </a:r>
            <a:endParaRPr b="1" sz="1800">
              <a:solidFill>
                <a:schemeClr val="dk1"/>
              </a:solidFill>
              <a:latin typeface="Arial"/>
              <a:ea typeface="Arial"/>
              <a:cs typeface="Arial"/>
              <a:sym typeface="Arial"/>
            </a:endParaRPr>
          </a:p>
        </p:txBody>
      </p:sp>
      <p:sp>
        <p:nvSpPr>
          <p:cNvPr id="594" name="Google Shape;594;p26"/>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USB socket assembly</a:t>
            </a:r>
            <a:endParaRPr sz="1800">
              <a:solidFill>
                <a:schemeClr val="dk1"/>
              </a:solidFill>
              <a:latin typeface="Microsoft Yahei"/>
              <a:ea typeface="Microsoft Yahei"/>
              <a:cs typeface="Microsoft Yahei"/>
              <a:sym typeface="Microsoft Yahei"/>
            </a:endParaRPr>
          </a:p>
        </p:txBody>
      </p:sp>
      <p:sp>
        <p:nvSpPr>
          <p:cNvPr id="595" name="Google Shape;595;p26"/>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3 screws</a:t>
            </a:r>
            <a:endParaRPr sz="1800">
              <a:solidFill>
                <a:schemeClr val="dk1"/>
              </a:solidFill>
              <a:latin typeface="Arial"/>
              <a:ea typeface="Arial"/>
              <a:cs typeface="Arial"/>
              <a:sym typeface="Arial"/>
            </a:endParaRPr>
          </a:p>
        </p:txBody>
      </p:sp>
      <p:sp>
        <p:nvSpPr>
          <p:cNvPr id="596" name="Google Shape;596;p26"/>
          <p:cNvSpPr txBox="1"/>
          <p:nvPr/>
        </p:nvSpPr>
        <p:spPr>
          <a:xfrm>
            <a:off x="4143375" y="3463925"/>
            <a:ext cx="399288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thecover</a:t>
            </a:r>
            <a:endParaRPr sz="1800">
              <a:solidFill>
                <a:schemeClr val="dk1"/>
              </a:solidFill>
              <a:latin typeface="Arial"/>
              <a:ea typeface="Arial"/>
              <a:cs typeface="Arial"/>
              <a:sym typeface="Arial"/>
            </a:endParaRPr>
          </a:p>
        </p:txBody>
      </p:sp>
      <p:pic>
        <p:nvPicPr>
          <p:cNvPr id="597" name="Google Shape;597;p26"/>
          <p:cNvPicPr preferRelativeResize="0"/>
          <p:nvPr/>
        </p:nvPicPr>
        <p:blipFill rotWithShape="1">
          <a:blip r:embed="rId4">
            <a:alphaModFix/>
          </a:blip>
          <a:srcRect b="0" l="0" r="0" t="0"/>
          <a:stretch/>
        </p:blipFill>
        <p:spPr>
          <a:xfrm>
            <a:off x="428625" y="1148080"/>
            <a:ext cx="2907665" cy="2265045"/>
          </a:xfrm>
          <a:prstGeom prst="rect">
            <a:avLst/>
          </a:prstGeom>
          <a:noFill/>
          <a:ln>
            <a:noFill/>
          </a:ln>
        </p:spPr>
      </p:pic>
      <p:sp>
        <p:nvSpPr>
          <p:cNvPr id="598" name="Google Shape;598;p26"/>
          <p:cNvSpPr/>
          <p:nvPr/>
        </p:nvSpPr>
        <p:spPr>
          <a:xfrm>
            <a:off x="1938655" y="1296035"/>
            <a:ext cx="1071245" cy="640080"/>
          </a:xfrm>
          <a:prstGeom prst="curvedUpArrow">
            <a:avLst>
              <a:gd fmla="val 25000" name="adj1"/>
              <a:gd fmla="val 50000" name="adj2"/>
              <a:gd fmla="val 25000" name="adj3"/>
            </a:avLst>
          </a:prstGeom>
          <a:solidFill>
            <a:srgbClr val="FF0000"/>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599" name="Google Shape;599;p26"/>
          <p:cNvPicPr preferRelativeResize="0"/>
          <p:nvPr/>
        </p:nvPicPr>
        <p:blipFill rotWithShape="1">
          <a:blip r:embed="rId5">
            <a:alphaModFix/>
          </a:blip>
          <a:srcRect b="0" l="0" r="0" t="0"/>
          <a:stretch/>
        </p:blipFill>
        <p:spPr>
          <a:xfrm>
            <a:off x="4437380" y="1148080"/>
            <a:ext cx="3317240" cy="2235200"/>
          </a:xfrm>
          <a:prstGeom prst="rect">
            <a:avLst/>
          </a:prstGeom>
          <a:noFill/>
          <a:ln>
            <a:noFill/>
          </a:ln>
        </p:spPr>
      </p:pic>
      <p:pic>
        <p:nvPicPr>
          <p:cNvPr id="600" name="Google Shape;600;p26"/>
          <p:cNvPicPr preferRelativeResize="0"/>
          <p:nvPr/>
        </p:nvPicPr>
        <p:blipFill rotWithShape="1">
          <a:blip r:embed="rId6">
            <a:alphaModFix/>
          </a:blip>
          <a:srcRect b="0" l="0" r="0" t="0"/>
          <a:stretch/>
        </p:blipFill>
        <p:spPr>
          <a:xfrm>
            <a:off x="8419465" y="1148080"/>
            <a:ext cx="3084830" cy="2235200"/>
          </a:xfrm>
          <a:prstGeom prst="rect">
            <a:avLst/>
          </a:prstGeom>
          <a:noFill/>
          <a:ln>
            <a:noFill/>
          </a:ln>
        </p:spPr>
      </p:pic>
      <p:pic>
        <p:nvPicPr>
          <p:cNvPr id="601" name="Google Shape;601;p26"/>
          <p:cNvPicPr preferRelativeResize="0"/>
          <p:nvPr/>
        </p:nvPicPr>
        <p:blipFill rotWithShape="1">
          <a:blip r:embed="rId7">
            <a:alphaModFix/>
          </a:blip>
          <a:srcRect b="0" l="0" r="0" t="0"/>
          <a:stretch/>
        </p:blipFill>
        <p:spPr>
          <a:xfrm>
            <a:off x="419735" y="3915410"/>
            <a:ext cx="3255645" cy="1998980"/>
          </a:xfrm>
          <a:prstGeom prst="rect">
            <a:avLst/>
          </a:prstGeom>
          <a:noFill/>
          <a:ln>
            <a:noFill/>
          </a:ln>
        </p:spPr>
      </p:pic>
      <p:sp>
        <p:nvSpPr>
          <p:cNvPr id="602" name="Google Shape;602;p26"/>
          <p:cNvSpPr txBox="1"/>
          <p:nvPr/>
        </p:nvSpPr>
        <p:spPr>
          <a:xfrm>
            <a:off x="282575" y="6228715"/>
            <a:ext cx="34213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Disassemble the speaker cover</a:t>
            </a:r>
            <a:endParaRPr sz="1800">
              <a:solidFill>
                <a:schemeClr val="dk1"/>
              </a:solidFill>
              <a:latin typeface="Arial"/>
              <a:ea typeface="Arial"/>
              <a:cs typeface="Arial"/>
              <a:sym typeface="Arial"/>
            </a:endParaRPr>
          </a:p>
        </p:txBody>
      </p:sp>
      <p:pic>
        <p:nvPicPr>
          <p:cNvPr id="603" name="Google Shape;603;p26"/>
          <p:cNvPicPr preferRelativeResize="0"/>
          <p:nvPr/>
        </p:nvPicPr>
        <p:blipFill rotWithShape="1">
          <a:blip r:embed="rId8">
            <a:alphaModFix/>
          </a:blip>
          <a:srcRect b="0" l="0" r="0" t="0"/>
          <a:stretch/>
        </p:blipFill>
        <p:spPr>
          <a:xfrm>
            <a:off x="4608830" y="3797300"/>
            <a:ext cx="2913380" cy="2573020"/>
          </a:xfrm>
          <a:prstGeom prst="rect">
            <a:avLst/>
          </a:prstGeom>
          <a:noFill/>
          <a:ln>
            <a:noFill/>
          </a:ln>
        </p:spPr>
      </p:pic>
      <p:sp>
        <p:nvSpPr>
          <p:cNvPr id="604" name="Google Shape;604;p26"/>
          <p:cNvSpPr txBox="1"/>
          <p:nvPr/>
        </p:nvSpPr>
        <p:spPr>
          <a:xfrm>
            <a:off x="4143375" y="637032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3 screws</a:t>
            </a:r>
            <a:endParaRPr sz="1800">
              <a:solidFill>
                <a:schemeClr val="dk1"/>
              </a:solidFill>
              <a:latin typeface="Arial"/>
              <a:ea typeface="Arial"/>
              <a:cs typeface="Arial"/>
              <a:sym typeface="Arial"/>
            </a:endParaRPr>
          </a:p>
        </p:txBody>
      </p:sp>
      <p:pic>
        <p:nvPicPr>
          <p:cNvPr id="605" name="Google Shape;605;p26"/>
          <p:cNvPicPr preferRelativeResize="0"/>
          <p:nvPr/>
        </p:nvPicPr>
        <p:blipFill rotWithShape="1">
          <a:blip r:embed="rId9">
            <a:alphaModFix/>
          </a:blip>
          <a:srcRect b="0" l="0" r="0" t="0"/>
          <a:stretch/>
        </p:blipFill>
        <p:spPr>
          <a:xfrm>
            <a:off x="8427085" y="4026535"/>
            <a:ext cx="3221355" cy="1779905"/>
          </a:xfrm>
          <a:prstGeom prst="rect">
            <a:avLst/>
          </a:prstGeom>
          <a:noFill/>
          <a:ln>
            <a:noFill/>
          </a:ln>
        </p:spPr>
      </p:pic>
      <p:sp>
        <p:nvSpPr>
          <p:cNvPr id="606" name="Google Shape;606;p26"/>
          <p:cNvSpPr txBox="1"/>
          <p:nvPr/>
        </p:nvSpPr>
        <p:spPr>
          <a:xfrm>
            <a:off x="7907655" y="590423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speaker</a:t>
            </a:r>
            <a:endParaRPr sz="18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2" name="Shape 612"/>
        <p:cNvGrpSpPr/>
        <p:nvPr/>
      </p:nvGrpSpPr>
      <p:grpSpPr>
        <a:xfrm>
          <a:off x="0" y="0"/>
          <a:ext cx="0" cy="0"/>
          <a:chOff x="0" y="0"/>
          <a:chExt cx="0" cy="0"/>
        </a:xfrm>
      </p:grpSpPr>
      <p:sp>
        <p:nvSpPr>
          <p:cNvPr id="613" name="Google Shape;613;p27"/>
          <p:cNvSpPr txBox="1"/>
          <p:nvPr/>
        </p:nvSpPr>
        <p:spPr>
          <a:xfrm>
            <a:off x="135890" y="101346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10,gear box removal instructions：</a:t>
            </a:r>
            <a:endParaRPr b="1" sz="1800">
              <a:solidFill>
                <a:schemeClr val="dk1"/>
              </a:solidFill>
              <a:latin typeface="Arial"/>
              <a:ea typeface="Arial"/>
              <a:cs typeface="Arial"/>
              <a:sym typeface="Arial"/>
            </a:endParaRPr>
          </a:p>
        </p:txBody>
      </p:sp>
      <p:sp>
        <p:nvSpPr>
          <p:cNvPr id="614" name="Google Shape;614;p27"/>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screws，cut the cable tie</a:t>
            </a:r>
            <a:endParaRPr sz="1800">
              <a:solidFill>
                <a:schemeClr val="dk1"/>
              </a:solidFill>
              <a:latin typeface="Microsoft Yahei"/>
              <a:ea typeface="Microsoft Yahei"/>
              <a:cs typeface="Microsoft Yahei"/>
              <a:sym typeface="Microsoft Yahei"/>
            </a:endParaRPr>
          </a:p>
        </p:txBody>
      </p:sp>
      <p:sp>
        <p:nvSpPr>
          <p:cNvPr id="615" name="Google Shape;615;p27"/>
          <p:cNvSpPr txBox="1"/>
          <p:nvPr/>
        </p:nvSpPr>
        <p:spPr>
          <a:xfrm>
            <a:off x="7992110" y="342900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2 screws</a:t>
            </a:r>
            <a:endParaRPr sz="1800">
              <a:solidFill>
                <a:schemeClr val="dk1"/>
              </a:solidFill>
              <a:latin typeface="Arial"/>
              <a:ea typeface="Arial"/>
              <a:cs typeface="Arial"/>
              <a:sym typeface="Arial"/>
            </a:endParaRPr>
          </a:p>
        </p:txBody>
      </p:sp>
      <p:sp>
        <p:nvSpPr>
          <p:cNvPr id="616" name="Google Shape;616;p27"/>
          <p:cNvSpPr txBox="1"/>
          <p:nvPr/>
        </p:nvSpPr>
        <p:spPr>
          <a:xfrm>
            <a:off x="4143375" y="3463925"/>
            <a:ext cx="399288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screw，disconnect the terminals</a:t>
            </a:r>
            <a:endParaRPr sz="1800">
              <a:solidFill>
                <a:schemeClr val="dk1"/>
              </a:solidFill>
              <a:latin typeface="Microsoft Yahei"/>
              <a:ea typeface="Microsoft Yahei"/>
              <a:cs typeface="Microsoft Yahei"/>
              <a:sym typeface="Microsoft Yahei"/>
            </a:endParaRPr>
          </a:p>
        </p:txBody>
      </p:sp>
      <p:pic>
        <p:nvPicPr>
          <p:cNvPr id="617" name="Google Shape;617;p27"/>
          <p:cNvPicPr preferRelativeResize="0"/>
          <p:nvPr/>
        </p:nvPicPr>
        <p:blipFill rotWithShape="1">
          <a:blip r:embed="rId4">
            <a:alphaModFix/>
          </a:blip>
          <a:srcRect b="0" l="0" r="0" t="0"/>
          <a:stretch/>
        </p:blipFill>
        <p:spPr>
          <a:xfrm>
            <a:off x="400685" y="1381760"/>
            <a:ext cx="2904490" cy="2096770"/>
          </a:xfrm>
          <a:prstGeom prst="rect">
            <a:avLst/>
          </a:prstGeom>
          <a:noFill/>
          <a:ln>
            <a:noFill/>
          </a:ln>
        </p:spPr>
      </p:pic>
      <p:pic>
        <p:nvPicPr>
          <p:cNvPr id="618" name="Google Shape;618;p27"/>
          <p:cNvPicPr preferRelativeResize="0"/>
          <p:nvPr/>
        </p:nvPicPr>
        <p:blipFill rotWithShape="1">
          <a:blip r:embed="rId5">
            <a:alphaModFix/>
          </a:blip>
          <a:srcRect b="0" l="0" r="0" t="0"/>
          <a:stretch/>
        </p:blipFill>
        <p:spPr>
          <a:xfrm>
            <a:off x="4585970" y="1381760"/>
            <a:ext cx="3020060" cy="2125980"/>
          </a:xfrm>
          <a:prstGeom prst="rect">
            <a:avLst/>
          </a:prstGeom>
          <a:noFill/>
          <a:ln>
            <a:noFill/>
          </a:ln>
        </p:spPr>
      </p:pic>
      <p:pic>
        <p:nvPicPr>
          <p:cNvPr id="619" name="Google Shape;619;p27"/>
          <p:cNvPicPr preferRelativeResize="0"/>
          <p:nvPr/>
        </p:nvPicPr>
        <p:blipFill rotWithShape="1">
          <a:blip r:embed="rId6">
            <a:alphaModFix/>
          </a:blip>
          <a:srcRect b="0" l="0" r="0" t="0"/>
          <a:stretch/>
        </p:blipFill>
        <p:spPr>
          <a:xfrm>
            <a:off x="8664575" y="1381760"/>
            <a:ext cx="2910840" cy="2082165"/>
          </a:xfrm>
          <a:prstGeom prst="rect">
            <a:avLst/>
          </a:prstGeom>
          <a:noFill/>
          <a:ln>
            <a:noFill/>
          </a:ln>
        </p:spPr>
      </p:pic>
      <p:pic>
        <p:nvPicPr>
          <p:cNvPr id="620" name="Google Shape;620;p27"/>
          <p:cNvPicPr preferRelativeResize="0"/>
          <p:nvPr/>
        </p:nvPicPr>
        <p:blipFill rotWithShape="1">
          <a:blip r:embed="rId7">
            <a:alphaModFix/>
          </a:blip>
          <a:srcRect b="0" l="0" r="0" t="0"/>
          <a:stretch/>
        </p:blipFill>
        <p:spPr>
          <a:xfrm>
            <a:off x="394335" y="4109085"/>
            <a:ext cx="3428365" cy="2362835"/>
          </a:xfrm>
          <a:prstGeom prst="rect">
            <a:avLst/>
          </a:prstGeom>
          <a:noFill/>
          <a:ln>
            <a:noFill/>
          </a:ln>
        </p:spPr>
      </p:pic>
      <p:sp>
        <p:nvSpPr>
          <p:cNvPr id="621" name="Google Shape;621;p27"/>
          <p:cNvSpPr txBox="1"/>
          <p:nvPr/>
        </p:nvSpPr>
        <p:spPr>
          <a:xfrm>
            <a:off x="-73025" y="6471920"/>
            <a:ext cx="4107815"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a:t>
            </a:r>
            <a:endParaRPr sz="1800">
              <a:solidFill>
                <a:schemeClr val="dk1"/>
              </a:solidFill>
              <a:latin typeface="Arial"/>
              <a:ea typeface="Arial"/>
              <a:cs typeface="Arial"/>
              <a:sym typeface="Arial"/>
            </a:endParaRPr>
          </a:p>
        </p:txBody>
      </p:sp>
      <p:pic>
        <p:nvPicPr>
          <p:cNvPr id="622" name="Google Shape;622;p27"/>
          <p:cNvPicPr preferRelativeResize="0"/>
          <p:nvPr/>
        </p:nvPicPr>
        <p:blipFill rotWithShape="1">
          <a:blip r:embed="rId8">
            <a:alphaModFix/>
          </a:blip>
          <a:srcRect b="0" l="0" r="0" t="0"/>
          <a:stretch/>
        </p:blipFill>
        <p:spPr>
          <a:xfrm>
            <a:off x="4173220" y="4264025"/>
            <a:ext cx="3818890" cy="2053590"/>
          </a:xfrm>
          <a:prstGeom prst="rect">
            <a:avLst/>
          </a:prstGeom>
          <a:noFill/>
          <a:ln>
            <a:noFill/>
          </a:ln>
        </p:spPr>
      </p:pic>
      <p:sp>
        <p:nvSpPr>
          <p:cNvPr id="623" name="Google Shape;623;p27"/>
          <p:cNvSpPr txBox="1"/>
          <p:nvPr/>
        </p:nvSpPr>
        <p:spPr>
          <a:xfrm>
            <a:off x="4034790" y="6191250"/>
            <a:ext cx="410781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Rotate the motor with a Phillips screw and move the gear box downwards</a:t>
            </a:r>
            <a:endParaRPr sz="1800">
              <a:solidFill>
                <a:schemeClr val="dk1"/>
              </a:solidFill>
              <a:latin typeface="Arial"/>
              <a:ea typeface="Arial"/>
              <a:cs typeface="Arial"/>
              <a:sym typeface="Arial"/>
            </a:endParaRPr>
          </a:p>
        </p:txBody>
      </p:sp>
      <p:sp>
        <p:nvSpPr>
          <p:cNvPr id="624" name="Google Shape;624;p27"/>
          <p:cNvSpPr/>
          <p:nvPr/>
        </p:nvSpPr>
        <p:spPr>
          <a:xfrm>
            <a:off x="5803900" y="4628515"/>
            <a:ext cx="640080" cy="1600835"/>
          </a:xfrm>
          <a:prstGeom prst="downArrow">
            <a:avLst>
              <a:gd fmla="val 50000" name="adj1"/>
              <a:gd fmla="val 50000" name="adj2"/>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25" name="Google Shape;625;p27"/>
          <p:cNvPicPr preferRelativeResize="0"/>
          <p:nvPr/>
        </p:nvPicPr>
        <p:blipFill rotWithShape="1">
          <a:blip r:embed="rId9">
            <a:alphaModFix/>
          </a:blip>
          <a:srcRect b="0" l="0" r="0" t="0"/>
          <a:stretch/>
        </p:blipFill>
        <p:spPr>
          <a:xfrm>
            <a:off x="8726805" y="4264025"/>
            <a:ext cx="2848610" cy="2019300"/>
          </a:xfrm>
          <a:prstGeom prst="rect">
            <a:avLst/>
          </a:prstGeom>
          <a:noFill/>
          <a:ln>
            <a:noFill/>
          </a:ln>
        </p:spPr>
      </p:pic>
      <p:sp>
        <p:nvSpPr>
          <p:cNvPr id="626" name="Google Shape;626;p27"/>
          <p:cNvSpPr txBox="1"/>
          <p:nvPr/>
        </p:nvSpPr>
        <p:spPr>
          <a:xfrm>
            <a:off x="8464550" y="6229350"/>
            <a:ext cx="33737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Remove the track barriers on both sides</a:t>
            </a:r>
            <a:endParaRPr sz="18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2" name="Shape 632"/>
        <p:cNvGrpSpPr/>
        <p:nvPr/>
      </p:nvGrpSpPr>
      <p:grpSpPr>
        <a:xfrm>
          <a:off x="0" y="0"/>
          <a:ext cx="0" cy="0"/>
          <a:chOff x="0" y="0"/>
          <a:chExt cx="0" cy="0"/>
        </a:xfrm>
      </p:grpSpPr>
      <p:sp>
        <p:nvSpPr>
          <p:cNvPr id="633" name="Google Shape;633;p28"/>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10,gear box removal instructions：</a:t>
            </a:r>
            <a:endParaRPr b="1" sz="1800">
              <a:solidFill>
                <a:schemeClr val="dk1"/>
              </a:solidFill>
              <a:latin typeface="Arial"/>
              <a:ea typeface="Arial"/>
              <a:cs typeface="Arial"/>
              <a:sym typeface="Arial"/>
            </a:endParaRPr>
          </a:p>
        </p:txBody>
      </p:sp>
      <p:sp>
        <p:nvSpPr>
          <p:cNvPr id="634" name="Google Shape;634;p28"/>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gear box</a:t>
            </a:r>
            <a:endParaRPr sz="1800">
              <a:solidFill>
                <a:schemeClr val="dk1"/>
              </a:solidFill>
              <a:latin typeface="Microsoft Yahei"/>
              <a:ea typeface="Microsoft Yahei"/>
              <a:cs typeface="Microsoft Yahei"/>
              <a:sym typeface="Microsoft Yahei"/>
            </a:endParaRPr>
          </a:p>
        </p:txBody>
      </p:sp>
      <p:sp>
        <p:nvSpPr>
          <p:cNvPr id="635" name="Google Shape;635;p28"/>
          <p:cNvSpPr txBox="1"/>
          <p:nvPr/>
        </p:nvSpPr>
        <p:spPr>
          <a:xfrm>
            <a:off x="5520690" y="3639820"/>
            <a:ext cx="4500880" cy="9220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Arial"/>
                <a:ea typeface="Arial"/>
                <a:cs typeface="Arial"/>
                <a:sym typeface="Arial"/>
              </a:rPr>
              <a:t>attention：after Install the gear box，The gear box and code wheel must be in their initial position</a:t>
            </a:r>
            <a:endParaRPr sz="1800">
              <a:solidFill>
                <a:srgbClr val="FF0000"/>
              </a:solidFill>
              <a:latin typeface="Arial"/>
              <a:ea typeface="Arial"/>
              <a:cs typeface="Arial"/>
              <a:sym typeface="Arial"/>
            </a:endParaRPr>
          </a:p>
        </p:txBody>
      </p:sp>
      <p:pic>
        <p:nvPicPr>
          <p:cNvPr id="636" name="Google Shape;636;p28"/>
          <p:cNvPicPr preferRelativeResize="0"/>
          <p:nvPr/>
        </p:nvPicPr>
        <p:blipFill rotWithShape="1">
          <a:blip r:embed="rId4">
            <a:alphaModFix/>
          </a:blip>
          <a:srcRect b="0" l="0" r="0" t="0"/>
          <a:stretch/>
        </p:blipFill>
        <p:spPr>
          <a:xfrm>
            <a:off x="439420" y="1164590"/>
            <a:ext cx="3328670" cy="2299335"/>
          </a:xfrm>
          <a:prstGeom prst="rect">
            <a:avLst/>
          </a:prstGeom>
          <a:noFill/>
          <a:ln>
            <a:noFill/>
          </a:ln>
        </p:spPr>
      </p:pic>
      <p:pic>
        <p:nvPicPr>
          <p:cNvPr id="637" name="Google Shape;637;p28"/>
          <p:cNvPicPr preferRelativeResize="0"/>
          <p:nvPr/>
        </p:nvPicPr>
        <p:blipFill rotWithShape="1">
          <a:blip r:embed="rId5">
            <a:alphaModFix/>
          </a:blip>
          <a:srcRect b="0" l="0" r="0" t="0"/>
          <a:stretch/>
        </p:blipFill>
        <p:spPr>
          <a:xfrm>
            <a:off x="4143375" y="1149985"/>
            <a:ext cx="3849370" cy="2295525"/>
          </a:xfrm>
          <a:prstGeom prst="rect">
            <a:avLst/>
          </a:prstGeom>
          <a:noFill/>
          <a:ln>
            <a:noFill/>
          </a:ln>
        </p:spPr>
      </p:pic>
      <p:sp>
        <p:nvSpPr>
          <p:cNvPr id="638" name="Google Shape;638;p28"/>
          <p:cNvSpPr/>
          <p:nvPr/>
        </p:nvSpPr>
        <p:spPr>
          <a:xfrm>
            <a:off x="6074410" y="1780540"/>
            <a:ext cx="1625600" cy="185928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39" name="Google Shape;639;p28"/>
          <p:cNvPicPr preferRelativeResize="0"/>
          <p:nvPr/>
        </p:nvPicPr>
        <p:blipFill rotWithShape="1">
          <a:blip r:embed="rId6">
            <a:alphaModFix/>
          </a:blip>
          <a:srcRect b="0" l="0" r="0" t="0"/>
          <a:stretch/>
        </p:blipFill>
        <p:spPr>
          <a:xfrm>
            <a:off x="8138160" y="1164590"/>
            <a:ext cx="3895090" cy="2114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29"/>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11,backrest cable removal instructions：</a:t>
            </a:r>
            <a:endParaRPr b="1" sz="1800">
              <a:solidFill>
                <a:schemeClr val="dk1"/>
              </a:solidFill>
              <a:latin typeface="Arial"/>
              <a:ea typeface="Arial"/>
              <a:cs typeface="Arial"/>
              <a:sym typeface="Arial"/>
            </a:endParaRPr>
          </a:p>
        </p:txBody>
      </p:sp>
      <p:sp>
        <p:nvSpPr>
          <p:cNvPr id="647" name="Google Shape;647;p29"/>
          <p:cNvSpPr txBox="1"/>
          <p:nvPr/>
        </p:nvSpPr>
        <p:spPr>
          <a:xfrm>
            <a:off x="31115" y="34290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screws，cut the cable tie</a:t>
            </a:r>
            <a:endParaRPr sz="1800">
              <a:solidFill>
                <a:schemeClr val="dk1"/>
              </a:solidFill>
              <a:latin typeface="Microsoft Yahei"/>
              <a:ea typeface="Microsoft Yahei"/>
              <a:cs typeface="Microsoft Yahei"/>
              <a:sym typeface="Microsoft Yahei"/>
            </a:endParaRPr>
          </a:p>
        </p:txBody>
      </p:sp>
      <p:sp>
        <p:nvSpPr>
          <p:cNvPr id="648" name="Google Shape;648;p29"/>
          <p:cNvSpPr txBox="1"/>
          <p:nvPr/>
        </p:nvSpPr>
        <p:spPr>
          <a:xfrm>
            <a:off x="4143375" y="3463925"/>
            <a:ext cx="353949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screw，disconnect the terminals</a:t>
            </a:r>
            <a:endParaRPr sz="1800">
              <a:solidFill>
                <a:schemeClr val="dk1"/>
              </a:solidFill>
              <a:latin typeface="Microsoft Yahei"/>
              <a:ea typeface="Microsoft Yahei"/>
              <a:cs typeface="Microsoft Yahei"/>
              <a:sym typeface="Microsoft Yahei"/>
            </a:endParaRPr>
          </a:p>
        </p:txBody>
      </p:sp>
      <p:pic>
        <p:nvPicPr>
          <p:cNvPr id="649" name="Google Shape;649;p29"/>
          <p:cNvPicPr preferRelativeResize="0"/>
          <p:nvPr/>
        </p:nvPicPr>
        <p:blipFill rotWithShape="1">
          <a:blip r:embed="rId4">
            <a:alphaModFix/>
          </a:blip>
          <a:srcRect b="0" l="0" r="0" t="0"/>
          <a:stretch/>
        </p:blipFill>
        <p:spPr>
          <a:xfrm>
            <a:off x="400685" y="1239520"/>
            <a:ext cx="3101340" cy="2239010"/>
          </a:xfrm>
          <a:prstGeom prst="rect">
            <a:avLst/>
          </a:prstGeom>
          <a:noFill/>
          <a:ln>
            <a:noFill/>
          </a:ln>
        </p:spPr>
      </p:pic>
      <p:pic>
        <p:nvPicPr>
          <p:cNvPr id="650" name="Google Shape;650;p29"/>
          <p:cNvPicPr preferRelativeResize="0"/>
          <p:nvPr/>
        </p:nvPicPr>
        <p:blipFill rotWithShape="1">
          <a:blip r:embed="rId5">
            <a:alphaModFix/>
          </a:blip>
          <a:srcRect b="0" l="0" r="0" t="0"/>
          <a:stretch/>
        </p:blipFill>
        <p:spPr>
          <a:xfrm>
            <a:off x="4434840" y="1275080"/>
            <a:ext cx="3171190" cy="2232660"/>
          </a:xfrm>
          <a:prstGeom prst="rect">
            <a:avLst/>
          </a:prstGeom>
          <a:noFill/>
          <a:ln>
            <a:noFill/>
          </a:ln>
        </p:spPr>
      </p:pic>
      <p:pic>
        <p:nvPicPr>
          <p:cNvPr id="651" name="Google Shape;651;p29"/>
          <p:cNvPicPr preferRelativeResize="0"/>
          <p:nvPr/>
        </p:nvPicPr>
        <p:blipFill rotWithShape="1">
          <a:blip r:embed="rId6">
            <a:alphaModFix/>
          </a:blip>
          <a:srcRect b="0" l="0" r="0" t="0"/>
          <a:stretch/>
        </p:blipFill>
        <p:spPr>
          <a:xfrm>
            <a:off x="400685" y="4035425"/>
            <a:ext cx="3105785" cy="2118360"/>
          </a:xfrm>
          <a:prstGeom prst="rect">
            <a:avLst/>
          </a:prstGeom>
          <a:noFill/>
          <a:ln>
            <a:noFill/>
          </a:ln>
        </p:spPr>
      </p:pic>
      <p:pic>
        <p:nvPicPr>
          <p:cNvPr id="652" name="Google Shape;652;p29"/>
          <p:cNvPicPr preferRelativeResize="0"/>
          <p:nvPr/>
        </p:nvPicPr>
        <p:blipFill rotWithShape="1">
          <a:blip r:embed="rId7">
            <a:alphaModFix/>
          </a:blip>
          <a:srcRect b="0" l="0" r="0" t="0"/>
          <a:stretch/>
        </p:blipFill>
        <p:spPr>
          <a:xfrm>
            <a:off x="8348345" y="1275080"/>
            <a:ext cx="3124200" cy="2235200"/>
          </a:xfrm>
          <a:prstGeom prst="rect">
            <a:avLst/>
          </a:prstGeom>
          <a:noFill/>
          <a:ln>
            <a:noFill/>
          </a:ln>
        </p:spPr>
      </p:pic>
      <p:sp>
        <p:nvSpPr>
          <p:cNvPr id="653" name="Google Shape;653;p29"/>
          <p:cNvSpPr txBox="1"/>
          <p:nvPr/>
        </p:nvSpPr>
        <p:spPr>
          <a:xfrm>
            <a:off x="8185150" y="3590925"/>
            <a:ext cx="352552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 fixing backrest cable</a:t>
            </a:r>
            <a:endParaRPr sz="1800">
              <a:solidFill>
                <a:schemeClr val="dk1"/>
              </a:solidFill>
              <a:latin typeface="Microsoft Yahei"/>
              <a:ea typeface="Microsoft Yahei"/>
              <a:cs typeface="Microsoft Yahei"/>
              <a:sym typeface="Microsoft Yahei"/>
            </a:endParaRPr>
          </a:p>
        </p:txBody>
      </p:sp>
      <p:sp>
        <p:nvSpPr>
          <p:cNvPr id="654" name="Google Shape;654;p29"/>
          <p:cNvSpPr txBox="1"/>
          <p:nvPr/>
        </p:nvSpPr>
        <p:spPr>
          <a:xfrm>
            <a:off x="31115" y="6153785"/>
            <a:ext cx="4404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cut cable tie，remove the ground wire screw，disconnect the terminals</a:t>
            </a:r>
            <a:endParaRPr sz="1800">
              <a:solidFill>
                <a:schemeClr val="dk1"/>
              </a:solidFill>
              <a:latin typeface="Microsoft Yahei"/>
              <a:ea typeface="Microsoft Yahei"/>
              <a:cs typeface="Microsoft Yahei"/>
              <a:sym typeface="Microsoft Yahei"/>
            </a:endParaRPr>
          </a:p>
        </p:txBody>
      </p:sp>
      <p:pic>
        <p:nvPicPr>
          <p:cNvPr id="655" name="Google Shape;655;p29"/>
          <p:cNvPicPr preferRelativeResize="0"/>
          <p:nvPr/>
        </p:nvPicPr>
        <p:blipFill rotWithShape="1">
          <a:blip r:embed="rId8">
            <a:alphaModFix/>
          </a:blip>
          <a:srcRect b="0" l="0" r="0" t="0"/>
          <a:stretch/>
        </p:blipFill>
        <p:spPr>
          <a:xfrm>
            <a:off x="4623435" y="4035425"/>
            <a:ext cx="2794000" cy="2022475"/>
          </a:xfrm>
          <a:prstGeom prst="rect">
            <a:avLst/>
          </a:prstGeom>
          <a:noFill/>
          <a:ln>
            <a:noFill/>
          </a:ln>
        </p:spPr>
      </p:pic>
      <p:sp>
        <p:nvSpPr>
          <p:cNvPr id="656" name="Google Shape;656;p29"/>
          <p:cNvSpPr txBox="1"/>
          <p:nvPr/>
        </p:nvSpPr>
        <p:spPr>
          <a:xfrm>
            <a:off x="4434840" y="5934075"/>
            <a:ext cx="352552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backrest cable </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3"/>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28" name="Google Shape;128;p3"/>
          <p:cNvSpPr txBox="1"/>
          <p:nvPr/>
        </p:nvSpPr>
        <p:spPr>
          <a:xfrm>
            <a:off x="3536950" y="1032510"/>
            <a:ext cx="511746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2E75B5"/>
                </a:solidFill>
                <a:latin typeface="Arial"/>
                <a:ea typeface="Arial"/>
                <a:cs typeface="Arial"/>
                <a:sym typeface="Arial"/>
              </a:rPr>
              <a:t>二、Massage chair tools and use</a:t>
            </a:r>
            <a:endParaRPr b="1" i="0" sz="2400" u="none" cap="none" strike="noStrike">
              <a:solidFill>
                <a:srgbClr val="2E75B5"/>
              </a:solidFill>
              <a:latin typeface="Arial"/>
              <a:ea typeface="Arial"/>
              <a:cs typeface="Arial"/>
              <a:sym typeface="Arial"/>
            </a:endParaRPr>
          </a:p>
        </p:txBody>
      </p:sp>
      <p:sp>
        <p:nvSpPr>
          <p:cNvPr id="129" name="Google Shape;129;p3"/>
          <p:cNvSpPr txBox="1"/>
          <p:nvPr/>
        </p:nvSpPr>
        <p:spPr>
          <a:xfrm>
            <a:off x="260985" y="1306830"/>
            <a:ext cx="2618740" cy="4533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1.Prepare the tool</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graphicFrame>
        <p:nvGraphicFramePr>
          <p:cNvPr id="130" name="Google Shape;130;p3"/>
          <p:cNvGraphicFramePr/>
          <p:nvPr/>
        </p:nvGraphicFramePr>
        <p:xfrm>
          <a:off x="1556326" y="1762349"/>
          <a:ext cx="3000000" cy="3000000"/>
        </p:xfrm>
        <a:graphic>
          <a:graphicData uri="http://schemas.openxmlformats.org/drawingml/2006/table">
            <a:tbl>
              <a:tblPr bandRow="1" firstRow="1">
                <a:noFill/>
                <a:tableStyleId>{DA531FD8-E674-42CD-A33E-9D6A5871046C}</a:tableStyleId>
              </a:tblPr>
              <a:tblGrid>
                <a:gridCol w="1319525"/>
                <a:gridCol w="1555125"/>
                <a:gridCol w="1475100"/>
                <a:gridCol w="1576075"/>
              </a:tblGrid>
              <a:tr h="1774825">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91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461000">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Screwdriver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size</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1,2,3</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Diagonal</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cutter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and</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long</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nose</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pliers</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Soldering</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Spanner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tools</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1" name="Google Shape;131;p3"/>
          <p:cNvPicPr preferRelativeResize="0"/>
          <p:nvPr/>
        </p:nvPicPr>
        <p:blipFill rotWithShape="1">
          <a:blip r:embed="rId4">
            <a:alphaModFix/>
          </a:blip>
          <a:srcRect b="0" l="0" r="0" t="0"/>
          <a:stretch/>
        </p:blipFill>
        <p:spPr>
          <a:xfrm>
            <a:off x="1765524" y="1792893"/>
            <a:ext cx="968188" cy="1616529"/>
          </a:xfrm>
          <a:prstGeom prst="rect">
            <a:avLst/>
          </a:prstGeom>
          <a:noFill/>
          <a:ln>
            <a:noFill/>
          </a:ln>
        </p:spPr>
      </p:pic>
      <p:pic>
        <p:nvPicPr>
          <p:cNvPr id="132" name="Google Shape;132;p3"/>
          <p:cNvPicPr preferRelativeResize="0"/>
          <p:nvPr/>
        </p:nvPicPr>
        <p:blipFill rotWithShape="1">
          <a:blip r:embed="rId5">
            <a:alphaModFix/>
          </a:blip>
          <a:srcRect b="0" l="0" r="0" t="0"/>
          <a:stretch/>
        </p:blipFill>
        <p:spPr>
          <a:xfrm>
            <a:off x="3023881" y="1838421"/>
            <a:ext cx="1304173" cy="1629207"/>
          </a:xfrm>
          <a:prstGeom prst="rect">
            <a:avLst/>
          </a:prstGeom>
          <a:noFill/>
          <a:ln>
            <a:noFill/>
          </a:ln>
        </p:spPr>
      </p:pic>
      <p:pic>
        <p:nvPicPr>
          <p:cNvPr id="133" name="Google Shape;133;p3"/>
          <p:cNvPicPr preferRelativeResize="0"/>
          <p:nvPr/>
        </p:nvPicPr>
        <p:blipFill rotWithShape="1">
          <a:blip r:embed="rId6">
            <a:alphaModFix/>
          </a:blip>
          <a:srcRect b="0" l="0" r="0" t="0"/>
          <a:stretch/>
        </p:blipFill>
        <p:spPr>
          <a:xfrm>
            <a:off x="4618510" y="1865507"/>
            <a:ext cx="1074804" cy="1617105"/>
          </a:xfrm>
          <a:prstGeom prst="rect">
            <a:avLst/>
          </a:prstGeom>
          <a:noFill/>
          <a:ln>
            <a:noFill/>
          </a:ln>
        </p:spPr>
      </p:pic>
      <p:pic>
        <p:nvPicPr>
          <p:cNvPr id="134" name="Google Shape;134;p3"/>
          <p:cNvPicPr preferRelativeResize="0"/>
          <p:nvPr/>
        </p:nvPicPr>
        <p:blipFill rotWithShape="1">
          <a:blip r:embed="rId7">
            <a:alphaModFix/>
          </a:blip>
          <a:srcRect b="0" l="0" r="0" t="0"/>
          <a:stretch/>
        </p:blipFill>
        <p:spPr>
          <a:xfrm>
            <a:off x="6020077" y="1792893"/>
            <a:ext cx="1281697" cy="1599239"/>
          </a:xfrm>
          <a:prstGeom prst="rect">
            <a:avLst/>
          </a:prstGeom>
          <a:noFill/>
          <a:ln>
            <a:noFill/>
          </a:ln>
        </p:spPr>
      </p:pic>
      <p:graphicFrame>
        <p:nvGraphicFramePr>
          <p:cNvPr id="135" name="Google Shape;135;p3"/>
          <p:cNvGraphicFramePr/>
          <p:nvPr/>
        </p:nvGraphicFramePr>
        <p:xfrm>
          <a:off x="7482157" y="1756010"/>
          <a:ext cx="3000000" cy="3000000"/>
        </p:xfrm>
        <a:graphic>
          <a:graphicData uri="http://schemas.openxmlformats.org/drawingml/2006/table">
            <a:tbl>
              <a:tblPr bandRow="1" firstRow="1">
                <a:noFill/>
                <a:tableStyleId>{DA531FD8-E674-42CD-A33E-9D6A5871046C}</a:tableStyleId>
              </a:tblPr>
              <a:tblGrid>
                <a:gridCol w="1539875"/>
                <a:gridCol w="1398900"/>
              </a:tblGrid>
              <a:tr h="1868800">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380375">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Test</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pen</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Allen</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Key</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6" name="Google Shape;136;p3"/>
          <p:cNvPicPr preferRelativeResize="0"/>
          <p:nvPr/>
        </p:nvPicPr>
        <p:blipFill rotWithShape="1">
          <a:blip r:embed="rId8">
            <a:alphaModFix/>
          </a:blip>
          <a:srcRect b="0" l="0" r="0" t="0"/>
          <a:stretch/>
        </p:blipFill>
        <p:spPr>
          <a:xfrm>
            <a:off x="7570908" y="1792893"/>
            <a:ext cx="1318004" cy="1719687"/>
          </a:xfrm>
          <a:prstGeom prst="rect">
            <a:avLst/>
          </a:prstGeom>
          <a:noFill/>
          <a:ln>
            <a:noFill/>
          </a:ln>
        </p:spPr>
      </p:pic>
      <p:pic>
        <p:nvPicPr>
          <p:cNvPr id="137" name="Google Shape;137;p3"/>
          <p:cNvPicPr preferRelativeResize="0"/>
          <p:nvPr/>
        </p:nvPicPr>
        <p:blipFill rotWithShape="1">
          <a:blip r:embed="rId9">
            <a:alphaModFix/>
          </a:blip>
          <a:srcRect b="0" l="0" r="0" t="0"/>
          <a:stretch/>
        </p:blipFill>
        <p:spPr>
          <a:xfrm>
            <a:off x="9160350" y="1770417"/>
            <a:ext cx="1060973" cy="1703550"/>
          </a:xfrm>
          <a:prstGeom prst="rect">
            <a:avLst/>
          </a:prstGeom>
          <a:noFill/>
          <a:ln>
            <a:noFill/>
          </a:ln>
        </p:spPr>
      </p:pic>
      <p:graphicFrame>
        <p:nvGraphicFramePr>
          <p:cNvPr id="138" name="Google Shape;138;p3"/>
          <p:cNvGraphicFramePr/>
          <p:nvPr/>
        </p:nvGraphicFramePr>
        <p:xfrm>
          <a:off x="1556038" y="3998403"/>
          <a:ext cx="3000000" cy="3000000"/>
        </p:xfrm>
        <a:graphic>
          <a:graphicData uri="http://schemas.openxmlformats.org/drawingml/2006/table">
            <a:tbl>
              <a:tblPr bandRow="1" firstRow="1">
                <a:noFill/>
                <a:tableStyleId>{DA531FD8-E674-42CD-A33E-9D6A5871046C}</a:tableStyleId>
              </a:tblPr>
              <a:tblGrid>
                <a:gridCol w="1253500"/>
                <a:gridCol w="1616075"/>
              </a:tblGrid>
              <a:tr h="2016750">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322575">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Ratchet</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Tools</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24V/DC power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9" name="Google Shape;139;p3"/>
          <p:cNvPicPr preferRelativeResize="0"/>
          <p:nvPr/>
        </p:nvPicPr>
        <p:blipFill rotWithShape="1">
          <a:blip r:embed="rId10">
            <a:alphaModFix/>
          </a:blip>
          <a:srcRect b="0" l="0" r="0" t="0"/>
          <a:stretch/>
        </p:blipFill>
        <p:spPr>
          <a:xfrm>
            <a:off x="1634415" y="4064678"/>
            <a:ext cx="1176810" cy="1583679"/>
          </a:xfrm>
          <a:prstGeom prst="rect">
            <a:avLst/>
          </a:prstGeom>
          <a:noFill/>
          <a:ln>
            <a:noFill/>
          </a:ln>
        </p:spPr>
      </p:pic>
      <p:pic>
        <p:nvPicPr>
          <p:cNvPr id="140" name="Google Shape;140;p3"/>
          <p:cNvPicPr preferRelativeResize="0"/>
          <p:nvPr/>
        </p:nvPicPr>
        <p:blipFill rotWithShape="1">
          <a:blip r:embed="rId11">
            <a:alphaModFix/>
          </a:blip>
          <a:srcRect b="0" l="0" r="0" t="0"/>
          <a:stretch/>
        </p:blipFill>
        <p:spPr>
          <a:xfrm>
            <a:off x="3088138" y="4064678"/>
            <a:ext cx="1175657" cy="1754841"/>
          </a:xfrm>
          <a:prstGeom prst="rect">
            <a:avLst/>
          </a:prstGeom>
          <a:noFill/>
          <a:ln>
            <a:noFill/>
          </a:ln>
        </p:spPr>
      </p:pic>
      <p:graphicFrame>
        <p:nvGraphicFramePr>
          <p:cNvPr id="141" name="Google Shape;141;p3"/>
          <p:cNvGraphicFramePr/>
          <p:nvPr/>
        </p:nvGraphicFramePr>
        <p:xfrm>
          <a:off x="4425448" y="3998979"/>
          <a:ext cx="3000000" cy="3000000"/>
        </p:xfrm>
        <a:graphic>
          <a:graphicData uri="http://schemas.openxmlformats.org/drawingml/2006/table">
            <a:tbl>
              <a:tblPr bandRow="1" firstRow="1">
                <a:noFill/>
                <a:tableStyleId>{DA531FD8-E674-42CD-A33E-9D6A5871046C}</a:tableStyleId>
              </a:tblPr>
              <a:tblGrid>
                <a:gridCol w="1498600"/>
                <a:gridCol w="1565900"/>
                <a:gridCol w="1529725"/>
                <a:gridCol w="1417325"/>
              </a:tblGrid>
              <a:tr h="2004700">
                <a:tc>
                  <a:txBody>
                    <a:bodyPr/>
                    <a:lstStyle/>
                    <a:p>
                      <a:pPr indent="0" lvl="0" marL="0" marR="0" rtl="0" algn="ctr">
                        <a:spcBef>
                          <a:spcPts val="0"/>
                        </a:spcBef>
                        <a:spcAft>
                          <a:spcPts val="0"/>
                        </a:spcAft>
                        <a:buClr>
                          <a:schemeClr val="dk1"/>
                        </a:buClr>
                        <a:buSzPts val="910"/>
                        <a:buFont typeface="Arial"/>
                        <a:buNone/>
                      </a:pPr>
                      <a:r>
                        <a:t/>
                      </a:r>
                      <a:endParaRPr b="0" sz="91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42" name="Google Shape;142;p3"/>
          <p:cNvPicPr preferRelativeResize="0"/>
          <p:nvPr/>
        </p:nvPicPr>
        <p:blipFill rotWithShape="1">
          <a:blip r:embed="rId12">
            <a:alphaModFix/>
          </a:blip>
          <a:srcRect b="0" l="0" r="0" t="0"/>
          <a:stretch/>
        </p:blipFill>
        <p:spPr>
          <a:xfrm>
            <a:off x="4477316" y="4031828"/>
            <a:ext cx="1357769" cy="1939258"/>
          </a:xfrm>
          <a:prstGeom prst="rect">
            <a:avLst/>
          </a:prstGeom>
          <a:noFill/>
          <a:ln>
            <a:noFill/>
          </a:ln>
        </p:spPr>
      </p:pic>
      <p:pic>
        <p:nvPicPr>
          <p:cNvPr id="143" name="Google Shape;143;p3"/>
          <p:cNvPicPr preferRelativeResize="0"/>
          <p:nvPr/>
        </p:nvPicPr>
        <p:blipFill rotWithShape="1">
          <a:blip r:embed="rId13">
            <a:alphaModFix/>
          </a:blip>
          <a:srcRect b="0" l="0" r="0" t="0"/>
          <a:stretch/>
        </p:blipFill>
        <p:spPr>
          <a:xfrm>
            <a:off x="6026417" y="4050270"/>
            <a:ext cx="1275357" cy="1920816"/>
          </a:xfrm>
          <a:prstGeom prst="rect">
            <a:avLst/>
          </a:prstGeom>
          <a:noFill/>
          <a:ln>
            <a:noFill/>
          </a:ln>
        </p:spPr>
      </p:pic>
      <p:pic>
        <p:nvPicPr>
          <p:cNvPr id="144" name="Google Shape;144;p3"/>
          <p:cNvPicPr preferRelativeResize="0"/>
          <p:nvPr/>
        </p:nvPicPr>
        <p:blipFill rotWithShape="1">
          <a:blip r:embed="rId14">
            <a:alphaModFix/>
          </a:blip>
          <a:srcRect b="0" l="0" r="0" t="0"/>
          <a:stretch/>
        </p:blipFill>
        <p:spPr>
          <a:xfrm>
            <a:off x="7663116" y="4116545"/>
            <a:ext cx="1225795" cy="1746197"/>
          </a:xfrm>
          <a:prstGeom prst="rect">
            <a:avLst/>
          </a:prstGeom>
          <a:noFill/>
          <a:ln>
            <a:noFill/>
          </a:ln>
        </p:spPr>
      </p:pic>
      <p:pic>
        <p:nvPicPr>
          <p:cNvPr id="145" name="Google Shape;145;p3"/>
          <p:cNvPicPr preferRelativeResize="0"/>
          <p:nvPr/>
        </p:nvPicPr>
        <p:blipFill rotWithShape="1">
          <a:blip r:embed="rId15">
            <a:alphaModFix/>
          </a:blip>
          <a:srcRect b="0" l="0" r="0" t="0"/>
          <a:stretch/>
        </p:blipFill>
        <p:spPr>
          <a:xfrm>
            <a:off x="9306731" y="4116545"/>
            <a:ext cx="1032734" cy="1746197"/>
          </a:xfrm>
          <a:prstGeom prst="rect">
            <a:avLst/>
          </a:prstGeom>
          <a:noFill/>
          <a:ln>
            <a:noFill/>
          </a:ln>
        </p:spPr>
      </p:pic>
      <p:graphicFrame>
        <p:nvGraphicFramePr>
          <p:cNvPr id="146" name="Google Shape;146;p3"/>
          <p:cNvGraphicFramePr/>
          <p:nvPr/>
        </p:nvGraphicFramePr>
        <p:xfrm>
          <a:off x="4426025" y="6003936"/>
          <a:ext cx="3000000" cy="3000000"/>
        </p:xfrm>
        <a:graphic>
          <a:graphicData uri="http://schemas.openxmlformats.org/drawingml/2006/table">
            <a:tbl>
              <a:tblPr bandRow="1" firstRow="1">
                <a:noFill/>
                <a:tableStyleId>{DA531FD8-E674-42CD-A33E-9D6A5871046C}</a:tableStyleId>
              </a:tblPr>
              <a:tblGrid>
                <a:gridCol w="1514475"/>
                <a:gridCol w="1537325"/>
                <a:gridCol w="1515750"/>
                <a:gridCol w="1443350"/>
              </a:tblGrid>
              <a:tr h="318125">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Electric Driver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electrical adhesive tape</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Cable Ties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WIRE ONECTORS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2" name="Shape 662"/>
        <p:cNvGrpSpPr/>
        <p:nvPr/>
      </p:nvGrpSpPr>
      <p:grpSpPr>
        <a:xfrm>
          <a:off x="0" y="0"/>
          <a:ext cx="0" cy="0"/>
          <a:chOff x="0" y="0"/>
          <a:chExt cx="0" cy="0"/>
        </a:xfrm>
      </p:grpSpPr>
      <p:sp>
        <p:nvSpPr>
          <p:cNvPr id="663" name="Google Shape;663;p30"/>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12,side seat removal instructions：</a:t>
            </a:r>
            <a:endParaRPr b="1" sz="1800">
              <a:solidFill>
                <a:schemeClr val="dk1"/>
              </a:solidFill>
              <a:latin typeface="Arial"/>
              <a:ea typeface="Arial"/>
              <a:cs typeface="Arial"/>
              <a:sym typeface="Arial"/>
            </a:endParaRPr>
          </a:p>
        </p:txBody>
      </p:sp>
      <p:pic>
        <p:nvPicPr>
          <p:cNvPr id="664" name="Google Shape;664;p30"/>
          <p:cNvPicPr preferRelativeResize="0"/>
          <p:nvPr/>
        </p:nvPicPr>
        <p:blipFill rotWithShape="1">
          <a:blip r:embed="rId4">
            <a:alphaModFix/>
          </a:blip>
          <a:srcRect b="0" l="0" r="0" t="0"/>
          <a:stretch/>
        </p:blipFill>
        <p:spPr>
          <a:xfrm>
            <a:off x="426085" y="1164590"/>
            <a:ext cx="3298190" cy="2402840"/>
          </a:xfrm>
          <a:prstGeom prst="rect">
            <a:avLst/>
          </a:prstGeom>
          <a:noFill/>
          <a:ln>
            <a:noFill/>
          </a:ln>
        </p:spPr>
      </p:pic>
      <p:pic>
        <p:nvPicPr>
          <p:cNvPr id="665" name="Google Shape;665;p30"/>
          <p:cNvPicPr preferRelativeResize="0"/>
          <p:nvPr/>
        </p:nvPicPr>
        <p:blipFill rotWithShape="1">
          <a:blip r:embed="rId5">
            <a:alphaModFix/>
          </a:blip>
          <a:srcRect b="0" l="0" r="0" t="0"/>
          <a:stretch/>
        </p:blipFill>
        <p:spPr>
          <a:xfrm>
            <a:off x="4355465" y="1164590"/>
            <a:ext cx="3481070" cy="2402205"/>
          </a:xfrm>
          <a:prstGeom prst="rect">
            <a:avLst/>
          </a:prstGeom>
          <a:noFill/>
          <a:ln>
            <a:noFill/>
          </a:ln>
        </p:spPr>
      </p:pic>
      <p:pic>
        <p:nvPicPr>
          <p:cNvPr id="666" name="Google Shape;666;p30"/>
          <p:cNvPicPr preferRelativeResize="0"/>
          <p:nvPr/>
        </p:nvPicPr>
        <p:blipFill rotWithShape="1">
          <a:blip r:embed="rId6">
            <a:alphaModFix/>
          </a:blip>
          <a:srcRect b="0" l="0" r="0" t="0"/>
          <a:stretch/>
        </p:blipFill>
        <p:spPr>
          <a:xfrm>
            <a:off x="8467725" y="1164590"/>
            <a:ext cx="3205480" cy="2402205"/>
          </a:xfrm>
          <a:prstGeom prst="rect">
            <a:avLst/>
          </a:prstGeom>
          <a:noFill/>
          <a:ln>
            <a:noFill/>
          </a:ln>
        </p:spPr>
      </p:pic>
      <p:pic>
        <p:nvPicPr>
          <p:cNvPr id="667" name="Google Shape;667;p30"/>
          <p:cNvPicPr preferRelativeResize="0"/>
          <p:nvPr/>
        </p:nvPicPr>
        <p:blipFill rotWithShape="1">
          <a:blip r:embed="rId7">
            <a:alphaModFix/>
          </a:blip>
          <a:srcRect b="0" l="0" r="0" t="0"/>
          <a:stretch/>
        </p:blipFill>
        <p:spPr>
          <a:xfrm>
            <a:off x="426085" y="4138295"/>
            <a:ext cx="3244850" cy="2175510"/>
          </a:xfrm>
          <a:prstGeom prst="rect">
            <a:avLst/>
          </a:prstGeom>
          <a:noFill/>
          <a:ln>
            <a:noFill/>
          </a:ln>
        </p:spPr>
      </p:pic>
      <p:sp>
        <p:nvSpPr>
          <p:cNvPr id="668" name="Google Shape;668;p30"/>
          <p:cNvSpPr txBox="1"/>
          <p:nvPr/>
        </p:nvSpPr>
        <p:spPr>
          <a:xfrm>
            <a:off x="31115" y="361759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a:t>
            </a:r>
            <a:endParaRPr sz="1800">
              <a:solidFill>
                <a:schemeClr val="dk1"/>
              </a:solidFill>
              <a:latin typeface="Microsoft Yahei"/>
              <a:ea typeface="Microsoft Yahei"/>
              <a:cs typeface="Microsoft Yahei"/>
              <a:sym typeface="Microsoft Yahei"/>
            </a:endParaRPr>
          </a:p>
        </p:txBody>
      </p:sp>
      <p:sp>
        <p:nvSpPr>
          <p:cNvPr id="669" name="Google Shape;669;p30"/>
          <p:cNvSpPr txBox="1"/>
          <p:nvPr/>
        </p:nvSpPr>
        <p:spPr>
          <a:xfrm>
            <a:off x="3931285" y="366776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side seat unit</a:t>
            </a:r>
            <a:endParaRPr sz="1800">
              <a:solidFill>
                <a:schemeClr val="dk1"/>
              </a:solidFill>
              <a:latin typeface="Microsoft Yahei"/>
              <a:ea typeface="Microsoft Yahei"/>
              <a:cs typeface="Microsoft Yahei"/>
              <a:sym typeface="Microsoft Yahei"/>
            </a:endParaRPr>
          </a:p>
        </p:txBody>
      </p:sp>
      <p:sp>
        <p:nvSpPr>
          <p:cNvPr id="670" name="Google Shape;670;p30"/>
          <p:cNvSpPr txBox="1"/>
          <p:nvPr/>
        </p:nvSpPr>
        <p:spPr>
          <a:xfrm>
            <a:off x="8121015" y="361759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a:t>
            </a:r>
            <a:endParaRPr sz="1800">
              <a:solidFill>
                <a:schemeClr val="dk1"/>
              </a:solidFill>
              <a:latin typeface="Microsoft Yahei"/>
              <a:ea typeface="Microsoft Yahei"/>
              <a:cs typeface="Microsoft Yahei"/>
              <a:sym typeface="Microsoft Yahei"/>
            </a:endParaRPr>
          </a:p>
        </p:txBody>
      </p:sp>
      <p:sp>
        <p:nvSpPr>
          <p:cNvPr id="671" name="Google Shape;671;p30"/>
          <p:cNvSpPr txBox="1"/>
          <p:nvPr/>
        </p:nvSpPr>
        <p:spPr>
          <a:xfrm>
            <a:off x="135890" y="631380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side seat air bag</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7" name="Shape 677"/>
        <p:cNvGrpSpPr/>
        <p:nvPr/>
      </p:nvGrpSpPr>
      <p:grpSpPr>
        <a:xfrm>
          <a:off x="0" y="0"/>
          <a:ext cx="0" cy="0"/>
          <a:chOff x="0" y="0"/>
          <a:chExt cx="0" cy="0"/>
        </a:xfrm>
      </p:grpSpPr>
      <p:sp>
        <p:nvSpPr>
          <p:cNvPr id="678" name="Google Shape;678;p31"/>
          <p:cNvSpPr txBox="1"/>
          <p:nvPr/>
        </p:nvSpPr>
        <p:spPr>
          <a:xfrm>
            <a:off x="135890" y="90678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13，actuator removal instructions：</a:t>
            </a:r>
            <a:endParaRPr b="1" sz="1800">
              <a:solidFill>
                <a:schemeClr val="dk1"/>
              </a:solidFill>
              <a:latin typeface="Arial"/>
              <a:ea typeface="Arial"/>
              <a:cs typeface="Arial"/>
              <a:sym typeface="Arial"/>
            </a:endParaRPr>
          </a:p>
        </p:txBody>
      </p:sp>
      <p:pic>
        <p:nvPicPr>
          <p:cNvPr id="679" name="Google Shape;679;p31"/>
          <p:cNvPicPr preferRelativeResize="0"/>
          <p:nvPr/>
        </p:nvPicPr>
        <p:blipFill rotWithShape="1">
          <a:blip r:embed="rId4">
            <a:alphaModFix/>
          </a:blip>
          <a:srcRect b="0" l="0" r="0" t="0"/>
          <a:stretch/>
        </p:blipFill>
        <p:spPr>
          <a:xfrm>
            <a:off x="1054735" y="1164590"/>
            <a:ext cx="3657600" cy="2657475"/>
          </a:xfrm>
          <a:prstGeom prst="rect">
            <a:avLst/>
          </a:prstGeom>
          <a:noFill/>
          <a:ln>
            <a:noFill/>
          </a:ln>
        </p:spPr>
      </p:pic>
      <p:pic>
        <p:nvPicPr>
          <p:cNvPr id="680" name="Google Shape;680;p31"/>
          <p:cNvPicPr preferRelativeResize="0"/>
          <p:nvPr/>
        </p:nvPicPr>
        <p:blipFill rotWithShape="1">
          <a:blip r:embed="rId5">
            <a:alphaModFix/>
          </a:blip>
          <a:srcRect b="0" l="0" r="0" t="0"/>
          <a:stretch/>
        </p:blipFill>
        <p:spPr>
          <a:xfrm>
            <a:off x="6184265" y="1164590"/>
            <a:ext cx="3591560" cy="2657475"/>
          </a:xfrm>
          <a:prstGeom prst="rect">
            <a:avLst/>
          </a:prstGeom>
          <a:noFill/>
          <a:ln>
            <a:noFill/>
          </a:ln>
        </p:spPr>
      </p:pic>
      <p:sp>
        <p:nvSpPr>
          <p:cNvPr id="681" name="Google Shape;681;p31"/>
          <p:cNvSpPr txBox="1"/>
          <p:nvPr/>
        </p:nvSpPr>
        <p:spPr>
          <a:xfrm>
            <a:off x="812165" y="3822065"/>
            <a:ext cx="3899535" cy="17627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cut the cable tie，disconnect the terminals，remove 2 pin</a:t>
            </a:r>
            <a:endParaRPr sz="1800">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rPr lang="en-US" sz="1800">
                <a:solidFill>
                  <a:srgbClr val="FF0000"/>
                </a:solidFill>
                <a:latin typeface="Microsoft Yahei"/>
                <a:ea typeface="Microsoft Yahei"/>
                <a:cs typeface="Microsoft Yahei"/>
                <a:sym typeface="Microsoft Yahei"/>
              </a:rPr>
              <a:t>attention：When disassembling, one person needs to hold the back of the massage chair to prevent sudden collapse</a:t>
            </a:r>
            <a:endParaRPr sz="1800">
              <a:solidFill>
                <a:srgbClr val="FF0000"/>
              </a:solidFill>
              <a:latin typeface="Microsoft Yahei"/>
              <a:ea typeface="Microsoft Yahei"/>
              <a:cs typeface="Microsoft Yahei"/>
              <a:sym typeface="Microsoft Yahei"/>
            </a:endParaRPr>
          </a:p>
        </p:txBody>
      </p:sp>
      <p:sp>
        <p:nvSpPr>
          <p:cNvPr id="682" name="Google Shape;682;p31"/>
          <p:cNvSpPr txBox="1"/>
          <p:nvPr/>
        </p:nvSpPr>
        <p:spPr>
          <a:xfrm>
            <a:off x="6184265" y="382206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Push back actuator</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8" name="Shape 688"/>
        <p:cNvGrpSpPr/>
        <p:nvPr/>
      </p:nvGrpSpPr>
      <p:grpSpPr>
        <a:xfrm>
          <a:off x="0" y="0"/>
          <a:ext cx="0" cy="0"/>
          <a:chOff x="0" y="0"/>
          <a:chExt cx="0" cy="0"/>
        </a:xfrm>
      </p:grpSpPr>
      <p:sp>
        <p:nvSpPr>
          <p:cNvPr id="689" name="Google Shape;689;p32"/>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13,actuator removal instructions：</a:t>
            </a:r>
            <a:endParaRPr b="1" sz="1800">
              <a:solidFill>
                <a:schemeClr val="dk1"/>
              </a:solidFill>
              <a:latin typeface="Arial"/>
              <a:ea typeface="Arial"/>
              <a:cs typeface="Arial"/>
              <a:sym typeface="Arial"/>
            </a:endParaRPr>
          </a:p>
        </p:txBody>
      </p:sp>
      <p:pic>
        <p:nvPicPr>
          <p:cNvPr id="690" name="Google Shape;690;p32"/>
          <p:cNvPicPr preferRelativeResize="0"/>
          <p:nvPr/>
        </p:nvPicPr>
        <p:blipFill rotWithShape="1">
          <a:blip r:embed="rId4">
            <a:alphaModFix/>
          </a:blip>
          <a:srcRect b="0" l="0" r="0" t="0"/>
          <a:stretch/>
        </p:blipFill>
        <p:spPr>
          <a:xfrm>
            <a:off x="8401685" y="1165225"/>
            <a:ext cx="3686175" cy="2463165"/>
          </a:xfrm>
          <a:prstGeom prst="rect">
            <a:avLst/>
          </a:prstGeom>
          <a:noFill/>
          <a:ln>
            <a:noFill/>
          </a:ln>
        </p:spPr>
      </p:pic>
      <p:pic>
        <p:nvPicPr>
          <p:cNvPr id="691" name="Google Shape;691;p32"/>
          <p:cNvPicPr preferRelativeResize="0"/>
          <p:nvPr/>
        </p:nvPicPr>
        <p:blipFill rotWithShape="1">
          <a:blip r:embed="rId5">
            <a:alphaModFix/>
          </a:blip>
          <a:srcRect b="0" l="0" r="0" t="0"/>
          <a:stretch/>
        </p:blipFill>
        <p:spPr>
          <a:xfrm>
            <a:off x="250190" y="1164590"/>
            <a:ext cx="3033395" cy="2463800"/>
          </a:xfrm>
          <a:prstGeom prst="rect">
            <a:avLst/>
          </a:prstGeom>
          <a:noFill/>
          <a:ln>
            <a:noFill/>
          </a:ln>
        </p:spPr>
      </p:pic>
      <p:pic>
        <p:nvPicPr>
          <p:cNvPr id="692" name="Google Shape;692;p32"/>
          <p:cNvPicPr preferRelativeResize="0"/>
          <p:nvPr/>
        </p:nvPicPr>
        <p:blipFill rotWithShape="1">
          <a:blip r:embed="rId6">
            <a:alphaModFix/>
          </a:blip>
          <a:srcRect b="0" l="0" r="0" t="0"/>
          <a:stretch/>
        </p:blipFill>
        <p:spPr>
          <a:xfrm>
            <a:off x="4780915" y="1164590"/>
            <a:ext cx="2849245" cy="2463800"/>
          </a:xfrm>
          <a:prstGeom prst="rect">
            <a:avLst/>
          </a:prstGeom>
          <a:noFill/>
          <a:ln>
            <a:noFill/>
          </a:ln>
        </p:spPr>
      </p:pic>
      <p:cxnSp>
        <p:nvCxnSpPr>
          <p:cNvPr id="693" name="Google Shape;693;p32"/>
          <p:cNvCxnSpPr>
            <a:endCxn id="692" idx="1"/>
          </p:cNvCxnSpPr>
          <p:nvPr/>
        </p:nvCxnSpPr>
        <p:spPr>
          <a:xfrm>
            <a:off x="2780515" y="2240190"/>
            <a:ext cx="2000400" cy="156300"/>
          </a:xfrm>
          <a:prstGeom prst="straightConnector1">
            <a:avLst/>
          </a:prstGeom>
          <a:noFill/>
          <a:ln cap="flat" cmpd="sng" w="38100">
            <a:solidFill>
              <a:srgbClr val="FF0000"/>
            </a:solidFill>
            <a:prstDash val="solid"/>
            <a:miter lim="800000"/>
            <a:headEnd len="sm" w="sm" type="none"/>
            <a:tailEnd len="med" w="med" type="stealth"/>
          </a:ln>
        </p:spPr>
      </p:cxnSp>
      <p:sp>
        <p:nvSpPr>
          <p:cNvPr id="694" name="Google Shape;694;p32"/>
          <p:cNvSpPr txBox="1"/>
          <p:nvPr/>
        </p:nvSpPr>
        <p:spPr>
          <a:xfrm>
            <a:off x="2148205" y="369062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a:t>
            </a:r>
            <a:endParaRPr sz="1800">
              <a:solidFill>
                <a:schemeClr val="dk1"/>
              </a:solidFill>
              <a:latin typeface="Microsoft Yahei"/>
              <a:ea typeface="Microsoft Yahei"/>
              <a:cs typeface="Microsoft Yahei"/>
              <a:sym typeface="Microsoft Yahei"/>
            </a:endParaRPr>
          </a:p>
        </p:txBody>
      </p:sp>
      <p:sp>
        <p:nvSpPr>
          <p:cNvPr id="695" name="Google Shape;695;p32"/>
          <p:cNvSpPr txBox="1"/>
          <p:nvPr/>
        </p:nvSpPr>
        <p:spPr>
          <a:xfrm>
            <a:off x="8099425" y="372745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Flip over massage chair</a:t>
            </a:r>
            <a:endParaRPr sz="1800">
              <a:solidFill>
                <a:schemeClr val="dk1"/>
              </a:solidFill>
              <a:latin typeface="Microsoft Yahei"/>
              <a:ea typeface="Microsoft Yahei"/>
              <a:cs typeface="Microsoft Yahei"/>
              <a:sym typeface="Microsoft Yahei"/>
            </a:endParaRPr>
          </a:p>
        </p:txBody>
      </p:sp>
      <p:pic>
        <p:nvPicPr>
          <p:cNvPr id="696" name="Google Shape;696;p32"/>
          <p:cNvPicPr preferRelativeResize="0"/>
          <p:nvPr/>
        </p:nvPicPr>
        <p:blipFill rotWithShape="1">
          <a:blip r:embed="rId7">
            <a:alphaModFix/>
          </a:blip>
          <a:srcRect b="0" l="0" r="0" t="0"/>
          <a:stretch/>
        </p:blipFill>
        <p:spPr>
          <a:xfrm>
            <a:off x="311785" y="4008120"/>
            <a:ext cx="2971800" cy="2428875"/>
          </a:xfrm>
          <a:prstGeom prst="rect">
            <a:avLst/>
          </a:prstGeom>
          <a:noFill/>
          <a:ln>
            <a:noFill/>
          </a:ln>
        </p:spPr>
      </p:pic>
      <p:sp>
        <p:nvSpPr>
          <p:cNvPr id="697" name="Google Shape;697;p32"/>
          <p:cNvSpPr txBox="1"/>
          <p:nvPr/>
        </p:nvSpPr>
        <p:spPr>
          <a:xfrm>
            <a:off x="-152400" y="638746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cut the cable tie</a:t>
            </a:r>
            <a:endParaRPr sz="1800">
              <a:solidFill>
                <a:schemeClr val="dk1"/>
              </a:solidFill>
              <a:latin typeface="Microsoft Yahei"/>
              <a:ea typeface="Microsoft Yahei"/>
              <a:cs typeface="Microsoft Yahei"/>
              <a:sym typeface="Microsoft Yahei"/>
            </a:endParaRPr>
          </a:p>
        </p:txBody>
      </p:sp>
      <p:pic>
        <p:nvPicPr>
          <p:cNvPr id="698" name="Google Shape;698;p32"/>
          <p:cNvPicPr preferRelativeResize="0"/>
          <p:nvPr/>
        </p:nvPicPr>
        <p:blipFill rotWithShape="1">
          <a:blip r:embed="rId8">
            <a:alphaModFix/>
          </a:blip>
          <a:srcRect b="0" l="0" r="0" t="0"/>
          <a:stretch/>
        </p:blipFill>
        <p:spPr>
          <a:xfrm>
            <a:off x="4780915" y="4068445"/>
            <a:ext cx="2963545" cy="2319020"/>
          </a:xfrm>
          <a:prstGeom prst="rect">
            <a:avLst/>
          </a:prstGeom>
          <a:noFill/>
          <a:ln>
            <a:noFill/>
          </a:ln>
        </p:spPr>
      </p:pic>
      <p:sp>
        <p:nvSpPr>
          <p:cNvPr id="699" name="Google Shape;699;p32"/>
          <p:cNvSpPr txBox="1"/>
          <p:nvPr/>
        </p:nvSpPr>
        <p:spPr>
          <a:xfrm>
            <a:off x="4199255" y="6304915"/>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a:t>
            </a:r>
            <a:endParaRPr sz="1800">
              <a:solidFill>
                <a:schemeClr val="dk1"/>
              </a:solidFill>
              <a:latin typeface="Microsoft Yahei"/>
              <a:ea typeface="Microsoft Yahei"/>
              <a:cs typeface="Microsoft Yahei"/>
              <a:sym typeface="Microsoft Yahei"/>
            </a:endParaRPr>
          </a:p>
        </p:txBody>
      </p:sp>
      <p:pic>
        <p:nvPicPr>
          <p:cNvPr id="700" name="Google Shape;700;p32"/>
          <p:cNvPicPr preferRelativeResize="0"/>
          <p:nvPr/>
        </p:nvPicPr>
        <p:blipFill rotWithShape="1">
          <a:blip r:embed="rId9">
            <a:alphaModFix/>
          </a:blip>
          <a:srcRect b="0" l="0" r="0" t="0"/>
          <a:stretch/>
        </p:blipFill>
        <p:spPr>
          <a:xfrm>
            <a:off x="8522335" y="4068445"/>
            <a:ext cx="3129915" cy="2369185"/>
          </a:xfrm>
          <a:prstGeom prst="rect">
            <a:avLst/>
          </a:prstGeom>
          <a:noFill/>
          <a:ln>
            <a:noFill/>
          </a:ln>
        </p:spPr>
      </p:pic>
      <p:sp>
        <p:nvSpPr>
          <p:cNvPr id="701" name="Google Shape;701;p32"/>
          <p:cNvSpPr txBox="1"/>
          <p:nvPr/>
        </p:nvSpPr>
        <p:spPr>
          <a:xfrm>
            <a:off x="7945755" y="643763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disconnect the terminals</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7" name="Shape 707"/>
        <p:cNvGrpSpPr/>
        <p:nvPr/>
      </p:nvGrpSpPr>
      <p:grpSpPr>
        <a:xfrm>
          <a:off x="0" y="0"/>
          <a:ext cx="0" cy="0"/>
          <a:chOff x="0" y="0"/>
          <a:chExt cx="0" cy="0"/>
        </a:xfrm>
      </p:grpSpPr>
      <p:sp>
        <p:nvSpPr>
          <p:cNvPr id="708" name="Google Shape;708;p33"/>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13,actuator removal instructions：</a:t>
            </a:r>
            <a:endParaRPr b="1" sz="1800">
              <a:solidFill>
                <a:schemeClr val="dk1"/>
              </a:solidFill>
              <a:latin typeface="Arial"/>
              <a:ea typeface="Arial"/>
              <a:cs typeface="Arial"/>
              <a:sym typeface="Arial"/>
            </a:endParaRPr>
          </a:p>
        </p:txBody>
      </p:sp>
      <p:pic>
        <p:nvPicPr>
          <p:cNvPr id="709" name="Google Shape;709;p33"/>
          <p:cNvPicPr preferRelativeResize="0"/>
          <p:nvPr/>
        </p:nvPicPr>
        <p:blipFill rotWithShape="1">
          <a:blip r:embed="rId4">
            <a:alphaModFix/>
          </a:blip>
          <a:srcRect b="0" l="0" r="1794" t="24274"/>
          <a:stretch/>
        </p:blipFill>
        <p:spPr>
          <a:xfrm>
            <a:off x="1166495" y="1254760"/>
            <a:ext cx="4086225" cy="2110740"/>
          </a:xfrm>
          <a:prstGeom prst="rect">
            <a:avLst/>
          </a:prstGeom>
          <a:noFill/>
          <a:ln>
            <a:noFill/>
          </a:ln>
        </p:spPr>
      </p:pic>
      <p:pic>
        <p:nvPicPr>
          <p:cNvPr id="710" name="Google Shape;710;p33"/>
          <p:cNvPicPr preferRelativeResize="0"/>
          <p:nvPr/>
        </p:nvPicPr>
        <p:blipFill rotWithShape="1">
          <a:blip r:embed="rId5">
            <a:alphaModFix/>
          </a:blip>
          <a:srcRect b="0" l="0" r="0" t="0"/>
          <a:stretch/>
        </p:blipFill>
        <p:spPr>
          <a:xfrm>
            <a:off x="6936740" y="1255395"/>
            <a:ext cx="3548380" cy="2110105"/>
          </a:xfrm>
          <a:prstGeom prst="rect">
            <a:avLst/>
          </a:prstGeom>
          <a:noFill/>
          <a:ln>
            <a:noFill/>
          </a:ln>
        </p:spPr>
      </p:pic>
      <p:sp>
        <p:nvSpPr>
          <p:cNvPr id="711" name="Google Shape;711;p33"/>
          <p:cNvSpPr txBox="1"/>
          <p:nvPr/>
        </p:nvSpPr>
        <p:spPr>
          <a:xfrm>
            <a:off x="1166495" y="33655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4 screws，remove the pin</a:t>
            </a:r>
            <a:endParaRPr sz="1800">
              <a:solidFill>
                <a:schemeClr val="dk1"/>
              </a:solidFill>
              <a:latin typeface="Microsoft Yahei"/>
              <a:ea typeface="Microsoft Yahei"/>
              <a:cs typeface="Microsoft Yahei"/>
              <a:sym typeface="Microsoft Yahei"/>
            </a:endParaRPr>
          </a:p>
        </p:txBody>
      </p:sp>
      <p:sp>
        <p:nvSpPr>
          <p:cNvPr id="712" name="Google Shape;712;p33"/>
          <p:cNvSpPr txBox="1"/>
          <p:nvPr/>
        </p:nvSpPr>
        <p:spPr>
          <a:xfrm>
            <a:off x="6760845" y="3365500"/>
            <a:ext cx="390017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backrest actuator</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
        <p:nvSpPr>
          <p:cNvPr id="719" name="Google Shape;719;p34"/>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13，actuator removal instructions：</a:t>
            </a:r>
            <a:endParaRPr b="1" sz="1800">
              <a:solidFill>
                <a:schemeClr val="dk1"/>
              </a:solidFill>
              <a:latin typeface="Arial"/>
              <a:ea typeface="Arial"/>
              <a:cs typeface="Arial"/>
              <a:sym typeface="Arial"/>
            </a:endParaRPr>
          </a:p>
        </p:txBody>
      </p:sp>
      <p:pic>
        <p:nvPicPr>
          <p:cNvPr id="720" name="Google Shape;720;p34"/>
          <p:cNvPicPr preferRelativeResize="0"/>
          <p:nvPr/>
        </p:nvPicPr>
        <p:blipFill rotWithShape="1">
          <a:blip r:embed="rId4">
            <a:alphaModFix/>
          </a:blip>
          <a:srcRect b="0" l="0" r="0" t="0"/>
          <a:stretch/>
        </p:blipFill>
        <p:spPr>
          <a:xfrm>
            <a:off x="1253490" y="1164590"/>
            <a:ext cx="3703955" cy="2750185"/>
          </a:xfrm>
          <a:prstGeom prst="rect">
            <a:avLst/>
          </a:prstGeom>
          <a:noFill/>
          <a:ln>
            <a:noFill/>
          </a:ln>
        </p:spPr>
      </p:pic>
      <p:pic>
        <p:nvPicPr>
          <p:cNvPr id="721" name="Google Shape;721;p34"/>
          <p:cNvPicPr preferRelativeResize="0"/>
          <p:nvPr/>
        </p:nvPicPr>
        <p:blipFill rotWithShape="1">
          <a:blip r:embed="rId5">
            <a:alphaModFix/>
          </a:blip>
          <a:srcRect b="0" l="0" r="0" t="0"/>
          <a:stretch/>
        </p:blipFill>
        <p:spPr>
          <a:xfrm>
            <a:off x="6470015" y="1164590"/>
            <a:ext cx="5064125" cy="2549525"/>
          </a:xfrm>
          <a:prstGeom prst="rect">
            <a:avLst/>
          </a:prstGeom>
          <a:noFill/>
          <a:ln>
            <a:noFill/>
          </a:ln>
        </p:spPr>
      </p:pic>
      <p:sp>
        <p:nvSpPr>
          <p:cNvPr id="722" name="Google Shape;722;p34"/>
          <p:cNvSpPr txBox="1"/>
          <p:nvPr/>
        </p:nvSpPr>
        <p:spPr>
          <a:xfrm>
            <a:off x="274955" y="3914775"/>
            <a:ext cx="521716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cut the cable tie，disconnect the terminals</a:t>
            </a:r>
            <a:endParaRPr sz="1800">
              <a:solidFill>
                <a:schemeClr val="dk1"/>
              </a:solidFill>
              <a:latin typeface="Microsoft Yahei"/>
              <a:ea typeface="Microsoft Yahei"/>
              <a:cs typeface="Microsoft Yahei"/>
              <a:sym typeface="Microsoft Yahei"/>
            </a:endParaRPr>
          </a:p>
        </p:txBody>
      </p:sp>
      <p:sp>
        <p:nvSpPr>
          <p:cNvPr id="723" name="Google Shape;723;p34"/>
          <p:cNvSpPr txBox="1"/>
          <p:nvPr/>
        </p:nvSpPr>
        <p:spPr>
          <a:xfrm>
            <a:off x="6316980" y="3914775"/>
            <a:ext cx="5217160"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legrest actuator</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9" name="Shape 729"/>
        <p:cNvGrpSpPr/>
        <p:nvPr/>
      </p:nvGrpSpPr>
      <p:grpSpPr>
        <a:xfrm>
          <a:off x="0" y="0"/>
          <a:ext cx="0" cy="0"/>
          <a:chOff x="0" y="0"/>
          <a:chExt cx="0" cy="0"/>
        </a:xfrm>
      </p:grpSpPr>
      <p:sp>
        <p:nvSpPr>
          <p:cNvPr id="730" name="Google Shape;730;p35"/>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14,under seat PCB removal instructions：</a:t>
            </a:r>
            <a:endParaRPr b="1" sz="1800">
              <a:solidFill>
                <a:schemeClr val="dk1"/>
              </a:solidFill>
              <a:latin typeface="Arial"/>
              <a:ea typeface="Arial"/>
              <a:cs typeface="Arial"/>
              <a:sym typeface="Arial"/>
            </a:endParaRPr>
          </a:p>
        </p:txBody>
      </p:sp>
      <p:pic>
        <p:nvPicPr>
          <p:cNvPr id="731" name="Google Shape;731;p35"/>
          <p:cNvPicPr preferRelativeResize="0"/>
          <p:nvPr/>
        </p:nvPicPr>
        <p:blipFill rotWithShape="1">
          <a:blip r:embed="rId4">
            <a:alphaModFix/>
          </a:blip>
          <a:srcRect b="0" l="0" r="0" t="0"/>
          <a:stretch/>
        </p:blipFill>
        <p:spPr>
          <a:xfrm>
            <a:off x="407670" y="1164590"/>
            <a:ext cx="2979420" cy="2275205"/>
          </a:xfrm>
          <a:prstGeom prst="rect">
            <a:avLst/>
          </a:prstGeom>
          <a:noFill/>
          <a:ln>
            <a:noFill/>
          </a:ln>
        </p:spPr>
      </p:pic>
      <p:pic>
        <p:nvPicPr>
          <p:cNvPr id="732" name="Google Shape;732;p35"/>
          <p:cNvPicPr preferRelativeResize="0"/>
          <p:nvPr/>
        </p:nvPicPr>
        <p:blipFill rotWithShape="1">
          <a:blip r:embed="rId5">
            <a:alphaModFix/>
          </a:blip>
          <a:srcRect b="0" l="0" r="0" t="0"/>
          <a:stretch/>
        </p:blipFill>
        <p:spPr>
          <a:xfrm>
            <a:off x="4083685" y="1163320"/>
            <a:ext cx="3039110" cy="2274570"/>
          </a:xfrm>
          <a:prstGeom prst="rect">
            <a:avLst/>
          </a:prstGeom>
          <a:noFill/>
          <a:ln>
            <a:noFill/>
          </a:ln>
        </p:spPr>
      </p:pic>
      <p:pic>
        <p:nvPicPr>
          <p:cNvPr id="733" name="Google Shape;733;p35"/>
          <p:cNvPicPr preferRelativeResize="0"/>
          <p:nvPr/>
        </p:nvPicPr>
        <p:blipFill rotWithShape="1">
          <a:blip r:embed="rId6">
            <a:alphaModFix/>
          </a:blip>
          <a:srcRect b="0" l="0" r="0" t="0"/>
          <a:stretch/>
        </p:blipFill>
        <p:spPr>
          <a:xfrm>
            <a:off x="8343265" y="1163320"/>
            <a:ext cx="3248025" cy="2275840"/>
          </a:xfrm>
          <a:prstGeom prst="rect">
            <a:avLst/>
          </a:prstGeom>
          <a:noFill/>
          <a:ln>
            <a:noFill/>
          </a:ln>
        </p:spPr>
      </p:pic>
      <p:sp>
        <p:nvSpPr>
          <p:cNvPr id="734" name="Google Shape;734;p35"/>
          <p:cNvSpPr txBox="1"/>
          <p:nvPr/>
        </p:nvSpPr>
        <p:spPr>
          <a:xfrm>
            <a:off x="135890"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unzip the zipper</a:t>
            </a:r>
            <a:endParaRPr sz="1800">
              <a:solidFill>
                <a:schemeClr val="dk1"/>
              </a:solidFill>
              <a:latin typeface="Microsoft Yahei"/>
              <a:ea typeface="Microsoft Yahei"/>
              <a:cs typeface="Microsoft Yahei"/>
              <a:sym typeface="Microsoft Yahei"/>
            </a:endParaRPr>
          </a:p>
        </p:txBody>
      </p:sp>
      <p:sp>
        <p:nvSpPr>
          <p:cNvPr id="735" name="Google Shape;735;p35"/>
          <p:cNvSpPr txBox="1"/>
          <p:nvPr/>
        </p:nvSpPr>
        <p:spPr>
          <a:xfrm>
            <a:off x="3919220"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a:t>
            </a:r>
            <a:endParaRPr sz="1800">
              <a:solidFill>
                <a:schemeClr val="dk1"/>
              </a:solidFill>
              <a:latin typeface="Microsoft Yahei"/>
              <a:ea typeface="Microsoft Yahei"/>
              <a:cs typeface="Microsoft Yahei"/>
              <a:sym typeface="Microsoft Yahei"/>
            </a:endParaRPr>
          </a:p>
        </p:txBody>
      </p:sp>
      <p:sp>
        <p:nvSpPr>
          <p:cNvPr id="736" name="Google Shape;736;p35"/>
          <p:cNvSpPr txBox="1"/>
          <p:nvPr/>
        </p:nvSpPr>
        <p:spPr>
          <a:xfrm>
            <a:off x="8343265"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remove1 screw，disconnect the terminals</a:t>
            </a:r>
            <a:endParaRPr sz="1800">
              <a:solidFill>
                <a:schemeClr val="dk1"/>
              </a:solidFill>
              <a:latin typeface="Microsoft Yahei"/>
              <a:ea typeface="Microsoft Yahei"/>
              <a:cs typeface="Microsoft Yahei"/>
              <a:sym typeface="Microsoft Yahei"/>
            </a:endParaRPr>
          </a:p>
        </p:txBody>
      </p:sp>
      <p:pic>
        <p:nvPicPr>
          <p:cNvPr id="737" name="Google Shape;737;p35"/>
          <p:cNvPicPr preferRelativeResize="0"/>
          <p:nvPr/>
        </p:nvPicPr>
        <p:blipFill rotWithShape="1">
          <a:blip r:embed="rId7">
            <a:alphaModFix/>
          </a:blip>
          <a:srcRect b="0" l="0" r="0" t="0"/>
          <a:stretch/>
        </p:blipFill>
        <p:spPr>
          <a:xfrm>
            <a:off x="407670" y="3826510"/>
            <a:ext cx="2980055" cy="2324735"/>
          </a:xfrm>
          <a:prstGeom prst="rect">
            <a:avLst/>
          </a:prstGeom>
          <a:noFill/>
          <a:ln>
            <a:noFill/>
          </a:ln>
        </p:spPr>
      </p:pic>
      <p:sp>
        <p:nvSpPr>
          <p:cNvPr id="738" name="Google Shape;738;p35"/>
          <p:cNvSpPr txBox="1"/>
          <p:nvPr/>
        </p:nvSpPr>
        <p:spPr>
          <a:xfrm>
            <a:off x="407670" y="615124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under seat PCB</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4" name="Shape 744"/>
        <p:cNvGrpSpPr/>
        <p:nvPr/>
      </p:nvGrpSpPr>
      <p:grpSpPr>
        <a:xfrm>
          <a:off x="0" y="0"/>
          <a:ext cx="0" cy="0"/>
          <a:chOff x="0" y="0"/>
          <a:chExt cx="0" cy="0"/>
        </a:xfrm>
      </p:grpSpPr>
      <p:sp>
        <p:nvSpPr>
          <p:cNvPr id="745" name="Google Shape;745;p36"/>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15,inner legrest removal instructions：</a:t>
            </a:r>
            <a:endParaRPr b="1" sz="1800">
              <a:solidFill>
                <a:schemeClr val="dk1"/>
              </a:solidFill>
              <a:latin typeface="Arial"/>
              <a:ea typeface="Arial"/>
              <a:cs typeface="Arial"/>
              <a:sym typeface="Arial"/>
            </a:endParaRPr>
          </a:p>
        </p:txBody>
      </p:sp>
      <p:sp>
        <p:nvSpPr>
          <p:cNvPr id="746" name="Google Shape;746;p36"/>
          <p:cNvSpPr txBox="1"/>
          <p:nvPr/>
        </p:nvSpPr>
        <p:spPr>
          <a:xfrm>
            <a:off x="135890"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unzip the zipper</a:t>
            </a:r>
            <a:endParaRPr sz="1800">
              <a:solidFill>
                <a:schemeClr val="dk1"/>
              </a:solidFill>
              <a:latin typeface="Microsoft Yahei"/>
              <a:ea typeface="Microsoft Yahei"/>
              <a:cs typeface="Microsoft Yahei"/>
              <a:sym typeface="Microsoft Yahei"/>
            </a:endParaRPr>
          </a:p>
        </p:txBody>
      </p:sp>
      <p:sp>
        <p:nvSpPr>
          <p:cNvPr id="747" name="Google Shape;747;p36"/>
          <p:cNvSpPr txBox="1"/>
          <p:nvPr/>
        </p:nvSpPr>
        <p:spPr>
          <a:xfrm>
            <a:off x="4276090" y="344614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4 screws</a:t>
            </a:r>
            <a:endParaRPr sz="1800">
              <a:solidFill>
                <a:schemeClr val="dk1"/>
              </a:solidFill>
              <a:latin typeface="Microsoft Yahei"/>
              <a:ea typeface="Microsoft Yahei"/>
              <a:cs typeface="Microsoft Yahei"/>
              <a:sym typeface="Microsoft Yahei"/>
            </a:endParaRPr>
          </a:p>
        </p:txBody>
      </p:sp>
      <p:sp>
        <p:nvSpPr>
          <p:cNvPr id="748" name="Google Shape;748;p36"/>
          <p:cNvSpPr txBox="1"/>
          <p:nvPr/>
        </p:nvSpPr>
        <p:spPr>
          <a:xfrm>
            <a:off x="394970" y="6160770"/>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remove1 screw，disconnect the terminals</a:t>
            </a:r>
            <a:endParaRPr sz="1800">
              <a:solidFill>
                <a:schemeClr val="dk1"/>
              </a:solidFill>
              <a:latin typeface="Microsoft Yahei"/>
              <a:ea typeface="Microsoft Yahei"/>
              <a:cs typeface="Microsoft Yahei"/>
              <a:sym typeface="Microsoft Yahei"/>
            </a:endParaRPr>
          </a:p>
        </p:txBody>
      </p:sp>
      <p:sp>
        <p:nvSpPr>
          <p:cNvPr id="749" name="Google Shape;749;p36"/>
          <p:cNvSpPr txBox="1"/>
          <p:nvPr/>
        </p:nvSpPr>
        <p:spPr>
          <a:xfrm>
            <a:off x="4255770" y="629348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legrest PCB</a:t>
            </a:r>
            <a:endParaRPr sz="1800">
              <a:solidFill>
                <a:schemeClr val="dk1"/>
              </a:solidFill>
              <a:latin typeface="Microsoft Yahei"/>
              <a:ea typeface="Microsoft Yahei"/>
              <a:cs typeface="Microsoft Yahei"/>
              <a:sym typeface="Microsoft Yahei"/>
            </a:endParaRPr>
          </a:p>
        </p:txBody>
      </p:sp>
      <p:pic>
        <p:nvPicPr>
          <p:cNvPr id="750" name="Google Shape;750;p36"/>
          <p:cNvPicPr preferRelativeResize="0"/>
          <p:nvPr/>
        </p:nvPicPr>
        <p:blipFill rotWithShape="1">
          <a:blip r:embed="rId4">
            <a:alphaModFix/>
          </a:blip>
          <a:srcRect b="0" l="0" r="0" t="0"/>
          <a:stretch/>
        </p:blipFill>
        <p:spPr>
          <a:xfrm>
            <a:off x="254000" y="1078865"/>
            <a:ext cx="2994025" cy="2437130"/>
          </a:xfrm>
          <a:prstGeom prst="rect">
            <a:avLst/>
          </a:prstGeom>
          <a:noFill/>
          <a:ln>
            <a:noFill/>
          </a:ln>
        </p:spPr>
      </p:pic>
      <p:sp>
        <p:nvSpPr>
          <p:cNvPr id="751" name="Google Shape;751;p36"/>
          <p:cNvSpPr/>
          <p:nvPr/>
        </p:nvSpPr>
        <p:spPr>
          <a:xfrm>
            <a:off x="2341245" y="1747520"/>
            <a:ext cx="504825" cy="603250"/>
          </a:xfrm>
          <a:prstGeom prst="curvedRightArrow">
            <a:avLst>
              <a:gd fmla="val 25000" name="adj1"/>
              <a:gd fmla="val 50000" name="adj2"/>
              <a:gd fmla="val 25000" name="adj3"/>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752" name="Google Shape;752;p36"/>
          <p:cNvPicPr preferRelativeResize="0"/>
          <p:nvPr/>
        </p:nvPicPr>
        <p:blipFill rotWithShape="1">
          <a:blip r:embed="rId5">
            <a:alphaModFix/>
          </a:blip>
          <a:srcRect b="0" l="0" r="0" t="0"/>
          <a:stretch/>
        </p:blipFill>
        <p:spPr>
          <a:xfrm>
            <a:off x="4255770" y="1085215"/>
            <a:ext cx="3132455" cy="2430780"/>
          </a:xfrm>
          <a:prstGeom prst="rect">
            <a:avLst/>
          </a:prstGeom>
          <a:noFill/>
          <a:ln>
            <a:noFill/>
          </a:ln>
        </p:spPr>
      </p:pic>
      <p:pic>
        <p:nvPicPr>
          <p:cNvPr id="753" name="Google Shape;753;p36"/>
          <p:cNvPicPr preferRelativeResize="0"/>
          <p:nvPr/>
        </p:nvPicPr>
        <p:blipFill rotWithShape="1">
          <a:blip r:embed="rId6">
            <a:alphaModFix/>
          </a:blip>
          <a:srcRect b="0" l="0" r="0" t="0"/>
          <a:stretch/>
        </p:blipFill>
        <p:spPr>
          <a:xfrm>
            <a:off x="135890" y="3799840"/>
            <a:ext cx="3192780" cy="2388870"/>
          </a:xfrm>
          <a:prstGeom prst="rect">
            <a:avLst/>
          </a:prstGeom>
          <a:noFill/>
          <a:ln>
            <a:noFill/>
          </a:ln>
        </p:spPr>
      </p:pic>
      <p:pic>
        <p:nvPicPr>
          <p:cNvPr id="754" name="Google Shape;754;p36"/>
          <p:cNvPicPr preferRelativeResize="0"/>
          <p:nvPr/>
        </p:nvPicPr>
        <p:blipFill rotWithShape="1">
          <a:blip r:embed="rId7">
            <a:alphaModFix/>
          </a:blip>
          <a:srcRect b="0" l="0" r="0" t="0"/>
          <a:stretch/>
        </p:blipFill>
        <p:spPr>
          <a:xfrm>
            <a:off x="4255770" y="3910330"/>
            <a:ext cx="2954655" cy="2383155"/>
          </a:xfrm>
          <a:prstGeom prst="rect">
            <a:avLst/>
          </a:prstGeom>
          <a:noFill/>
          <a:ln>
            <a:noFill/>
          </a:ln>
        </p:spPr>
      </p:pic>
      <p:pic>
        <p:nvPicPr>
          <p:cNvPr id="755" name="Google Shape;755;p36"/>
          <p:cNvPicPr preferRelativeResize="0"/>
          <p:nvPr/>
        </p:nvPicPr>
        <p:blipFill rotWithShape="1">
          <a:blip r:embed="rId8">
            <a:alphaModFix/>
          </a:blip>
          <a:srcRect b="0" l="0" r="0" t="0"/>
          <a:stretch/>
        </p:blipFill>
        <p:spPr>
          <a:xfrm>
            <a:off x="8493125" y="1078865"/>
            <a:ext cx="2823845" cy="2360930"/>
          </a:xfrm>
          <a:prstGeom prst="rect">
            <a:avLst/>
          </a:prstGeom>
          <a:noFill/>
          <a:ln>
            <a:noFill/>
          </a:ln>
        </p:spPr>
      </p:pic>
      <p:sp>
        <p:nvSpPr>
          <p:cNvPr id="756" name="Google Shape;756;p36"/>
          <p:cNvSpPr txBox="1"/>
          <p:nvPr/>
        </p:nvSpPr>
        <p:spPr>
          <a:xfrm>
            <a:off x="8218170" y="35159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decorative cover</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2" name="Shape 762"/>
        <p:cNvGrpSpPr/>
        <p:nvPr/>
      </p:nvGrpSpPr>
      <p:grpSpPr>
        <a:xfrm>
          <a:off x="0" y="0"/>
          <a:ext cx="0" cy="0"/>
          <a:chOff x="0" y="0"/>
          <a:chExt cx="0" cy="0"/>
        </a:xfrm>
      </p:grpSpPr>
      <p:sp>
        <p:nvSpPr>
          <p:cNvPr id="763" name="Google Shape;763;p37"/>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15,inner legrest removal instructions：</a:t>
            </a:r>
            <a:endParaRPr b="1" sz="1800">
              <a:solidFill>
                <a:schemeClr val="dk1"/>
              </a:solidFill>
              <a:latin typeface="Arial"/>
              <a:ea typeface="Arial"/>
              <a:cs typeface="Arial"/>
              <a:sym typeface="Arial"/>
            </a:endParaRPr>
          </a:p>
        </p:txBody>
      </p:sp>
      <p:sp>
        <p:nvSpPr>
          <p:cNvPr id="764" name="Google Shape;764;p37"/>
          <p:cNvSpPr txBox="1"/>
          <p:nvPr/>
        </p:nvSpPr>
        <p:spPr>
          <a:xfrm>
            <a:off x="135890"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unzip the zipper</a:t>
            </a:r>
            <a:endParaRPr sz="1800">
              <a:solidFill>
                <a:schemeClr val="dk1"/>
              </a:solidFill>
              <a:latin typeface="Microsoft Yahei"/>
              <a:ea typeface="Microsoft Yahei"/>
              <a:cs typeface="Microsoft Yahei"/>
              <a:sym typeface="Microsoft Yahei"/>
            </a:endParaRPr>
          </a:p>
        </p:txBody>
      </p:sp>
      <p:sp>
        <p:nvSpPr>
          <p:cNvPr id="765" name="Google Shape;765;p37"/>
          <p:cNvSpPr txBox="1"/>
          <p:nvPr/>
        </p:nvSpPr>
        <p:spPr>
          <a:xfrm>
            <a:off x="3919220"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screw，disconnect the terminal</a:t>
            </a:r>
            <a:endParaRPr sz="1800">
              <a:solidFill>
                <a:schemeClr val="dk1"/>
              </a:solidFill>
              <a:latin typeface="Microsoft Yahei"/>
              <a:ea typeface="Microsoft Yahei"/>
              <a:cs typeface="Microsoft Yahei"/>
              <a:sym typeface="Microsoft Yahei"/>
            </a:endParaRPr>
          </a:p>
        </p:txBody>
      </p:sp>
      <p:sp>
        <p:nvSpPr>
          <p:cNvPr id="766" name="Google Shape;766;p37"/>
          <p:cNvSpPr txBox="1"/>
          <p:nvPr/>
        </p:nvSpPr>
        <p:spPr>
          <a:xfrm>
            <a:off x="8343265" y="34397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legrest rear cover</a:t>
            </a:r>
            <a:endParaRPr sz="1800">
              <a:solidFill>
                <a:schemeClr val="dk1"/>
              </a:solidFill>
              <a:latin typeface="Microsoft Yahei"/>
              <a:ea typeface="Microsoft Yahei"/>
              <a:cs typeface="Microsoft Yahei"/>
              <a:sym typeface="Microsoft Yahei"/>
            </a:endParaRPr>
          </a:p>
        </p:txBody>
      </p:sp>
      <p:sp>
        <p:nvSpPr>
          <p:cNvPr id="767" name="Google Shape;767;p37"/>
          <p:cNvSpPr txBox="1"/>
          <p:nvPr/>
        </p:nvSpPr>
        <p:spPr>
          <a:xfrm>
            <a:off x="407670" y="6151245"/>
            <a:ext cx="351091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2 screws replace the Anti-pinch detection unit</a:t>
            </a:r>
            <a:endParaRPr sz="1800">
              <a:solidFill>
                <a:schemeClr val="dk1"/>
              </a:solidFill>
              <a:latin typeface="Microsoft Yahei"/>
              <a:ea typeface="Microsoft Yahei"/>
              <a:cs typeface="Microsoft Yahei"/>
              <a:sym typeface="Microsoft Yahei"/>
            </a:endParaRPr>
          </a:p>
        </p:txBody>
      </p:sp>
      <p:pic>
        <p:nvPicPr>
          <p:cNvPr id="768" name="Google Shape;768;p37"/>
          <p:cNvPicPr preferRelativeResize="0"/>
          <p:nvPr/>
        </p:nvPicPr>
        <p:blipFill rotWithShape="1">
          <a:blip r:embed="rId4">
            <a:alphaModFix/>
          </a:blip>
          <a:srcRect b="0" l="0" r="0" t="0"/>
          <a:stretch/>
        </p:blipFill>
        <p:spPr>
          <a:xfrm>
            <a:off x="135890" y="1164590"/>
            <a:ext cx="3166110" cy="2254250"/>
          </a:xfrm>
          <a:prstGeom prst="rect">
            <a:avLst/>
          </a:prstGeom>
          <a:noFill/>
          <a:ln>
            <a:noFill/>
          </a:ln>
        </p:spPr>
      </p:pic>
      <p:pic>
        <p:nvPicPr>
          <p:cNvPr id="769" name="Google Shape;769;p37"/>
          <p:cNvPicPr preferRelativeResize="0"/>
          <p:nvPr/>
        </p:nvPicPr>
        <p:blipFill rotWithShape="1">
          <a:blip r:embed="rId5">
            <a:alphaModFix/>
          </a:blip>
          <a:srcRect b="0" l="0" r="0" t="0"/>
          <a:stretch/>
        </p:blipFill>
        <p:spPr>
          <a:xfrm>
            <a:off x="8224520" y="1164590"/>
            <a:ext cx="3093085" cy="2327910"/>
          </a:xfrm>
          <a:prstGeom prst="rect">
            <a:avLst/>
          </a:prstGeom>
          <a:noFill/>
          <a:ln>
            <a:noFill/>
          </a:ln>
        </p:spPr>
      </p:pic>
      <p:pic>
        <p:nvPicPr>
          <p:cNvPr id="770" name="Google Shape;770;p37"/>
          <p:cNvPicPr preferRelativeResize="0"/>
          <p:nvPr/>
        </p:nvPicPr>
        <p:blipFill rotWithShape="1">
          <a:blip r:embed="rId6">
            <a:alphaModFix/>
          </a:blip>
          <a:srcRect b="0" l="0" r="0" t="0"/>
          <a:stretch/>
        </p:blipFill>
        <p:spPr>
          <a:xfrm>
            <a:off x="135890" y="3778885"/>
            <a:ext cx="3926840" cy="2372360"/>
          </a:xfrm>
          <a:prstGeom prst="rect">
            <a:avLst/>
          </a:prstGeom>
          <a:noFill/>
          <a:ln>
            <a:noFill/>
          </a:ln>
        </p:spPr>
      </p:pic>
      <p:pic>
        <p:nvPicPr>
          <p:cNvPr id="771" name="Google Shape;771;p37"/>
          <p:cNvPicPr preferRelativeResize="0"/>
          <p:nvPr/>
        </p:nvPicPr>
        <p:blipFill rotWithShape="1">
          <a:blip r:embed="rId7">
            <a:alphaModFix/>
          </a:blip>
          <a:srcRect b="0" l="0" r="0" t="0"/>
          <a:stretch/>
        </p:blipFill>
        <p:spPr>
          <a:xfrm>
            <a:off x="3918585" y="1172845"/>
            <a:ext cx="3209925" cy="231965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7" name="Shape 777"/>
        <p:cNvGrpSpPr/>
        <p:nvPr/>
      </p:nvGrpSpPr>
      <p:grpSpPr>
        <a:xfrm>
          <a:off x="0" y="0"/>
          <a:ext cx="0" cy="0"/>
          <a:chOff x="0" y="0"/>
          <a:chExt cx="0" cy="0"/>
        </a:xfrm>
      </p:grpSpPr>
      <p:sp>
        <p:nvSpPr>
          <p:cNvPr id="778" name="Google Shape;778;p38"/>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15,inner legrest removal instructions：</a:t>
            </a:r>
            <a:endParaRPr b="1" sz="1800">
              <a:solidFill>
                <a:schemeClr val="dk1"/>
              </a:solidFill>
              <a:latin typeface="Arial"/>
              <a:ea typeface="Arial"/>
              <a:cs typeface="Arial"/>
              <a:sym typeface="Arial"/>
            </a:endParaRPr>
          </a:p>
        </p:txBody>
      </p:sp>
      <p:sp>
        <p:nvSpPr>
          <p:cNvPr id="779" name="Google Shape;779;p38"/>
          <p:cNvSpPr txBox="1"/>
          <p:nvPr/>
        </p:nvSpPr>
        <p:spPr>
          <a:xfrm>
            <a:off x="135890" y="3685540"/>
            <a:ext cx="338391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15 screws</a:t>
            </a:r>
            <a:endParaRPr sz="1800">
              <a:solidFill>
                <a:schemeClr val="dk1"/>
              </a:solidFill>
              <a:latin typeface="Microsoft Yahei"/>
              <a:ea typeface="Microsoft Yahei"/>
              <a:cs typeface="Microsoft Yahei"/>
              <a:sym typeface="Microsoft Yahei"/>
            </a:endParaRPr>
          </a:p>
        </p:txBody>
      </p:sp>
      <p:sp>
        <p:nvSpPr>
          <p:cNvPr id="780" name="Google Shape;780;p38"/>
          <p:cNvSpPr txBox="1"/>
          <p:nvPr/>
        </p:nvSpPr>
        <p:spPr>
          <a:xfrm>
            <a:off x="8458200" y="3275330"/>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cover</a:t>
            </a:r>
            <a:endParaRPr sz="1800">
              <a:solidFill>
                <a:schemeClr val="dk1"/>
              </a:solidFill>
              <a:latin typeface="Microsoft Yahei"/>
              <a:ea typeface="Microsoft Yahei"/>
              <a:cs typeface="Microsoft Yahei"/>
              <a:sym typeface="Microsoft Yahei"/>
            </a:endParaRPr>
          </a:p>
        </p:txBody>
      </p:sp>
      <p:pic>
        <p:nvPicPr>
          <p:cNvPr id="781" name="Google Shape;781;p38"/>
          <p:cNvPicPr preferRelativeResize="0"/>
          <p:nvPr/>
        </p:nvPicPr>
        <p:blipFill rotWithShape="1">
          <a:blip r:embed="rId4">
            <a:alphaModFix/>
          </a:blip>
          <a:srcRect b="0" l="0" r="0" t="0"/>
          <a:stretch/>
        </p:blipFill>
        <p:spPr>
          <a:xfrm>
            <a:off x="517525" y="1164590"/>
            <a:ext cx="2620645" cy="2524125"/>
          </a:xfrm>
          <a:prstGeom prst="rect">
            <a:avLst/>
          </a:prstGeom>
          <a:noFill/>
          <a:ln>
            <a:noFill/>
          </a:ln>
        </p:spPr>
      </p:pic>
      <p:pic>
        <p:nvPicPr>
          <p:cNvPr id="782" name="Google Shape;782;p38"/>
          <p:cNvPicPr preferRelativeResize="0"/>
          <p:nvPr/>
        </p:nvPicPr>
        <p:blipFill rotWithShape="1">
          <a:blip r:embed="rId5">
            <a:alphaModFix/>
          </a:blip>
          <a:srcRect b="0" l="0" r="0" t="0"/>
          <a:stretch/>
        </p:blipFill>
        <p:spPr>
          <a:xfrm>
            <a:off x="4204335" y="1181735"/>
            <a:ext cx="3358515" cy="2540635"/>
          </a:xfrm>
          <a:prstGeom prst="rect">
            <a:avLst/>
          </a:prstGeom>
          <a:noFill/>
          <a:ln>
            <a:noFill/>
          </a:ln>
        </p:spPr>
      </p:pic>
      <p:sp>
        <p:nvSpPr>
          <p:cNvPr id="783" name="Google Shape;783;p38"/>
          <p:cNvSpPr txBox="1"/>
          <p:nvPr/>
        </p:nvSpPr>
        <p:spPr>
          <a:xfrm>
            <a:off x="4204335" y="3705860"/>
            <a:ext cx="338391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Break off the injection molded parts on both sides</a:t>
            </a:r>
            <a:endParaRPr sz="1800">
              <a:solidFill>
                <a:schemeClr val="dk1"/>
              </a:solidFill>
              <a:latin typeface="Microsoft Yahei"/>
              <a:ea typeface="Microsoft Yahei"/>
              <a:cs typeface="Microsoft Yahei"/>
              <a:sym typeface="Microsoft Yahei"/>
            </a:endParaRPr>
          </a:p>
        </p:txBody>
      </p:sp>
      <p:pic>
        <p:nvPicPr>
          <p:cNvPr id="784" name="Google Shape;784;p38"/>
          <p:cNvPicPr preferRelativeResize="0"/>
          <p:nvPr/>
        </p:nvPicPr>
        <p:blipFill rotWithShape="1">
          <a:blip r:embed="rId6">
            <a:alphaModFix/>
          </a:blip>
          <a:srcRect b="0" l="0" r="0" t="0"/>
          <a:stretch/>
        </p:blipFill>
        <p:spPr>
          <a:xfrm>
            <a:off x="8568055" y="1181735"/>
            <a:ext cx="3001645" cy="1981835"/>
          </a:xfrm>
          <a:prstGeom prst="rect">
            <a:avLst/>
          </a:prstGeom>
          <a:noFill/>
          <a:ln>
            <a:noFill/>
          </a:ln>
        </p:spPr>
      </p:pic>
      <p:pic>
        <p:nvPicPr>
          <p:cNvPr id="785" name="Google Shape;785;p38"/>
          <p:cNvPicPr preferRelativeResize="0"/>
          <p:nvPr/>
        </p:nvPicPr>
        <p:blipFill rotWithShape="1">
          <a:blip r:embed="rId7">
            <a:alphaModFix/>
          </a:blip>
          <a:srcRect b="0" l="0" r="0" t="0"/>
          <a:stretch/>
        </p:blipFill>
        <p:spPr>
          <a:xfrm>
            <a:off x="481965" y="4156075"/>
            <a:ext cx="3037840" cy="2188210"/>
          </a:xfrm>
          <a:prstGeom prst="rect">
            <a:avLst/>
          </a:prstGeom>
          <a:noFill/>
          <a:ln>
            <a:noFill/>
          </a:ln>
        </p:spPr>
      </p:pic>
      <p:sp>
        <p:nvSpPr>
          <p:cNvPr id="786" name="Google Shape;786;p38"/>
          <p:cNvSpPr txBox="1"/>
          <p:nvPr/>
        </p:nvSpPr>
        <p:spPr>
          <a:xfrm>
            <a:off x="196850" y="6344920"/>
            <a:ext cx="41554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External 24V/DC, legrest extension</a:t>
            </a:r>
            <a:endParaRPr sz="1800">
              <a:solidFill>
                <a:schemeClr val="dk1"/>
              </a:solidFill>
              <a:latin typeface="Arial"/>
              <a:ea typeface="Arial"/>
              <a:cs typeface="Arial"/>
              <a:sym typeface="Arial"/>
            </a:endParaRPr>
          </a:p>
        </p:txBody>
      </p:sp>
      <p:sp>
        <p:nvSpPr>
          <p:cNvPr id="787" name="Google Shape;787;p38"/>
          <p:cNvSpPr/>
          <p:nvPr/>
        </p:nvSpPr>
        <p:spPr>
          <a:xfrm>
            <a:off x="1343025" y="4876800"/>
            <a:ext cx="763270" cy="517525"/>
          </a:xfrm>
          <a:prstGeom prst="rightArrow">
            <a:avLst>
              <a:gd fmla="val 50000" name="adj1"/>
              <a:gd fmla="val 50000" name="adj2"/>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88" name="Google Shape;788;p38"/>
          <p:cNvPicPr preferRelativeResize="0"/>
          <p:nvPr/>
        </p:nvPicPr>
        <p:blipFill rotWithShape="1">
          <a:blip r:embed="rId8">
            <a:alphaModFix/>
          </a:blip>
          <a:srcRect b="0" l="0" r="0" t="0"/>
          <a:stretch/>
        </p:blipFill>
        <p:spPr>
          <a:xfrm>
            <a:off x="4204335" y="4356100"/>
            <a:ext cx="3989705" cy="2150110"/>
          </a:xfrm>
          <a:prstGeom prst="rect">
            <a:avLst/>
          </a:prstGeom>
          <a:noFill/>
          <a:ln>
            <a:noFill/>
          </a:ln>
        </p:spPr>
      </p:pic>
      <p:sp>
        <p:nvSpPr>
          <p:cNvPr id="789" name="Google Shape;789;p38"/>
          <p:cNvSpPr txBox="1"/>
          <p:nvPr/>
        </p:nvSpPr>
        <p:spPr>
          <a:xfrm>
            <a:off x="3956050" y="6433820"/>
            <a:ext cx="415544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remove the screws</a:t>
            </a:r>
            <a:endParaRPr sz="18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5" name="Shape 795"/>
        <p:cNvGrpSpPr/>
        <p:nvPr/>
      </p:nvGrpSpPr>
      <p:grpSpPr>
        <a:xfrm>
          <a:off x="0" y="0"/>
          <a:ext cx="0" cy="0"/>
          <a:chOff x="0" y="0"/>
          <a:chExt cx="0" cy="0"/>
        </a:xfrm>
      </p:grpSpPr>
      <p:sp>
        <p:nvSpPr>
          <p:cNvPr id="796" name="Google Shape;796;p39"/>
          <p:cNvSpPr txBox="1"/>
          <p:nvPr/>
        </p:nvSpPr>
        <p:spPr>
          <a:xfrm>
            <a:off x="135890" y="796290"/>
            <a:ext cx="54952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15,inner legrest removal instructions：</a:t>
            </a:r>
            <a:endParaRPr b="1" sz="1800">
              <a:solidFill>
                <a:schemeClr val="dk1"/>
              </a:solidFill>
              <a:latin typeface="Arial"/>
              <a:ea typeface="Arial"/>
              <a:cs typeface="Arial"/>
              <a:sym typeface="Arial"/>
            </a:endParaRPr>
          </a:p>
        </p:txBody>
      </p:sp>
      <p:sp>
        <p:nvSpPr>
          <p:cNvPr id="797" name="Google Shape;797;p39"/>
          <p:cNvSpPr txBox="1"/>
          <p:nvPr/>
        </p:nvSpPr>
        <p:spPr>
          <a:xfrm>
            <a:off x="3919220" y="345122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unzip the zipper</a:t>
            </a:r>
            <a:endParaRPr sz="1800">
              <a:solidFill>
                <a:schemeClr val="dk1"/>
              </a:solidFill>
              <a:latin typeface="Microsoft Yahei"/>
              <a:ea typeface="Microsoft Yahei"/>
              <a:cs typeface="Microsoft Yahei"/>
              <a:sym typeface="Microsoft Yahei"/>
            </a:endParaRPr>
          </a:p>
        </p:txBody>
      </p:sp>
      <p:sp>
        <p:nvSpPr>
          <p:cNvPr id="798" name="Google Shape;798;p39"/>
          <p:cNvSpPr txBox="1"/>
          <p:nvPr/>
        </p:nvSpPr>
        <p:spPr>
          <a:xfrm>
            <a:off x="407670" y="345122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disconnect the terminals and air hose</a:t>
            </a:r>
            <a:endParaRPr sz="1800">
              <a:solidFill>
                <a:schemeClr val="dk1"/>
              </a:solidFill>
              <a:latin typeface="Microsoft Yahei"/>
              <a:ea typeface="Microsoft Yahei"/>
              <a:cs typeface="Microsoft Yahei"/>
              <a:sym typeface="Microsoft Yahei"/>
            </a:endParaRPr>
          </a:p>
        </p:txBody>
      </p:sp>
      <p:sp>
        <p:nvSpPr>
          <p:cNvPr id="799" name="Google Shape;799;p39"/>
          <p:cNvSpPr txBox="1"/>
          <p:nvPr/>
        </p:nvSpPr>
        <p:spPr>
          <a:xfrm>
            <a:off x="8343265" y="3439795"/>
            <a:ext cx="341947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lower legrest cover</a:t>
            </a:r>
            <a:endParaRPr sz="1800">
              <a:solidFill>
                <a:schemeClr val="dk1"/>
              </a:solidFill>
              <a:latin typeface="Microsoft Yahei"/>
              <a:ea typeface="Microsoft Yahei"/>
              <a:cs typeface="Microsoft Yahei"/>
              <a:sym typeface="Microsoft Yahei"/>
            </a:endParaRPr>
          </a:p>
        </p:txBody>
      </p:sp>
      <p:sp>
        <p:nvSpPr>
          <p:cNvPr id="800" name="Google Shape;800;p39"/>
          <p:cNvSpPr txBox="1"/>
          <p:nvPr/>
        </p:nvSpPr>
        <p:spPr>
          <a:xfrm>
            <a:off x="407670" y="615124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Microsoft Yahei"/>
              <a:ea typeface="Microsoft Yahei"/>
              <a:cs typeface="Microsoft Yahei"/>
              <a:sym typeface="Microsoft Yahei"/>
            </a:endParaRPr>
          </a:p>
        </p:txBody>
      </p:sp>
      <p:pic>
        <p:nvPicPr>
          <p:cNvPr id="801" name="Google Shape;801;p39"/>
          <p:cNvPicPr preferRelativeResize="0"/>
          <p:nvPr/>
        </p:nvPicPr>
        <p:blipFill rotWithShape="1">
          <a:blip r:embed="rId4">
            <a:alphaModFix/>
          </a:blip>
          <a:srcRect b="0" l="0" r="0" t="0"/>
          <a:stretch/>
        </p:blipFill>
        <p:spPr>
          <a:xfrm>
            <a:off x="4164965" y="1080135"/>
            <a:ext cx="2620010" cy="2359660"/>
          </a:xfrm>
          <a:prstGeom prst="rect">
            <a:avLst/>
          </a:prstGeom>
          <a:noFill/>
          <a:ln>
            <a:noFill/>
          </a:ln>
        </p:spPr>
      </p:pic>
      <p:pic>
        <p:nvPicPr>
          <p:cNvPr id="802" name="Google Shape;802;p39"/>
          <p:cNvPicPr preferRelativeResize="0"/>
          <p:nvPr/>
        </p:nvPicPr>
        <p:blipFill rotWithShape="1">
          <a:blip r:embed="rId5">
            <a:alphaModFix/>
          </a:blip>
          <a:srcRect b="0" l="0" r="0" t="0"/>
          <a:stretch/>
        </p:blipFill>
        <p:spPr>
          <a:xfrm>
            <a:off x="407670" y="1080135"/>
            <a:ext cx="3112135" cy="2319655"/>
          </a:xfrm>
          <a:prstGeom prst="rect">
            <a:avLst/>
          </a:prstGeom>
          <a:noFill/>
          <a:ln>
            <a:noFill/>
          </a:ln>
        </p:spPr>
      </p:pic>
      <p:pic>
        <p:nvPicPr>
          <p:cNvPr id="803" name="Google Shape;803;p39"/>
          <p:cNvPicPr preferRelativeResize="0"/>
          <p:nvPr/>
        </p:nvPicPr>
        <p:blipFill rotWithShape="1">
          <a:blip r:embed="rId6">
            <a:alphaModFix/>
          </a:blip>
          <a:srcRect b="0" l="0" r="0" t="0"/>
          <a:stretch/>
        </p:blipFill>
        <p:spPr>
          <a:xfrm>
            <a:off x="7966075" y="1080135"/>
            <a:ext cx="3489325" cy="2371725"/>
          </a:xfrm>
          <a:prstGeom prst="rect">
            <a:avLst/>
          </a:prstGeom>
          <a:noFill/>
          <a:ln>
            <a:noFill/>
          </a:ln>
        </p:spPr>
      </p:pic>
      <p:pic>
        <p:nvPicPr>
          <p:cNvPr id="804" name="Google Shape;804;p39"/>
          <p:cNvPicPr preferRelativeResize="0"/>
          <p:nvPr/>
        </p:nvPicPr>
        <p:blipFill rotWithShape="1">
          <a:blip r:embed="rId7">
            <a:alphaModFix/>
          </a:blip>
          <a:srcRect b="0" l="0" r="0" t="0"/>
          <a:stretch/>
        </p:blipFill>
        <p:spPr>
          <a:xfrm>
            <a:off x="241300" y="4039870"/>
            <a:ext cx="3549650" cy="1804035"/>
          </a:xfrm>
          <a:prstGeom prst="rect">
            <a:avLst/>
          </a:prstGeom>
          <a:noFill/>
          <a:ln>
            <a:noFill/>
          </a:ln>
        </p:spPr>
      </p:pic>
      <p:pic>
        <p:nvPicPr>
          <p:cNvPr id="805" name="Google Shape;805;p39"/>
          <p:cNvPicPr preferRelativeResize="0"/>
          <p:nvPr/>
        </p:nvPicPr>
        <p:blipFill rotWithShape="1">
          <a:blip r:embed="rId8">
            <a:alphaModFix/>
          </a:blip>
          <a:srcRect b="0" l="0" r="0" t="0"/>
          <a:stretch/>
        </p:blipFill>
        <p:spPr>
          <a:xfrm>
            <a:off x="4250055" y="3808730"/>
            <a:ext cx="2299970" cy="2386965"/>
          </a:xfrm>
          <a:prstGeom prst="rect">
            <a:avLst/>
          </a:prstGeom>
          <a:noFill/>
          <a:ln>
            <a:noFill/>
          </a:ln>
        </p:spPr>
      </p:pic>
      <p:sp>
        <p:nvSpPr>
          <p:cNvPr id="806" name="Google Shape;806;p39"/>
          <p:cNvSpPr txBox="1"/>
          <p:nvPr/>
        </p:nvSpPr>
        <p:spPr>
          <a:xfrm>
            <a:off x="3919220" y="620839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the screws</a:t>
            </a:r>
            <a:endParaRPr sz="1800">
              <a:solidFill>
                <a:schemeClr val="dk1"/>
              </a:solidFill>
              <a:latin typeface="Microsoft Yahei"/>
              <a:ea typeface="Microsoft Yahei"/>
              <a:cs typeface="Microsoft Yahei"/>
              <a:sym typeface="Microsoft Yahei"/>
            </a:endParaRPr>
          </a:p>
        </p:txBody>
      </p:sp>
      <p:pic>
        <p:nvPicPr>
          <p:cNvPr id="807" name="Google Shape;807;p39"/>
          <p:cNvPicPr preferRelativeResize="0"/>
          <p:nvPr/>
        </p:nvPicPr>
        <p:blipFill rotWithShape="1">
          <a:blip r:embed="rId9">
            <a:alphaModFix/>
          </a:blip>
          <a:srcRect b="0" l="0" r="0" t="0"/>
          <a:stretch/>
        </p:blipFill>
        <p:spPr>
          <a:xfrm>
            <a:off x="8232775" y="3808730"/>
            <a:ext cx="2767330" cy="2712085"/>
          </a:xfrm>
          <a:prstGeom prst="rect">
            <a:avLst/>
          </a:prstGeom>
          <a:noFill/>
          <a:ln>
            <a:noFill/>
          </a:ln>
        </p:spPr>
      </p:pic>
      <p:sp>
        <p:nvSpPr>
          <p:cNvPr id="808" name="Google Shape;808;p39"/>
          <p:cNvSpPr txBox="1"/>
          <p:nvPr/>
        </p:nvSpPr>
        <p:spPr>
          <a:xfrm>
            <a:off x="8060055" y="6387465"/>
            <a:ext cx="3112135" cy="47053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Microsoft Yahei"/>
                <a:ea typeface="Microsoft Yahei"/>
                <a:cs typeface="Microsoft Yahei"/>
                <a:sym typeface="Microsoft Yahei"/>
              </a:rPr>
              <a:t>remove foot roller</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4"/>
          <p:cNvSpPr txBox="1"/>
          <p:nvPr/>
        </p:nvSpPr>
        <p:spPr>
          <a:xfrm>
            <a:off x="236855" y="1118235"/>
            <a:ext cx="2689800" cy="312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35">
                <a:solidFill>
                  <a:schemeClr val="dk1"/>
                </a:solidFill>
                <a:latin typeface="Arial"/>
                <a:ea typeface="Arial"/>
                <a:cs typeface="Arial"/>
                <a:sym typeface="Arial"/>
              </a:rPr>
              <a:t>2.Usage of multimeter</a:t>
            </a:r>
            <a:endParaRPr b="1" sz="1435">
              <a:solidFill>
                <a:schemeClr val="dk1"/>
              </a:solidFill>
              <a:latin typeface="Arial"/>
              <a:ea typeface="Arial"/>
              <a:cs typeface="Arial"/>
              <a:sym typeface="Arial"/>
            </a:endParaRPr>
          </a:p>
        </p:txBody>
      </p:sp>
      <p:pic>
        <p:nvPicPr>
          <p:cNvPr id="154" name="Google Shape;154;p4"/>
          <p:cNvPicPr preferRelativeResize="0"/>
          <p:nvPr/>
        </p:nvPicPr>
        <p:blipFill rotWithShape="1">
          <a:blip r:embed="rId4">
            <a:alphaModFix/>
          </a:blip>
          <a:srcRect b="0" l="0" r="0" t="0"/>
          <a:stretch/>
        </p:blipFill>
        <p:spPr>
          <a:xfrm>
            <a:off x="4623161" y="1609367"/>
            <a:ext cx="2553611" cy="4025526"/>
          </a:xfrm>
          <a:prstGeom prst="rect">
            <a:avLst/>
          </a:prstGeom>
          <a:noFill/>
          <a:ln>
            <a:noFill/>
          </a:ln>
        </p:spPr>
      </p:pic>
      <p:cxnSp>
        <p:nvCxnSpPr>
          <p:cNvPr id="155" name="Google Shape;155;p4"/>
          <p:cNvCxnSpPr/>
          <p:nvPr/>
        </p:nvCxnSpPr>
        <p:spPr>
          <a:xfrm flipH="1">
            <a:off x="4186439" y="2338248"/>
            <a:ext cx="1325835" cy="11120"/>
          </a:xfrm>
          <a:prstGeom prst="straightConnector1">
            <a:avLst/>
          </a:prstGeom>
          <a:noFill/>
          <a:ln cap="flat" cmpd="sng" w="28575">
            <a:solidFill>
              <a:srgbClr val="FF0000"/>
            </a:solidFill>
            <a:prstDash val="solid"/>
            <a:miter lim="800000"/>
            <a:headEnd len="sm" w="sm" type="none"/>
            <a:tailEnd len="med" w="med" type="stealth"/>
          </a:ln>
        </p:spPr>
      </p:cxnSp>
      <p:sp>
        <p:nvSpPr>
          <p:cNvPr id="156" name="Google Shape;156;p4"/>
          <p:cNvSpPr/>
          <p:nvPr/>
        </p:nvSpPr>
        <p:spPr>
          <a:xfrm>
            <a:off x="2182650" y="2197682"/>
            <a:ext cx="2003804"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LED display</a:t>
            </a:r>
            <a:endParaRPr sz="1435">
              <a:solidFill>
                <a:schemeClr val="lt1"/>
              </a:solidFill>
              <a:latin typeface="Arial"/>
              <a:ea typeface="Arial"/>
              <a:cs typeface="Arial"/>
              <a:sym typeface="Arial"/>
            </a:endParaRPr>
          </a:p>
        </p:txBody>
      </p:sp>
      <p:cxnSp>
        <p:nvCxnSpPr>
          <p:cNvPr id="157" name="Google Shape;157;p4"/>
          <p:cNvCxnSpPr/>
          <p:nvPr/>
        </p:nvCxnSpPr>
        <p:spPr>
          <a:xfrm flipH="1" rot="10800000">
            <a:off x="5787248" y="3596856"/>
            <a:ext cx="1538636" cy="51052"/>
          </a:xfrm>
          <a:prstGeom prst="straightConnector1">
            <a:avLst/>
          </a:prstGeom>
          <a:noFill/>
          <a:ln cap="flat" cmpd="sng" w="28575">
            <a:solidFill>
              <a:srgbClr val="FF0000"/>
            </a:solidFill>
            <a:prstDash val="solid"/>
            <a:miter lim="800000"/>
            <a:headEnd len="sm" w="sm" type="none"/>
            <a:tailEnd len="med" w="med" type="stealth"/>
          </a:ln>
        </p:spPr>
      </p:cxnSp>
      <p:sp>
        <p:nvSpPr>
          <p:cNvPr id="158" name="Google Shape;158;p4"/>
          <p:cNvSpPr/>
          <p:nvPr/>
        </p:nvSpPr>
        <p:spPr>
          <a:xfrm>
            <a:off x="2183226" y="2703099"/>
            <a:ext cx="2003228"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Data hold switch</a:t>
            </a:r>
            <a:endParaRPr sz="1435">
              <a:solidFill>
                <a:schemeClr val="lt1"/>
              </a:solidFill>
              <a:latin typeface="Arial"/>
              <a:ea typeface="Arial"/>
              <a:cs typeface="Arial"/>
              <a:sym typeface="Arial"/>
            </a:endParaRPr>
          </a:p>
        </p:txBody>
      </p:sp>
      <p:sp>
        <p:nvSpPr>
          <p:cNvPr id="159" name="Google Shape;159;p4"/>
          <p:cNvSpPr/>
          <p:nvPr/>
        </p:nvSpPr>
        <p:spPr>
          <a:xfrm>
            <a:off x="7326150" y="3439037"/>
            <a:ext cx="2561665"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Gear dial</a:t>
            </a:r>
            <a:endParaRPr sz="1435">
              <a:solidFill>
                <a:schemeClr val="lt1"/>
              </a:solidFill>
              <a:latin typeface="Arial"/>
              <a:ea typeface="Arial"/>
              <a:cs typeface="Arial"/>
              <a:sym typeface="Arial"/>
            </a:endParaRPr>
          </a:p>
        </p:txBody>
      </p:sp>
      <p:sp>
        <p:nvSpPr>
          <p:cNvPr id="160" name="Google Shape;160;p4"/>
          <p:cNvSpPr/>
          <p:nvPr/>
        </p:nvSpPr>
        <p:spPr>
          <a:xfrm>
            <a:off x="2182650" y="4607202"/>
            <a:ext cx="1947903"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sp>
        <p:nvSpPr>
          <p:cNvPr id="161" name="Google Shape;161;p4"/>
          <p:cNvSpPr/>
          <p:nvPr/>
        </p:nvSpPr>
        <p:spPr>
          <a:xfrm>
            <a:off x="2182073" y="3953675"/>
            <a:ext cx="1948479" cy="432803"/>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Buzzer (diode test gear）</a:t>
            </a:r>
            <a:endParaRPr sz="1435">
              <a:solidFill>
                <a:schemeClr val="lt1"/>
              </a:solidFill>
              <a:latin typeface="Arial"/>
              <a:ea typeface="Arial"/>
              <a:cs typeface="Arial"/>
              <a:sym typeface="Arial"/>
            </a:endParaRPr>
          </a:p>
        </p:txBody>
      </p:sp>
      <p:sp>
        <p:nvSpPr>
          <p:cNvPr id="162" name="Google Shape;162;p4"/>
          <p:cNvSpPr/>
          <p:nvPr/>
        </p:nvSpPr>
        <p:spPr>
          <a:xfrm>
            <a:off x="7324997" y="2610314"/>
            <a:ext cx="2562241" cy="62586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DC voltage Test gear V-</a:t>
            </a:r>
            <a:endParaRPr sz="1435">
              <a:solidFill>
                <a:schemeClr val="lt1"/>
              </a:solidFill>
              <a:latin typeface="Arial"/>
              <a:ea typeface="Arial"/>
              <a:cs typeface="Arial"/>
              <a:sym typeface="Arial"/>
            </a:endParaRPr>
          </a:p>
        </p:txBody>
      </p:sp>
      <p:sp>
        <p:nvSpPr>
          <p:cNvPr id="163" name="Google Shape;163;p4"/>
          <p:cNvSpPr/>
          <p:nvPr/>
        </p:nvSpPr>
        <p:spPr>
          <a:xfrm>
            <a:off x="7325573" y="3869535"/>
            <a:ext cx="2561665" cy="516943"/>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AC voltage test gear V~</a:t>
            </a:r>
            <a:endParaRPr sz="1435">
              <a:solidFill>
                <a:schemeClr val="lt1"/>
              </a:solidFill>
              <a:latin typeface="Arial"/>
              <a:ea typeface="Arial"/>
              <a:cs typeface="Arial"/>
              <a:sym typeface="Arial"/>
            </a:endParaRPr>
          </a:p>
        </p:txBody>
      </p:sp>
      <p:sp>
        <p:nvSpPr>
          <p:cNvPr id="164" name="Google Shape;164;p4"/>
          <p:cNvSpPr/>
          <p:nvPr/>
        </p:nvSpPr>
        <p:spPr>
          <a:xfrm>
            <a:off x="7324997" y="4483297"/>
            <a:ext cx="2562241"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cxnSp>
        <p:nvCxnSpPr>
          <p:cNvPr id="165" name="Google Shape;165;p4"/>
          <p:cNvCxnSpPr/>
          <p:nvPr/>
        </p:nvCxnSpPr>
        <p:spPr>
          <a:xfrm flipH="1">
            <a:off x="4186439" y="2832593"/>
            <a:ext cx="1185316" cy="22241"/>
          </a:xfrm>
          <a:prstGeom prst="straightConnector1">
            <a:avLst/>
          </a:prstGeom>
          <a:noFill/>
          <a:ln cap="flat" cmpd="sng" w="28575">
            <a:solidFill>
              <a:srgbClr val="FF0000"/>
            </a:solidFill>
            <a:prstDash val="solid"/>
            <a:miter lim="800000"/>
            <a:headEnd len="sm" w="sm" type="none"/>
            <a:tailEnd len="med" w="med" type="stealth"/>
          </a:ln>
        </p:spPr>
      </p:cxnSp>
      <p:cxnSp>
        <p:nvCxnSpPr>
          <p:cNvPr id="166" name="Google Shape;166;p4"/>
          <p:cNvCxnSpPr/>
          <p:nvPr/>
        </p:nvCxnSpPr>
        <p:spPr>
          <a:xfrm flipH="1">
            <a:off x="4203625" y="3405285"/>
            <a:ext cx="1089278" cy="33867"/>
          </a:xfrm>
          <a:prstGeom prst="straightConnector1">
            <a:avLst/>
          </a:prstGeom>
          <a:noFill/>
          <a:ln cap="flat" cmpd="sng" w="28575">
            <a:solidFill>
              <a:srgbClr val="FF0000"/>
            </a:solidFill>
            <a:prstDash val="solid"/>
            <a:miter lim="800000"/>
            <a:headEnd len="sm" w="sm" type="none"/>
            <a:tailEnd len="med" w="med" type="stealth"/>
          </a:ln>
        </p:spPr>
      </p:cxnSp>
      <p:cxnSp>
        <p:nvCxnSpPr>
          <p:cNvPr id="167" name="Google Shape;167;p4"/>
          <p:cNvCxnSpPr/>
          <p:nvPr/>
        </p:nvCxnSpPr>
        <p:spPr>
          <a:xfrm flipH="1">
            <a:off x="4158639" y="4146803"/>
            <a:ext cx="1089278" cy="39932"/>
          </a:xfrm>
          <a:prstGeom prst="straightConnector1">
            <a:avLst/>
          </a:prstGeom>
          <a:noFill/>
          <a:ln cap="flat" cmpd="sng" w="28575">
            <a:solidFill>
              <a:srgbClr val="FF0000"/>
            </a:solidFill>
            <a:prstDash val="solid"/>
            <a:miter lim="800000"/>
            <a:headEnd len="sm" w="sm" type="none"/>
            <a:tailEnd len="med" w="med" type="stealth"/>
          </a:ln>
        </p:spPr>
      </p:cxnSp>
      <p:cxnSp>
        <p:nvCxnSpPr>
          <p:cNvPr id="168" name="Google Shape;168;p4"/>
          <p:cNvCxnSpPr/>
          <p:nvPr/>
        </p:nvCxnSpPr>
        <p:spPr>
          <a:xfrm flipH="1">
            <a:off x="4169759" y="4731121"/>
            <a:ext cx="1763568" cy="44481"/>
          </a:xfrm>
          <a:prstGeom prst="straightConnector1">
            <a:avLst/>
          </a:prstGeom>
          <a:noFill/>
          <a:ln cap="flat" cmpd="sng" w="28575">
            <a:solidFill>
              <a:srgbClr val="FF0000"/>
            </a:solidFill>
            <a:prstDash val="solid"/>
            <a:miter lim="800000"/>
            <a:headEnd len="sm" w="sm" type="none"/>
            <a:tailEnd len="med" w="med" type="stealth"/>
          </a:ln>
        </p:spPr>
      </p:cxnSp>
      <p:cxnSp>
        <p:nvCxnSpPr>
          <p:cNvPr id="169" name="Google Shape;169;p4"/>
          <p:cNvCxnSpPr>
            <a:endCxn id="170" idx="1"/>
          </p:cNvCxnSpPr>
          <p:nvPr/>
        </p:nvCxnSpPr>
        <p:spPr>
          <a:xfrm flipH="1" rot="10800000">
            <a:off x="6427650" y="2343775"/>
            <a:ext cx="898500" cy="533700"/>
          </a:xfrm>
          <a:prstGeom prst="straightConnector1">
            <a:avLst/>
          </a:prstGeom>
          <a:noFill/>
          <a:ln cap="flat" cmpd="sng" w="28575">
            <a:solidFill>
              <a:srgbClr val="FF0000"/>
            </a:solidFill>
            <a:prstDash val="solid"/>
            <a:miter lim="800000"/>
            <a:headEnd len="sm" w="sm" type="none"/>
            <a:tailEnd len="med" w="med" type="stealth"/>
          </a:ln>
        </p:spPr>
      </p:cxnSp>
      <p:cxnSp>
        <p:nvCxnSpPr>
          <p:cNvPr id="171" name="Google Shape;171;p4"/>
          <p:cNvCxnSpPr>
            <a:endCxn id="162" idx="1"/>
          </p:cNvCxnSpPr>
          <p:nvPr/>
        </p:nvCxnSpPr>
        <p:spPr>
          <a:xfrm flipH="1" rot="10800000">
            <a:off x="6202997" y="2923246"/>
            <a:ext cx="1122000" cy="358500"/>
          </a:xfrm>
          <a:prstGeom prst="straightConnector1">
            <a:avLst/>
          </a:prstGeom>
          <a:noFill/>
          <a:ln cap="flat" cmpd="sng" w="28575">
            <a:solidFill>
              <a:srgbClr val="FF0000"/>
            </a:solidFill>
            <a:prstDash val="solid"/>
            <a:miter lim="800000"/>
            <a:headEnd len="sm" w="sm" type="none"/>
            <a:tailEnd len="med" w="med" type="stealth"/>
          </a:ln>
        </p:spPr>
      </p:cxnSp>
      <p:cxnSp>
        <p:nvCxnSpPr>
          <p:cNvPr id="172" name="Google Shape;172;p4"/>
          <p:cNvCxnSpPr>
            <a:endCxn id="163" idx="1"/>
          </p:cNvCxnSpPr>
          <p:nvPr/>
        </p:nvCxnSpPr>
        <p:spPr>
          <a:xfrm>
            <a:off x="6236273" y="3978307"/>
            <a:ext cx="1089300" cy="149700"/>
          </a:xfrm>
          <a:prstGeom prst="straightConnector1">
            <a:avLst/>
          </a:prstGeom>
          <a:noFill/>
          <a:ln cap="flat" cmpd="sng" w="28575">
            <a:solidFill>
              <a:srgbClr val="FF0000"/>
            </a:solidFill>
            <a:prstDash val="solid"/>
            <a:miter lim="800000"/>
            <a:headEnd len="sm" w="sm" type="none"/>
            <a:tailEnd len="med" w="med" type="stealth"/>
          </a:ln>
        </p:spPr>
      </p:cxnSp>
      <p:cxnSp>
        <p:nvCxnSpPr>
          <p:cNvPr id="173" name="Google Shape;173;p4"/>
          <p:cNvCxnSpPr>
            <a:endCxn id="164" idx="1"/>
          </p:cNvCxnSpPr>
          <p:nvPr/>
        </p:nvCxnSpPr>
        <p:spPr>
          <a:xfrm>
            <a:off x="6382697" y="4427790"/>
            <a:ext cx="942300" cy="201600"/>
          </a:xfrm>
          <a:prstGeom prst="straightConnector1">
            <a:avLst/>
          </a:prstGeom>
          <a:noFill/>
          <a:ln cap="flat" cmpd="sng" w="28575">
            <a:solidFill>
              <a:srgbClr val="FF0000"/>
            </a:solidFill>
            <a:prstDash val="solid"/>
            <a:miter lim="800000"/>
            <a:headEnd len="sm" w="sm" type="none"/>
            <a:tailEnd len="med" w="med" type="stealth"/>
          </a:ln>
        </p:spPr>
      </p:cxnSp>
      <p:cxnSp>
        <p:nvCxnSpPr>
          <p:cNvPr id="174" name="Google Shape;174;p4"/>
          <p:cNvCxnSpPr/>
          <p:nvPr/>
        </p:nvCxnSpPr>
        <p:spPr>
          <a:xfrm>
            <a:off x="5259543" y="3821283"/>
            <a:ext cx="0" cy="336640"/>
          </a:xfrm>
          <a:prstGeom prst="straightConnector1">
            <a:avLst/>
          </a:prstGeom>
          <a:noFill/>
          <a:ln cap="flat" cmpd="sng" w="28575">
            <a:solidFill>
              <a:srgbClr val="FF0000"/>
            </a:solidFill>
            <a:prstDash val="solid"/>
            <a:miter lim="800000"/>
            <a:headEnd len="sm" w="sm" type="none"/>
            <a:tailEnd len="sm" w="sm" type="none"/>
          </a:ln>
        </p:spPr>
      </p:cxnSp>
      <p:sp>
        <p:nvSpPr>
          <p:cNvPr id="170" name="Google Shape;170;p4"/>
          <p:cNvSpPr/>
          <p:nvPr/>
        </p:nvSpPr>
        <p:spPr>
          <a:xfrm>
            <a:off x="7326150" y="2197682"/>
            <a:ext cx="2561665"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HFE test socket</a:t>
            </a:r>
            <a:endParaRPr sz="1435">
              <a:solidFill>
                <a:schemeClr val="lt1"/>
              </a:solidFill>
              <a:latin typeface="Arial"/>
              <a:ea typeface="Arial"/>
              <a:cs typeface="Arial"/>
              <a:sym typeface="Arial"/>
            </a:endParaRPr>
          </a:p>
        </p:txBody>
      </p:sp>
      <p:sp>
        <p:nvSpPr>
          <p:cNvPr id="175" name="Google Shape;175;p4"/>
          <p:cNvSpPr/>
          <p:nvPr/>
        </p:nvSpPr>
        <p:spPr>
          <a:xfrm>
            <a:off x="2182650" y="3304759"/>
            <a:ext cx="1976141" cy="29218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35">
                <a:solidFill>
                  <a:schemeClr val="lt1"/>
                </a:solidFill>
                <a:latin typeface="Arial"/>
                <a:ea typeface="Arial"/>
                <a:cs typeface="Arial"/>
                <a:sym typeface="Arial"/>
              </a:rPr>
              <a:t>Resistance test gear Ω</a:t>
            </a:r>
            <a:endParaRPr sz="1435">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4" name="Shape 814"/>
        <p:cNvGrpSpPr/>
        <p:nvPr/>
      </p:nvGrpSpPr>
      <p:grpSpPr>
        <a:xfrm>
          <a:off x="0" y="0"/>
          <a:ext cx="0" cy="0"/>
          <a:chOff x="0" y="0"/>
          <a:chExt cx="0" cy="0"/>
        </a:xfrm>
      </p:grpSpPr>
      <p:sp>
        <p:nvSpPr>
          <p:cNvPr id="815" name="Google Shape;815;p40"/>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16" name="Google Shape;816;p40"/>
          <p:cNvGraphicFramePr/>
          <p:nvPr/>
        </p:nvGraphicFramePr>
        <p:xfrm>
          <a:off x="422910" y="1085850"/>
          <a:ext cx="3000000" cy="3000000"/>
        </p:xfrm>
        <a:graphic>
          <a:graphicData uri="http://schemas.openxmlformats.org/drawingml/2006/table">
            <a:tbl>
              <a:tblPr>
                <a:noFill/>
                <a:tableStyleId>{EC018CD5-FD57-43AE-AD9D-1AC8C84685C9}</a:tableStyleId>
              </a:tblPr>
              <a:tblGrid>
                <a:gridCol w="759450"/>
                <a:gridCol w="3403600"/>
                <a:gridCol w="2707000"/>
                <a:gridCol w="2789550"/>
                <a:gridCol w="1661150"/>
              </a:tblGrid>
              <a:tr h="4940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No.</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phenomenon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problem description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steps of shooting the trouble </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remark</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73787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POWER button on the side panel is pressed for more than 40S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There are key card keys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Check the POWER key of the side panel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turn on the chair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153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02</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remote control did not connected </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1.remote control wire is broken or the remote control is disconnected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1.reconnecte the remote control or change the remote control wire.</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turn on the chair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817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03</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backrest signal is abnormity</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1.The connector of the backrest wire is not well connected</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2.Backrest wire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1.check the connector of backrest wire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2.change the backrest wire</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817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04</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rolling signal is abnormity</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1.The connector of the backrest wire is not well connected</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2.rolling sensor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1.check the connector of backrest wire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2.rolling sensor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40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05</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side panel tested any key pressed more than 40seconds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1.one of the KEY has been blocked.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1.check the key of the side panel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turn on the chair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817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06</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leg rest tested more than 4 seconds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1.connector of leg rest wire not well</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2.wire of leg rest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1.check the connector of leg rest wire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2.change the wire of leg rest</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2" name="Shape 822"/>
        <p:cNvGrpSpPr/>
        <p:nvPr/>
      </p:nvGrpSpPr>
      <p:grpSpPr>
        <a:xfrm>
          <a:off x="0" y="0"/>
          <a:ext cx="0" cy="0"/>
          <a:chOff x="0" y="0"/>
          <a:chExt cx="0" cy="0"/>
        </a:xfrm>
      </p:grpSpPr>
      <p:sp>
        <p:nvSpPr>
          <p:cNvPr id="823" name="Google Shape;823;p41"/>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24" name="Google Shape;824;p41"/>
          <p:cNvGraphicFramePr/>
          <p:nvPr/>
        </p:nvGraphicFramePr>
        <p:xfrm>
          <a:off x="838200" y="1206500"/>
          <a:ext cx="3000000" cy="3000000"/>
        </p:xfrm>
        <a:graphic>
          <a:graphicData uri="http://schemas.openxmlformats.org/drawingml/2006/table">
            <a:tbl>
              <a:tblPr>
                <a:noFill/>
                <a:tableStyleId>{EC018CD5-FD57-43AE-AD9D-1AC8C84685C9}</a:tableStyleId>
              </a:tblPr>
              <a:tblGrid>
                <a:gridCol w="704850"/>
                <a:gridCol w="3162300"/>
                <a:gridCol w="2514600"/>
                <a:gridCol w="2590800"/>
                <a:gridCol w="1543050"/>
              </a:tblGrid>
              <a:tr h="15557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07</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kneading count of the gear box is abnormal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Abnormal gear box kneading motor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Abnormal gear box kneading drive circuit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The kneading counter board of the gear box is abnormal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kneading motor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3D PCB</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kneading counter plate</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557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08</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Abnormal knock count on gear box</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Abnormal striking motor for gear box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Abnormal gear box knocking drive circuit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The gear box strikes the counter board abnormally</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tapping motor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3D PCB</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knock counter board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335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09</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gear box expansion count is abnormal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Abnormal movement expansion motor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Abnormal movement expansion drive circuit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Abnormal movement telescopic counter board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telescopic motor            </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3D PCB</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telescopic counter plate</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0" name="Shape 830"/>
        <p:cNvGrpSpPr/>
        <p:nvPr/>
      </p:nvGrpSpPr>
      <p:grpSpPr>
        <a:xfrm>
          <a:off x="0" y="0"/>
          <a:ext cx="0" cy="0"/>
          <a:chOff x="0" y="0"/>
          <a:chExt cx="0" cy="0"/>
        </a:xfrm>
      </p:grpSpPr>
      <p:sp>
        <p:nvSpPr>
          <p:cNvPr id="831" name="Google Shape;831;p42"/>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32" name="Google Shape;832;p42"/>
          <p:cNvGraphicFramePr/>
          <p:nvPr/>
        </p:nvGraphicFramePr>
        <p:xfrm>
          <a:off x="838200" y="1428750"/>
          <a:ext cx="3000000" cy="3000000"/>
        </p:xfrm>
        <a:graphic>
          <a:graphicData uri="http://schemas.openxmlformats.org/drawingml/2006/table">
            <a:tbl>
              <a:tblPr>
                <a:noFill/>
                <a:tableStyleId>{EC018CD5-FD57-43AE-AD9D-1AC8C84685C9}</a:tableStyleId>
              </a:tblPr>
              <a:tblGrid>
                <a:gridCol w="704850"/>
                <a:gridCol w="3162300"/>
                <a:gridCol w="2514600"/>
                <a:gridCol w="2590800"/>
                <a:gridCol w="1543050"/>
              </a:tblGrid>
              <a:tr h="20002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13</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X-axis motor alarm</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01: Overcurrent 04: Overvoltage 05: Undervoltage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06: Phase loss 07: Locked rotor 08: Over temperature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0B: Low pressure warning</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0D: Hall stalling fault</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Testing wires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14</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Y-axis motor alarm</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01: Overcurrent 04: Overvoltage 05: Undervoltage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06: Phase loss 07: Locked rotor 08: Over temperature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0B: Low pressure warning</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0D: Hall stalling fault</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Testing wires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8" name="Shape 838"/>
        <p:cNvGrpSpPr/>
        <p:nvPr/>
      </p:nvGrpSpPr>
      <p:grpSpPr>
        <a:xfrm>
          <a:off x="0" y="0"/>
          <a:ext cx="0" cy="0"/>
          <a:chOff x="0" y="0"/>
          <a:chExt cx="0" cy="0"/>
        </a:xfrm>
      </p:grpSpPr>
      <p:sp>
        <p:nvSpPr>
          <p:cNvPr id="839" name="Google Shape;839;p43"/>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40" name="Google Shape;840;p43"/>
          <p:cNvGraphicFramePr/>
          <p:nvPr/>
        </p:nvGraphicFramePr>
        <p:xfrm>
          <a:off x="345440" y="996950"/>
          <a:ext cx="3000000" cy="3000000"/>
        </p:xfrm>
        <a:graphic>
          <a:graphicData uri="http://schemas.openxmlformats.org/drawingml/2006/table">
            <a:tbl>
              <a:tblPr>
                <a:noFill/>
                <a:tableStyleId>{EC018CD5-FD57-43AE-AD9D-1AC8C84685C9}</a:tableStyleId>
              </a:tblPr>
              <a:tblGrid>
                <a:gridCol w="754375"/>
                <a:gridCol w="3384550"/>
                <a:gridCol w="2691125"/>
                <a:gridCol w="2773050"/>
                <a:gridCol w="1651625"/>
              </a:tblGrid>
              <a:tr h="27273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17</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Abnormal counting signal of lower leg extension and contraction</a:t>
                      </a:r>
                      <a:br>
                        <a:rPr b="1" i="0" lang="en-US" sz="1600" u="none" cap="none" strike="noStrike">
                          <a:solidFill>
                            <a:srgbClr val="000000"/>
                          </a:solidFill>
                          <a:latin typeface="SimSun"/>
                          <a:ea typeface="SimSun"/>
                          <a:cs typeface="SimSun"/>
                          <a:sym typeface="SimSun"/>
                        </a:rPr>
                      </a:b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lower leg extension motor is broken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connection for counting the extension and contraction of the lower leg has fallen off</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Abnormal counting sensor for lower leg extension and contraction</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calf extension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Check the wiring of the calf extension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calf extension counting sensor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273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18</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Abnormal counting signal of upper leg extension and contraction</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upper leg extension motor is broken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connecting line for counting the extension and contraction of the upper leg has fallen off</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Abnormal upper leg extension and contraction counting sensor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upper leg extension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Check the wiring of the upper leg extension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upper leg extension counting sensor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6" name="Shape 846"/>
        <p:cNvGrpSpPr/>
        <p:nvPr/>
      </p:nvGrpSpPr>
      <p:grpSpPr>
        <a:xfrm>
          <a:off x="0" y="0"/>
          <a:ext cx="0" cy="0"/>
          <a:chOff x="0" y="0"/>
          <a:chExt cx="0" cy="0"/>
        </a:xfrm>
      </p:grpSpPr>
      <p:sp>
        <p:nvSpPr>
          <p:cNvPr id="847" name="Google Shape;847;p44"/>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48" name="Google Shape;848;p44"/>
          <p:cNvGraphicFramePr/>
          <p:nvPr/>
        </p:nvGraphicFramePr>
        <p:xfrm>
          <a:off x="838200" y="1429702"/>
          <a:ext cx="3000000" cy="3000000"/>
        </p:xfrm>
        <a:graphic>
          <a:graphicData uri="http://schemas.openxmlformats.org/drawingml/2006/table">
            <a:tbl>
              <a:tblPr>
                <a:noFill/>
                <a:tableStyleId>{EC018CD5-FD57-43AE-AD9D-1AC8C84685C9}</a:tableStyleId>
              </a:tblPr>
              <a:tblGrid>
                <a:gridCol w="704850"/>
                <a:gridCol w="3162300"/>
                <a:gridCol w="2514600"/>
                <a:gridCol w="2590800"/>
                <a:gridCol w="1543050"/>
              </a:tblGrid>
              <a:tr h="13335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19</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No counting signal detected when the legrest actuator is turned on at 2.5S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(Or theactuator in place signal is not detected in 40S)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legrest actuator motor is broken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legrest actuator motor connection comes off</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legrest actuator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Check the connection of the legrest actuator motor</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8837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20</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X-axis motor loses communication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Motor abnormality</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Cable issues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Testing wires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8837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21</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Y-axis motor loses communication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Motor abnormality</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Cable issues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Testing wires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8837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22</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Tablet Power key card key alarm for more than 50 seconds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There are keycard keys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Check the POWER button on the side panel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4" name="Shape 854"/>
        <p:cNvGrpSpPr/>
        <p:nvPr/>
      </p:nvGrpSpPr>
      <p:grpSpPr>
        <a:xfrm>
          <a:off x="0" y="0"/>
          <a:ext cx="0" cy="0"/>
          <a:chOff x="0" y="0"/>
          <a:chExt cx="0" cy="0"/>
        </a:xfrm>
      </p:grpSpPr>
      <p:sp>
        <p:nvSpPr>
          <p:cNvPr id="855" name="Google Shape;855;p45"/>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56" name="Google Shape;856;p45"/>
          <p:cNvGraphicFramePr/>
          <p:nvPr/>
        </p:nvGraphicFramePr>
        <p:xfrm>
          <a:off x="330200" y="961390"/>
          <a:ext cx="3000000" cy="3000000"/>
        </p:xfrm>
        <a:graphic>
          <a:graphicData uri="http://schemas.openxmlformats.org/drawingml/2006/table">
            <a:tbl>
              <a:tblPr>
                <a:noFill/>
                <a:tableStyleId>{EC018CD5-FD57-43AE-AD9D-1AC8C84685C9}</a:tableStyleId>
              </a:tblPr>
              <a:tblGrid>
                <a:gridCol w="778500"/>
                <a:gridCol w="3489325"/>
                <a:gridCol w="2775575"/>
                <a:gridCol w="2858775"/>
                <a:gridCol w="1703075"/>
              </a:tblGrid>
              <a:tr h="12255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24</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leg extension actuator detects the rear signal and detects the front signal again within 2.5 seconds (the rear sensor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telescopic sensor is broken or has wiring problems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telescopic motor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sensor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Detecting sensor wires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telescopic motor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694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25</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Backrest actuator open for 2.5 seconds, no counting signal detected</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(Or 40S no actuator in place signal detected)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backrest actuator motor is broken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wiring of the backrest actuator motor has come loose</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backrest actuator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Check the wiring of the backrest actuator motor</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605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26</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Zero gravity actuator open for 2.5 seconds, no counting signal detected</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(Or 40S no actuator in place signal detected)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zero gravity actuator motor is broken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connection of the zero gravity actuator motor has come loose</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zero gravity actuator motor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Check the wiring of the zero gravity actuator motor</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55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27</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communication between the main PCB and the side board has not been successful for more than 15 seconds</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Poor contact between the side panel and the plug wire</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side panel's plug-in line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Check if the side panel signal is properly plugged in</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side panel docking cable</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2" name="Shape 862"/>
        <p:cNvGrpSpPr/>
        <p:nvPr/>
      </p:nvGrpSpPr>
      <p:grpSpPr>
        <a:xfrm>
          <a:off x="0" y="0"/>
          <a:ext cx="0" cy="0"/>
          <a:chOff x="0" y="0"/>
          <a:chExt cx="0" cy="0"/>
        </a:xfrm>
      </p:grpSpPr>
      <p:sp>
        <p:nvSpPr>
          <p:cNvPr id="863" name="Google Shape;863;p46"/>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64" name="Google Shape;864;p46"/>
          <p:cNvGraphicFramePr/>
          <p:nvPr/>
        </p:nvGraphicFramePr>
        <p:xfrm>
          <a:off x="307975" y="986155"/>
          <a:ext cx="3000000" cy="3000000"/>
        </p:xfrm>
        <a:graphic>
          <a:graphicData uri="http://schemas.openxmlformats.org/drawingml/2006/table">
            <a:tbl>
              <a:tblPr>
                <a:noFill/>
                <a:tableStyleId>{EC018CD5-FD57-43AE-AD9D-1AC8C84685C9}</a:tableStyleId>
              </a:tblPr>
              <a:tblGrid>
                <a:gridCol w="760100"/>
                <a:gridCol w="3411225"/>
                <a:gridCol w="2712725"/>
                <a:gridCol w="2794000"/>
                <a:gridCol w="1664975"/>
              </a:tblGrid>
              <a:tr h="2892425">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28</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Simultaneously triggering the upper and lower limits of the lower leg extension and contraction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1. The broken connection between the upper and lower limit sensors of the lower leg extension and retraction has fallen off</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upper and lower limit sensors for the lower leg extension are damaged</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1. Check the wiring of the upper and lower limit sensors of the calf</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Replace the lower leg upper and lower limit sensors, which are damaged“</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55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29</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leg extension actuator 20S did not detect the front sensor signal</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telescopic sensor is broken or has wiring problems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telescopic motor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sensor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Detecting sensor wires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telescopic motor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2555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30</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leg extension actuator detects the front signal and then detects the rear signal within 2.5 seconds (the rear sensor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telescopic sensor is broken or has wiring problems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telescopic motor is broken</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sensor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Detecting sensor wires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telescopic motor</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0" name="Shape 870"/>
        <p:cNvGrpSpPr/>
        <p:nvPr/>
      </p:nvGrpSpPr>
      <p:grpSpPr>
        <a:xfrm>
          <a:off x="0" y="0"/>
          <a:ext cx="0" cy="0"/>
          <a:chOff x="0" y="0"/>
          <a:chExt cx="0" cy="0"/>
        </a:xfrm>
      </p:grpSpPr>
      <p:sp>
        <p:nvSpPr>
          <p:cNvPr id="871" name="Google Shape;871;p47"/>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graphicFrame>
        <p:nvGraphicFramePr>
          <p:cNvPr id="872" name="Google Shape;872;p47"/>
          <p:cNvGraphicFramePr/>
          <p:nvPr/>
        </p:nvGraphicFramePr>
        <p:xfrm>
          <a:off x="641350" y="1408430"/>
          <a:ext cx="3000000" cy="3000000"/>
        </p:xfrm>
        <a:graphic>
          <a:graphicData uri="http://schemas.openxmlformats.org/drawingml/2006/table">
            <a:tbl>
              <a:tblPr>
                <a:noFill/>
                <a:tableStyleId>{EC018CD5-FD57-43AE-AD9D-1AC8C84685C9}</a:tableStyleId>
              </a:tblPr>
              <a:tblGrid>
                <a:gridCol w="704850"/>
                <a:gridCol w="3162300"/>
                <a:gridCol w="2514600"/>
                <a:gridCol w="2590800"/>
                <a:gridCol w="1543050"/>
              </a:tblGrid>
              <a:tr h="1333500">
                <a:tc>
                  <a:txBody>
                    <a:bodyPr/>
                    <a:lstStyle/>
                    <a:p>
                      <a:pPr indent="0" lvl="0" marL="0" marR="0" rtl="0" algn="ctr">
                        <a:spcBef>
                          <a:spcPts val="0"/>
                        </a:spcBef>
                        <a:spcAft>
                          <a:spcPts val="0"/>
                        </a:spcAft>
                        <a:buNone/>
                      </a:pPr>
                      <a:r>
                        <a:rPr b="1" i="0" lang="en-US" sz="1600" u="none" cap="none" strike="noStrike">
                          <a:solidFill>
                            <a:srgbClr val="000000"/>
                          </a:solidFill>
                          <a:latin typeface="SimSun"/>
                          <a:ea typeface="SimSun"/>
                          <a:cs typeface="SimSun"/>
                          <a:sym typeface="SimSun"/>
                        </a:rPr>
                        <a:t>31</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The leg extension actuator 20S did not detect the rear sensor signal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The telescopic sensor is broken or there is a wiring problem</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The telescopic motor is broken“</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1. Replace the sensor</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2. Detecting sensor wires</a:t>
                      </a:r>
                      <a:br>
                        <a:rPr b="1" i="0" lang="en-US" sz="1600" u="none" cap="none" strike="noStrike">
                          <a:solidFill>
                            <a:srgbClr val="000000"/>
                          </a:solidFill>
                          <a:latin typeface="SimSun"/>
                          <a:ea typeface="SimSun"/>
                          <a:cs typeface="SimSun"/>
                          <a:sym typeface="SimSun"/>
                        </a:rPr>
                      </a:br>
                      <a:r>
                        <a:rPr b="1" i="0" lang="en-US" sz="1600" u="none" cap="none" strike="noStrike">
                          <a:solidFill>
                            <a:srgbClr val="000000"/>
                          </a:solidFill>
                          <a:latin typeface="SimSun"/>
                          <a:ea typeface="SimSun"/>
                          <a:cs typeface="SimSun"/>
                          <a:sym typeface="SimSun"/>
                        </a:rPr>
                        <a:t>3. Replace the telescopic motor</a:t>
                      </a:r>
                      <a:br>
                        <a:rPr b="1" i="0" lang="en-US" sz="1600" u="none" cap="none" strike="noStrike">
                          <a:solidFill>
                            <a:srgbClr val="000000"/>
                          </a:solidFill>
                          <a:latin typeface="SimSun"/>
                          <a:ea typeface="SimSun"/>
                          <a:cs typeface="SimSun"/>
                          <a:sym typeface="SimSun"/>
                        </a:rPr>
                      </a:b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rgbClr val="000000"/>
                          </a:solidFill>
                          <a:latin typeface="SimSun"/>
                          <a:ea typeface="SimSun"/>
                          <a:cs typeface="SimSun"/>
                          <a:sym typeface="SimSun"/>
                        </a:rPr>
                        <a:t>enter auto-check model</a:t>
                      </a:r>
                      <a:endParaRPr b="1" i="0" sz="16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5"/>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83" name="Google Shape;183;p5"/>
          <p:cNvSpPr txBox="1"/>
          <p:nvPr/>
        </p:nvSpPr>
        <p:spPr>
          <a:xfrm>
            <a:off x="1167765" y="1263650"/>
            <a:ext cx="10162540" cy="5124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2.1、Function of the test gears </a:t>
            </a:r>
            <a:endParaRPr b="1"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Data hold switch</a:t>
            </a:r>
            <a:r>
              <a:rPr lang="en-US" sz="2400">
                <a:solidFill>
                  <a:schemeClr val="dk1"/>
                </a:solidFill>
                <a:latin typeface="Arial"/>
                <a:ea typeface="Arial"/>
                <a:cs typeface="Arial"/>
                <a:sym typeface="Arial"/>
              </a:rPr>
              <a:t>：Memorize the measured data for comparison。</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Buzzer (diode test gear）</a:t>
            </a:r>
            <a:r>
              <a:rPr lang="en-US" sz="2400">
                <a:solidFill>
                  <a:schemeClr val="dk1"/>
                </a:solidFill>
                <a:latin typeface="Arial"/>
                <a:ea typeface="Arial"/>
                <a:cs typeface="Arial"/>
                <a:sym typeface="Arial"/>
              </a:rPr>
              <a:t>：Measure the quality of diode, the on-off and alarm function of circuit</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Resistance gear test gear</a:t>
            </a:r>
            <a:r>
              <a:rPr lang="en-US" sz="2400">
                <a:solidFill>
                  <a:schemeClr val="dk1"/>
                </a:solidFill>
                <a:latin typeface="Arial"/>
                <a:ea typeface="Arial"/>
                <a:cs typeface="Arial"/>
                <a:sym typeface="Arial"/>
              </a:rPr>
              <a:t>：Measure the quality and value of resistance</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DC voltage Test gear V-</a:t>
            </a:r>
            <a:r>
              <a:rPr lang="en-US" sz="2400">
                <a:solidFill>
                  <a:schemeClr val="dk1"/>
                </a:solidFill>
                <a:latin typeface="Arial"/>
                <a:ea typeface="Arial"/>
                <a:cs typeface="Arial"/>
                <a:sym typeface="Arial"/>
              </a:rPr>
              <a:t>：Measure DC voltage</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AC voltage test gear V~</a:t>
            </a:r>
            <a:r>
              <a:rPr lang="en-US" sz="2400">
                <a:solidFill>
                  <a:schemeClr val="dk1"/>
                </a:solidFill>
                <a:latin typeface="Arial"/>
                <a:ea typeface="Arial"/>
                <a:cs typeface="Arial"/>
                <a:sym typeface="Arial"/>
              </a:rPr>
              <a:t>：Measure AC voltage</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VΩ / COM</a:t>
            </a:r>
            <a:r>
              <a:rPr lang="en-US" sz="2400">
                <a:solidFill>
                  <a:schemeClr val="dk1"/>
                </a:solidFill>
                <a:latin typeface="Arial"/>
                <a:ea typeface="Arial"/>
                <a:cs typeface="Arial"/>
                <a:sym typeface="Arial"/>
              </a:rPr>
              <a:t>：VΩ Red pen port (+ pole) during test, black pen port (- pole) during com test</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rgbClr val="FF0000"/>
                </a:solidFill>
                <a:latin typeface="Arial"/>
                <a:ea typeface="Arial"/>
                <a:cs typeface="Arial"/>
                <a:sym typeface="Arial"/>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sz="240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6"/>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91" name="Google Shape;191;p6"/>
          <p:cNvSpPr txBox="1"/>
          <p:nvPr/>
        </p:nvSpPr>
        <p:spPr>
          <a:xfrm>
            <a:off x="111760" y="1064260"/>
            <a:ext cx="43364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2.2、On / off measurement of lines</a:t>
            </a:r>
            <a:endParaRPr b="1" sz="1800">
              <a:solidFill>
                <a:schemeClr val="dk1"/>
              </a:solidFill>
              <a:latin typeface="Arial"/>
              <a:ea typeface="Arial"/>
              <a:cs typeface="Arial"/>
              <a:sym typeface="Arial"/>
            </a:endParaRPr>
          </a:p>
        </p:txBody>
      </p:sp>
      <p:sp>
        <p:nvSpPr>
          <p:cNvPr id="192" name="Google Shape;192;p6"/>
          <p:cNvSpPr/>
          <p:nvPr/>
        </p:nvSpPr>
        <p:spPr>
          <a:xfrm>
            <a:off x="4108005" y="2654122"/>
            <a:ext cx="561572" cy="33664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
        <p:nvSpPr>
          <p:cNvPr id="193" name="Google Shape;193;p6"/>
          <p:cNvSpPr/>
          <p:nvPr/>
        </p:nvSpPr>
        <p:spPr>
          <a:xfrm>
            <a:off x="4108005" y="4556188"/>
            <a:ext cx="561572" cy="33664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
        <p:nvSpPr>
          <p:cNvPr id="194" name="Google Shape;194;p6"/>
          <p:cNvSpPr txBox="1"/>
          <p:nvPr/>
        </p:nvSpPr>
        <p:spPr>
          <a:xfrm>
            <a:off x="4927600" y="2009140"/>
            <a:ext cx="6360795" cy="20300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As shown in the left picture, first set the multimeter to the buzzer and power it</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When the switch is on, the multimeter will display "0."; then contact the two probes with the ends of the red wire</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At this time, the multimeter still shows "1." there is no change, which means there is an open circuit in the middle of the wire, that is, the line is open.</a:t>
            </a:r>
            <a:endParaRPr b="1" sz="1800">
              <a:solidFill>
                <a:schemeClr val="dk1"/>
              </a:solidFill>
              <a:latin typeface="Arial"/>
              <a:ea typeface="Arial"/>
              <a:cs typeface="Arial"/>
              <a:sym typeface="Arial"/>
            </a:endParaRPr>
          </a:p>
        </p:txBody>
      </p:sp>
      <p:sp>
        <p:nvSpPr>
          <p:cNvPr id="195" name="Google Shape;195;p6"/>
          <p:cNvSpPr txBox="1"/>
          <p:nvPr/>
        </p:nvSpPr>
        <p:spPr>
          <a:xfrm>
            <a:off x="4927364" y="4357540"/>
            <a:ext cx="5638466"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As shown in the picture on the left, if the multimeter shows the number of ". 002" or ". 00n" and gives an alarm, it means that the wire is connected.</a:t>
            </a:r>
            <a:endParaRPr b="1" sz="1800">
              <a:solidFill>
                <a:schemeClr val="dk1"/>
              </a:solidFill>
              <a:latin typeface="Arial"/>
              <a:ea typeface="Arial"/>
              <a:cs typeface="Arial"/>
              <a:sym typeface="Arial"/>
            </a:endParaRPr>
          </a:p>
        </p:txBody>
      </p:sp>
      <p:cxnSp>
        <p:nvCxnSpPr>
          <p:cNvPr id="196" name="Google Shape;196;p6"/>
          <p:cNvCxnSpPr/>
          <p:nvPr/>
        </p:nvCxnSpPr>
        <p:spPr>
          <a:xfrm flipH="1" rot="10800000">
            <a:off x="1473519" y="3928905"/>
            <a:ext cx="9244455" cy="33867"/>
          </a:xfrm>
          <a:prstGeom prst="straightConnector1">
            <a:avLst/>
          </a:prstGeom>
          <a:noFill/>
          <a:ln cap="flat" cmpd="sng" w="9525">
            <a:solidFill>
              <a:schemeClr val="accent1"/>
            </a:solidFill>
            <a:prstDash val="solid"/>
            <a:miter lim="800000"/>
            <a:headEnd len="sm" w="sm" type="none"/>
            <a:tailEnd len="sm" w="sm" type="none"/>
          </a:ln>
        </p:spPr>
      </p:cxnSp>
      <p:pic>
        <p:nvPicPr>
          <p:cNvPr id="197" name="Google Shape;197;p6"/>
          <p:cNvPicPr preferRelativeResize="0"/>
          <p:nvPr/>
        </p:nvPicPr>
        <p:blipFill rotWithShape="1">
          <a:blip r:embed="rId4">
            <a:alphaModFix/>
          </a:blip>
          <a:srcRect b="0" l="0" r="0" t="0"/>
          <a:stretch/>
        </p:blipFill>
        <p:spPr>
          <a:xfrm>
            <a:off x="1739900" y="2235091"/>
            <a:ext cx="2254881" cy="1298540"/>
          </a:xfrm>
          <a:prstGeom prst="rect">
            <a:avLst/>
          </a:prstGeom>
          <a:noFill/>
          <a:ln>
            <a:noFill/>
          </a:ln>
        </p:spPr>
      </p:pic>
      <p:pic>
        <p:nvPicPr>
          <p:cNvPr id="198" name="Google Shape;198;p6"/>
          <p:cNvPicPr preferRelativeResize="0"/>
          <p:nvPr/>
        </p:nvPicPr>
        <p:blipFill rotWithShape="1">
          <a:blip r:embed="rId5">
            <a:alphaModFix/>
          </a:blip>
          <a:srcRect b="0" l="0" r="0" t="0"/>
          <a:stretch/>
        </p:blipFill>
        <p:spPr>
          <a:xfrm>
            <a:off x="1739900" y="4084084"/>
            <a:ext cx="2254881" cy="1280344"/>
          </a:xfrm>
          <a:prstGeom prst="rect">
            <a:avLst/>
          </a:prstGeom>
          <a:noFill/>
          <a:ln>
            <a:noFill/>
          </a:ln>
        </p:spPr>
      </p:pic>
      <p:sp>
        <p:nvSpPr>
          <p:cNvPr id="199" name="Google Shape;199;p6"/>
          <p:cNvSpPr txBox="1"/>
          <p:nvPr/>
        </p:nvSpPr>
        <p:spPr>
          <a:xfrm>
            <a:off x="2205990" y="3533140"/>
            <a:ext cx="16516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open circuit</a:t>
            </a:r>
            <a:endParaRPr b="1" sz="1800">
              <a:solidFill>
                <a:schemeClr val="dk1"/>
              </a:solidFill>
              <a:latin typeface="Arial"/>
              <a:ea typeface="Arial"/>
              <a:cs typeface="Arial"/>
              <a:sym typeface="Arial"/>
            </a:endParaRPr>
          </a:p>
        </p:txBody>
      </p:sp>
      <p:sp>
        <p:nvSpPr>
          <p:cNvPr id="200" name="Google Shape;200;p6"/>
          <p:cNvSpPr txBox="1"/>
          <p:nvPr/>
        </p:nvSpPr>
        <p:spPr>
          <a:xfrm>
            <a:off x="2302510" y="5364480"/>
            <a:ext cx="15557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close circuit</a:t>
            </a:r>
            <a:r>
              <a:rPr b="1" lang="en-US" sz="1435">
                <a:solidFill>
                  <a:schemeClr val="dk1"/>
                </a:solidFill>
                <a:latin typeface="Arial"/>
                <a:ea typeface="Arial"/>
                <a:cs typeface="Arial"/>
                <a:sym typeface="Arial"/>
              </a:rPr>
              <a:t> </a:t>
            </a:r>
            <a:endParaRPr b="1" sz="1435">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p7"/>
          <p:cNvSpPr txBox="1"/>
          <p:nvPr/>
        </p:nvSpPr>
        <p:spPr>
          <a:xfrm>
            <a:off x="560705" y="1056640"/>
            <a:ext cx="41148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2.3、Measurement of AC voltage</a:t>
            </a:r>
            <a:endParaRPr b="1" sz="1800">
              <a:solidFill>
                <a:schemeClr val="dk1"/>
              </a:solidFill>
              <a:latin typeface="Arial"/>
              <a:ea typeface="Arial"/>
              <a:cs typeface="Arial"/>
              <a:sym typeface="Arial"/>
            </a:endParaRPr>
          </a:p>
        </p:txBody>
      </p:sp>
      <p:sp>
        <p:nvSpPr>
          <p:cNvPr id="208" name="Google Shape;208;p7"/>
          <p:cNvSpPr txBox="1"/>
          <p:nvPr/>
        </p:nvSpPr>
        <p:spPr>
          <a:xfrm>
            <a:off x="475615" y="2590165"/>
            <a:ext cx="10262870" cy="11639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sz="1600">
              <a:solidFill>
                <a:schemeClr val="dk1"/>
              </a:solidFill>
              <a:latin typeface="Arial"/>
              <a:ea typeface="Arial"/>
              <a:cs typeface="Arial"/>
              <a:sym typeface="Arial"/>
            </a:endParaRPr>
          </a:p>
        </p:txBody>
      </p:sp>
      <p:sp>
        <p:nvSpPr>
          <p:cNvPr id="209" name="Google Shape;209;p7"/>
          <p:cNvSpPr txBox="1"/>
          <p:nvPr/>
        </p:nvSpPr>
        <p:spPr>
          <a:xfrm>
            <a:off x="723265" y="5227955"/>
            <a:ext cx="9767570" cy="9328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sz="1600">
              <a:solidFill>
                <a:schemeClr val="dk1"/>
              </a:solidFill>
              <a:latin typeface="Arial"/>
              <a:ea typeface="Arial"/>
              <a:cs typeface="Arial"/>
              <a:sym typeface="Arial"/>
            </a:endParaRPr>
          </a:p>
        </p:txBody>
      </p:sp>
      <p:pic>
        <p:nvPicPr>
          <p:cNvPr id="210" name="Google Shape;210;p7"/>
          <p:cNvPicPr preferRelativeResize="0"/>
          <p:nvPr/>
        </p:nvPicPr>
        <p:blipFill rotWithShape="1">
          <a:blip r:embed="rId4">
            <a:alphaModFix/>
          </a:blip>
          <a:srcRect b="0" l="0" r="0" t="0"/>
          <a:stretch/>
        </p:blipFill>
        <p:spPr>
          <a:xfrm>
            <a:off x="7749540" y="3434080"/>
            <a:ext cx="1511300" cy="1593850"/>
          </a:xfrm>
          <a:prstGeom prst="rect">
            <a:avLst/>
          </a:prstGeom>
          <a:noFill/>
          <a:ln>
            <a:noFill/>
          </a:ln>
        </p:spPr>
      </p:pic>
      <p:pic>
        <p:nvPicPr>
          <p:cNvPr id="211" name="Google Shape;211;p7"/>
          <p:cNvPicPr preferRelativeResize="0"/>
          <p:nvPr/>
        </p:nvPicPr>
        <p:blipFill rotWithShape="1">
          <a:blip r:embed="rId5">
            <a:alphaModFix/>
          </a:blip>
          <a:srcRect b="0" l="0" r="0" t="0"/>
          <a:stretch/>
        </p:blipFill>
        <p:spPr>
          <a:xfrm>
            <a:off x="2108835" y="1426210"/>
            <a:ext cx="1687195" cy="1078230"/>
          </a:xfrm>
          <a:prstGeom prst="rect">
            <a:avLst/>
          </a:prstGeom>
          <a:noFill/>
          <a:ln>
            <a:noFill/>
          </a:ln>
        </p:spPr>
      </p:pic>
      <p:pic>
        <p:nvPicPr>
          <p:cNvPr id="212" name="Google Shape;212;p7"/>
          <p:cNvPicPr preferRelativeResize="0"/>
          <p:nvPr/>
        </p:nvPicPr>
        <p:blipFill rotWithShape="1">
          <a:blip r:embed="rId5">
            <a:alphaModFix/>
          </a:blip>
          <a:srcRect b="0" l="0" r="0" t="0"/>
          <a:stretch/>
        </p:blipFill>
        <p:spPr>
          <a:xfrm>
            <a:off x="2028190" y="3452495"/>
            <a:ext cx="1690370" cy="1575435"/>
          </a:xfrm>
          <a:prstGeom prst="rect">
            <a:avLst/>
          </a:prstGeom>
          <a:noFill/>
          <a:ln>
            <a:noFill/>
          </a:ln>
        </p:spPr>
      </p:pic>
      <p:pic>
        <p:nvPicPr>
          <p:cNvPr id="213" name="Google Shape;213;p7"/>
          <p:cNvPicPr preferRelativeResize="0"/>
          <p:nvPr/>
        </p:nvPicPr>
        <p:blipFill rotWithShape="1">
          <a:blip r:embed="rId6">
            <a:alphaModFix/>
          </a:blip>
          <a:srcRect b="0" l="0" r="0" t="0"/>
          <a:stretch/>
        </p:blipFill>
        <p:spPr>
          <a:xfrm>
            <a:off x="4639310" y="1379220"/>
            <a:ext cx="1769745" cy="1125855"/>
          </a:xfrm>
          <a:prstGeom prst="rect">
            <a:avLst/>
          </a:prstGeom>
          <a:noFill/>
          <a:ln>
            <a:noFill/>
          </a:ln>
        </p:spPr>
      </p:pic>
      <p:pic>
        <p:nvPicPr>
          <p:cNvPr id="214" name="Google Shape;214;p7"/>
          <p:cNvPicPr preferRelativeResize="0"/>
          <p:nvPr/>
        </p:nvPicPr>
        <p:blipFill rotWithShape="1">
          <a:blip r:embed="rId6">
            <a:alphaModFix/>
          </a:blip>
          <a:srcRect b="0" l="0" r="0" t="0"/>
          <a:stretch/>
        </p:blipFill>
        <p:spPr>
          <a:xfrm>
            <a:off x="4675505" y="3434080"/>
            <a:ext cx="1769745" cy="1648460"/>
          </a:xfrm>
          <a:prstGeom prst="rect">
            <a:avLst/>
          </a:prstGeom>
          <a:noFill/>
          <a:ln>
            <a:noFill/>
          </a:ln>
        </p:spPr>
      </p:pic>
      <p:pic>
        <p:nvPicPr>
          <p:cNvPr id="215" name="Google Shape;215;p7"/>
          <p:cNvPicPr preferRelativeResize="0"/>
          <p:nvPr/>
        </p:nvPicPr>
        <p:blipFill rotWithShape="1">
          <a:blip r:embed="rId7">
            <a:alphaModFix/>
          </a:blip>
          <a:srcRect b="0" l="0" r="0" t="0"/>
          <a:stretch/>
        </p:blipFill>
        <p:spPr>
          <a:xfrm>
            <a:off x="7470140" y="1377315"/>
            <a:ext cx="1687830" cy="1127125"/>
          </a:xfrm>
          <a:prstGeom prst="rect">
            <a:avLst/>
          </a:prstGeom>
          <a:noFill/>
          <a:ln>
            <a:noFill/>
          </a:ln>
        </p:spPr>
      </p:pic>
      <p:sp>
        <p:nvSpPr>
          <p:cNvPr id="216" name="Google Shape;216;p7"/>
          <p:cNvSpPr/>
          <p:nvPr/>
        </p:nvSpPr>
        <p:spPr>
          <a:xfrm>
            <a:off x="3945890" y="1818005"/>
            <a:ext cx="543560" cy="38290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
        <p:nvSpPr>
          <p:cNvPr id="217" name="Google Shape;217;p7"/>
          <p:cNvSpPr/>
          <p:nvPr/>
        </p:nvSpPr>
        <p:spPr>
          <a:xfrm>
            <a:off x="6762750" y="1799590"/>
            <a:ext cx="543560" cy="38290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
        <p:nvSpPr>
          <p:cNvPr id="218" name="Google Shape;218;p7"/>
          <p:cNvSpPr/>
          <p:nvPr/>
        </p:nvSpPr>
        <p:spPr>
          <a:xfrm>
            <a:off x="3924935" y="4143375"/>
            <a:ext cx="543560" cy="38290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
        <p:nvSpPr>
          <p:cNvPr id="219" name="Google Shape;219;p7"/>
          <p:cNvSpPr/>
          <p:nvPr/>
        </p:nvSpPr>
        <p:spPr>
          <a:xfrm>
            <a:off x="6762750" y="4039235"/>
            <a:ext cx="543560" cy="38290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8"/>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27" name="Google Shape;227;p8"/>
          <p:cNvSpPr txBox="1"/>
          <p:nvPr/>
        </p:nvSpPr>
        <p:spPr>
          <a:xfrm>
            <a:off x="741045" y="828675"/>
            <a:ext cx="36404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2.4、Measurement of dc voltag</a:t>
            </a:r>
            <a:endParaRPr b="1" sz="1800">
              <a:solidFill>
                <a:schemeClr val="dk1"/>
              </a:solidFill>
              <a:latin typeface="Arial"/>
              <a:ea typeface="Arial"/>
              <a:cs typeface="Arial"/>
              <a:sym typeface="Arial"/>
            </a:endParaRPr>
          </a:p>
        </p:txBody>
      </p:sp>
      <p:sp>
        <p:nvSpPr>
          <p:cNvPr id="228" name="Google Shape;228;p8"/>
          <p:cNvSpPr txBox="1"/>
          <p:nvPr/>
        </p:nvSpPr>
        <p:spPr>
          <a:xfrm>
            <a:off x="1177925" y="2809240"/>
            <a:ext cx="983551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As shown in the figure above: the test result shows "1.58", indicating that the voltage at both ends of the battery has1.58V, and the red watch pen is connected to the battery's "+" pole, while the black pen is connected to the electromagnetic "-" pole.</a:t>
            </a:r>
            <a:endParaRPr sz="1800">
              <a:solidFill>
                <a:schemeClr val="dk1"/>
              </a:solidFill>
              <a:latin typeface="Arial"/>
              <a:ea typeface="Arial"/>
              <a:cs typeface="Arial"/>
              <a:sym typeface="Arial"/>
            </a:endParaRPr>
          </a:p>
        </p:txBody>
      </p:sp>
      <p:sp>
        <p:nvSpPr>
          <p:cNvPr id="229" name="Google Shape;229;p8"/>
          <p:cNvSpPr txBox="1"/>
          <p:nvPr/>
        </p:nvSpPr>
        <p:spPr>
          <a:xfrm>
            <a:off x="1177925" y="5343525"/>
            <a:ext cx="983551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As shown in the figure above: the test result shows "-1.58", indicating that the voltage at both ends of the battery has1.58V, and the red watch pen is connected to the battery "-" pole, and the black pen is connected to the electromagnetic "+" pole.</a:t>
            </a:r>
            <a:endParaRPr sz="1800">
              <a:solidFill>
                <a:schemeClr val="dk1"/>
              </a:solidFill>
              <a:latin typeface="Arial"/>
              <a:ea typeface="Arial"/>
              <a:cs typeface="Arial"/>
              <a:sym typeface="Arial"/>
            </a:endParaRPr>
          </a:p>
        </p:txBody>
      </p:sp>
      <p:pic>
        <p:nvPicPr>
          <p:cNvPr id="230" name="Google Shape;230;p8"/>
          <p:cNvPicPr preferRelativeResize="0"/>
          <p:nvPr/>
        </p:nvPicPr>
        <p:blipFill rotWithShape="1">
          <a:blip r:embed="rId4">
            <a:alphaModFix/>
          </a:blip>
          <a:srcRect b="0" l="0" r="0" t="0"/>
          <a:stretch/>
        </p:blipFill>
        <p:spPr>
          <a:xfrm>
            <a:off x="1189990" y="1228090"/>
            <a:ext cx="2425700" cy="1581150"/>
          </a:xfrm>
          <a:prstGeom prst="rect">
            <a:avLst/>
          </a:prstGeom>
          <a:noFill/>
          <a:ln>
            <a:noFill/>
          </a:ln>
        </p:spPr>
      </p:pic>
      <p:pic>
        <p:nvPicPr>
          <p:cNvPr id="231" name="Google Shape;231;p8"/>
          <p:cNvPicPr preferRelativeResize="0"/>
          <p:nvPr/>
        </p:nvPicPr>
        <p:blipFill rotWithShape="1">
          <a:blip r:embed="rId5">
            <a:alphaModFix/>
          </a:blip>
          <a:srcRect b="0" l="0" r="0" t="0"/>
          <a:stretch/>
        </p:blipFill>
        <p:spPr>
          <a:xfrm>
            <a:off x="1177925" y="3723640"/>
            <a:ext cx="2449830" cy="1612900"/>
          </a:xfrm>
          <a:prstGeom prst="rect">
            <a:avLst/>
          </a:prstGeom>
          <a:noFill/>
          <a:ln>
            <a:noFill/>
          </a:ln>
        </p:spPr>
      </p:pic>
      <p:pic>
        <p:nvPicPr>
          <p:cNvPr id="232" name="Google Shape;232;p8"/>
          <p:cNvPicPr preferRelativeResize="0"/>
          <p:nvPr/>
        </p:nvPicPr>
        <p:blipFill rotWithShape="1">
          <a:blip r:embed="rId6">
            <a:alphaModFix/>
          </a:blip>
          <a:srcRect b="0" l="0" r="0" t="0"/>
          <a:stretch/>
        </p:blipFill>
        <p:spPr>
          <a:xfrm>
            <a:off x="4633595" y="1228090"/>
            <a:ext cx="2108200" cy="1581150"/>
          </a:xfrm>
          <a:prstGeom prst="rect">
            <a:avLst/>
          </a:prstGeom>
          <a:noFill/>
          <a:ln>
            <a:noFill/>
          </a:ln>
        </p:spPr>
      </p:pic>
      <p:pic>
        <p:nvPicPr>
          <p:cNvPr id="233" name="Google Shape;233;p8"/>
          <p:cNvPicPr preferRelativeResize="0"/>
          <p:nvPr/>
        </p:nvPicPr>
        <p:blipFill rotWithShape="1">
          <a:blip r:embed="rId6">
            <a:alphaModFix/>
          </a:blip>
          <a:srcRect b="0" l="0" r="0" t="0"/>
          <a:stretch/>
        </p:blipFill>
        <p:spPr>
          <a:xfrm>
            <a:off x="4633595" y="3723640"/>
            <a:ext cx="2108200" cy="1581150"/>
          </a:xfrm>
          <a:prstGeom prst="rect">
            <a:avLst/>
          </a:prstGeom>
          <a:noFill/>
          <a:ln>
            <a:noFill/>
          </a:ln>
        </p:spPr>
      </p:pic>
      <p:pic>
        <p:nvPicPr>
          <p:cNvPr id="234" name="Google Shape;234;p8"/>
          <p:cNvPicPr preferRelativeResize="0"/>
          <p:nvPr/>
        </p:nvPicPr>
        <p:blipFill rotWithShape="1">
          <a:blip r:embed="rId7">
            <a:alphaModFix/>
          </a:blip>
          <a:srcRect b="0" l="0" r="0" t="0"/>
          <a:stretch/>
        </p:blipFill>
        <p:spPr>
          <a:xfrm>
            <a:off x="7860030" y="1228090"/>
            <a:ext cx="2179320" cy="1581150"/>
          </a:xfrm>
          <a:prstGeom prst="rect">
            <a:avLst/>
          </a:prstGeom>
          <a:noFill/>
          <a:ln>
            <a:noFill/>
          </a:ln>
        </p:spPr>
      </p:pic>
      <p:pic>
        <p:nvPicPr>
          <p:cNvPr id="235" name="Google Shape;235;p8"/>
          <p:cNvPicPr preferRelativeResize="0"/>
          <p:nvPr/>
        </p:nvPicPr>
        <p:blipFill rotWithShape="1">
          <a:blip r:embed="rId8">
            <a:alphaModFix/>
          </a:blip>
          <a:srcRect b="0" l="0" r="0" t="0"/>
          <a:stretch/>
        </p:blipFill>
        <p:spPr>
          <a:xfrm>
            <a:off x="8021955" y="3660140"/>
            <a:ext cx="1855470" cy="1739265"/>
          </a:xfrm>
          <a:prstGeom prst="rect">
            <a:avLst/>
          </a:prstGeom>
          <a:noFill/>
          <a:ln>
            <a:noFill/>
          </a:ln>
        </p:spPr>
      </p:pic>
      <p:sp>
        <p:nvSpPr>
          <p:cNvPr id="236" name="Google Shape;236;p8"/>
          <p:cNvSpPr/>
          <p:nvPr/>
        </p:nvSpPr>
        <p:spPr>
          <a:xfrm>
            <a:off x="3821430" y="184912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 name="Google Shape;237;p8"/>
          <p:cNvSpPr/>
          <p:nvPr/>
        </p:nvSpPr>
        <p:spPr>
          <a:xfrm>
            <a:off x="6925310" y="184912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8"/>
          <p:cNvSpPr/>
          <p:nvPr/>
        </p:nvSpPr>
        <p:spPr>
          <a:xfrm>
            <a:off x="3821430" y="444627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 name="Google Shape;239;p8"/>
          <p:cNvSpPr/>
          <p:nvPr/>
        </p:nvSpPr>
        <p:spPr>
          <a:xfrm>
            <a:off x="6925310" y="4344670"/>
            <a:ext cx="606425" cy="33845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5" name="Shape 245"/>
        <p:cNvGrpSpPr/>
        <p:nvPr/>
      </p:nvGrpSpPr>
      <p:grpSpPr>
        <a:xfrm>
          <a:off x="0" y="0"/>
          <a:ext cx="0" cy="0"/>
          <a:chOff x="0" y="0"/>
          <a:chExt cx="0" cy="0"/>
        </a:xfrm>
      </p:grpSpPr>
      <p:sp>
        <p:nvSpPr>
          <p:cNvPr id="246" name="Google Shape;246;p9"/>
          <p:cNvSpPr txBox="1"/>
          <p:nvPr/>
        </p:nvSpPr>
        <p:spPr>
          <a:xfrm>
            <a:off x="187325" y="156210"/>
            <a:ext cx="54025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1、Physical wiring diagram of main PCB：</a:t>
            </a:r>
            <a:endParaRPr b="1" sz="1800">
              <a:solidFill>
                <a:schemeClr val="dk1"/>
              </a:solidFill>
              <a:latin typeface="Microsoft Yahei"/>
              <a:ea typeface="Microsoft Yahei"/>
              <a:cs typeface="Microsoft Yahei"/>
              <a:sym typeface="Microsoft Yahei"/>
            </a:endParaRPr>
          </a:p>
        </p:txBody>
      </p:sp>
      <p:pic>
        <p:nvPicPr>
          <p:cNvPr id="247" name="Google Shape;247;p9"/>
          <p:cNvPicPr preferRelativeResize="0"/>
          <p:nvPr/>
        </p:nvPicPr>
        <p:blipFill rotWithShape="1">
          <a:blip r:embed="rId3">
            <a:alphaModFix/>
          </a:blip>
          <a:srcRect b="0" l="0" r="0" t="0"/>
          <a:stretch/>
        </p:blipFill>
        <p:spPr>
          <a:xfrm rot="10800000">
            <a:off x="3288030" y="1873885"/>
            <a:ext cx="4685665" cy="3615055"/>
          </a:xfrm>
          <a:prstGeom prst="rect">
            <a:avLst/>
          </a:prstGeom>
          <a:noFill/>
          <a:ln>
            <a:noFill/>
          </a:ln>
        </p:spPr>
      </p:pic>
      <p:sp>
        <p:nvSpPr>
          <p:cNvPr id="248" name="Google Shape;248;p9"/>
          <p:cNvSpPr/>
          <p:nvPr/>
        </p:nvSpPr>
        <p:spPr>
          <a:xfrm>
            <a:off x="8256270" y="1606550"/>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J1：Bluetooth communication</a:t>
            </a:r>
            <a:endParaRPr sz="1800">
              <a:solidFill>
                <a:schemeClr val="lt1"/>
              </a:solidFill>
              <a:latin typeface="Arial"/>
              <a:ea typeface="Arial"/>
              <a:cs typeface="Arial"/>
              <a:sym typeface="Arial"/>
            </a:endParaRPr>
          </a:p>
        </p:txBody>
      </p:sp>
      <p:cxnSp>
        <p:nvCxnSpPr>
          <p:cNvPr id="249" name="Google Shape;249;p9"/>
          <p:cNvCxnSpPr>
            <a:endCxn id="248" idx="1"/>
          </p:cNvCxnSpPr>
          <p:nvPr/>
        </p:nvCxnSpPr>
        <p:spPr>
          <a:xfrm flipH="1" rot="10800000">
            <a:off x="6483270" y="1840547"/>
            <a:ext cx="1773000" cy="668100"/>
          </a:xfrm>
          <a:prstGeom prst="straightConnector1">
            <a:avLst/>
          </a:prstGeom>
          <a:noFill/>
          <a:ln cap="flat" cmpd="sng" w="38100">
            <a:solidFill>
              <a:srgbClr val="FF0000"/>
            </a:solidFill>
            <a:prstDash val="solid"/>
            <a:miter lim="800000"/>
            <a:headEnd len="sm" w="sm" type="none"/>
            <a:tailEnd len="med" w="med" type="stealth"/>
          </a:ln>
        </p:spPr>
      </p:cxnSp>
      <p:sp>
        <p:nvSpPr>
          <p:cNvPr id="250" name="Google Shape;250;p9"/>
          <p:cNvSpPr/>
          <p:nvPr/>
        </p:nvSpPr>
        <p:spPr>
          <a:xfrm>
            <a:off x="8256270" y="3561080"/>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J2：Painful Communication</a:t>
            </a:r>
            <a:endParaRPr sz="1800">
              <a:solidFill>
                <a:schemeClr val="lt1"/>
              </a:solidFill>
              <a:latin typeface="Arial"/>
              <a:ea typeface="Arial"/>
              <a:cs typeface="Arial"/>
              <a:sym typeface="Arial"/>
            </a:endParaRPr>
          </a:p>
        </p:txBody>
      </p:sp>
      <p:cxnSp>
        <p:nvCxnSpPr>
          <p:cNvPr id="251" name="Google Shape;251;p9"/>
          <p:cNvCxnSpPr>
            <a:endCxn id="250" idx="1"/>
          </p:cNvCxnSpPr>
          <p:nvPr/>
        </p:nvCxnSpPr>
        <p:spPr>
          <a:xfrm>
            <a:off x="6615570" y="3384978"/>
            <a:ext cx="1640700" cy="410100"/>
          </a:xfrm>
          <a:prstGeom prst="straightConnector1">
            <a:avLst/>
          </a:prstGeom>
          <a:noFill/>
          <a:ln cap="flat" cmpd="sng" w="38100">
            <a:solidFill>
              <a:srgbClr val="FF0000"/>
            </a:solidFill>
            <a:prstDash val="solid"/>
            <a:miter lim="800000"/>
            <a:headEnd len="sm" w="sm" type="none"/>
            <a:tailEnd len="med" w="med" type="stealth"/>
          </a:ln>
        </p:spPr>
      </p:cxnSp>
      <p:sp>
        <p:nvSpPr>
          <p:cNvPr id="252" name="Google Shape;252;p9"/>
          <p:cNvSpPr/>
          <p:nvPr/>
        </p:nvSpPr>
        <p:spPr>
          <a:xfrm>
            <a:off x="8256270" y="309308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J3：leg，gear box，side panel Communication</a:t>
            </a:r>
            <a:endParaRPr sz="1800">
              <a:solidFill>
                <a:schemeClr val="lt1"/>
              </a:solidFill>
              <a:latin typeface="Arial"/>
              <a:ea typeface="Arial"/>
              <a:cs typeface="Arial"/>
              <a:sym typeface="Arial"/>
            </a:endParaRPr>
          </a:p>
        </p:txBody>
      </p:sp>
      <p:cxnSp>
        <p:nvCxnSpPr>
          <p:cNvPr id="253" name="Google Shape;253;p9"/>
          <p:cNvCxnSpPr>
            <a:endCxn id="252" idx="1"/>
          </p:cNvCxnSpPr>
          <p:nvPr/>
        </p:nvCxnSpPr>
        <p:spPr>
          <a:xfrm>
            <a:off x="7117170" y="3138383"/>
            <a:ext cx="1139100" cy="188700"/>
          </a:xfrm>
          <a:prstGeom prst="straightConnector1">
            <a:avLst/>
          </a:prstGeom>
          <a:noFill/>
          <a:ln cap="flat" cmpd="sng" w="38100">
            <a:solidFill>
              <a:srgbClr val="FF0000"/>
            </a:solidFill>
            <a:prstDash val="solid"/>
            <a:miter lim="800000"/>
            <a:headEnd len="sm" w="sm" type="none"/>
            <a:tailEnd len="med" w="med" type="stealth"/>
          </a:ln>
        </p:spPr>
      </p:cxnSp>
      <p:sp>
        <p:nvSpPr>
          <p:cNvPr id="254" name="Google Shape;254;p9"/>
          <p:cNvSpPr/>
          <p:nvPr/>
        </p:nvSpPr>
        <p:spPr>
          <a:xfrm>
            <a:off x="8256270" y="206692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J4：remote control</a:t>
            </a:r>
            <a:endParaRPr sz="1800">
              <a:solidFill>
                <a:schemeClr val="lt1"/>
              </a:solidFill>
              <a:latin typeface="Arial"/>
              <a:ea typeface="Arial"/>
              <a:cs typeface="Arial"/>
              <a:sym typeface="Arial"/>
            </a:endParaRPr>
          </a:p>
        </p:txBody>
      </p:sp>
      <p:cxnSp>
        <p:nvCxnSpPr>
          <p:cNvPr id="255" name="Google Shape;255;p9"/>
          <p:cNvCxnSpPr>
            <a:endCxn id="254" idx="1"/>
          </p:cNvCxnSpPr>
          <p:nvPr/>
        </p:nvCxnSpPr>
        <p:spPr>
          <a:xfrm flipH="1" rot="10800000">
            <a:off x="7004070" y="2300923"/>
            <a:ext cx="1252200" cy="240000"/>
          </a:xfrm>
          <a:prstGeom prst="straightConnector1">
            <a:avLst/>
          </a:prstGeom>
          <a:noFill/>
          <a:ln cap="flat" cmpd="sng" w="38100">
            <a:solidFill>
              <a:srgbClr val="FF0000"/>
            </a:solidFill>
            <a:prstDash val="solid"/>
            <a:miter lim="800000"/>
            <a:headEnd len="sm" w="sm" type="none"/>
            <a:tailEnd len="med" w="med" type="stealth"/>
          </a:ln>
        </p:spPr>
      </p:cxnSp>
      <p:sp>
        <p:nvSpPr>
          <p:cNvPr id="256" name="Google Shape;256;p9"/>
          <p:cNvSpPr/>
          <p:nvPr/>
        </p:nvSpPr>
        <p:spPr>
          <a:xfrm>
            <a:off x="8256270" y="402907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J5：Central box anti-pinch</a:t>
            </a:r>
            <a:endParaRPr sz="1800">
              <a:solidFill>
                <a:schemeClr val="lt1"/>
              </a:solidFill>
              <a:latin typeface="Arial"/>
              <a:ea typeface="Arial"/>
              <a:cs typeface="Arial"/>
              <a:sym typeface="Arial"/>
            </a:endParaRPr>
          </a:p>
        </p:txBody>
      </p:sp>
      <p:cxnSp>
        <p:nvCxnSpPr>
          <p:cNvPr id="257" name="Google Shape;257;p9"/>
          <p:cNvCxnSpPr>
            <a:endCxn id="256" idx="1"/>
          </p:cNvCxnSpPr>
          <p:nvPr/>
        </p:nvCxnSpPr>
        <p:spPr>
          <a:xfrm>
            <a:off x="5273670" y="3795073"/>
            <a:ext cx="2982600" cy="468000"/>
          </a:xfrm>
          <a:prstGeom prst="straightConnector1">
            <a:avLst/>
          </a:prstGeom>
          <a:noFill/>
          <a:ln cap="flat" cmpd="sng" w="38100">
            <a:solidFill>
              <a:srgbClr val="FF0000"/>
            </a:solidFill>
            <a:prstDash val="solid"/>
            <a:miter lim="800000"/>
            <a:headEnd len="sm" w="sm" type="none"/>
            <a:tailEnd len="med" w="med" type="stealth"/>
          </a:ln>
        </p:spPr>
      </p:cxnSp>
      <p:sp>
        <p:nvSpPr>
          <p:cNvPr id="258" name="Google Shape;258;p9"/>
          <p:cNvSpPr/>
          <p:nvPr/>
        </p:nvSpPr>
        <p:spPr>
          <a:xfrm>
            <a:off x="8256270" y="614362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J7：legrest actuator count</a:t>
            </a:r>
            <a:endParaRPr sz="1800">
              <a:solidFill>
                <a:schemeClr val="lt1"/>
              </a:solidFill>
              <a:latin typeface="Arial"/>
              <a:ea typeface="Arial"/>
              <a:cs typeface="Arial"/>
              <a:sym typeface="Arial"/>
            </a:endParaRPr>
          </a:p>
        </p:txBody>
      </p:sp>
      <p:cxnSp>
        <p:nvCxnSpPr>
          <p:cNvPr id="259" name="Google Shape;259;p9"/>
          <p:cNvCxnSpPr>
            <a:endCxn id="258" idx="1"/>
          </p:cNvCxnSpPr>
          <p:nvPr/>
        </p:nvCxnSpPr>
        <p:spPr>
          <a:xfrm>
            <a:off x="5999370" y="5187523"/>
            <a:ext cx="2256900" cy="1190100"/>
          </a:xfrm>
          <a:prstGeom prst="straightConnector1">
            <a:avLst/>
          </a:prstGeom>
          <a:noFill/>
          <a:ln cap="flat" cmpd="sng" w="38100">
            <a:solidFill>
              <a:srgbClr val="FF0000"/>
            </a:solidFill>
            <a:prstDash val="solid"/>
            <a:miter lim="800000"/>
            <a:headEnd len="sm" w="sm" type="none"/>
            <a:tailEnd len="med" w="med" type="stealth"/>
          </a:ln>
        </p:spPr>
      </p:cxnSp>
      <p:sp>
        <p:nvSpPr>
          <p:cNvPr id="260" name="Google Shape;260;p9"/>
          <p:cNvSpPr/>
          <p:nvPr/>
        </p:nvSpPr>
        <p:spPr>
          <a:xfrm>
            <a:off x="8256270" y="2583180"/>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J8：backrest actuator count</a:t>
            </a:r>
            <a:endParaRPr sz="1800">
              <a:solidFill>
                <a:schemeClr val="lt1"/>
              </a:solidFill>
              <a:latin typeface="Arial"/>
              <a:ea typeface="Arial"/>
              <a:cs typeface="Arial"/>
              <a:sym typeface="Arial"/>
            </a:endParaRPr>
          </a:p>
        </p:txBody>
      </p:sp>
      <p:cxnSp>
        <p:nvCxnSpPr>
          <p:cNvPr id="261" name="Google Shape;261;p9"/>
          <p:cNvCxnSpPr>
            <a:endCxn id="260" idx="1"/>
          </p:cNvCxnSpPr>
          <p:nvPr/>
        </p:nvCxnSpPr>
        <p:spPr>
          <a:xfrm>
            <a:off x="7574370" y="2624278"/>
            <a:ext cx="681900" cy="192900"/>
          </a:xfrm>
          <a:prstGeom prst="straightConnector1">
            <a:avLst/>
          </a:prstGeom>
          <a:noFill/>
          <a:ln cap="flat" cmpd="sng" w="38100">
            <a:solidFill>
              <a:srgbClr val="FF0000"/>
            </a:solidFill>
            <a:prstDash val="solid"/>
            <a:miter lim="800000"/>
            <a:headEnd len="sm" w="sm" type="none"/>
            <a:tailEnd len="med" w="med" type="stealth"/>
          </a:ln>
        </p:spPr>
      </p:cxnSp>
      <p:sp>
        <p:nvSpPr>
          <p:cNvPr id="262" name="Google Shape;262;p9"/>
          <p:cNvSpPr/>
          <p:nvPr/>
        </p:nvSpPr>
        <p:spPr>
          <a:xfrm>
            <a:off x="4678680" y="668020"/>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J9：gear box communication</a:t>
            </a:r>
            <a:endParaRPr sz="1800">
              <a:solidFill>
                <a:schemeClr val="lt1"/>
              </a:solidFill>
              <a:latin typeface="Arial"/>
              <a:ea typeface="Arial"/>
              <a:cs typeface="Arial"/>
              <a:sym typeface="Arial"/>
            </a:endParaRPr>
          </a:p>
        </p:txBody>
      </p:sp>
      <p:cxnSp>
        <p:nvCxnSpPr>
          <p:cNvPr id="263" name="Google Shape;263;p9"/>
          <p:cNvCxnSpPr>
            <a:endCxn id="262" idx="2"/>
          </p:cNvCxnSpPr>
          <p:nvPr/>
        </p:nvCxnSpPr>
        <p:spPr>
          <a:xfrm rot="10800000">
            <a:off x="6274118" y="1088390"/>
            <a:ext cx="66600" cy="954900"/>
          </a:xfrm>
          <a:prstGeom prst="straightConnector1">
            <a:avLst/>
          </a:prstGeom>
          <a:noFill/>
          <a:ln cap="flat" cmpd="sng" w="38100">
            <a:solidFill>
              <a:srgbClr val="FF0000"/>
            </a:solidFill>
            <a:prstDash val="solid"/>
            <a:miter lim="800000"/>
            <a:headEnd len="sm" w="sm" type="none"/>
            <a:tailEnd len="med" w="med" type="stealth"/>
          </a:ln>
        </p:spPr>
      </p:cxnSp>
      <p:sp>
        <p:nvSpPr>
          <p:cNvPr id="264" name="Google Shape;264;p9"/>
          <p:cNvSpPr/>
          <p:nvPr/>
        </p:nvSpPr>
        <p:spPr>
          <a:xfrm>
            <a:off x="97155" y="1412875"/>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J10：24V power in</a:t>
            </a:r>
            <a:endParaRPr sz="1800">
              <a:solidFill>
                <a:schemeClr val="lt1"/>
              </a:solidFill>
              <a:latin typeface="Arial"/>
              <a:ea typeface="Arial"/>
              <a:cs typeface="Arial"/>
              <a:sym typeface="Arial"/>
            </a:endParaRPr>
          </a:p>
        </p:txBody>
      </p:sp>
      <p:cxnSp>
        <p:nvCxnSpPr>
          <p:cNvPr id="265" name="Google Shape;265;p9"/>
          <p:cNvCxnSpPr>
            <a:endCxn id="264" idx="3"/>
          </p:cNvCxnSpPr>
          <p:nvPr/>
        </p:nvCxnSpPr>
        <p:spPr>
          <a:xfrm rot="10800000">
            <a:off x="3288030" y="1623060"/>
            <a:ext cx="676800" cy="937800"/>
          </a:xfrm>
          <a:prstGeom prst="straightConnector1">
            <a:avLst/>
          </a:prstGeom>
          <a:noFill/>
          <a:ln cap="flat" cmpd="sng" w="38100">
            <a:solidFill>
              <a:srgbClr val="FF0000"/>
            </a:solidFill>
            <a:prstDash val="solid"/>
            <a:miter lim="800000"/>
            <a:headEnd len="sm" w="sm" type="none"/>
            <a:tailEnd len="med" w="med" type="stealth"/>
          </a:ln>
        </p:spPr>
      </p:cxnSp>
      <p:sp>
        <p:nvSpPr>
          <p:cNvPr id="266" name="Google Shape;266;p9"/>
          <p:cNvSpPr/>
          <p:nvPr/>
        </p:nvSpPr>
        <p:spPr>
          <a:xfrm>
            <a:off x="0" y="2583180"/>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J14：24V power out</a:t>
            </a:r>
            <a:endParaRPr sz="1800">
              <a:solidFill>
                <a:schemeClr val="lt1"/>
              </a:solidFill>
              <a:latin typeface="Arial"/>
              <a:ea typeface="Arial"/>
              <a:cs typeface="Arial"/>
              <a:sym typeface="Arial"/>
            </a:endParaRPr>
          </a:p>
        </p:txBody>
      </p:sp>
      <p:cxnSp>
        <p:nvCxnSpPr>
          <p:cNvPr id="267" name="Google Shape;267;p9"/>
          <p:cNvCxnSpPr>
            <a:endCxn id="266" idx="3"/>
          </p:cNvCxnSpPr>
          <p:nvPr/>
        </p:nvCxnSpPr>
        <p:spPr>
          <a:xfrm rot="10800000">
            <a:off x="3190875" y="2793365"/>
            <a:ext cx="453900" cy="198000"/>
          </a:xfrm>
          <a:prstGeom prst="straightConnector1">
            <a:avLst/>
          </a:prstGeom>
          <a:noFill/>
          <a:ln cap="flat" cmpd="sng" w="38100">
            <a:solidFill>
              <a:srgbClr val="FF0000"/>
            </a:solidFill>
            <a:prstDash val="solid"/>
            <a:miter lim="800000"/>
            <a:headEnd len="sm" w="sm" type="none"/>
            <a:tailEnd len="med" w="med" type="stealth"/>
          </a:ln>
        </p:spPr>
      </p:cxnSp>
      <p:sp>
        <p:nvSpPr>
          <p:cNvPr id="268" name="Google Shape;268;p9"/>
          <p:cNvSpPr/>
          <p:nvPr/>
        </p:nvSpPr>
        <p:spPr>
          <a:xfrm>
            <a:off x="8256270" y="5081270"/>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J15：backrest actuator</a:t>
            </a:r>
            <a:endParaRPr sz="1800">
              <a:solidFill>
                <a:schemeClr val="lt1"/>
              </a:solidFill>
              <a:latin typeface="Arial"/>
              <a:ea typeface="Arial"/>
              <a:cs typeface="Arial"/>
              <a:sym typeface="Arial"/>
            </a:endParaRPr>
          </a:p>
        </p:txBody>
      </p:sp>
      <p:cxnSp>
        <p:nvCxnSpPr>
          <p:cNvPr id="269" name="Google Shape;269;p9"/>
          <p:cNvCxnSpPr>
            <a:endCxn id="268" idx="1"/>
          </p:cNvCxnSpPr>
          <p:nvPr/>
        </p:nvCxnSpPr>
        <p:spPr>
          <a:xfrm>
            <a:off x="7125270" y="5048568"/>
            <a:ext cx="1131000" cy="266700"/>
          </a:xfrm>
          <a:prstGeom prst="straightConnector1">
            <a:avLst/>
          </a:prstGeom>
          <a:noFill/>
          <a:ln cap="flat" cmpd="sng" w="38100">
            <a:solidFill>
              <a:srgbClr val="FF0000"/>
            </a:solidFill>
            <a:prstDash val="solid"/>
            <a:miter lim="800000"/>
            <a:headEnd len="sm" w="sm" type="none"/>
            <a:tailEnd len="med" w="med" type="stealth"/>
          </a:ln>
        </p:spPr>
      </p:cxnSp>
      <p:sp>
        <p:nvSpPr>
          <p:cNvPr id="270" name="Google Shape;270;p9"/>
          <p:cNvSpPr/>
          <p:nvPr/>
        </p:nvSpPr>
        <p:spPr>
          <a:xfrm>
            <a:off x="8256270" y="450151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J16：legrest actuator</a:t>
            </a:r>
            <a:endParaRPr sz="1800">
              <a:solidFill>
                <a:schemeClr val="lt1"/>
              </a:solidFill>
              <a:latin typeface="Arial"/>
              <a:ea typeface="Arial"/>
              <a:cs typeface="Arial"/>
              <a:sym typeface="Arial"/>
            </a:endParaRPr>
          </a:p>
        </p:txBody>
      </p:sp>
      <p:cxnSp>
        <p:nvCxnSpPr>
          <p:cNvPr id="271" name="Google Shape;271;p9"/>
          <p:cNvCxnSpPr>
            <a:endCxn id="270" idx="1"/>
          </p:cNvCxnSpPr>
          <p:nvPr/>
        </p:nvCxnSpPr>
        <p:spPr>
          <a:xfrm>
            <a:off x="7461870" y="3942913"/>
            <a:ext cx="794400" cy="792600"/>
          </a:xfrm>
          <a:prstGeom prst="straightConnector1">
            <a:avLst/>
          </a:prstGeom>
          <a:noFill/>
          <a:ln cap="flat" cmpd="sng" w="38100">
            <a:solidFill>
              <a:srgbClr val="FF0000"/>
            </a:solidFill>
            <a:prstDash val="solid"/>
            <a:miter lim="800000"/>
            <a:headEnd len="sm" w="sm" type="none"/>
            <a:tailEnd len="med" w="med" type="stealth"/>
          </a:ln>
        </p:spPr>
      </p:cxnSp>
      <p:sp>
        <p:nvSpPr>
          <p:cNvPr id="272" name="Google Shape;272;p9"/>
          <p:cNvSpPr/>
          <p:nvPr/>
        </p:nvSpPr>
        <p:spPr>
          <a:xfrm>
            <a:off x="8256270" y="5617845"/>
            <a:ext cx="3590925" cy="467995"/>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J18：foot roller</a:t>
            </a:r>
            <a:endParaRPr sz="1800">
              <a:solidFill>
                <a:schemeClr val="lt1"/>
              </a:solidFill>
              <a:latin typeface="Arial"/>
              <a:ea typeface="Arial"/>
              <a:cs typeface="Arial"/>
              <a:sym typeface="Arial"/>
            </a:endParaRPr>
          </a:p>
        </p:txBody>
      </p:sp>
      <p:cxnSp>
        <p:nvCxnSpPr>
          <p:cNvPr id="273" name="Google Shape;273;p9"/>
          <p:cNvCxnSpPr>
            <a:endCxn id="272" idx="1"/>
          </p:cNvCxnSpPr>
          <p:nvPr/>
        </p:nvCxnSpPr>
        <p:spPr>
          <a:xfrm>
            <a:off x="6615570" y="5224543"/>
            <a:ext cx="1640700" cy="627300"/>
          </a:xfrm>
          <a:prstGeom prst="straightConnector1">
            <a:avLst/>
          </a:prstGeom>
          <a:noFill/>
          <a:ln cap="flat" cmpd="sng" w="38100">
            <a:solidFill>
              <a:srgbClr val="FF0000"/>
            </a:solidFill>
            <a:prstDash val="solid"/>
            <a:miter lim="800000"/>
            <a:headEnd len="sm" w="sm" type="none"/>
            <a:tailEnd len="med" w="med" type="stealth"/>
          </a:ln>
        </p:spPr>
      </p:cxnSp>
      <p:cxnSp>
        <p:nvCxnSpPr>
          <p:cNvPr id="274" name="Google Shape;274;p9"/>
          <p:cNvCxnSpPr/>
          <p:nvPr/>
        </p:nvCxnSpPr>
        <p:spPr>
          <a:xfrm>
            <a:off x="7252335" y="5175885"/>
            <a:ext cx="1130935" cy="266700"/>
          </a:xfrm>
          <a:prstGeom prst="straightConnector1">
            <a:avLst/>
          </a:prstGeom>
          <a:noFill/>
          <a:ln cap="flat" cmpd="sng" w="38100">
            <a:solidFill>
              <a:srgbClr val="FF0000"/>
            </a:solidFill>
            <a:prstDash val="solid"/>
            <a:miter lim="800000"/>
            <a:headEnd len="sm" w="sm" type="none"/>
            <a:tailEnd len="med" w="med" type="stealth"/>
          </a:ln>
        </p:spPr>
      </p:cxnSp>
      <p:sp>
        <p:nvSpPr>
          <p:cNvPr id="275" name="Google Shape;275;p9"/>
          <p:cNvSpPr/>
          <p:nvPr/>
        </p:nvSpPr>
        <p:spPr>
          <a:xfrm>
            <a:off x="8256270" y="1088390"/>
            <a:ext cx="3436620"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J19：push back actuator count</a:t>
            </a:r>
            <a:endParaRPr sz="1800">
              <a:solidFill>
                <a:schemeClr val="lt1"/>
              </a:solidFill>
              <a:latin typeface="Arial"/>
              <a:ea typeface="Arial"/>
              <a:cs typeface="Arial"/>
              <a:sym typeface="Arial"/>
            </a:endParaRPr>
          </a:p>
        </p:txBody>
      </p:sp>
      <p:cxnSp>
        <p:nvCxnSpPr>
          <p:cNvPr id="276" name="Google Shape;276;p9"/>
          <p:cNvCxnSpPr>
            <a:endCxn id="275" idx="1"/>
          </p:cNvCxnSpPr>
          <p:nvPr/>
        </p:nvCxnSpPr>
        <p:spPr>
          <a:xfrm flipH="1" rot="10800000">
            <a:off x="6870570" y="1298575"/>
            <a:ext cx="1385700" cy="818400"/>
          </a:xfrm>
          <a:prstGeom prst="straightConnector1">
            <a:avLst/>
          </a:prstGeom>
          <a:noFill/>
          <a:ln cap="flat" cmpd="sng" w="38100">
            <a:solidFill>
              <a:srgbClr val="FF0000"/>
            </a:solidFill>
            <a:prstDash val="solid"/>
            <a:miter lim="800000"/>
            <a:headEnd len="sm" w="sm" type="none"/>
            <a:tailEnd len="med" w="med" type="stealth"/>
          </a:ln>
        </p:spPr>
      </p:cxnSp>
      <p:sp>
        <p:nvSpPr>
          <p:cNvPr id="277" name="Google Shape;277;p9"/>
          <p:cNvSpPr/>
          <p:nvPr/>
        </p:nvSpPr>
        <p:spPr>
          <a:xfrm>
            <a:off x="0" y="3178175"/>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J20：3 way air valves</a:t>
            </a:r>
            <a:endParaRPr sz="1800">
              <a:solidFill>
                <a:schemeClr val="lt1"/>
              </a:solidFill>
              <a:latin typeface="Arial"/>
              <a:ea typeface="Arial"/>
              <a:cs typeface="Arial"/>
              <a:sym typeface="Arial"/>
            </a:endParaRPr>
          </a:p>
        </p:txBody>
      </p:sp>
      <p:cxnSp>
        <p:nvCxnSpPr>
          <p:cNvPr id="278" name="Google Shape;278;p9"/>
          <p:cNvCxnSpPr>
            <a:endCxn id="277" idx="3"/>
          </p:cNvCxnSpPr>
          <p:nvPr/>
        </p:nvCxnSpPr>
        <p:spPr>
          <a:xfrm flipH="1">
            <a:off x="3190875" y="3286660"/>
            <a:ext cx="1157100" cy="101700"/>
          </a:xfrm>
          <a:prstGeom prst="straightConnector1">
            <a:avLst/>
          </a:prstGeom>
          <a:noFill/>
          <a:ln cap="flat" cmpd="sng" w="38100">
            <a:solidFill>
              <a:srgbClr val="FF0000"/>
            </a:solidFill>
            <a:prstDash val="solid"/>
            <a:miter lim="800000"/>
            <a:headEnd len="sm" w="sm" type="none"/>
            <a:tailEnd len="med" w="med" type="stealth"/>
          </a:ln>
        </p:spPr>
      </p:cxnSp>
      <p:sp>
        <p:nvSpPr>
          <p:cNvPr id="279" name="Google Shape;279;p9"/>
          <p:cNvSpPr/>
          <p:nvPr/>
        </p:nvSpPr>
        <p:spPr>
          <a:xfrm>
            <a:off x="0" y="3608705"/>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J28：3 way  air valves</a:t>
            </a:r>
            <a:endParaRPr sz="1800">
              <a:solidFill>
                <a:schemeClr val="lt1"/>
              </a:solidFill>
              <a:latin typeface="Arial"/>
              <a:ea typeface="Arial"/>
              <a:cs typeface="Arial"/>
              <a:sym typeface="Arial"/>
            </a:endParaRPr>
          </a:p>
        </p:txBody>
      </p:sp>
      <p:cxnSp>
        <p:nvCxnSpPr>
          <p:cNvPr id="280" name="Google Shape;280;p9"/>
          <p:cNvCxnSpPr/>
          <p:nvPr/>
        </p:nvCxnSpPr>
        <p:spPr>
          <a:xfrm flipH="1">
            <a:off x="3190875" y="2941955"/>
            <a:ext cx="1143635" cy="855980"/>
          </a:xfrm>
          <a:prstGeom prst="straightConnector1">
            <a:avLst/>
          </a:prstGeom>
          <a:noFill/>
          <a:ln cap="flat" cmpd="sng" w="38100">
            <a:solidFill>
              <a:srgbClr val="FF0000"/>
            </a:solidFill>
            <a:prstDash val="solid"/>
            <a:miter lim="800000"/>
            <a:headEnd len="sm" w="sm" type="none"/>
            <a:tailEnd len="med" w="med" type="stealth"/>
          </a:ln>
        </p:spPr>
      </p:cxnSp>
      <p:sp>
        <p:nvSpPr>
          <p:cNvPr id="281" name="Google Shape;281;p9"/>
          <p:cNvSpPr/>
          <p:nvPr/>
        </p:nvSpPr>
        <p:spPr>
          <a:xfrm>
            <a:off x="0" y="4215765"/>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J22：2 way air valves</a:t>
            </a:r>
            <a:endParaRPr sz="1800">
              <a:solidFill>
                <a:schemeClr val="lt1"/>
              </a:solidFill>
              <a:latin typeface="Arial"/>
              <a:ea typeface="Arial"/>
              <a:cs typeface="Arial"/>
              <a:sym typeface="Arial"/>
            </a:endParaRPr>
          </a:p>
        </p:txBody>
      </p:sp>
      <p:cxnSp>
        <p:nvCxnSpPr>
          <p:cNvPr id="282" name="Google Shape;282;p9"/>
          <p:cNvCxnSpPr>
            <a:endCxn id="281" idx="3"/>
          </p:cNvCxnSpPr>
          <p:nvPr/>
        </p:nvCxnSpPr>
        <p:spPr>
          <a:xfrm flipH="1">
            <a:off x="3190875" y="3680450"/>
            <a:ext cx="1278900" cy="745500"/>
          </a:xfrm>
          <a:prstGeom prst="straightConnector1">
            <a:avLst/>
          </a:prstGeom>
          <a:noFill/>
          <a:ln cap="flat" cmpd="sng" w="38100">
            <a:solidFill>
              <a:srgbClr val="FF0000"/>
            </a:solidFill>
            <a:prstDash val="solid"/>
            <a:miter lim="800000"/>
            <a:headEnd len="sm" w="sm" type="none"/>
            <a:tailEnd len="med" w="med" type="stealth"/>
          </a:ln>
        </p:spPr>
      </p:cxnSp>
      <p:sp>
        <p:nvSpPr>
          <p:cNvPr id="283" name="Google Shape;283;p9"/>
          <p:cNvSpPr/>
          <p:nvPr/>
        </p:nvSpPr>
        <p:spPr>
          <a:xfrm>
            <a:off x="4334510" y="6202045"/>
            <a:ext cx="3436620"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J23：waist heater</a:t>
            </a:r>
            <a:endParaRPr sz="1800">
              <a:solidFill>
                <a:schemeClr val="lt1"/>
              </a:solidFill>
              <a:latin typeface="Arial"/>
              <a:ea typeface="Arial"/>
              <a:cs typeface="Arial"/>
              <a:sym typeface="Arial"/>
            </a:endParaRPr>
          </a:p>
        </p:txBody>
      </p:sp>
      <p:cxnSp>
        <p:nvCxnSpPr>
          <p:cNvPr id="284" name="Google Shape;284;p9"/>
          <p:cNvCxnSpPr/>
          <p:nvPr/>
        </p:nvCxnSpPr>
        <p:spPr>
          <a:xfrm>
            <a:off x="5514340" y="5191760"/>
            <a:ext cx="494665" cy="1087120"/>
          </a:xfrm>
          <a:prstGeom prst="straightConnector1">
            <a:avLst/>
          </a:prstGeom>
          <a:noFill/>
          <a:ln cap="flat" cmpd="sng" w="38100">
            <a:solidFill>
              <a:srgbClr val="FF0000"/>
            </a:solidFill>
            <a:prstDash val="solid"/>
            <a:miter lim="800000"/>
            <a:headEnd len="sm" w="sm" type="none"/>
            <a:tailEnd len="med" w="med" type="stealth"/>
          </a:ln>
        </p:spPr>
      </p:cxnSp>
      <p:sp>
        <p:nvSpPr>
          <p:cNvPr id="285" name="Google Shape;285;p9"/>
          <p:cNvSpPr/>
          <p:nvPr/>
        </p:nvSpPr>
        <p:spPr>
          <a:xfrm>
            <a:off x="2077720" y="5725795"/>
            <a:ext cx="3436620"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J24：neck heater</a:t>
            </a:r>
            <a:endParaRPr sz="1800">
              <a:solidFill>
                <a:schemeClr val="lt1"/>
              </a:solidFill>
              <a:latin typeface="Arial"/>
              <a:ea typeface="Arial"/>
              <a:cs typeface="Arial"/>
              <a:sym typeface="Arial"/>
            </a:endParaRPr>
          </a:p>
        </p:txBody>
      </p:sp>
      <p:cxnSp>
        <p:nvCxnSpPr>
          <p:cNvPr id="286" name="Google Shape;286;p9"/>
          <p:cNvCxnSpPr>
            <a:endCxn id="285" idx="0"/>
          </p:cNvCxnSpPr>
          <p:nvPr/>
        </p:nvCxnSpPr>
        <p:spPr>
          <a:xfrm flipH="1">
            <a:off x="3796030" y="3040495"/>
            <a:ext cx="3653100" cy="2685300"/>
          </a:xfrm>
          <a:prstGeom prst="straightConnector1">
            <a:avLst/>
          </a:prstGeom>
          <a:noFill/>
          <a:ln cap="flat" cmpd="sng" w="38100">
            <a:solidFill>
              <a:srgbClr val="FF0000"/>
            </a:solidFill>
            <a:prstDash val="solid"/>
            <a:miter lim="800000"/>
            <a:headEnd len="sm" w="sm" type="none"/>
            <a:tailEnd len="med" w="med" type="stealth"/>
          </a:ln>
        </p:spPr>
      </p:cxnSp>
      <p:sp>
        <p:nvSpPr>
          <p:cNvPr id="287" name="Google Shape;287;p9"/>
          <p:cNvSpPr/>
          <p:nvPr/>
        </p:nvSpPr>
        <p:spPr>
          <a:xfrm>
            <a:off x="97155" y="5175885"/>
            <a:ext cx="3093720"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J25：air pump</a:t>
            </a:r>
            <a:endParaRPr sz="1800">
              <a:solidFill>
                <a:schemeClr val="lt1"/>
              </a:solidFill>
              <a:latin typeface="Arial"/>
              <a:ea typeface="Arial"/>
              <a:cs typeface="Arial"/>
              <a:sym typeface="Arial"/>
            </a:endParaRPr>
          </a:p>
        </p:txBody>
      </p:sp>
      <p:cxnSp>
        <p:nvCxnSpPr>
          <p:cNvPr id="288" name="Google Shape;288;p9"/>
          <p:cNvCxnSpPr>
            <a:endCxn id="287" idx="3"/>
          </p:cNvCxnSpPr>
          <p:nvPr/>
        </p:nvCxnSpPr>
        <p:spPr>
          <a:xfrm flipH="1">
            <a:off x="3190875" y="4263470"/>
            <a:ext cx="605100" cy="1122600"/>
          </a:xfrm>
          <a:prstGeom prst="straightConnector1">
            <a:avLst/>
          </a:prstGeom>
          <a:noFill/>
          <a:ln cap="flat" cmpd="sng" w="38100">
            <a:solidFill>
              <a:srgbClr val="FF0000"/>
            </a:solidFill>
            <a:prstDash val="solid"/>
            <a:miter lim="800000"/>
            <a:headEnd len="sm" w="sm" type="none"/>
            <a:tailEnd len="med" w="med" type="stealth"/>
          </a:ln>
        </p:spPr>
      </p:cxnSp>
      <p:sp>
        <p:nvSpPr>
          <p:cNvPr id="289" name="Google Shape;289;p9"/>
          <p:cNvSpPr/>
          <p:nvPr/>
        </p:nvSpPr>
        <p:spPr>
          <a:xfrm>
            <a:off x="0" y="4636135"/>
            <a:ext cx="3190875" cy="420370"/>
          </a:xfrm>
          <a:prstGeom prst="rect">
            <a:avLst/>
          </a:prstGeom>
          <a:solidFill>
            <a:schemeClr val="accen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J27：LED</a:t>
            </a:r>
            <a:endParaRPr sz="1800">
              <a:solidFill>
                <a:schemeClr val="lt1"/>
              </a:solidFill>
              <a:latin typeface="Arial"/>
              <a:ea typeface="Arial"/>
              <a:cs typeface="Arial"/>
              <a:sym typeface="Arial"/>
            </a:endParaRPr>
          </a:p>
        </p:txBody>
      </p:sp>
      <p:cxnSp>
        <p:nvCxnSpPr>
          <p:cNvPr id="290" name="Google Shape;290;p9"/>
          <p:cNvCxnSpPr>
            <a:endCxn id="289" idx="3"/>
          </p:cNvCxnSpPr>
          <p:nvPr/>
        </p:nvCxnSpPr>
        <p:spPr>
          <a:xfrm flipH="1">
            <a:off x="3190875" y="3471420"/>
            <a:ext cx="4258200" cy="1374900"/>
          </a:xfrm>
          <a:prstGeom prst="straightConnector1">
            <a:avLst/>
          </a:prstGeom>
          <a:noFill/>
          <a:ln cap="flat" cmpd="sng" w="38100">
            <a:solidFill>
              <a:srgbClr val="FF0000"/>
            </a:solidFill>
            <a:prstDash val="solid"/>
            <a:miter lim="800000"/>
            <a:headEnd len="sm" w="sm" type="none"/>
            <a:tailEnd len="med" w="med" type="stealth"/>
          </a:ln>
        </p:spPr>
      </p:cxn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F9F54C86DB4F47E79002198C26048825</vt:lpwstr>
  </property>
</Properties>
</file>