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965">
          <p15:clr>
            <a:srgbClr val="A4A3A4"/>
          </p15:clr>
        </p15:guide>
        <p15:guide id="2" pos="3675">
          <p15:clr>
            <a:srgbClr val="A4A3A4"/>
          </p15:clr>
        </p15:guide>
      </p15:sldGuideLst>
    </p:ext>
    <p:ext uri="GoogleSlidesCustomDataVersion2">
      <go:slidesCustomData xmlns:go="http://customooxmlschemas.google.com/" r:id="rId67" roundtripDataSignature="AMtx7mg1ehoNYC4pGb/3a46IcbiMhbWq6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AD7BE36-DAAA-4B1F-BB62-D822787FAE99}">
  <a:tblStyle styleId="{BAD7BE36-DAAA-4B1F-BB62-D822787FAE99}" styleName="Table_0">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CD1C4C0-CA08-4F4E-BEF9-A1DCB20D722E}"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965" orient="horz"/>
        <p:guide pos="3675"/>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23" Type="http://schemas.openxmlformats.org/officeDocument/2006/relationships/slide" Target="slides/slide17.xml"/><Relationship Id="rId67" Type="http://customschemas.google.com/relationships/presentationmetadata" Target="meta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600" u="none" cap="none" strike="noStrike">
                <a:solidFill>
                  <a:schemeClr val="dk1"/>
                </a:solidFill>
                <a:latin typeface="Microsoft Yahei"/>
                <a:ea typeface="Microsoft Yahei"/>
                <a:cs typeface="Microsoft Yahei"/>
                <a:sym typeface="Microsoft Yahei"/>
              </a:defRPr>
            </a:lvl1pPr>
            <a:lvl2pPr indent="-228600" lvl="1" marL="9144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2pPr>
            <a:lvl3pPr indent="-228600" lvl="2" marL="13716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3pPr>
            <a:lvl4pPr indent="-228600" lvl="3" marL="18288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4pPr>
            <a:lvl5pPr indent="-228600" lvl="4" marL="228600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Microsoft Yahei"/>
                <a:ea typeface="Microsoft Yahei"/>
                <a:cs typeface="Microsoft Yahei"/>
                <a:sym typeface="Microsoft Yahe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Microsoft Yahei"/>
                <a:ea typeface="Microsoft Yahei"/>
                <a:cs typeface="Microsoft Yahei"/>
                <a:sym typeface="Microsoft Yahei"/>
              </a:rPr>
              <a:t>‹#›</a:t>
            </a:fld>
            <a:endParaRPr b="0" i="0" sz="1200" u="none" cap="none" strike="noStrike">
              <a:solidFill>
                <a:schemeClr val="dk1"/>
              </a:solidFill>
              <a:latin typeface="Microsoft Yahei"/>
              <a:ea typeface="Microsoft Yahei"/>
              <a:cs typeface="Microsoft Yahei"/>
              <a:sym typeface="Microsoft Yahe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p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5" name="Google Shape;8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270" name="Google Shape;27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1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283" name="Google Shape;28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1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303" name="Google Shape;30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1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318" name="Google Shape;31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1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339" name="Google Shape;33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1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353" name="Google Shape;35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1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365" name="Google Shape;36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1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385" name="Google Shape;38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1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401" name="Google Shape;40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1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418" name="Google Shape;41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93" name="Google Shape;9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2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430" name="Google Shape;43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2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444" name="Google Shape;44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2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458" name="Google Shape;45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2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470" name="Google Shape;47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2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490" name="Google Shape;49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2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506" name="Google Shape;506;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2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526" name="Google Shape;52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2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540" name="Google Shape;54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2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560" name="Google Shape;560;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p2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576" name="Google Shape;57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124" name="Google Shape;12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3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592" name="Google Shape;592;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p3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610" name="Google Shape;610;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3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622" name="Google Shape;62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3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636" name="Google Shape;636;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3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650" name="Google Shape;650;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p3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672" name="Google Shape;67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5" name="Google Shape;685;p3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686" name="Google Shape;68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p3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00" name="Google Shape;700;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p3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14" name="Google Shape;714;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p3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28" name="Google Shape;728;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150" name="Google Shape;15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4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42" name="Google Shape;742;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5" name="Google Shape;755;p4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56" name="Google Shape;756;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9" name="Google Shape;769;p4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70" name="Google Shape;770;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p4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86" name="Google Shape;786;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7" name="Google Shape;797;p4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798" name="Google Shape;798;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1" name="Google Shape;811;p4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12" name="Google Shape;812;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7" name="Google Shape;827;p4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28" name="Google Shape;828;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0" name="Google Shape;840;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1" name="Google Shape;841;p4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42" name="Google Shape;842;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5" name="Google Shape;855;p4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56" name="Google Shape;856;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8" name="Google Shape;868;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9" name="Google Shape;869;p4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70" name="Google Shape;870;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180" name="Google Shape;18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2" name="Google Shape;882;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3" name="Google Shape;883;p5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884" name="Google Shape;884;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3" name="Google Shape;903;p5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904" name="Google Shape;904;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5" name="Google Shape;955;p5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956" name="Google Shape;956;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3" name="Google Shape;97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4" name="Google Shape;974;p5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975" name="Google Shape;975;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3" name="Google Shape;1023;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4" name="Google Shape;1024;p5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1025" name="Google Shape;1025;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7" name="Google Shape;1067;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8" name="Google Shape;1068;p5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1069" name="Google Shape;1069;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3" name="Google Shape;1113;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4" name="Google Shape;1114;p5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1115" name="Google Shape;1115;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4" name="Google Shape;1134;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5" name="Google Shape;1135;p5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1136" name="Google Shape;1136;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9" name="Google Shape;1159;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0" name="Google Shape;1160;p5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1161" name="Google Shape;1161;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5" name="Google Shape;1175;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76" name="Google Shape;1176;p5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1177" name="Google Shape;1177;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188" name="Google Shape;18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85" name="Google Shape;1185;p6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1186" name="Google Shape;1186;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205" name="Google Shape;20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225" name="Google Shape;22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XXX型号按摩椅</a:t>
            </a:r>
            <a:endParaRPr/>
          </a:p>
        </p:txBody>
      </p:sp>
      <p:sp>
        <p:nvSpPr>
          <p:cNvPr id="245" name="Google Shape;24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5" name="Shape 15"/>
        <p:cNvGrpSpPr/>
        <p:nvPr/>
      </p:nvGrpSpPr>
      <p:grpSpPr>
        <a:xfrm>
          <a:off x="0" y="0"/>
          <a:ext cx="0" cy="0"/>
          <a:chOff x="0" y="0"/>
          <a:chExt cx="0" cy="0"/>
        </a:xfrm>
      </p:grpSpPr>
      <p:sp>
        <p:nvSpPr>
          <p:cNvPr id="16" name="Google Shape;16;p62"/>
          <p:cNvSpPr txBox="1"/>
          <p:nvPr>
            <p:ph type="ctrTitle"/>
          </p:nvPr>
        </p:nvSpPr>
        <p:spPr>
          <a:xfrm>
            <a:off x="669882" y="2588281"/>
            <a:ext cx="10852237" cy="899167"/>
          </a:xfrm>
          <a:prstGeom prst="rect">
            <a:avLst/>
          </a:prstGeom>
          <a:noFill/>
          <a:ln>
            <a:noFill/>
          </a:ln>
        </p:spPr>
        <p:txBody>
          <a:bodyPr anchorCtr="0" anchor="t" bIns="38100" lIns="101600" spcFirstLastPara="1" rIns="25400" wrap="square" tIns="38100">
            <a:noAutofit/>
          </a:bodyPr>
          <a:lstStyle>
            <a:lvl1pPr lvl="0" algn="ctr">
              <a:lnSpc>
                <a:spcPct val="100000"/>
              </a:lnSpc>
              <a:spcBef>
                <a:spcPts val="0"/>
              </a:spcBef>
              <a:spcAft>
                <a:spcPts val="0"/>
              </a:spcAft>
              <a:buClr>
                <a:schemeClr val="dk1"/>
              </a:buClr>
              <a:buSzPts val="5400"/>
              <a:buFont typeface="Arial"/>
              <a:buNone/>
              <a:defRPr b="0"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2"/>
          <p:cNvSpPr txBox="1"/>
          <p:nvPr>
            <p:ph idx="1" type="subTitle"/>
          </p:nvPr>
        </p:nvSpPr>
        <p:spPr>
          <a:xfrm>
            <a:off x="669882" y="3566160"/>
            <a:ext cx="10852237" cy="950984"/>
          </a:xfrm>
          <a:prstGeom prst="rect">
            <a:avLst/>
          </a:prstGeom>
          <a:noFill/>
          <a:ln>
            <a:noFill/>
          </a:ln>
        </p:spPr>
        <p:txBody>
          <a:bodyPr anchorCtr="0" anchor="t" bIns="38100" lIns="101600" spcFirstLastPara="1" rIns="76200" wrap="square" tIns="38100">
            <a:noAutofit/>
          </a:bodyPr>
          <a:lstStyle>
            <a:lvl1pPr lvl="0" algn="ctr">
              <a:lnSpc>
                <a:spcPct val="100000"/>
              </a:lnSpc>
              <a:spcBef>
                <a:spcPts val="0"/>
              </a:spcBef>
              <a:spcAft>
                <a:spcPts val="0"/>
              </a:spcAft>
              <a:buClr>
                <a:schemeClr val="dk1"/>
              </a:buClr>
              <a:buSzPts val="2400"/>
              <a:buNone/>
              <a:defRPr sz="2400" u="none" cap="none" strike="noStrike">
                <a:solidFill>
                  <a:schemeClr val="dk1"/>
                </a:solidFill>
              </a:defRPr>
            </a:lvl1pPr>
            <a:lvl2pPr lvl="1" algn="ctr">
              <a:lnSpc>
                <a:spcPct val="130000"/>
              </a:lnSpc>
              <a:spcBef>
                <a:spcPts val="1000"/>
              </a:spcBef>
              <a:spcAft>
                <a:spcPts val="0"/>
              </a:spcAft>
              <a:buClr>
                <a:schemeClr val="dk1"/>
              </a:buClr>
              <a:buSzPts val="2000"/>
              <a:buNone/>
              <a:defRPr sz="2000"/>
            </a:lvl2pPr>
            <a:lvl3pPr lvl="2" algn="ctr">
              <a:lnSpc>
                <a:spcPct val="130000"/>
              </a:lnSpc>
              <a:spcBef>
                <a:spcPts val="1000"/>
              </a:spcBef>
              <a:spcAft>
                <a:spcPts val="0"/>
              </a:spcAft>
              <a:buClr>
                <a:schemeClr val="dk1"/>
              </a:buClr>
              <a:buSzPts val="1800"/>
              <a:buNone/>
              <a:defRPr sz="1800"/>
            </a:lvl3pPr>
            <a:lvl4pPr lvl="3" algn="ctr">
              <a:lnSpc>
                <a:spcPct val="130000"/>
              </a:lnSpc>
              <a:spcBef>
                <a:spcPts val="1000"/>
              </a:spcBef>
              <a:spcAft>
                <a:spcPts val="0"/>
              </a:spcAft>
              <a:buClr>
                <a:schemeClr val="dk1"/>
              </a:buClr>
              <a:buSzPts val="1600"/>
              <a:buNone/>
              <a:defRPr sz="1600"/>
            </a:lvl4pPr>
            <a:lvl5pPr lvl="4" algn="ctr">
              <a:lnSpc>
                <a:spcPct val="13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62"/>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2"/>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2"/>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
  <p:cSld name="内容">
    <p:spTree>
      <p:nvGrpSpPr>
        <p:cNvPr id="71" name="Shape 71"/>
        <p:cNvGrpSpPr/>
        <p:nvPr/>
      </p:nvGrpSpPr>
      <p:grpSpPr>
        <a:xfrm>
          <a:off x="0" y="0"/>
          <a:ext cx="0" cy="0"/>
          <a:chOff x="0" y="0"/>
          <a:chExt cx="0" cy="0"/>
        </a:xfrm>
      </p:grpSpPr>
      <p:sp>
        <p:nvSpPr>
          <p:cNvPr id="72" name="Google Shape;72;p71"/>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71"/>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71"/>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5" name="Google Shape;75;p71"/>
          <p:cNvSpPr txBox="1"/>
          <p:nvPr>
            <p:ph idx="1" type="body"/>
          </p:nvPr>
        </p:nvSpPr>
        <p:spPr>
          <a:xfrm>
            <a:off x="669930" y="952508"/>
            <a:ext cx="10852237" cy="5040000"/>
          </a:xfrm>
          <a:prstGeom prst="rect">
            <a:avLst/>
          </a:prstGeom>
          <a:noFill/>
          <a:ln>
            <a:noFill/>
          </a:ln>
        </p:spPr>
        <p:txBody>
          <a:bodyPr anchorCtr="0" anchor="t" bIns="0" lIns="101600" spcFirstLastPara="1" rIns="82550" wrap="square" tIns="0">
            <a:normAutofit/>
          </a:bodyPr>
          <a:lstStyle>
            <a:lvl1pPr indent="-330200" lvl="0" marL="457200" algn="l">
              <a:lnSpc>
                <a:spcPct val="130000"/>
              </a:lnSpc>
              <a:spcBef>
                <a:spcPts val="0"/>
              </a:spcBef>
              <a:spcAft>
                <a:spcPts val="0"/>
              </a:spcAft>
              <a:buClr>
                <a:srgbClr val="3F3F3F"/>
              </a:buClr>
              <a:buSzPts val="1600"/>
              <a:buChar char="•"/>
              <a:defRPr>
                <a:solidFill>
                  <a:srgbClr val="3F3F3F"/>
                </a:solidFill>
              </a:defRPr>
            </a:lvl1pPr>
            <a:lvl2pPr indent="-330200" lvl="1" marL="914400" algn="l">
              <a:lnSpc>
                <a:spcPct val="130000"/>
              </a:lnSpc>
              <a:spcBef>
                <a:spcPts val="1000"/>
              </a:spcBef>
              <a:spcAft>
                <a:spcPts val="0"/>
              </a:spcAft>
              <a:buClr>
                <a:srgbClr val="3F3F3F"/>
              </a:buClr>
              <a:buSzPts val="1600"/>
              <a:buChar char="•"/>
              <a:defRPr>
                <a:solidFill>
                  <a:srgbClr val="3F3F3F"/>
                </a:solidFill>
              </a:defRPr>
            </a:lvl2pPr>
            <a:lvl3pPr indent="-330200" lvl="2" marL="1371600" algn="l">
              <a:lnSpc>
                <a:spcPct val="130000"/>
              </a:lnSpc>
              <a:spcBef>
                <a:spcPts val="1000"/>
              </a:spcBef>
              <a:spcAft>
                <a:spcPts val="0"/>
              </a:spcAft>
              <a:buClr>
                <a:srgbClr val="3F3F3F"/>
              </a:buClr>
              <a:buSzPts val="1600"/>
              <a:buChar char="•"/>
              <a:defRPr>
                <a:solidFill>
                  <a:srgbClr val="3F3F3F"/>
                </a:solidFill>
              </a:defRPr>
            </a:lvl3pPr>
            <a:lvl4pPr indent="-330200" lvl="3" marL="1828800" algn="l">
              <a:lnSpc>
                <a:spcPct val="130000"/>
              </a:lnSpc>
              <a:spcBef>
                <a:spcPts val="1000"/>
              </a:spcBef>
              <a:spcAft>
                <a:spcPts val="0"/>
              </a:spcAft>
              <a:buClr>
                <a:srgbClr val="3F3F3F"/>
              </a:buClr>
              <a:buSzPts val="1600"/>
              <a:buChar char="•"/>
              <a:defRPr>
                <a:solidFill>
                  <a:srgbClr val="3F3F3F"/>
                </a:solidFill>
              </a:defRPr>
            </a:lvl4pPr>
            <a:lvl5pPr indent="-330200" lvl="4" marL="2286000" algn="l">
              <a:lnSpc>
                <a:spcPct val="130000"/>
              </a:lnSpc>
              <a:spcBef>
                <a:spcPts val="1000"/>
              </a:spcBef>
              <a:spcAft>
                <a:spcPts val="0"/>
              </a:spcAft>
              <a:buClr>
                <a:srgbClr val="3F3F3F"/>
              </a:buClr>
              <a:buSzPts val="1600"/>
              <a:buChar char="•"/>
              <a:defRPr>
                <a:solidFill>
                  <a:srgbClr val="3F3F3F"/>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末尾幻灯片">
  <p:cSld name="末尾幻灯片">
    <p:spTree>
      <p:nvGrpSpPr>
        <p:cNvPr id="76" name="Shape 76"/>
        <p:cNvGrpSpPr/>
        <p:nvPr/>
      </p:nvGrpSpPr>
      <p:grpSpPr>
        <a:xfrm>
          <a:off x="0" y="0"/>
          <a:ext cx="0" cy="0"/>
          <a:chOff x="0" y="0"/>
          <a:chExt cx="0" cy="0"/>
        </a:xfrm>
      </p:grpSpPr>
      <p:sp>
        <p:nvSpPr>
          <p:cNvPr id="77" name="Google Shape;77;p72"/>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72"/>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72"/>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80" name="Google Shape;80;p72"/>
          <p:cNvSpPr txBox="1"/>
          <p:nvPr>
            <p:ph type="title"/>
          </p:nvPr>
        </p:nvSpPr>
        <p:spPr>
          <a:xfrm>
            <a:off x="669882" y="2588281"/>
            <a:ext cx="10852237" cy="899167"/>
          </a:xfrm>
          <a:prstGeom prst="rect">
            <a:avLst/>
          </a:prstGeom>
          <a:noFill/>
          <a:ln>
            <a:noFill/>
          </a:ln>
        </p:spPr>
        <p:txBody>
          <a:bodyPr anchorCtr="0" anchor="t" bIns="38100" lIns="101600" spcFirstLastPara="1" rIns="25400" wrap="square" tIns="38100">
            <a:noAutofit/>
          </a:bodyPr>
          <a:lstStyle>
            <a:lvl1pPr lvl="0" marR="0" algn="ctr">
              <a:lnSpc>
                <a:spcPct val="100000"/>
              </a:lnSpc>
              <a:spcBef>
                <a:spcPts val="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21" name="Shape 21"/>
        <p:cNvGrpSpPr/>
        <p:nvPr/>
      </p:nvGrpSpPr>
      <p:grpSpPr>
        <a:xfrm>
          <a:off x="0" y="0"/>
          <a:ext cx="0" cy="0"/>
          <a:chOff x="0" y="0"/>
          <a:chExt cx="0" cy="0"/>
        </a:xfrm>
      </p:grpSpPr>
      <p:sp>
        <p:nvSpPr>
          <p:cNvPr id="22" name="Google Shape;22;p63"/>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3"/>
          <p:cNvSpPr txBox="1"/>
          <p:nvPr>
            <p:ph idx="1" type="body"/>
          </p:nvPr>
        </p:nvSpPr>
        <p:spPr>
          <a:xfrm>
            <a:off x="669882" y="1296000"/>
            <a:ext cx="10852237" cy="5041355"/>
          </a:xfrm>
          <a:prstGeom prst="rect">
            <a:avLst/>
          </a:prstGeom>
          <a:noFill/>
          <a:ln>
            <a:noFill/>
          </a:ln>
        </p:spPr>
        <p:txBody>
          <a:bodyPr anchorCtr="0" anchor="t" bIns="0" lIns="101600" spcFirstLastPara="1" rIns="82550" wrap="square" tIns="0">
            <a:noAutofit/>
          </a:bodyPr>
          <a:lstStyle>
            <a:lvl1pPr indent="-330200" lvl="0" marL="457200" marR="0" algn="l">
              <a:lnSpc>
                <a:spcPct val="130000"/>
              </a:lnSpc>
              <a:spcBef>
                <a:spcPts val="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1pPr>
            <a:lvl2pPr indent="-330200" lvl="1" marL="9144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2pPr>
            <a:lvl3pPr indent="-330200" lvl="2" marL="13716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3pPr>
            <a:lvl4pPr indent="-330200" lvl="3" marL="18288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4pPr>
            <a:lvl5pPr indent="-330200" lvl="4" marL="22860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63"/>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63"/>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3"/>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27" name="Shape 27"/>
        <p:cNvGrpSpPr/>
        <p:nvPr/>
      </p:nvGrpSpPr>
      <p:grpSpPr>
        <a:xfrm>
          <a:off x="0" y="0"/>
          <a:ext cx="0" cy="0"/>
          <a:chOff x="0" y="0"/>
          <a:chExt cx="0" cy="0"/>
        </a:xfrm>
      </p:grpSpPr>
      <p:sp>
        <p:nvSpPr>
          <p:cNvPr id="28" name="Google Shape;28;p64"/>
          <p:cNvSpPr txBox="1"/>
          <p:nvPr>
            <p:ph type="title"/>
          </p:nvPr>
        </p:nvSpPr>
        <p:spPr>
          <a:xfrm>
            <a:off x="669930" y="3808730"/>
            <a:ext cx="10852237" cy="624845"/>
          </a:xfrm>
          <a:prstGeom prst="rect">
            <a:avLst/>
          </a:prstGeom>
          <a:noFill/>
          <a:ln>
            <a:noFill/>
          </a:ln>
        </p:spPr>
        <p:txBody>
          <a:bodyPr anchorCtr="0" anchor="t" bIns="38100" lIns="101600" spcFirstLastPara="1" rIns="63500" wrap="square" tIns="38100">
            <a:noAutofit/>
          </a:bodyPr>
          <a:lstStyle>
            <a:lvl1pPr lvl="0" algn="l">
              <a:lnSpc>
                <a:spcPct val="100000"/>
              </a:lnSpc>
              <a:spcBef>
                <a:spcPts val="0"/>
              </a:spcBef>
              <a:spcAft>
                <a:spcPts val="0"/>
              </a:spcAft>
              <a:buClr>
                <a:schemeClr val="dk1"/>
              </a:buClr>
              <a:buSzPts val="3600"/>
              <a:buFont typeface="Arial"/>
              <a:buNone/>
              <a:defRPr b="0" sz="3600" u="none" cap="none" strike="noStrik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4"/>
          <p:cNvSpPr txBox="1"/>
          <p:nvPr>
            <p:ph idx="1" type="body"/>
          </p:nvPr>
        </p:nvSpPr>
        <p:spPr>
          <a:xfrm>
            <a:off x="669925" y="4511675"/>
            <a:ext cx="10852237" cy="1077985"/>
          </a:xfrm>
          <a:prstGeom prst="rect">
            <a:avLst/>
          </a:prstGeom>
          <a:noFill/>
          <a:ln>
            <a:noFill/>
          </a:ln>
        </p:spPr>
        <p:txBody>
          <a:bodyPr anchorCtr="0" anchor="t" bIns="38100" lIns="101600" spcFirstLastPara="1" rIns="76200" wrap="square" tIns="38100">
            <a:noAutofit/>
          </a:bodyPr>
          <a:lstStyle>
            <a:lvl1pPr indent="-228600" lvl="0" marL="457200" algn="l">
              <a:lnSpc>
                <a:spcPct val="130000"/>
              </a:lnSpc>
              <a:spcBef>
                <a:spcPts val="0"/>
              </a:spcBef>
              <a:spcAft>
                <a:spcPts val="0"/>
              </a:spcAft>
              <a:buClr>
                <a:schemeClr val="dk1"/>
              </a:buClr>
              <a:buSzPts val="1600"/>
              <a:buNone/>
              <a:defRPr b="0" i="0" sz="1600" u="none" cap="none" strike="noStrike">
                <a:solidFill>
                  <a:schemeClr val="dk1"/>
                </a:solidFill>
                <a:latin typeface="Arial"/>
                <a:ea typeface="Arial"/>
                <a:cs typeface="Arial"/>
                <a:sym typeface="Arial"/>
              </a:defRPr>
            </a:lvl1pPr>
            <a:lvl2pPr indent="-228600" lvl="1" marL="914400" algn="l">
              <a:lnSpc>
                <a:spcPct val="130000"/>
              </a:lnSpc>
              <a:spcBef>
                <a:spcPts val="1000"/>
              </a:spcBef>
              <a:spcAft>
                <a:spcPts val="0"/>
              </a:spcAft>
              <a:buClr>
                <a:srgbClr val="888888"/>
              </a:buClr>
              <a:buSzPts val="2000"/>
              <a:buNone/>
              <a:defRPr sz="2000">
                <a:solidFill>
                  <a:srgbClr val="888888"/>
                </a:solidFill>
              </a:defRPr>
            </a:lvl2pPr>
            <a:lvl3pPr indent="-228600" lvl="2" marL="1371600" algn="l">
              <a:lnSpc>
                <a:spcPct val="130000"/>
              </a:lnSpc>
              <a:spcBef>
                <a:spcPts val="1000"/>
              </a:spcBef>
              <a:spcAft>
                <a:spcPts val="0"/>
              </a:spcAft>
              <a:buClr>
                <a:srgbClr val="888888"/>
              </a:buClr>
              <a:buSzPts val="1800"/>
              <a:buNone/>
              <a:defRPr sz="1800">
                <a:solidFill>
                  <a:srgbClr val="888888"/>
                </a:solidFill>
              </a:defRPr>
            </a:lvl3pPr>
            <a:lvl4pPr indent="-228600" lvl="3" marL="1828800" algn="l">
              <a:lnSpc>
                <a:spcPct val="130000"/>
              </a:lnSpc>
              <a:spcBef>
                <a:spcPts val="1000"/>
              </a:spcBef>
              <a:spcAft>
                <a:spcPts val="0"/>
              </a:spcAft>
              <a:buClr>
                <a:srgbClr val="888888"/>
              </a:buClr>
              <a:buSzPts val="1600"/>
              <a:buNone/>
              <a:defRPr sz="1600">
                <a:solidFill>
                  <a:srgbClr val="888888"/>
                </a:solidFill>
              </a:defRPr>
            </a:lvl4pPr>
            <a:lvl5pPr indent="-228600" lvl="4" marL="2286000" algn="l">
              <a:lnSpc>
                <a:spcPct val="130000"/>
              </a:lnSpc>
              <a:spcBef>
                <a:spcPts val="1000"/>
              </a:spcBef>
              <a:spcAft>
                <a:spcPts val="0"/>
              </a:spcAft>
              <a:buClr>
                <a:srgbClr val="888888"/>
              </a:buClr>
              <a:buSzPts val="1600"/>
              <a:buNone/>
              <a:defRPr sz="1600">
                <a:solidFill>
                  <a:srgbClr val="888888"/>
                </a:solidFill>
              </a:defRPr>
            </a:lvl5pPr>
            <a:lvl6pPr indent="-228600" lvl="5" marL="2743200" algn="l">
              <a:lnSpc>
                <a:spcPct val="90000"/>
              </a:lnSpc>
              <a:spcBef>
                <a:spcPts val="10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64"/>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4"/>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4"/>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33" name="Shape 33"/>
        <p:cNvGrpSpPr/>
        <p:nvPr/>
      </p:nvGrpSpPr>
      <p:grpSpPr>
        <a:xfrm>
          <a:off x="0" y="0"/>
          <a:ext cx="0" cy="0"/>
          <a:chOff x="0" y="0"/>
          <a:chExt cx="0" cy="0"/>
        </a:xfrm>
      </p:grpSpPr>
      <p:sp>
        <p:nvSpPr>
          <p:cNvPr id="34" name="Google Shape;34;p65"/>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5"/>
          <p:cNvSpPr txBox="1"/>
          <p:nvPr>
            <p:ph idx="1" type="body"/>
          </p:nvPr>
        </p:nvSpPr>
        <p:spPr>
          <a:xfrm>
            <a:off x="669930" y="1296000"/>
            <a:ext cx="5283242" cy="5040000"/>
          </a:xfrm>
          <a:prstGeom prst="rect">
            <a:avLst/>
          </a:prstGeom>
          <a:noFill/>
          <a:ln>
            <a:noFill/>
          </a:ln>
        </p:spPr>
        <p:txBody>
          <a:bodyPr anchorCtr="0" anchor="t" bIns="0" lIns="101600" spcFirstLastPara="1" rIns="82550" wrap="square" tIns="0">
            <a:noAutofit/>
          </a:bodyPr>
          <a:lstStyle>
            <a:lvl1pPr indent="-330200" lvl="0" marL="457200" marR="0" algn="l">
              <a:lnSpc>
                <a:spcPct val="130000"/>
              </a:lnSpc>
              <a:spcBef>
                <a:spcPts val="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1pPr>
            <a:lvl2pPr indent="-330200" lvl="1" marL="9144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2pPr>
            <a:lvl3pPr indent="-330200" lvl="2" marL="13716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3pPr>
            <a:lvl4pPr indent="-330200" lvl="3" marL="18288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4pPr>
            <a:lvl5pPr indent="-330200" lvl="4" marL="22860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5"/>
          <p:cNvSpPr txBox="1"/>
          <p:nvPr>
            <p:ph idx="2" type="body"/>
          </p:nvPr>
        </p:nvSpPr>
        <p:spPr>
          <a:xfrm>
            <a:off x="6238877" y="1296000"/>
            <a:ext cx="5283242" cy="5040000"/>
          </a:xfrm>
          <a:prstGeom prst="rect">
            <a:avLst/>
          </a:prstGeom>
          <a:noFill/>
          <a:ln>
            <a:noFill/>
          </a:ln>
        </p:spPr>
        <p:txBody>
          <a:bodyPr anchorCtr="0" anchor="t" bIns="0" lIns="101600" spcFirstLastPara="1" rIns="82550" wrap="square" tIns="0">
            <a:noAutofit/>
          </a:bodyPr>
          <a:lstStyle>
            <a:lvl1pPr indent="-330200" lvl="0" marL="457200" algn="l">
              <a:lnSpc>
                <a:spcPct val="130000"/>
              </a:lnSpc>
              <a:spcBef>
                <a:spcPts val="0"/>
              </a:spcBef>
              <a:spcAft>
                <a:spcPts val="0"/>
              </a:spcAft>
              <a:buClr>
                <a:srgbClr val="3F3F3F"/>
              </a:buClr>
              <a:buSzPts val="1600"/>
              <a:buChar char="•"/>
              <a:defRPr sz="1600">
                <a:solidFill>
                  <a:srgbClr val="3F3F3F"/>
                </a:solidFill>
              </a:defRPr>
            </a:lvl1pPr>
            <a:lvl2pPr indent="-330200" lvl="1" marL="914400" algn="l">
              <a:lnSpc>
                <a:spcPct val="130000"/>
              </a:lnSpc>
              <a:spcBef>
                <a:spcPts val="1000"/>
              </a:spcBef>
              <a:spcAft>
                <a:spcPts val="0"/>
              </a:spcAft>
              <a:buClr>
                <a:srgbClr val="3F3F3F"/>
              </a:buClr>
              <a:buSzPts val="1600"/>
              <a:buChar char="•"/>
              <a:defRPr sz="1600">
                <a:solidFill>
                  <a:srgbClr val="3F3F3F"/>
                </a:solidFill>
              </a:defRPr>
            </a:lvl2pPr>
            <a:lvl3pPr indent="-330200" lvl="2" marL="1371600" algn="l">
              <a:lnSpc>
                <a:spcPct val="130000"/>
              </a:lnSpc>
              <a:spcBef>
                <a:spcPts val="1000"/>
              </a:spcBef>
              <a:spcAft>
                <a:spcPts val="0"/>
              </a:spcAft>
              <a:buClr>
                <a:srgbClr val="3F3F3F"/>
              </a:buClr>
              <a:buSzPts val="1600"/>
              <a:buChar char="•"/>
              <a:defRPr sz="1600">
                <a:solidFill>
                  <a:srgbClr val="3F3F3F"/>
                </a:solidFill>
              </a:defRPr>
            </a:lvl3pPr>
            <a:lvl4pPr indent="-330200" lvl="3" marL="1828800" algn="l">
              <a:lnSpc>
                <a:spcPct val="130000"/>
              </a:lnSpc>
              <a:spcBef>
                <a:spcPts val="1000"/>
              </a:spcBef>
              <a:spcAft>
                <a:spcPts val="0"/>
              </a:spcAft>
              <a:buClr>
                <a:srgbClr val="3F3F3F"/>
              </a:buClr>
              <a:buSzPts val="1600"/>
              <a:buChar char="•"/>
              <a:defRPr sz="1600">
                <a:solidFill>
                  <a:srgbClr val="3F3F3F"/>
                </a:solidFill>
              </a:defRPr>
            </a:lvl4pPr>
            <a:lvl5pPr indent="-330200" lvl="4" marL="2286000" algn="l">
              <a:lnSpc>
                <a:spcPct val="130000"/>
              </a:lnSpc>
              <a:spcBef>
                <a:spcPts val="1000"/>
              </a:spcBef>
              <a:spcAft>
                <a:spcPts val="0"/>
              </a:spcAft>
              <a:buClr>
                <a:srgbClr val="3F3F3F"/>
              </a:buClr>
              <a:buSzPts val="1600"/>
              <a:buChar char="•"/>
              <a:defRPr sz="1600">
                <a:solidFill>
                  <a:srgbClr val="3F3F3F"/>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5"/>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5"/>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5"/>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40" name="Shape 40"/>
        <p:cNvGrpSpPr/>
        <p:nvPr/>
      </p:nvGrpSpPr>
      <p:grpSpPr>
        <a:xfrm>
          <a:off x="0" y="0"/>
          <a:ext cx="0" cy="0"/>
          <a:chOff x="0" y="0"/>
          <a:chExt cx="0" cy="0"/>
        </a:xfrm>
      </p:grpSpPr>
      <p:sp>
        <p:nvSpPr>
          <p:cNvPr id="41" name="Google Shape;41;p66"/>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6"/>
          <p:cNvSpPr txBox="1"/>
          <p:nvPr>
            <p:ph idx="1" type="body"/>
          </p:nvPr>
        </p:nvSpPr>
        <p:spPr>
          <a:xfrm>
            <a:off x="669930" y="1296000"/>
            <a:ext cx="5283242" cy="381003"/>
          </a:xfrm>
          <a:prstGeom prst="rect">
            <a:avLst/>
          </a:prstGeom>
          <a:noFill/>
          <a:ln>
            <a:noFill/>
          </a:ln>
        </p:spPr>
        <p:txBody>
          <a:bodyPr anchorCtr="0" anchor="t" bIns="38100" lIns="101600" spcFirstLastPara="1" rIns="76200" wrap="square" tIns="38100">
            <a:noAutofit/>
          </a:bodyPr>
          <a:lstStyle>
            <a:lvl1pPr indent="-228600" lvl="0" marL="457200" algn="l">
              <a:lnSpc>
                <a:spcPct val="100000"/>
              </a:lnSpc>
              <a:spcBef>
                <a:spcPts val="0"/>
              </a:spcBef>
              <a:spcAft>
                <a:spcPts val="0"/>
              </a:spcAft>
              <a:buClr>
                <a:schemeClr val="dk1"/>
              </a:buClr>
              <a:buSzPts val="2000"/>
              <a:buNone/>
              <a:defRPr b="1" sz="2000" u="none" cap="none" strike="noStrike">
                <a:solidFill>
                  <a:schemeClr val="dk1"/>
                </a:solidFill>
              </a:defRPr>
            </a:lvl1pPr>
            <a:lvl2pPr indent="-228600" lvl="1" marL="914400" algn="l">
              <a:lnSpc>
                <a:spcPct val="130000"/>
              </a:lnSpc>
              <a:spcBef>
                <a:spcPts val="0"/>
              </a:spcBef>
              <a:spcAft>
                <a:spcPts val="0"/>
              </a:spcAft>
              <a:buClr>
                <a:schemeClr val="dk1"/>
              </a:buClr>
              <a:buSzPts val="2000"/>
              <a:buNone/>
              <a:defRPr b="1" sz="2000"/>
            </a:lvl2pPr>
            <a:lvl3pPr indent="-228600" lvl="2" marL="1371600" algn="l">
              <a:lnSpc>
                <a:spcPct val="130000"/>
              </a:lnSpc>
              <a:spcBef>
                <a:spcPts val="1000"/>
              </a:spcBef>
              <a:spcAft>
                <a:spcPts val="0"/>
              </a:spcAft>
              <a:buClr>
                <a:schemeClr val="dk1"/>
              </a:buClr>
              <a:buSzPts val="1800"/>
              <a:buNone/>
              <a:defRPr b="1" sz="1800"/>
            </a:lvl3pPr>
            <a:lvl4pPr indent="-228600" lvl="3" marL="1828800" algn="l">
              <a:lnSpc>
                <a:spcPct val="130000"/>
              </a:lnSpc>
              <a:spcBef>
                <a:spcPts val="1000"/>
              </a:spcBef>
              <a:spcAft>
                <a:spcPts val="0"/>
              </a:spcAft>
              <a:buClr>
                <a:schemeClr val="dk1"/>
              </a:buClr>
              <a:buSzPts val="1600"/>
              <a:buNone/>
              <a:defRPr b="1" sz="1600"/>
            </a:lvl4pPr>
            <a:lvl5pPr indent="-228600" lvl="4" marL="2286000" algn="l">
              <a:lnSpc>
                <a:spcPct val="130000"/>
              </a:lnSpc>
              <a:spcBef>
                <a:spcPts val="1000"/>
              </a:spcBef>
              <a:spcAft>
                <a:spcPts val="0"/>
              </a:spcAft>
              <a:buClr>
                <a:schemeClr val="dk1"/>
              </a:buClr>
              <a:buSzPts val="1600"/>
              <a:buNone/>
              <a:defRPr b="1" sz="1600"/>
            </a:lvl5pPr>
            <a:lvl6pPr indent="-228600" lvl="5" marL="2743200" algn="l">
              <a:lnSpc>
                <a:spcPct val="90000"/>
              </a:lnSpc>
              <a:spcBef>
                <a:spcPts val="10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6"/>
          <p:cNvSpPr txBox="1"/>
          <p:nvPr>
            <p:ph idx="2" type="body"/>
          </p:nvPr>
        </p:nvSpPr>
        <p:spPr>
          <a:xfrm>
            <a:off x="669925" y="1789043"/>
            <a:ext cx="5283200" cy="4552234"/>
          </a:xfrm>
          <a:prstGeom prst="rect">
            <a:avLst/>
          </a:prstGeom>
          <a:noFill/>
          <a:ln>
            <a:noFill/>
          </a:ln>
        </p:spPr>
        <p:txBody>
          <a:bodyPr anchorCtr="0" anchor="t" bIns="0" lIns="101600" spcFirstLastPara="1" rIns="82550" wrap="square" tIns="0">
            <a:noAutofit/>
          </a:bodyPr>
          <a:lstStyle>
            <a:lvl1pPr indent="-330200" lvl="0" marL="457200" marR="0" algn="l">
              <a:lnSpc>
                <a:spcPct val="130000"/>
              </a:lnSpc>
              <a:spcBef>
                <a:spcPts val="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1pPr>
            <a:lvl2pPr indent="-330200" lvl="1" marL="9144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2pPr>
            <a:lvl3pPr indent="-330200" lvl="2" marL="13716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3pPr>
            <a:lvl4pPr indent="-330200" lvl="3" marL="18288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4pPr>
            <a:lvl5pPr indent="-330200" lvl="4" marL="22860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6"/>
          <p:cNvSpPr txBox="1"/>
          <p:nvPr>
            <p:ph idx="3" type="body"/>
          </p:nvPr>
        </p:nvSpPr>
        <p:spPr>
          <a:xfrm>
            <a:off x="6235750" y="1296000"/>
            <a:ext cx="5283242" cy="381003"/>
          </a:xfrm>
          <a:prstGeom prst="rect">
            <a:avLst/>
          </a:prstGeom>
          <a:noFill/>
          <a:ln>
            <a:noFill/>
          </a:ln>
        </p:spPr>
        <p:txBody>
          <a:bodyPr anchorCtr="0" anchor="t" bIns="38100" lIns="101600" spcFirstLastPara="1" rIns="76200" wrap="square" tIns="38100">
            <a:noAutofit/>
          </a:bodyPr>
          <a:lstStyle>
            <a:lvl1pPr indent="-228600" lvl="0" marL="457200" marR="0" algn="l">
              <a:lnSpc>
                <a:spcPct val="100000"/>
              </a:lnSpc>
              <a:spcBef>
                <a:spcPts val="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1pPr>
            <a:lvl2pPr indent="-228600" lvl="1" marL="914400" algn="l">
              <a:lnSpc>
                <a:spcPct val="130000"/>
              </a:lnSpc>
              <a:spcBef>
                <a:spcPts val="0"/>
              </a:spcBef>
              <a:spcAft>
                <a:spcPts val="0"/>
              </a:spcAft>
              <a:buClr>
                <a:schemeClr val="dk1"/>
              </a:buClr>
              <a:buSzPts val="2000"/>
              <a:buNone/>
              <a:defRPr b="1" sz="2000"/>
            </a:lvl2pPr>
            <a:lvl3pPr indent="-228600" lvl="2" marL="1371600" algn="l">
              <a:lnSpc>
                <a:spcPct val="130000"/>
              </a:lnSpc>
              <a:spcBef>
                <a:spcPts val="1000"/>
              </a:spcBef>
              <a:spcAft>
                <a:spcPts val="0"/>
              </a:spcAft>
              <a:buClr>
                <a:schemeClr val="dk1"/>
              </a:buClr>
              <a:buSzPts val="1800"/>
              <a:buNone/>
              <a:defRPr b="1" sz="1800"/>
            </a:lvl3pPr>
            <a:lvl4pPr indent="-228600" lvl="3" marL="1828800" algn="l">
              <a:lnSpc>
                <a:spcPct val="130000"/>
              </a:lnSpc>
              <a:spcBef>
                <a:spcPts val="1000"/>
              </a:spcBef>
              <a:spcAft>
                <a:spcPts val="0"/>
              </a:spcAft>
              <a:buClr>
                <a:schemeClr val="dk1"/>
              </a:buClr>
              <a:buSzPts val="1600"/>
              <a:buNone/>
              <a:defRPr b="1" sz="1600"/>
            </a:lvl4pPr>
            <a:lvl5pPr indent="-228600" lvl="4" marL="2286000" algn="l">
              <a:lnSpc>
                <a:spcPct val="130000"/>
              </a:lnSpc>
              <a:spcBef>
                <a:spcPts val="1000"/>
              </a:spcBef>
              <a:spcAft>
                <a:spcPts val="0"/>
              </a:spcAft>
              <a:buClr>
                <a:schemeClr val="dk1"/>
              </a:buClr>
              <a:buSzPts val="1600"/>
              <a:buNone/>
              <a:defRPr b="1" sz="1600"/>
            </a:lvl5pPr>
            <a:lvl6pPr indent="-228600" lvl="5" marL="2743200" algn="l">
              <a:lnSpc>
                <a:spcPct val="90000"/>
              </a:lnSpc>
              <a:spcBef>
                <a:spcPts val="10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6"/>
          <p:cNvSpPr txBox="1"/>
          <p:nvPr>
            <p:ph idx="4" type="body"/>
          </p:nvPr>
        </p:nvSpPr>
        <p:spPr>
          <a:xfrm>
            <a:off x="6235750" y="1789043"/>
            <a:ext cx="5283242" cy="4552234"/>
          </a:xfrm>
          <a:prstGeom prst="rect">
            <a:avLst/>
          </a:prstGeom>
          <a:noFill/>
          <a:ln>
            <a:noFill/>
          </a:ln>
        </p:spPr>
        <p:txBody>
          <a:bodyPr anchorCtr="0" anchor="t" bIns="0" lIns="101600" spcFirstLastPara="1" rIns="82550" wrap="square" tIns="0">
            <a:noAutofit/>
          </a:bodyPr>
          <a:lstStyle>
            <a:lvl1pPr indent="-330200" lvl="0" marL="457200" marR="0" algn="l">
              <a:lnSpc>
                <a:spcPct val="130000"/>
              </a:lnSpc>
              <a:spcBef>
                <a:spcPts val="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1pPr>
            <a:lvl2pPr indent="-330200" lvl="1" marL="9144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2pPr>
            <a:lvl3pPr indent="-330200" lvl="2" marL="13716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3pPr>
            <a:lvl4pPr indent="-330200" lvl="3" marL="18288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4pPr>
            <a:lvl5pPr indent="-330200" lvl="4" marL="2286000" marR="0" algn="l">
              <a:lnSpc>
                <a:spcPct val="130000"/>
              </a:lnSpc>
              <a:spcBef>
                <a:spcPts val="100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6"/>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6"/>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6"/>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49" name="Shape 49"/>
        <p:cNvGrpSpPr/>
        <p:nvPr/>
      </p:nvGrpSpPr>
      <p:grpSpPr>
        <a:xfrm>
          <a:off x="0" y="0"/>
          <a:ext cx="0" cy="0"/>
          <a:chOff x="0" y="0"/>
          <a:chExt cx="0" cy="0"/>
        </a:xfrm>
      </p:grpSpPr>
      <p:sp>
        <p:nvSpPr>
          <p:cNvPr id="50" name="Google Shape;50;p67"/>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67"/>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7"/>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7"/>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54" name="Shape 54"/>
        <p:cNvGrpSpPr/>
        <p:nvPr/>
      </p:nvGrpSpPr>
      <p:grpSpPr>
        <a:xfrm>
          <a:off x="0" y="0"/>
          <a:ext cx="0" cy="0"/>
          <a:chOff x="0" y="0"/>
          <a:chExt cx="0" cy="0"/>
        </a:xfrm>
      </p:grpSpPr>
      <p:sp>
        <p:nvSpPr>
          <p:cNvPr id="55" name="Google Shape;55;p68"/>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8"/>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8"/>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p:cSld name="图片与标题">
    <p:spTree>
      <p:nvGrpSpPr>
        <p:cNvPr id="58" name="Shape 58"/>
        <p:cNvGrpSpPr/>
        <p:nvPr/>
      </p:nvGrpSpPr>
      <p:grpSpPr>
        <a:xfrm>
          <a:off x="0" y="0"/>
          <a:ext cx="0" cy="0"/>
          <a:chOff x="0" y="0"/>
          <a:chExt cx="0" cy="0"/>
        </a:xfrm>
      </p:grpSpPr>
      <p:sp>
        <p:nvSpPr>
          <p:cNvPr id="59" name="Google Shape;59;p69"/>
          <p:cNvSpPr/>
          <p:nvPr>
            <p:ph idx="2" type="pic"/>
          </p:nvPr>
        </p:nvSpPr>
        <p:spPr>
          <a:xfrm>
            <a:off x="669930" y="1296000"/>
            <a:ext cx="5283242" cy="5040000"/>
          </a:xfrm>
          <a:prstGeom prst="rect">
            <a:avLst/>
          </a:prstGeom>
          <a:noFill/>
          <a:ln>
            <a:noFill/>
          </a:ln>
        </p:spPr>
      </p:sp>
      <p:sp>
        <p:nvSpPr>
          <p:cNvPr id="60" name="Google Shape;60;p69"/>
          <p:cNvSpPr txBox="1"/>
          <p:nvPr>
            <p:ph idx="1" type="body"/>
          </p:nvPr>
        </p:nvSpPr>
        <p:spPr>
          <a:xfrm>
            <a:off x="6238925" y="1296000"/>
            <a:ext cx="5283242" cy="5040000"/>
          </a:xfrm>
          <a:prstGeom prst="rect">
            <a:avLst/>
          </a:prstGeom>
          <a:noFill/>
          <a:ln>
            <a:noFill/>
          </a:ln>
        </p:spPr>
        <p:txBody>
          <a:bodyPr anchorCtr="0" anchor="t" bIns="0" lIns="101600" spcFirstLastPara="1" rIns="82550" wrap="square" tIns="0">
            <a:normAutofit/>
          </a:bodyPr>
          <a:lstStyle>
            <a:lvl1pPr indent="-330200" lvl="0" marL="457200" marR="0" algn="l">
              <a:lnSpc>
                <a:spcPct val="130000"/>
              </a:lnSpc>
              <a:spcBef>
                <a:spcPts val="0"/>
              </a:spcBef>
              <a:spcAft>
                <a:spcPts val="0"/>
              </a:spcAft>
              <a:buClr>
                <a:srgbClr val="3F3F3F"/>
              </a:buClr>
              <a:buSzPts val="1600"/>
              <a:buFont typeface="Arial"/>
              <a:buChar char="•"/>
              <a:defRPr b="0" i="0" sz="1600" u="none" cap="none" strike="noStrike">
                <a:solidFill>
                  <a:srgbClr val="3F3F3F"/>
                </a:solidFill>
                <a:latin typeface="Arial"/>
                <a:ea typeface="Arial"/>
                <a:cs typeface="Arial"/>
                <a:sym typeface="Arial"/>
              </a:defRPr>
            </a:lvl1pPr>
            <a:lvl2pPr indent="-342900" lvl="1" marL="914400" algn="l">
              <a:lnSpc>
                <a:spcPct val="130000"/>
              </a:lnSpc>
              <a:spcBef>
                <a:spcPts val="1000"/>
              </a:spcBef>
              <a:spcAft>
                <a:spcPts val="0"/>
              </a:spcAft>
              <a:buClr>
                <a:schemeClr val="dk1"/>
              </a:buClr>
              <a:buSzPts val="1800"/>
              <a:buChar char="•"/>
              <a:defRPr/>
            </a:lvl2pPr>
            <a:lvl3pPr indent="-342900" lvl="2" marL="1371600" algn="l">
              <a:lnSpc>
                <a:spcPct val="130000"/>
              </a:lnSpc>
              <a:spcBef>
                <a:spcPts val="1000"/>
              </a:spcBef>
              <a:spcAft>
                <a:spcPts val="0"/>
              </a:spcAft>
              <a:buClr>
                <a:schemeClr val="dk1"/>
              </a:buClr>
              <a:buSzPts val="1800"/>
              <a:buChar char="•"/>
              <a:defRPr/>
            </a:lvl3pPr>
            <a:lvl4pPr indent="-342900" lvl="3" marL="1828800" algn="l">
              <a:lnSpc>
                <a:spcPct val="130000"/>
              </a:lnSpc>
              <a:spcBef>
                <a:spcPts val="1000"/>
              </a:spcBef>
              <a:spcAft>
                <a:spcPts val="0"/>
              </a:spcAft>
              <a:buClr>
                <a:schemeClr val="dk1"/>
              </a:buClr>
              <a:buSzPts val="1800"/>
              <a:buChar char="•"/>
              <a:defRPr/>
            </a:lvl4pPr>
            <a:lvl5pPr indent="-342900" lvl="4" marL="2286000" algn="l">
              <a:lnSpc>
                <a:spcPct val="13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69"/>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69"/>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9"/>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4" name="Google Shape;64;p69"/>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65" name="Shape 65"/>
        <p:cNvGrpSpPr/>
        <p:nvPr/>
      </p:nvGrpSpPr>
      <p:grpSpPr>
        <a:xfrm>
          <a:off x="0" y="0"/>
          <a:ext cx="0" cy="0"/>
          <a:chOff x="0" y="0"/>
          <a:chExt cx="0" cy="0"/>
        </a:xfrm>
      </p:grpSpPr>
      <p:sp>
        <p:nvSpPr>
          <p:cNvPr id="66" name="Google Shape;66;p70"/>
          <p:cNvSpPr txBox="1"/>
          <p:nvPr>
            <p:ph type="title"/>
          </p:nvPr>
        </p:nvSpPr>
        <p:spPr>
          <a:xfrm rot="5400000">
            <a:off x="8352174" y="3171470"/>
            <a:ext cx="5388907" cy="950984"/>
          </a:xfrm>
          <a:prstGeom prst="rect">
            <a:avLst/>
          </a:prstGeom>
          <a:noFill/>
          <a:ln>
            <a:noFill/>
          </a:ln>
        </p:spPr>
        <p:txBody>
          <a:bodyPr anchorCtr="0" anchor="ctr" bIns="38100" lIns="101600" spcFirstLastPara="1" rIns="76200" wrap="square" tIns="38100">
            <a:noAutofit/>
          </a:bodyPr>
          <a:lstStyle>
            <a:lvl1pPr lvl="0" marR="0" algn="l">
              <a:lnSpc>
                <a:spcPct val="100000"/>
              </a:lnSpc>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70"/>
          <p:cNvSpPr txBox="1"/>
          <p:nvPr>
            <p:ph idx="1" type="body"/>
          </p:nvPr>
        </p:nvSpPr>
        <p:spPr>
          <a:xfrm rot="5400000">
            <a:off x="2889522" y="-1267097"/>
            <a:ext cx="5388907" cy="9828101"/>
          </a:xfrm>
          <a:prstGeom prst="rect">
            <a:avLst/>
          </a:prstGeom>
          <a:noFill/>
          <a:ln>
            <a:noFill/>
          </a:ln>
        </p:spPr>
        <p:txBody>
          <a:bodyPr anchorCtr="0" anchor="t" bIns="0" lIns="101600" spcFirstLastPara="1" rIns="82550" wrap="square" tIns="0">
            <a:normAutofit/>
          </a:bodyPr>
          <a:lstStyle>
            <a:lvl1pPr indent="-330200" lvl="0" marL="457200" algn="l">
              <a:lnSpc>
                <a:spcPct val="130000"/>
              </a:lnSpc>
              <a:spcBef>
                <a:spcPts val="0"/>
              </a:spcBef>
              <a:spcAft>
                <a:spcPts val="0"/>
              </a:spcAft>
              <a:buClr>
                <a:srgbClr val="3F3F3F"/>
              </a:buClr>
              <a:buSzPts val="1600"/>
              <a:buChar char="•"/>
              <a:defRPr>
                <a:solidFill>
                  <a:srgbClr val="3F3F3F"/>
                </a:solidFill>
              </a:defRPr>
            </a:lvl1pPr>
            <a:lvl2pPr indent="-330200" lvl="1" marL="914400" algn="l">
              <a:lnSpc>
                <a:spcPct val="130000"/>
              </a:lnSpc>
              <a:spcBef>
                <a:spcPts val="1000"/>
              </a:spcBef>
              <a:spcAft>
                <a:spcPts val="0"/>
              </a:spcAft>
              <a:buClr>
                <a:srgbClr val="3F3F3F"/>
              </a:buClr>
              <a:buSzPts val="1600"/>
              <a:buChar char="•"/>
              <a:defRPr>
                <a:solidFill>
                  <a:srgbClr val="3F3F3F"/>
                </a:solidFill>
              </a:defRPr>
            </a:lvl2pPr>
            <a:lvl3pPr indent="-330200" lvl="2" marL="1371600" algn="l">
              <a:lnSpc>
                <a:spcPct val="130000"/>
              </a:lnSpc>
              <a:spcBef>
                <a:spcPts val="1000"/>
              </a:spcBef>
              <a:spcAft>
                <a:spcPts val="0"/>
              </a:spcAft>
              <a:buClr>
                <a:srgbClr val="3F3F3F"/>
              </a:buClr>
              <a:buSzPts val="1600"/>
              <a:buChar char="•"/>
              <a:defRPr>
                <a:solidFill>
                  <a:srgbClr val="3F3F3F"/>
                </a:solidFill>
              </a:defRPr>
            </a:lvl3pPr>
            <a:lvl4pPr indent="-330200" lvl="3" marL="1828800" algn="l">
              <a:lnSpc>
                <a:spcPct val="130000"/>
              </a:lnSpc>
              <a:spcBef>
                <a:spcPts val="1000"/>
              </a:spcBef>
              <a:spcAft>
                <a:spcPts val="0"/>
              </a:spcAft>
              <a:buClr>
                <a:srgbClr val="3F3F3F"/>
              </a:buClr>
              <a:buSzPts val="1600"/>
              <a:buChar char="•"/>
              <a:defRPr>
                <a:solidFill>
                  <a:srgbClr val="3F3F3F"/>
                </a:solidFill>
              </a:defRPr>
            </a:lvl4pPr>
            <a:lvl5pPr indent="-330200" lvl="4" marL="2286000" algn="l">
              <a:lnSpc>
                <a:spcPct val="130000"/>
              </a:lnSpc>
              <a:spcBef>
                <a:spcPts val="1000"/>
              </a:spcBef>
              <a:spcAft>
                <a:spcPts val="0"/>
              </a:spcAft>
              <a:buClr>
                <a:srgbClr val="3F3F3F"/>
              </a:buClr>
              <a:buSzPts val="1600"/>
              <a:buChar char="•"/>
              <a:defRPr>
                <a:solidFill>
                  <a:srgbClr val="3F3F3F"/>
                </a:solidFil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70"/>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70"/>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70"/>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61"/>
          <p:cNvSpPr txBox="1"/>
          <p:nvPr>
            <p:ph type="title"/>
          </p:nvPr>
        </p:nvSpPr>
        <p:spPr>
          <a:xfrm>
            <a:off x="669882" y="432000"/>
            <a:ext cx="10852237" cy="648000"/>
          </a:xfrm>
          <a:prstGeom prst="rect">
            <a:avLst/>
          </a:prstGeom>
          <a:noFill/>
          <a:ln>
            <a:noFill/>
          </a:ln>
        </p:spPr>
        <p:txBody>
          <a:bodyPr anchorCtr="0" anchor="ctr" bIns="38100" lIns="101600" spcFirstLastPara="1" rIns="76200" wrap="square" tIns="38100">
            <a:noAutofit/>
          </a:bodyPr>
          <a:lstStyle>
            <a:lvl1pPr lvl="0"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1"/>
          <p:cNvSpPr txBox="1"/>
          <p:nvPr>
            <p:ph idx="1" type="body"/>
          </p:nvPr>
        </p:nvSpPr>
        <p:spPr>
          <a:xfrm>
            <a:off x="669882" y="1296000"/>
            <a:ext cx="10852237" cy="5040000"/>
          </a:xfrm>
          <a:prstGeom prst="rect">
            <a:avLst/>
          </a:prstGeom>
          <a:noFill/>
          <a:ln>
            <a:noFill/>
          </a:ln>
        </p:spPr>
        <p:txBody>
          <a:bodyPr anchorCtr="0" anchor="t" bIns="0" lIns="101600" spcFirstLastPara="1" rIns="82550" wrap="square" tIns="0">
            <a:normAutofit/>
          </a:bodyPr>
          <a:lstStyle>
            <a:lvl1pPr indent="-330200" lvl="0" marL="457200" marR="0" rtl="0" algn="l">
              <a:lnSpc>
                <a:spcPct val="13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30200" lvl="1" marL="914400" marR="0" rtl="0" algn="l">
              <a:lnSpc>
                <a:spcPct val="13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lnSpc>
                <a:spcPct val="13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30200" lvl="3" marL="1828800" marR="0" rtl="0" algn="l">
              <a:lnSpc>
                <a:spcPct val="13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3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61"/>
          <p:cNvSpPr txBox="1"/>
          <p:nvPr>
            <p:ph idx="10" type="dt"/>
          </p:nvPr>
        </p:nvSpPr>
        <p:spPr>
          <a:xfrm>
            <a:off x="879742" y="6349833"/>
            <a:ext cx="2700000" cy="3168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61"/>
          <p:cNvSpPr txBox="1"/>
          <p:nvPr>
            <p:ph idx="11" type="ftr"/>
          </p:nvPr>
        </p:nvSpPr>
        <p:spPr>
          <a:xfrm>
            <a:off x="4116000" y="6349833"/>
            <a:ext cx="3960000" cy="3168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61"/>
          <p:cNvSpPr txBox="1"/>
          <p:nvPr>
            <p:ph idx="12" type="sldNum"/>
          </p:nvPr>
        </p:nvSpPr>
        <p:spPr>
          <a:xfrm>
            <a:off x="8610600" y="6349833"/>
            <a:ext cx="2700000" cy="316800"/>
          </a:xfrm>
          <a:prstGeom prst="rect">
            <a:avLst/>
          </a:prstGeom>
          <a:noFill/>
          <a:ln>
            <a:noFill/>
          </a:ln>
        </p:spPr>
        <p:txBody>
          <a:bodyPr anchorCtr="0" anchor="ctr" bIns="45700" lIns="91425" spcFirstLastPara="1" rIns="91425" wrap="square" tIns="45700">
            <a:norm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5.png"/><Relationship Id="rId4" Type="http://schemas.openxmlformats.org/officeDocument/2006/relationships/image" Target="../media/image26.png"/><Relationship Id="rId5" Type="http://schemas.openxmlformats.org/officeDocument/2006/relationships/image" Target="../media/image65.png"/><Relationship Id="rId6" Type="http://schemas.openxmlformats.org/officeDocument/2006/relationships/image" Target="../media/image24.png"/><Relationship Id="rId7" Type="http://schemas.openxmlformats.org/officeDocument/2006/relationships/image" Target="../media/image60.png"/><Relationship Id="rId8"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43.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45.png"/><Relationship Id="rId8"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8.png"/><Relationship Id="rId4" Type="http://schemas.openxmlformats.org/officeDocument/2006/relationships/image" Target="../media/image36.png"/><Relationship Id="rId5"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54.png"/><Relationship Id="rId8"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6.png"/><Relationship Id="rId4" Type="http://schemas.openxmlformats.org/officeDocument/2006/relationships/image" Target="../media/image84.png"/><Relationship Id="rId5" Type="http://schemas.openxmlformats.org/officeDocument/2006/relationships/image" Target="../media/image49.png"/><Relationship Id="rId6"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3.png"/><Relationship Id="rId4" Type="http://schemas.openxmlformats.org/officeDocument/2006/relationships/image" Target="../media/image56.png"/><Relationship Id="rId5" Type="http://schemas.openxmlformats.org/officeDocument/2006/relationships/image" Target="../media/image51.png"/><Relationship Id="rId6" Type="http://schemas.openxmlformats.org/officeDocument/2006/relationships/image" Target="../media/image71.png"/><Relationship Id="rId7"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4.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3.png"/><Relationship Id="rId4" Type="http://schemas.openxmlformats.org/officeDocument/2006/relationships/image" Target="../media/image67.png"/><Relationship Id="rId5"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9.png"/><Relationship Id="rId4" Type="http://schemas.openxmlformats.org/officeDocument/2006/relationships/image" Target="../media/image57.png"/><Relationship Id="rId5" Type="http://schemas.openxmlformats.org/officeDocument/2006/relationships/image" Target="../media/image6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2.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0.png"/><Relationship Id="rId4" Type="http://schemas.openxmlformats.org/officeDocument/2006/relationships/image" Target="../media/image66.png"/><Relationship Id="rId5" Type="http://schemas.openxmlformats.org/officeDocument/2006/relationships/image" Target="../media/image99.png"/><Relationship Id="rId6" Type="http://schemas.openxmlformats.org/officeDocument/2006/relationships/image" Target="../media/image77.png"/><Relationship Id="rId7" Type="http://schemas.openxmlformats.org/officeDocument/2006/relationships/image" Target="../media/image102.png"/><Relationship Id="rId8" Type="http://schemas.openxmlformats.org/officeDocument/2006/relationships/image" Target="../media/image7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9.png"/><Relationship Id="rId4" Type="http://schemas.openxmlformats.org/officeDocument/2006/relationships/image" Target="../media/image83.png"/><Relationship Id="rId5" Type="http://schemas.openxmlformats.org/officeDocument/2006/relationships/image" Target="../media/image82.png"/><Relationship Id="rId6" Type="http://schemas.openxmlformats.org/officeDocument/2006/relationships/image" Target="../media/image7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28.png"/><Relationship Id="rId4" Type="http://schemas.openxmlformats.org/officeDocument/2006/relationships/image" Target="../media/image87.png"/><Relationship Id="rId5" Type="http://schemas.openxmlformats.org/officeDocument/2006/relationships/image" Target="../media/image92.png"/><Relationship Id="rId6" Type="http://schemas.openxmlformats.org/officeDocument/2006/relationships/image" Target="../media/image81.png"/><Relationship Id="rId7" Type="http://schemas.openxmlformats.org/officeDocument/2006/relationships/image" Target="../media/image90.png"/><Relationship Id="rId8" Type="http://schemas.openxmlformats.org/officeDocument/2006/relationships/image" Target="../media/image8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3.png"/><Relationship Id="rId4" Type="http://schemas.openxmlformats.org/officeDocument/2006/relationships/image" Target="../media/image85.png"/><Relationship Id="rId5" Type="http://schemas.openxmlformats.org/officeDocument/2006/relationships/image" Target="../media/image8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6.png"/><Relationship Id="rId4" Type="http://schemas.openxmlformats.org/officeDocument/2006/relationships/image" Target="../media/image100.png"/><Relationship Id="rId5" Type="http://schemas.openxmlformats.org/officeDocument/2006/relationships/image" Target="../media/image40.png"/><Relationship Id="rId6" Type="http://schemas.openxmlformats.org/officeDocument/2006/relationships/image" Target="../media/image91.png"/><Relationship Id="rId7" Type="http://schemas.openxmlformats.org/officeDocument/2006/relationships/image" Target="../media/image89.png"/><Relationship Id="rId8"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19.png"/><Relationship Id="rId4" Type="http://schemas.openxmlformats.org/officeDocument/2006/relationships/image" Target="../media/image98.png"/><Relationship Id="rId5" Type="http://schemas.openxmlformats.org/officeDocument/2006/relationships/image" Target="../media/image96.png"/><Relationship Id="rId6" Type="http://schemas.openxmlformats.org/officeDocument/2006/relationships/image" Target="../media/image1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09.png"/><Relationship Id="rId4" Type="http://schemas.openxmlformats.org/officeDocument/2006/relationships/image" Target="../media/image94.png"/><Relationship Id="rId5" Type="http://schemas.openxmlformats.org/officeDocument/2006/relationships/image" Target="../media/image97.png"/><Relationship Id="rId6" Type="http://schemas.openxmlformats.org/officeDocument/2006/relationships/image" Target="../media/image124.png"/></Relationships>
</file>

<file path=ppt/slides/_rels/slide3.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9.png"/><Relationship Id="rId13" Type="http://schemas.openxmlformats.org/officeDocument/2006/relationships/image" Target="../media/image44.png"/><Relationship Id="rId12"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png"/><Relationship Id="rId14" Type="http://schemas.openxmlformats.org/officeDocument/2006/relationships/image" Target="../media/image5.png"/><Relationship Id="rId5" Type="http://schemas.openxmlformats.org/officeDocument/2006/relationships/image" Target="../media/image19.png"/><Relationship Id="rId6" Type="http://schemas.openxmlformats.org/officeDocument/2006/relationships/image" Target="../media/image7.png"/><Relationship Id="rId7" Type="http://schemas.openxmlformats.org/officeDocument/2006/relationships/image" Target="../media/image17.jpg"/><Relationship Id="rId8"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22.png"/><Relationship Id="rId4" Type="http://schemas.openxmlformats.org/officeDocument/2006/relationships/image" Target="../media/image115.png"/><Relationship Id="rId5" Type="http://schemas.openxmlformats.org/officeDocument/2006/relationships/image" Target="../media/image101.png"/><Relationship Id="rId6" Type="http://schemas.openxmlformats.org/officeDocument/2006/relationships/image" Target="../media/image133.png"/><Relationship Id="rId7" Type="http://schemas.openxmlformats.org/officeDocument/2006/relationships/image" Target="../media/image10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04.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7.png"/><Relationship Id="rId4" Type="http://schemas.openxmlformats.org/officeDocument/2006/relationships/image" Target="../media/image106.png"/><Relationship Id="rId5" Type="http://schemas.openxmlformats.org/officeDocument/2006/relationships/image" Target="../media/image1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26.png"/><Relationship Id="rId4" Type="http://schemas.openxmlformats.org/officeDocument/2006/relationships/image" Target="../media/image110.png"/><Relationship Id="rId5" Type="http://schemas.openxmlformats.org/officeDocument/2006/relationships/image" Target="../media/image10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12.png"/><Relationship Id="rId4" Type="http://schemas.openxmlformats.org/officeDocument/2006/relationships/image" Target="../media/image114.png"/><Relationship Id="rId9" Type="http://schemas.openxmlformats.org/officeDocument/2006/relationships/image" Target="../media/image118.png"/><Relationship Id="rId5" Type="http://schemas.openxmlformats.org/officeDocument/2006/relationships/image" Target="../media/image111.png"/><Relationship Id="rId6" Type="http://schemas.openxmlformats.org/officeDocument/2006/relationships/image" Target="../media/image113.png"/><Relationship Id="rId7" Type="http://schemas.openxmlformats.org/officeDocument/2006/relationships/image" Target="../media/image120.png"/><Relationship Id="rId8" Type="http://schemas.openxmlformats.org/officeDocument/2006/relationships/image" Target="../media/image1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21.png"/><Relationship Id="rId4" Type="http://schemas.openxmlformats.org/officeDocument/2006/relationships/image" Target="../media/image137.png"/><Relationship Id="rId5" Type="http://schemas.openxmlformats.org/officeDocument/2006/relationships/image" Target="../media/image1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46.png"/><Relationship Id="rId4" Type="http://schemas.openxmlformats.org/officeDocument/2006/relationships/image" Target="../media/image130.png"/><Relationship Id="rId5" Type="http://schemas.openxmlformats.org/officeDocument/2006/relationships/image" Target="../media/image1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21.png"/><Relationship Id="rId4" Type="http://schemas.openxmlformats.org/officeDocument/2006/relationships/image" Target="../media/image137.png"/><Relationship Id="rId5" Type="http://schemas.openxmlformats.org/officeDocument/2006/relationships/image" Target="../media/image1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49.png"/><Relationship Id="rId4" Type="http://schemas.openxmlformats.org/officeDocument/2006/relationships/image" Target="../media/image131.png"/><Relationship Id="rId5" Type="http://schemas.openxmlformats.org/officeDocument/2006/relationships/image" Target="../media/image1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34.png"/><Relationship Id="rId4" Type="http://schemas.openxmlformats.org/officeDocument/2006/relationships/image" Target="../media/image138.jpg"/><Relationship Id="rId5" Type="http://schemas.openxmlformats.org/officeDocument/2006/relationships/image" Target="../media/image15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21.png"/><Relationship Id="rId4" Type="http://schemas.openxmlformats.org/officeDocument/2006/relationships/image" Target="../media/image137.png"/><Relationship Id="rId5" Type="http://schemas.openxmlformats.org/officeDocument/2006/relationships/image" Target="../media/image1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49.png"/><Relationship Id="rId4" Type="http://schemas.openxmlformats.org/officeDocument/2006/relationships/image" Target="../media/image131.png"/><Relationship Id="rId5" Type="http://schemas.openxmlformats.org/officeDocument/2006/relationships/image" Target="../media/image1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35.png"/><Relationship Id="rId4" Type="http://schemas.openxmlformats.org/officeDocument/2006/relationships/image" Target="../media/image140.png"/><Relationship Id="rId5" Type="http://schemas.openxmlformats.org/officeDocument/2006/relationships/image" Target="../media/image142.png"/><Relationship Id="rId6" Type="http://schemas.openxmlformats.org/officeDocument/2006/relationships/image" Target="../media/image1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50.png"/><Relationship Id="rId4" Type="http://schemas.openxmlformats.org/officeDocument/2006/relationships/image" Target="../media/image1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44.png"/><Relationship Id="rId4" Type="http://schemas.openxmlformats.org/officeDocument/2006/relationships/image" Target="../media/image156.png"/><Relationship Id="rId5" Type="http://schemas.openxmlformats.org/officeDocument/2006/relationships/image" Target="../media/image14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53.png"/><Relationship Id="rId4" Type="http://schemas.openxmlformats.org/officeDocument/2006/relationships/image" Target="../media/image178.png"/><Relationship Id="rId5" Type="http://schemas.openxmlformats.org/officeDocument/2006/relationships/image" Target="../media/image154.png"/><Relationship Id="rId6" Type="http://schemas.openxmlformats.org/officeDocument/2006/relationships/image" Target="../media/image1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71.png"/><Relationship Id="rId4" Type="http://schemas.openxmlformats.org/officeDocument/2006/relationships/image" Target="../media/image163.png"/><Relationship Id="rId5" Type="http://schemas.openxmlformats.org/officeDocument/2006/relationships/image" Target="../media/image1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57.png"/><Relationship Id="rId4" Type="http://schemas.openxmlformats.org/officeDocument/2006/relationships/image" Target="../media/image152.png"/><Relationship Id="rId5" Type="http://schemas.openxmlformats.org/officeDocument/2006/relationships/image" Target="../media/image17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69.png"/><Relationship Id="rId4" Type="http://schemas.openxmlformats.org/officeDocument/2006/relationships/image" Target="../media/image158.png"/><Relationship Id="rId5" Type="http://schemas.openxmlformats.org/officeDocument/2006/relationships/image" Target="../media/image1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75.png"/><Relationship Id="rId4" Type="http://schemas.openxmlformats.org/officeDocument/2006/relationships/image" Target="../media/image168.png"/><Relationship Id="rId5" Type="http://schemas.openxmlformats.org/officeDocument/2006/relationships/image" Target="../media/image15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60.png"/><Relationship Id="rId4" Type="http://schemas.openxmlformats.org/officeDocument/2006/relationships/image" Target="../media/image164.png"/><Relationship Id="rId5" Type="http://schemas.openxmlformats.org/officeDocument/2006/relationships/image" Target="../media/image167.png"/><Relationship Id="rId6" Type="http://schemas.openxmlformats.org/officeDocument/2006/relationships/image" Target="../media/image162.jpg"/><Relationship Id="rId7" Type="http://schemas.openxmlformats.org/officeDocument/2006/relationships/image" Target="../media/image19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74.jpg"/><Relationship Id="rId4" Type="http://schemas.openxmlformats.org/officeDocument/2006/relationships/image" Target="../media/image166.jpg"/><Relationship Id="rId9" Type="http://schemas.openxmlformats.org/officeDocument/2006/relationships/image" Target="../media/image197.jpg"/><Relationship Id="rId5" Type="http://schemas.openxmlformats.org/officeDocument/2006/relationships/image" Target="../media/image165.jpg"/><Relationship Id="rId6" Type="http://schemas.openxmlformats.org/officeDocument/2006/relationships/image" Target="../media/image177.jpg"/><Relationship Id="rId7" Type="http://schemas.openxmlformats.org/officeDocument/2006/relationships/image" Target="../media/image192.jpg"/><Relationship Id="rId8" Type="http://schemas.openxmlformats.org/officeDocument/2006/relationships/image" Target="../media/image17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05.jpg"/><Relationship Id="rId4" Type="http://schemas.openxmlformats.org/officeDocument/2006/relationships/image" Target="../media/image194.jpg"/><Relationship Id="rId5" Type="http://schemas.openxmlformats.org/officeDocument/2006/relationships/image" Target="../media/image18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79.jpg"/><Relationship Id="rId4" Type="http://schemas.openxmlformats.org/officeDocument/2006/relationships/image" Target="../media/image185.jpg"/><Relationship Id="rId5" Type="http://schemas.openxmlformats.org/officeDocument/2006/relationships/image" Target="../media/image184.jpg"/><Relationship Id="rId6" Type="http://schemas.openxmlformats.org/officeDocument/2006/relationships/image" Target="../media/image180.jpg"/><Relationship Id="rId7" Type="http://schemas.openxmlformats.org/officeDocument/2006/relationships/image" Target="../media/image181.jpg"/><Relationship Id="rId8" Type="http://schemas.openxmlformats.org/officeDocument/2006/relationships/image" Target="../media/image21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01.jpg"/><Relationship Id="rId4" Type="http://schemas.openxmlformats.org/officeDocument/2006/relationships/image" Target="../media/image187.jpg"/><Relationship Id="rId9" Type="http://schemas.openxmlformats.org/officeDocument/2006/relationships/image" Target="../media/image189.jpg"/><Relationship Id="rId5" Type="http://schemas.openxmlformats.org/officeDocument/2006/relationships/image" Target="../media/image186.jpg"/><Relationship Id="rId6" Type="http://schemas.openxmlformats.org/officeDocument/2006/relationships/image" Target="../media/image191.jpg"/><Relationship Id="rId7" Type="http://schemas.openxmlformats.org/officeDocument/2006/relationships/image" Target="../media/image188.jpg"/><Relationship Id="rId8" Type="http://schemas.openxmlformats.org/officeDocument/2006/relationships/image" Target="../media/image19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79.jpg"/><Relationship Id="rId4" Type="http://schemas.openxmlformats.org/officeDocument/2006/relationships/image" Target="../media/image209.jpg"/><Relationship Id="rId5" Type="http://schemas.openxmlformats.org/officeDocument/2006/relationships/image" Target="../media/image195.jpg"/><Relationship Id="rId6" Type="http://schemas.openxmlformats.org/officeDocument/2006/relationships/image" Target="../media/image206.jpg"/><Relationship Id="rId7" Type="http://schemas.openxmlformats.org/officeDocument/2006/relationships/image" Target="../media/image208.jpg"/><Relationship Id="rId8" Type="http://schemas.openxmlformats.org/officeDocument/2006/relationships/image" Target="../media/image20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96.jpg"/><Relationship Id="rId4" Type="http://schemas.openxmlformats.org/officeDocument/2006/relationships/image" Target="../media/image19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12.jpg"/><Relationship Id="rId4" Type="http://schemas.openxmlformats.org/officeDocument/2006/relationships/image" Target="../media/image203.jpg"/><Relationship Id="rId5" Type="http://schemas.openxmlformats.org/officeDocument/2006/relationships/image" Target="../media/image210.jpg"/><Relationship Id="rId6" Type="http://schemas.openxmlformats.org/officeDocument/2006/relationships/image" Target="../media/image199.jpg"/><Relationship Id="rId7" Type="http://schemas.openxmlformats.org/officeDocument/2006/relationships/image" Target="../media/image20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00.jpg"/><Relationship Id="rId4" Type="http://schemas.openxmlformats.org/officeDocument/2006/relationships/image" Target="../media/image20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2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2.jpg"/><Relationship Id="rId4" Type="http://schemas.openxmlformats.org/officeDocument/2006/relationships/image" Target="../media/image3.jpg"/><Relationship Id="rId5" Type="http://schemas.openxmlformats.org/officeDocument/2006/relationships/image" Target="../media/image15.jpg"/><Relationship Id="rId6"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image" Target="../media/image18.jpg"/><Relationship Id="rId5" Type="http://schemas.openxmlformats.org/officeDocument/2006/relationships/image" Target="../media/image39.jpg"/><Relationship Id="rId6" Type="http://schemas.openxmlformats.org/officeDocument/2006/relationships/image" Target="../media/image14.jpg"/><Relationship Id="rId7"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
          <p:cNvSpPr txBox="1"/>
          <p:nvPr/>
        </p:nvSpPr>
        <p:spPr>
          <a:xfrm>
            <a:off x="774065" y="470535"/>
            <a:ext cx="10055225" cy="70675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chemeClr val="dk1"/>
                </a:solidFill>
                <a:latin typeface="Arial"/>
                <a:ea typeface="Arial"/>
                <a:cs typeface="Arial"/>
                <a:sym typeface="Arial"/>
              </a:rPr>
              <a:t>EC-1621B massage chair service guide</a:t>
            </a:r>
            <a:endParaRPr b="1" i="0" sz="4000" u="none" cap="none" strike="noStrike">
              <a:solidFill>
                <a:schemeClr val="dk1"/>
              </a:solidFill>
              <a:latin typeface="Arial"/>
              <a:ea typeface="Arial"/>
              <a:cs typeface="Arial"/>
              <a:sym typeface="Arial"/>
            </a:endParaRPr>
          </a:p>
        </p:txBody>
      </p:sp>
      <p:sp>
        <p:nvSpPr>
          <p:cNvPr id="88" name="Google Shape;88;p1"/>
          <p:cNvSpPr txBox="1"/>
          <p:nvPr>
            <p:ph idx="12" type="sldNum"/>
          </p:nvPr>
        </p:nvSpPr>
        <p:spPr>
          <a:xfrm>
            <a:off x="10253345" y="6541135"/>
            <a:ext cx="1938655" cy="31623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0"/>
          <p:cNvSpPr txBox="1"/>
          <p:nvPr>
            <p:ph idx="12" type="sldNum"/>
          </p:nvPr>
        </p:nvSpPr>
        <p:spPr>
          <a:xfrm>
            <a:off x="11163935" y="6541135"/>
            <a:ext cx="1028065"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273" name="Google Shape;273;p10"/>
          <p:cNvSpPr txBox="1"/>
          <p:nvPr/>
        </p:nvSpPr>
        <p:spPr>
          <a:xfrm>
            <a:off x="293370" y="535940"/>
            <a:ext cx="312102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1、Removing the pillow：</a:t>
            </a:r>
            <a:endParaRPr b="1" sz="1800">
              <a:solidFill>
                <a:schemeClr val="dk1"/>
              </a:solidFill>
              <a:latin typeface="Arial"/>
              <a:ea typeface="Arial"/>
              <a:cs typeface="Arial"/>
              <a:sym typeface="Arial"/>
            </a:endParaRPr>
          </a:p>
        </p:txBody>
      </p:sp>
      <p:sp>
        <p:nvSpPr>
          <p:cNvPr id="274" name="Google Shape;274;p10"/>
          <p:cNvSpPr txBox="1"/>
          <p:nvPr/>
        </p:nvSpPr>
        <p:spPr>
          <a:xfrm>
            <a:off x="2254885" y="4848225"/>
            <a:ext cx="205232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1.Open the zipper</a:t>
            </a:r>
            <a:endParaRPr sz="1400">
              <a:solidFill>
                <a:schemeClr val="dk1"/>
              </a:solidFill>
              <a:latin typeface="Arial"/>
              <a:ea typeface="Arial"/>
              <a:cs typeface="Arial"/>
              <a:sym typeface="Arial"/>
            </a:endParaRPr>
          </a:p>
        </p:txBody>
      </p:sp>
      <p:sp>
        <p:nvSpPr>
          <p:cNvPr id="275" name="Google Shape;275;p10"/>
          <p:cNvSpPr txBox="1"/>
          <p:nvPr/>
        </p:nvSpPr>
        <p:spPr>
          <a:xfrm>
            <a:off x="8709025" y="4848225"/>
            <a:ext cx="1002665"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2.pillow</a:t>
            </a:r>
            <a:endParaRPr sz="1400">
              <a:solidFill>
                <a:schemeClr val="dk1"/>
              </a:solidFill>
              <a:latin typeface="Arial"/>
              <a:ea typeface="Arial"/>
              <a:cs typeface="Arial"/>
              <a:sym typeface="Arial"/>
            </a:endParaRPr>
          </a:p>
        </p:txBody>
      </p:sp>
      <p:sp>
        <p:nvSpPr>
          <p:cNvPr id="276" name="Google Shape;276;p10"/>
          <p:cNvSpPr txBox="1"/>
          <p:nvPr/>
        </p:nvSpPr>
        <p:spPr>
          <a:xfrm>
            <a:off x="3413760" y="221615"/>
            <a:ext cx="6097270"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2E75B5"/>
                </a:solidFill>
                <a:latin typeface="Arial"/>
                <a:ea typeface="Arial"/>
                <a:cs typeface="Arial"/>
                <a:sym typeface="Arial"/>
              </a:rPr>
              <a:t>3、Massage chair removal instructions</a:t>
            </a:r>
            <a:endParaRPr b="1" sz="2400">
              <a:solidFill>
                <a:srgbClr val="2E75B5"/>
              </a:solidFill>
              <a:latin typeface="Arial"/>
              <a:ea typeface="Arial"/>
              <a:cs typeface="Arial"/>
              <a:sym typeface="Arial"/>
            </a:endParaRPr>
          </a:p>
        </p:txBody>
      </p:sp>
      <p:pic>
        <p:nvPicPr>
          <p:cNvPr id="277" name="Google Shape;277;p10"/>
          <p:cNvPicPr preferRelativeResize="0"/>
          <p:nvPr/>
        </p:nvPicPr>
        <p:blipFill rotWithShape="1">
          <a:blip r:embed="rId3">
            <a:alphaModFix/>
          </a:blip>
          <a:srcRect b="0" l="0" r="0" t="0"/>
          <a:stretch/>
        </p:blipFill>
        <p:spPr>
          <a:xfrm>
            <a:off x="666115" y="1534795"/>
            <a:ext cx="4779010" cy="3141345"/>
          </a:xfrm>
          <a:prstGeom prst="rect">
            <a:avLst/>
          </a:prstGeom>
          <a:noFill/>
          <a:ln>
            <a:noFill/>
          </a:ln>
        </p:spPr>
      </p:pic>
      <p:pic>
        <p:nvPicPr>
          <p:cNvPr id="278" name="Google Shape;278;p10"/>
          <p:cNvPicPr preferRelativeResize="0"/>
          <p:nvPr/>
        </p:nvPicPr>
        <p:blipFill rotWithShape="1">
          <a:blip r:embed="rId4">
            <a:alphaModFix/>
          </a:blip>
          <a:srcRect b="0" l="0" r="0" t="0"/>
          <a:stretch/>
        </p:blipFill>
        <p:spPr>
          <a:xfrm>
            <a:off x="7244080" y="1534795"/>
            <a:ext cx="3408680" cy="314071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1"/>
          <p:cNvSpPr txBox="1"/>
          <p:nvPr>
            <p:ph idx="12" type="sldNum"/>
          </p:nvPr>
        </p:nvSpPr>
        <p:spPr>
          <a:xfrm>
            <a:off x="11221085" y="6541135"/>
            <a:ext cx="970915"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286" name="Google Shape;286;p11"/>
          <p:cNvSpPr txBox="1"/>
          <p:nvPr/>
        </p:nvSpPr>
        <p:spPr>
          <a:xfrm>
            <a:off x="293370" y="83820"/>
            <a:ext cx="46570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2、Removing the cape component：</a:t>
            </a:r>
            <a:endParaRPr b="1" sz="1800">
              <a:solidFill>
                <a:schemeClr val="dk1"/>
              </a:solidFill>
              <a:latin typeface="Arial"/>
              <a:ea typeface="Arial"/>
              <a:cs typeface="Arial"/>
              <a:sym typeface="Arial"/>
            </a:endParaRPr>
          </a:p>
        </p:txBody>
      </p:sp>
      <p:pic>
        <p:nvPicPr>
          <p:cNvPr id="287" name="Google Shape;287;p11"/>
          <p:cNvPicPr preferRelativeResize="0"/>
          <p:nvPr/>
        </p:nvPicPr>
        <p:blipFill rotWithShape="1">
          <a:blip r:embed="rId3">
            <a:alphaModFix/>
          </a:blip>
          <a:srcRect b="0" l="0" r="0" t="0"/>
          <a:stretch/>
        </p:blipFill>
        <p:spPr>
          <a:xfrm>
            <a:off x="375285" y="452120"/>
            <a:ext cx="3963035" cy="2541270"/>
          </a:xfrm>
          <a:prstGeom prst="rect">
            <a:avLst/>
          </a:prstGeom>
          <a:noFill/>
          <a:ln>
            <a:noFill/>
          </a:ln>
        </p:spPr>
      </p:pic>
      <p:pic>
        <p:nvPicPr>
          <p:cNvPr id="288" name="Google Shape;288;p11"/>
          <p:cNvPicPr preferRelativeResize="0"/>
          <p:nvPr/>
        </p:nvPicPr>
        <p:blipFill rotWithShape="1">
          <a:blip r:embed="rId4">
            <a:alphaModFix/>
          </a:blip>
          <a:srcRect b="0" l="0" r="0" t="0"/>
          <a:stretch/>
        </p:blipFill>
        <p:spPr>
          <a:xfrm>
            <a:off x="5006975" y="340360"/>
            <a:ext cx="2560320" cy="2652395"/>
          </a:xfrm>
          <a:prstGeom prst="rect">
            <a:avLst/>
          </a:prstGeom>
          <a:noFill/>
          <a:ln>
            <a:noFill/>
          </a:ln>
        </p:spPr>
      </p:pic>
      <p:pic>
        <p:nvPicPr>
          <p:cNvPr id="289" name="Google Shape;289;p11"/>
          <p:cNvPicPr preferRelativeResize="0"/>
          <p:nvPr/>
        </p:nvPicPr>
        <p:blipFill rotWithShape="1">
          <a:blip r:embed="rId5">
            <a:alphaModFix/>
          </a:blip>
          <a:srcRect b="0" l="0" r="0" t="0"/>
          <a:stretch/>
        </p:blipFill>
        <p:spPr>
          <a:xfrm>
            <a:off x="8236585" y="340360"/>
            <a:ext cx="2639695" cy="2653030"/>
          </a:xfrm>
          <a:prstGeom prst="rect">
            <a:avLst/>
          </a:prstGeom>
          <a:noFill/>
          <a:ln>
            <a:noFill/>
          </a:ln>
        </p:spPr>
      </p:pic>
      <p:pic>
        <p:nvPicPr>
          <p:cNvPr id="290" name="Google Shape;290;p11"/>
          <p:cNvPicPr preferRelativeResize="0"/>
          <p:nvPr/>
        </p:nvPicPr>
        <p:blipFill rotWithShape="1">
          <a:blip r:embed="rId6">
            <a:alphaModFix/>
          </a:blip>
          <a:srcRect b="0" l="0" r="0" t="0"/>
          <a:stretch/>
        </p:blipFill>
        <p:spPr>
          <a:xfrm>
            <a:off x="410210" y="3620770"/>
            <a:ext cx="2965450" cy="2707005"/>
          </a:xfrm>
          <a:prstGeom prst="rect">
            <a:avLst/>
          </a:prstGeom>
          <a:noFill/>
          <a:ln>
            <a:noFill/>
          </a:ln>
        </p:spPr>
      </p:pic>
      <p:pic>
        <p:nvPicPr>
          <p:cNvPr id="291" name="Google Shape;291;p11"/>
          <p:cNvPicPr preferRelativeResize="0"/>
          <p:nvPr/>
        </p:nvPicPr>
        <p:blipFill rotWithShape="1">
          <a:blip r:embed="rId7">
            <a:alphaModFix/>
          </a:blip>
          <a:srcRect b="0" l="0" r="0" t="0"/>
          <a:stretch/>
        </p:blipFill>
        <p:spPr>
          <a:xfrm>
            <a:off x="3720465" y="3620770"/>
            <a:ext cx="4389755" cy="2687955"/>
          </a:xfrm>
          <a:prstGeom prst="rect">
            <a:avLst/>
          </a:prstGeom>
          <a:noFill/>
          <a:ln>
            <a:noFill/>
          </a:ln>
        </p:spPr>
      </p:pic>
      <p:pic>
        <p:nvPicPr>
          <p:cNvPr id="292" name="Google Shape;292;p11"/>
          <p:cNvPicPr preferRelativeResize="0"/>
          <p:nvPr/>
        </p:nvPicPr>
        <p:blipFill rotWithShape="1">
          <a:blip r:embed="rId8">
            <a:alphaModFix/>
          </a:blip>
          <a:srcRect b="0" l="0" r="0" t="0"/>
          <a:stretch/>
        </p:blipFill>
        <p:spPr>
          <a:xfrm>
            <a:off x="8319135" y="3792855"/>
            <a:ext cx="3406775" cy="2150110"/>
          </a:xfrm>
          <a:prstGeom prst="rect">
            <a:avLst/>
          </a:prstGeom>
          <a:noFill/>
          <a:ln>
            <a:noFill/>
          </a:ln>
        </p:spPr>
      </p:pic>
      <p:sp>
        <p:nvSpPr>
          <p:cNvPr id="293" name="Google Shape;293;p11"/>
          <p:cNvSpPr txBox="1"/>
          <p:nvPr/>
        </p:nvSpPr>
        <p:spPr>
          <a:xfrm>
            <a:off x="1204595" y="3055620"/>
            <a:ext cx="205232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1.Open the zipper</a:t>
            </a:r>
            <a:endParaRPr sz="1400">
              <a:solidFill>
                <a:schemeClr val="dk1"/>
              </a:solidFill>
              <a:latin typeface="Arial"/>
              <a:ea typeface="Arial"/>
              <a:cs typeface="Arial"/>
              <a:sym typeface="Arial"/>
            </a:endParaRPr>
          </a:p>
        </p:txBody>
      </p:sp>
      <p:sp>
        <p:nvSpPr>
          <p:cNvPr id="294" name="Google Shape;294;p11"/>
          <p:cNvSpPr txBox="1"/>
          <p:nvPr/>
        </p:nvSpPr>
        <p:spPr>
          <a:xfrm>
            <a:off x="5069840" y="6327775"/>
            <a:ext cx="205232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5.Open the zipper</a:t>
            </a:r>
            <a:endParaRPr sz="1400">
              <a:solidFill>
                <a:schemeClr val="dk1"/>
              </a:solidFill>
              <a:latin typeface="Arial"/>
              <a:ea typeface="Arial"/>
              <a:cs typeface="Arial"/>
              <a:sym typeface="Arial"/>
            </a:endParaRPr>
          </a:p>
        </p:txBody>
      </p:sp>
      <p:sp>
        <p:nvSpPr>
          <p:cNvPr id="295" name="Google Shape;295;p11"/>
          <p:cNvSpPr txBox="1"/>
          <p:nvPr/>
        </p:nvSpPr>
        <p:spPr>
          <a:xfrm>
            <a:off x="9168765" y="6002020"/>
            <a:ext cx="205232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6.Open the zipper</a:t>
            </a:r>
            <a:endParaRPr sz="1400">
              <a:solidFill>
                <a:schemeClr val="dk1"/>
              </a:solidFill>
              <a:latin typeface="Arial"/>
              <a:ea typeface="Arial"/>
              <a:cs typeface="Arial"/>
              <a:sym typeface="Arial"/>
            </a:endParaRPr>
          </a:p>
        </p:txBody>
      </p:sp>
      <p:sp>
        <p:nvSpPr>
          <p:cNvPr id="296" name="Google Shape;296;p11"/>
          <p:cNvSpPr txBox="1"/>
          <p:nvPr/>
        </p:nvSpPr>
        <p:spPr>
          <a:xfrm>
            <a:off x="4838700" y="3055620"/>
            <a:ext cx="287274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2.Open the zippers on both sides.</a:t>
            </a:r>
            <a:endParaRPr sz="1400">
              <a:solidFill>
                <a:schemeClr val="dk1"/>
              </a:solidFill>
              <a:latin typeface="Arial"/>
              <a:ea typeface="Arial"/>
              <a:cs typeface="Arial"/>
              <a:sym typeface="Arial"/>
            </a:endParaRPr>
          </a:p>
        </p:txBody>
      </p:sp>
      <p:sp>
        <p:nvSpPr>
          <p:cNvPr id="297" name="Google Shape;297;p11"/>
          <p:cNvSpPr txBox="1"/>
          <p:nvPr/>
        </p:nvSpPr>
        <p:spPr>
          <a:xfrm>
            <a:off x="502920" y="6425565"/>
            <a:ext cx="287274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4.Open the zippers on both sides.</a:t>
            </a:r>
            <a:endParaRPr sz="1400">
              <a:solidFill>
                <a:schemeClr val="dk1"/>
              </a:solidFill>
              <a:latin typeface="Arial"/>
              <a:ea typeface="Arial"/>
              <a:cs typeface="Arial"/>
              <a:sym typeface="Arial"/>
            </a:endParaRPr>
          </a:p>
        </p:txBody>
      </p:sp>
      <p:sp>
        <p:nvSpPr>
          <p:cNvPr id="298" name="Google Shape;298;p11"/>
          <p:cNvSpPr txBox="1"/>
          <p:nvPr/>
        </p:nvSpPr>
        <p:spPr>
          <a:xfrm>
            <a:off x="8235950" y="3055620"/>
            <a:ext cx="3204845"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3.Unfasten the Velcro on both sides.</a:t>
            </a:r>
            <a:endParaRPr sz="1400">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2"/>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pic>
        <p:nvPicPr>
          <p:cNvPr id="306" name="Google Shape;306;p12"/>
          <p:cNvPicPr preferRelativeResize="0"/>
          <p:nvPr/>
        </p:nvPicPr>
        <p:blipFill rotWithShape="1">
          <a:blip r:embed="rId3">
            <a:alphaModFix/>
          </a:blip>
          <a:srcRect b="0" l="0" r="0" t="0"/>
          <a:stretch/>
        </p:blipFill>
        <p:spPr>
          <a:xfrm>
            <a:off x="807085" y="957580"/>
            <a:ext cx="3404235" cy="3952240"/>
          </a:xfrm>
          <a:prstGeom prst="rect">
            <a:avLst/>
          </a:prstGeom>
          <a:noFill/>
          <a:ln>
            <a:noFill/>
          </a:ln>
        </p:spPr>
      </p:pic>
      <p:pic>
        <p:nvPicPr>
          <p:cNvPr id="307" name="Google Shape;307;p12"/>
          <p:cNvPicPr preferRelativeResize="0"/>
          <p:nvPr/>
        </p:nvPicPr>
        <p:blipFill rotWithShape="1">
          <a:blip r:embed="rId4">
            <a:alphaModFix/>
          </a:blip>
          <a:srcRect b="0" l="0" r="0" t="0"/>
          <a:stretch/>
        </p:blipFill>
        <p:spPr>
          <a:xfrm>
            <a:off x="9097010" y="821690"/>
            <a:ext cx="1782445" cy="3914775"/>
          </a:xfrm>
          <a:prstGeom prst="rect">
            <a:avLst/>
          </a:prstGeom>
          <a:noFill/>
          <a:ln>
            <a:noFill/>
          </a:ln>
        </p:spPr>
      </p:pic>
      <p:sp>
        <p:nvSpPr>
          <p:cNvPr id="308" name="Google Shape;308;p12"/>
          <p:cNvSpPr txBox="1"/>
          <p:nvPr/>
        </p:nvSpPr>
        <p:spPr>
          <a:xfrm>
            <a:off x="293370" y="83820"/>
            <a:ext cx="465709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2、Removing the cape component：</a:t>
            </a:r>
            <a:endParaRPr b="1" sz="1800">
              <a:solidFill>
                <a:schemeClr val="dk1"/>
              </a:solidFill>
              <a:latin typeface="Arial"/>
              <a:ea typeface="Arial"/>
              <a:cs typeface="Arial"/>
              <a:sym typeface="Arial"/>
            </a:endParaRPr>
          </a:p>
        </p:txBody>
      </p:sp>
      <p:sp>
        <p:nvSpPr>
          <p:cNvPr id="309" name="Google Shape;309;p12"/>
          <p:cNvSpPr txBox="1"/>
          <p:nvPr/>
        </p:nvSpPr>
        <p:spPr>
          <a:xfrm>
            <a:off x="1483360" y="5096510"/>
            <a:ext cx="237998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7.Open the pressure cap.</a:t>
            </a:r>
            <a:endParaRPr sz="1400">
              <a:solidFill>
                <a:schemeClr val="dk1"/>
              </a:solidFill>
              <a:latin typeface="Arial"/>
              <a:ea typeface="Arial"/>
              <a:cs typeface="Arial"/>
              <a:sym typeface="Arial"/>
            </a:endParaRPr>
          </a:p>
        </p:txBody>
      </p:sp>
      <p:pic>
        <p:nvPicPr>
          <p:cNvPr id="310" name="Google Shape;310;p12"/>
          <p:cNvPicPr preferRelativeResize="0"/>
          <p:nvPr/>
        </p:nvPicPr>
        <p:blipFill rotWithShape="1">
          <a:blip r:embed="rId5">
            <a:alphaModFix/>
          </a:blip>
          <a:srcRect b="0" l="0" r="0" t="0"/>
          <a:stretch/>
        </p:blipFill>
        <p:spPr>
          <a:xfrm>
            <a:off x="4878070" y="1272540"/>
            <a:ext cx="2662555" cy="2156460"/>
          </a:xfrm>
          <a:prstGeom prst="rect">
            <a:avLst/>
          </a:prstGeom>
          <a:noFill/>
          <a:ln>
            <a:noFill/>
          </a:ln>
        </p:spPr>
      </p:pic>
      <p:cxnSp>
        <p:nvCxnSpPr>
          <p:cNvPr id="311" name="Google Shape;311;p12"/>
          <p:cNvCxnSpPr>
            <a:stCxn id="310" idx="1"/>
          </p:cNvCxnSpPr>
          <p:nvPr/>
        </p:nvCxnSpPr>
        <p:spPr>
          <a:xfrm flipH="1">
            <a:off x="2949070" y="2350770"/>
            <a:ext cx="1929000" cy="902400"/>
          </a:xfrm>
          <a:prstGeom prst="straightConnector1">
            <a:avLst/>
          </a:prstGeom>
          <a:noFill/>
          <a:ln cap="rnd" cmpd="sng" w="53975">
            <a:solidFill>
              <a:srgbClr val="FF0000"/>
            </a:solidFill>
            <a:prstDash val="solid"/>
            <a:round/>
            <a:headEnd len="sm" w="sm" type="none"/>
            <a:tailEnd len="med" w="med" type="stealth"/>
          </a:ln>
        </p:spPr>
      </p:cxnSp>
      <p:sp>
        <p:nvSpPr>
          <p:cNvPr id="312" name="Google Shape;312;p12"/>
          <p:cNvSpPr txBox="1"/>
          <p:nvPr/>
        </p:nvSpPr>
        <p:spPr>
          <a:xfrm>
            <a:off x="5324475" y="3607435"/>
            <a:ext cx="1543685"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Overhead cap</a:t>
            </a:r>
            <a:endParaRPr sz="1400">
              <a:solidFill>
                <a:schemeClr val="dk1"/>
              </a:solidFill>
              <a:latin typeface="Arial"/>
              <a:ea typeface="Arial"/>
              <a:cs typeface="Arial"/>
              <a:sym typeface="Arial"/>
            </a:endParaRPr>
          </a:p>
        </p:txBody>
      </p:sp>
      <p:sp>
        <p:nvSpPr>
          <p:cNvPr id="313" name="Google Shape;313;p12"/>
          <p:cNvSpPr txBox="1"/>
          <p:nvPr/>
        </p:nvSpPr>
        <p:spPr>
          <a:xfrm>
            <a:off x="9216390" y="4909820"/>
            <a:ext cx="2085975"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8.Cloak component</a:t>
            </a:r>
            <a:endParaRPr sz="140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3"/>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321" name="Google Shape;321;p13"/>
          <p:cNvSpPr txBox="1"/>
          <p:nvPr/>
        </p:nvSpPr>
        <p:spPr>
          <a:xfrm>
            <a:off x="293370" y="83820"/>
            <a:ext cx="552640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3、Disassembly of the lower leg assembly：</a:t>
            </a:r>
            <a:endParaRPr b="1" sz="1800">
              <a:solidFill>
                <a:schemeClr val="dk1"/>
              </a:solidFill>
              <a:latin typeface="Arial"/>
              <a:ea typeface="Arial"/>
              <a:cs typeface="Arial"/>
              <a:sym typeface="Arial"/>
            </a:endParaRPr>
          </a:p>
        </p:txBody>
      </p:sp>
      <p:pic>
        <p:nvPicPr>
          <p:cNvPr id="322" name="Google Shape;322;p13"/>
          <p:cNvPicPr preferRelativeResize="0"/>
          <p:nvPr/>
        </p:nvPicPr>
        <p:blipFill rotWithShape="1">
          <a:blip r:embed="rId3">
            <a:alphaModFix/>
          </a:blip>
          <a:srcRect b="0" l="0" r="0" t="0"/>
          <a:stretch/>
        </p:blipFill>
        <p:spPr>
          <a:xfrm>
            <a:off x="293370" y="535940"/>
            <a:ext cx="3903980" cy="2390775"/>
          </a:xfrm>
          <a:prstGeom prst="rect">
            <a:avLst/>
          </a:prstGeom>
          <a:noFill/>
          <a:ln>
            <a:noFill/>
          </a:ln>
        </p:spPr>
      </p:pic>
      <p:sp>
        <p:nvSpPr>
          <p:cNvPr id="323" name="Google Shape;323;p13"/>
          <p:cNvSpPr txBox="1"/>
          <p:nvPr/>
        </p:nvSpPr>
        <p:spPr>
          <a:xfrm>
            <a:off x="1484630" y="3010535"/>
            <a:ext cx="205232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1.Open the zipper</a:t>
            </a:r>
            <a:endParaRPr sz="1400">
              <a:solidFill>
                <a:schemeClr val="dk1"/>
              </a:solidFill>
              <a:latin typeface="Arial"/>
              <a:ea typeface="Arial"/>
              <a:cs typeface="Arial"/>
              <a:sym typeface="Arial"/>
            </a:endParaRPr>
          </a:p>
        </p:txBody>
      </p:sp>
      <p:pic>
        <p:nvPicPr>
          <p:cNvPr id="324" name="Google Shape;324;p13"/>
          <p:cNvPicPr preferRelativeResize="0"/>
          <p:nvPr/>
        </p:nvPicPr>
        <p:blipFill rotWithShape="1">
          <a:blip r:embed="rId4">
            <a:alphaModFix/>
          </a:blip>
          <a:srcRect b="0" l="0" r="0" t="0"/>
          <a:stretch/>
        </p:blipFill>
        <p:spPr>
          <a:xfrm>
            <a:off x="5009515" y="624840"/>
            <a:ext cx="3935730" cy="2390775"/>
          </a:xfrm>
          <a:prstGeom prst="rect">
            <a:avLst/>
          </a:prstGeom>
          <a:noFill/>
          <a:ln>
            <a:noFill/>
          </a:ln>
        </p:spPr>
      </p:pic>
      <p:pic>
        <p:nvPicPr>
          <p:cNvPr id="325" name="Google Shape;325;p13"/>
          <p:cNvPicPr preferRelativeResize="0"/>
          <p:nvPr/>
        </p:nvPicPr>
        <p:blipFill rotWithShape="1">
          <a:blip r:embed="rId5">
            <a:alphaModFix/>
          </a:blip>
          <a:srcRect b="0" l="0" r="0" t="0"/>
          <a:stretch/>
        </p:blipFill>
        <p:spPr>
          <a:xfrm>
            <a:off x="687070" y="3568700"/>
            <a:ext cx="3515360" cy="2552700"/>
          </a:xfrm>
          <a:prstGeom prst="rect">
            <a:avLst/>
          </a:prstGeom>
          <a:noFill/>
          <a:ln>
            <a:noFill/>
          </a:ln>
        </p:spPr>
      </p:pic>
      <p:pic>
        <p:nvPicPr>
          <p:cNvPr id="326" name="Google Shape;326;p13"/>
          <p:cNvPicPr preferRelativeResize="0"/>
          <p:nvPr/>
        </p:nvPicPr>
        <p:blipFill rotWithShape="1">
          <a:blip r:embed="rId6">
            <a:alphaModFix/>
          </a:blip>
          <a:srcRect b="0" l="0" r="0" t="0"/>
          <a:stretch/>
        </p:blipFill>
        <p:spPr>
          <a:xfrm>
            <a:off x="5009515" y="3568700"/>
            <a:ext cx="3860165" cy="2573020"/>
          </a:xfrm>
          <a:prstGeom prst="rect">
            <a:avLst/>
          </a:prstGeom>
          <a:noFill/>
          <a:ln>
            <a:noFill/>
          </a:ln>
        </p:spPr>
      </p:pic>
      <p:pic>
        <p:nvPicPr>
          <p:cNvPr id="327" name="Google Shape;327;p13"/>
          <p:cNvPicPr preferRelativeResize="0"/>
          <p:nvPr/>
        </p:nvPicPr>
        <p:blipFill rotWithShape="1">
          <a:blip r:embed="rId7">
            <a:alphaModFix/>
          </a:blip>
          <a:srcRect b="0" l="0" r="0" t="0"/>
          <a:stretch/>
        </p:blipFill>
        <p:spPr>
          <a:xfrm>
            <a:off x="9368155" y="3568700"/>
            <a:ext cx="2576830" cy="2553970"/>
          </a:xfrm>
          <a:prstGeom prst="rect">
            <a:avLst/>
          </a:prstGeom>
          <a:noFill/>
          <a:ln>
            <a:noFill/>
          </a:ln>
        </p:spPr>
      </p:pic>
      <p:sp>
        <p:nvSpPr>
          <p:cNvPr id="328" name="Google Shape;328;p13"/>
          <p:cNvSpPr txBox="1"/>
          <p:nvPr/>
        </p:nvSpPr>
        <p:spPr>
          <a:xfrm>
            <a:off x="5235575" y="3010535"/>
            <a:ext cx="3395345" cy="5219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2.Remove the DK stop card, and take out the lower leg assembly to the right.</a:t>
            </a:r>
            <a:endParaRPr sz="1400">
              <a:solidFill>
                <a:schemeClr val="dk1"/>
              </a:solidFill>
              <a:latin typeface="Arial"/>
              <a:ea typeface="Arial"/>
              <a:cs typeface="Arial"/>
              <a:sym typeface="Arial"/>
            </a:endParaRPr>
          </a:p>
        </p:txBody>
      </p:sp>
      <p:sp>
        <p:nvSpPr>
          <p:cNvPr id="329" name="Google Shape;329;p13"/>
          <p:cNvSpPr txBox="1"/>
          <p:nvPr/>
        </p:nvSpPr>
        <p:spPr>
          <a:xfrm>
            <a:off x="9757410" y="3010535"/>
            <a:ext cx="205232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DK block card</a:t>
            </a:r>
            <a:endParaRPr sz="1400">
              <a:solidFill>
                <a:schemeClr val="dk1"/>
              </a:solidFill>
              <a:latin typeface="Arial"/>
              <a:ea typeface="Arial"/>
              <a:cs typeface="Arial"/>
              <a:sym typeface="Arial"/>
            </a:endParaRPr>
          </a:p>
        </p:txBody>
      </p:sp>
      <p:sp>
        <p:nvSpPr>
          <p:cNvPr id="330" name="Google Shape;330;p13"/>
          <p:cNvSpPr txBox="1"/>
          <p:nvPr/>
        </p:nvSpPr>
        <p:spPr>
          <a:xfrm>
            <a:off x="874395" y="6234430"/>
            <a:ext cx="314071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3.Open the zipper of the cloth cover</a:t>
            </a:r>
            <a:endParaRPr sz="1400">
              <a:solidFill>
                <a:schemeClr val="dk1"/>
              </a:solidFill>
              <a:latin typeface="Arial"/>
              <a:ea typeface="Arial"/>
              <a:cs typeface="Arial"/>
              <a:sym typeface="Arial"/>
            </a:endParaRPr>
          </a:p>
        </p:txBody>
      </p:sp>
      <p:sp>
        <p:nvSpPr>
          <p:cNvPr id="331" name="Google Shape;331;p13"/>
          <p:cNvSpPr txBox="1"/>
          <p:nvPr/>
        </p:nvSpPr>
        <p:spPr>
          <a:xfrm>
            <a:off x="5583555" y="6234430"/>
            <a:ext cx="228854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4.Cut off the terminal and the air pipe</a:t>
            </a:r>
            <a:endParaRPr sz="1400">
              <a:solidFill>
                <a:schemeClr val="dk1"/>
              </a:solidFill>
              <a:latin typeface="Arial"/>
              <a:ea typeface="Arial"/>
              <a:cs typeface="Arial"/>
              <a:sym typeface="Arial"/>
            </a:endParaRPr>
          </a:p>
        </p:txBody>
      </p:sp>
      <p:pic>
        <p:nvPicPr>
          <p:cNvPr id="332" name="Google Shape;332;p13"/>
          <p:cNvPicPr preferRelativeResize="0"/>
          <p:nvPr/>
        </p:nvPicPr>
        <p:blipFill rotWithShape="1">
          <a:blip r:embed="rId8">
            <a:alphaModFix/>
          </a:blip>
          <a:srcRect b="0" l="0" r="0" t="0"/>
          <a:stretch/>
        </p:blipFill>
        <p:spPr>
          <a:xfrm>
            <a:off x="9359265" y="535940"/>
            <a:ext cx="2585720" cy="2301875"/>
          </a:xfrm>
          <a:prstGeom prst="rect">
            <a:avLst/>
          </a:prstGeom>
          <a:noFill/>
          <a:ln>
            <a:noFill/>
          </a:ln>
        </p:spPr>
      </p:pic>
      <p:cxnSp>
        <p:nvCxnSpPr>
          <p:cNvPr id="333" name="Google Shape;333;p13"/>
          <p:cNvCxnSpPr/>
          <p:nvPr/>
        </p:nvCxnSpPr>
        <p:spPr>
          <a:xfrm rot="10800000">
            <a:off x="8247380" y="1603375"/>
            <a:ext cx="2626995" cy="114935"/>
          </a:xfrm>
          <a:prstGeom prst="straightConnector1">
            <a:avLst/>
          </a:prstGeom>
          <a:noFill/>
          <a:ln cap="rnd" cmpd="sng" w="53975">
            <a:solidFill>
              <a:srgbClr val="FF0000"/>
            </a:solidFill>
            <a:prstDash val="solid"/>
            <a:round/>
            <a:headEnd len="sm" w="sm" type="none"/>
            <a:tailEnd len="med" w="med" type="stealth"/>
          </a:ln>
        </p:spPr>
      </p:cxnSp>
      <p:sp>
        <p:nvSpPr>
          <p:cNvPr id="334" name="Google Shape;334;p13"/>
          <p:cNvSpPr txBox="1"/>
          <p:nvPr/>
        </p:nvSpPr>
        <p:spPr>
          <a:xfrm>
            <a:off x="9625965" y="6234430"/>
            <a:ext cx="205232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5.Lower leg assembly</a:t>
            </a:r>
            <a:endParaRPr sz="14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14"/>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342" name="Google Shape;342;p14"/>
          <p:cNvSpPr txBox="1"/>
          <p:nvPr/>
        </p:nvSpPr>
        <p:spPr>
          <a:xfrm>
            <a:off x="293370" y="83820"/>
            <a:ext cx="613664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4、Removing the outer cover in the middle of the head：</a:t>
            </a:r>
            <a:endParaRPr b="1" sz="1800">
              <a:solidFill>
                <a:schemeClr val="dk1"/>
              </a:solidFill>
              <a:latin typeface="Arial"/>
              <a:ea typeface="Arial"/>
              <a:cs typeface="Arial"/>
              <a:sym typeface="Arial"/>
            </a:endParaRPr>
          </a:p>
        </p:txBody>
      </p:sp>
      <p:pic>
        <p:nvPicPr>
          <p:cNvPr id="343" name="Google Shape;343;p14"/>
          <p:cNvPicPr preferRelativeResize="0"/>
          <p:nvPr/>
        </p:nvPicPr>
        <p:blipFill rotWithShape="1">
          <a:blip r:embed="rId3">
            <a:alphaModFix/>
          </a:blip>
          <a:srcRect b="0" l="0" r="0" t="0"/>
          <a:stretch/>
        </p:blipFill>
        <p:spPr>
          <a:xfrm>
            <a:off x="4555490" y="1266190"/>
            <a:ext cx="3684905" cy="3002915"/>
          </a:xfrm>
          <a:prstGeom prst="rect">
            <a:avLst/>
          </a:prstGeom>
          <a:noFill/>
          <a:ln>
            <a:noFill/>
          </a:ln>
        </p:spPr>
      </p:pic>
      <p:pic>
        <p:nvPicPr>
          <p:cNvPr id="344" name="Google Shape;344;p14"/>
          <p:cNvPicPr preferRelativeResize="0"/>
          <p:nvPr/>
        </p:nvPicPr>
        <p:blipFill rotWithShape="1">
          <a:blip r:embed="rId4">
            <a:alphaModFix/>
          </a:blip>
          <a:srcRect b="0" l="0" r="0" t="0"/>
          <a:stretch/>
        </p:blipFill>
        <p:spPr>
          <a:xfrm>
            <a:off x="8452485" y="1663700"/>
            <a:ext cx="3398520" cy="2386965"/>
          </a:xfrm>
          <a:prstGeom prst="rect">
            <a:avLst/>
          </a:prstGeom>
          <a:noFill/>
          <a:ln>
            <a:noFill/>
          </a:ln>
        </p:spPr>
      </p:pic>
      <p:pic>
        <p:nvPicPr>
          <p:cNvPr id="345" name="Google Shape;345;p14"/>
          <p:cNvPicPr preferRelativeResize="0"/>
          <p:nvPr/>
        </p:nvPicPr>
        <p:blipFill rotWithShape="1">
          <a:blip r:embed="rId5">
            <a:alphaModFix/>
          </a:blip>
          <a:srcRect b="0" l="0" r="0" t="0"/>
          <a:stretch/>
        </p:blipFill>
        <p:spPr>
          <a:xfrm>
            <a:off x="293370" y="1266190"/>
            <a:ext cx="3854450" cy="3002280"/>
          </a:xfrm>
          <a:prstGeom prst="rect">
            <a:avLst/>
          </a:prstGeom>
          <a:noFill/>
          <a:ln>
            <a:noFill/>
          </a:ln>
        </p:spPr>
      </p:pic>
      <p:sp>
        <p:nvSpPr>
          <p:cNvPr id="346" name="Google Shape;346;p14"/>
          <p:cNvSpPr txBox="1"/>
          <p:nvPr/>
        </p:nvSpPr>
        <p:spPr>
          <a:xfrm>
            <a:off x="804545" y="4596130"/>
            <a:ext cx="228854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1.Pry open the outer cover along the seam.</a:t>
            </a:r>
            <a:endParaRPr sz="1400">
              <a:solidFill>
                <a:schemeClr val="dk1"/>
              </a:solidFill>
              <a:latin typeface="Arial"/>
              <a:ea typeface="Arial"/>
              <a:cs typeface="Arial"/>
              <a:sym typeface="Arial"/>
            </a:endParaRPr>
          </a:p>
        </p:txBody>
      </p:sp>
      <p:sp>
        <p:nvSpPr>
          <p:cNvPr id="347" name="Google Shape;347;p14"/>
          <p:cNvSpPr txBox="1"/>
          <p:nvPr/>
        </p:nvSpPr>
        <p:spPr>
          <a:xfrm>
            <a:off x="4951730" y="4596130"/>
            <a:ext cx="228854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The outer cover is fixed with a ball button.</a:t>
            </a:r>
            <a:endParaRPr sz="1400">
              <a:solidFill>
                <a:schemeClr val="dk1"/>
              </a:solidFill>
              <a:latin typeface="Arial"/>
              <a:ea typeface="Arial"/>
              <a:cs typeface="Arial"/>
              <a:sym typeface="Arial"/>
            </a:endParaRPr>
          </a:p>
        </p:txBody>
      </p:sp>
      <p:sp>
        <p:nvSpPr>
          <p:cNvPr id="348" name="Google Shape;348;p14"/>
          <p:cNvSpPr txBox="1"/>
          <p:nvPr/>
        </p:nvSpPr>
        <p:spPr>
          <a:xfrm>
            <a:off x="9202420" y="4418330"/>
            <a:ext cx="228854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2.Middle outer cover of the head</a:t>
            </a:r>
            <a:endParaRPr sz="14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5"/>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356" name="Google Shape;356;p15"/>
          <p:cNvSpPr txBox="1"/>
          <p:nvPr/>
        </p:nvSpPr>
        <p:spPr>
          <a:xfrm>
            <a:off x="293370" y="83820"/>
            <a:ext cx="613664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5、Back cover removal.</a:t>
            </a:r>
            <a:endParaRPr b="1" sz="1800">
              <a:solidFill>
                <a:schemeClr val="dk1"/>
              </a:solidFill>
              <a:latin typeface="Arial"/>
              <a:ea typeface="Arial"/>
              <a:cs typeface="Arial"/>
              <a:sym typeface="Arial"/>
            </a:endParaRPr>
          </a:p>
        </p:txBody>
      </p:sp>
      <p:pic>
        <p:nvPicPr>
          <p:cNvPr id="357" name="Google Shape;357;p15"/>
          <p:cNvPicPr preferRelativeResize="0"/>
          <p:nvPr/>
        </p:nvPicPr>
        <p:blipFill rotWithShape="1">
          <a:blip r:embed="rId3">
            <a:alphaModFix/>
          </a:blip>
          <a:srcRect b="0" l="0" r="0" t="0"/>
          <a:stretch/>
        </p:blipFill>
        <p:spPr>
          <a:xfrm>
            <a:off x="1923415" y="850265"/>
            <a:ext cx="2876550" cy="4298950"/>
          </a:xfrm>
          <a:prstGeom prst="rect">
            <a:avLst/>
          </a:prstGeom>
          <a:noFill/>
          <a:ln>
            <a:noFill/>
          </a:ln>
        </p:spPr>
      </p:pic>
      <p:pic>
        <p:nvPicPr>
          <p:cNvPr id="358" name="Google Shape;358;p15"/>
          <p:cNvPicPr preferRelativeResize="0"/>
          <p:nvPr/>
        </p:nvPicPr>
        <p:blipFill rotWithShape="1">
          <a:blip r:embed="rId4">
            <a:alphaModFix/>
          </a:blip>
          <a:srcRect b="0" l="0" r="0" t="0"/>
          <a:stretch/>
        </p:blipFill>
        <p:spPr>
          <a:xfrm>
            <a:off x="7051040" y="850265"/>
            <a:ext cx="2326640" cy="4243705"/>
          </a:xfrm>
          <a:prstGeom prst="rect">
            <a:avLst/>
          </a:prstGeom>
          <a:noFill/>
          <a:ln>
            <a:noFill/>
          </a:ln>
        </p:spPr>
      </p:pic>
      <p:sp>
        <p:nvSpPr>
          <p:cNvPr id="359" name="Google Shape;359;p15"/>
          <p:cNvSpPr txBox="1"/>
          <p:nvPr/>
        </p:nvSpPr>
        <p:spPr>
          <a:xfrm>
            <a:off x="1923415" y="531939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1.Remove 4 screws.</a:t>
            </a:r>
            <a:endParaRPr sz="1400">
              <a:solidFill>
                <a:schemeClr val="dk1"/>
              </a:solidFill>
              <a:latin typeface="Arial"/>
              <a:ea typeface="Arial"/>
              <a:cs typeface="Arial"/>
              <a:sym typeface="Arial"/>
            </a:endParaRPr>
          </a:p>
        </p:txBody>
      </p:sp>
      <p:sp>
        <p:nvSpPr>
          <p:cNvPr id="360" name="Google Shape;360;p15"/>
          <p:cNvSpPr txBox="1"/>
          <p:nvPr/>
        </p:nvSpPr>
        <p:spPr>
          <a:xfrm>
            <a:off x="7089140" y="531939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2.back cover</a:t>
            </a:r>
            <a:endParaRPr sz="140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16"/>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368" name="Google Shape;368;p16"/>
          <p:cNvSpPr txBox="1"/>
          <p:nvPr/>
        </p:nvSpPr>
        <p:spPr>
          <a:xfrm>
            <a:off x="293370" y="83820"/>
            <a:ext cx="1053084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6、Disassembly of the left panel assembly</a:t>
            </a:r>
            <a:r>
              <a:rPr b="1" lang="en-US" sz="1800">
                <a:solidFill>
                  <a:srgbClr val="FF0000"/>
                </a:solidFill>
                <a:latin typeface="Arial"/>
                <a:ea typeface="Arial"/>
                <a:cs typeface="Arial"/>
                <a:sym typeface="Arial"/>
              </a:rPr>
              <a:t>（Please remove steps 3, 4, and 5 first.）</a:t>
            </a:r>
            <a:endParaRPr b="1" sz="1800">
              <a:solidFill>
                <a:srgbClr val="FF0000"/>
              </a:solidFill>
              <a:latin typeface="Arial"/>
              <a:ea typeface="Arial"/>
              <a:cs typeface="Arial"/>
              <a:sym typeface="Arial"/>
            </a:endParaRPr>
          </a:p>
        </p:txBody>
      </p:sp>
      <p:pic>
        <p:nvPicPr>
          <p:cNvPr id="369" name="Google Shape;369;p16"/>
          <p:cNvPicPr preferRelativeResize="0"/>
          <p:nvPr/>
        </p:nvPicPr>
        <p:blipFill rotWithShape="1">
          <a:blip r:embed="rId3">
            <a:alphaModFix/>
          </a:blip>
          <a:srcRect b="0" l="0" r="0" t="0"/>
          <a:stretch/>
        </p:blipFill>
        <p:spPr>
          <a:xfrm>
            <a:off x="4229735" y="3746500"/>
            <a:ext cx="3776345" cy="2456815"/>
          </a:xfrm>
          <a:prstGeom prst="rect">
            <a:avLst/>
          </a:prstGeom>
          <a:noFill/>
          <a:ln>
            <a:noFill/>
          </a:ln>
        </p:spPr>
      </p:pic>
      <p:sp>
        <p:nvSpPr>
          <p:cNvPr id="370" name="Google Shape;370;p16"/>
          <p:cNvSpPr txBox="1"/>
          <p:nvPr/>
        </p:nvSpPr>
        <p:spPr>
          <a:xfrm>
            <a:off x="588645" y="335343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1.Unzip the zipper</a:t>
            </a:r>
            <a:endParaRPr sz="1400">
              <a:solidFill>
                <a:schemeClr val="dk1"/>
              </a:solidFill>
              <a:latin typeface="Arial"/>
              <a:ea typeface="Arial"/>
              <a:cs typeface="Arial"/>
              <a:sym typeface="Arial"/>
            </a:endParaRPr>
          </a:p>
        </p:txBody>
      </p:sp>
      <p:sp>
        <p:nvSpPr>
          <p:cNvPr id="371" name="Google Shape;371;p16"/>
          <p:cNvSpPr txBox="1"/>
          <p:nvPr/>
        </p:nvSpPr>
        <p:spPr>
          <a:xfrm>
            <a:off x="4238625" y="332232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2.Remove 1 screw</a:t>
            </a:r>
            <a:endParaRPr sz="1400">
              <a:solidFill>
                <a:schemeClr val="dk1"/>
              </a:solidFill>
              <a:latin typeface="Arial"/>
              <a:ea typeface="Arial"/>
              <a:cs typeface="Arial"/>
              <a:sym typeface="Arial"/>
            </a:endParaRPr>
          </a:p>
        </p:txBody>
      </p:sp>
      <p:sp>
        <p:nvSpPr>
          <p:cNvPr id="372" name="Google Shape;372;p16"/>
          <p:cNvSpPr txBox="1"/>
          <p:nvPr/>
        </p:nvSpPr>
        <p:spPr>
          <a:xfrm>
            <a:off x="588645" y="6309995"/>
            <a:ext cx="325882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4.Cut off the terminal and the air pipe</a:t>
            </a:r>
            <a:endParaRPr sz="1400">
              <a:solidFill>
                <a:schemeClr val="dk1"/>
              </a:solidFill>
              <a:latin typeface="Arial"/>
              <a:ea typeface="Arial"/>
              <a:cs typeface="Arial"/>
              <a:sym typeface="Arial"/>
            </a:endParaRPr>
          </a:p>
        </p:txBody>
      </p:sp>
      <p:sp>
        <p:nvSpPr>
          <p:cNvPr id="373" name="Google Shape;373;p16"/>
          <p:cNvSpPr txBox="1"/>
          <p:nvPr/>
        </p:nvSpPr>
        <p:spPr>
          <a:xfrm>
            <a:off x="8415020" y="335026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3.Cut off the buckle</a:t>
            </a:r>
            <a:endParaRPr sz="1400">
              <a:solidFill>
                <a:schemeClr val="dk1"/>
              </a:solidFill>
              <a:latin typeface="Arial"/>
              <a:ea typeface="Arial"/>
              <a:cs typeface="Arial"/>
              <a:sym typeface="Arial"/>
            </a:endParaRPr>
          </a:p>
        </p:txBody>
      </p:sp>
      <p:sp>
        <p:nvSpPr>
          <p:cNvPr id="374" name="Google Shape;374;p16"/>
          <p:cNvSpPr txBox="1"/>
          <p:nvPr/>
        </p:nvSpPr>
        <p:spPr>
          <a:xfrm>
            <a:off x="8884285" y="6202680"/>
            <a:ext cx="240157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6.Remove the head molded part.</a:t>
            </a:r>
            <a:endParaRPr sz="1400">
              <a:solidFill>
                <a:schemeClr val="dk1"/>
              </a:solidFill>
              <a:latin typeface="Arial"/>
              <a:ea typeface="Arial"/>
              <a:cs typeface="Arial"/>
              <a:sym typeface="Arial"/>
            </a:endParaRPr>
          </a:p>
        </p:txBody>
      </p:sp>
      <p:pic>
        <p:nvPicPr>
          <p:cNvPr id="375" name="Google Shape;375;p16"/>
          <p:cNvPicPr preferRelativeResize="0"/>
          <p:nvPr/>
        </p:nvPicPr>
        <p:blipFill rotWithShape="1">
          <a:blip r:embed="rId4">
            <a:alphaModFix/>
          </a:blip>
          <a:srcRect b="0" l="0" r="0" t="0"/>
          <a:stretch/>
        </p:blipFill>
        <p:spPr>
          <a:xfrm rot="5400000">
            <a:off x="8970010" y="3225165"/>
            <a:ext cx="2277110" cy="3387090"/>
          </a:xfrm>
          <a:prstGeom prst="rect">
            <a:avLst/>
          </a:prstGeom>
          <a:noFill/>
          <a:ln>
            <a:noFill/>
          </a:ln>
        </p:spPr>
      </p:pic>
      <p:pic>
        <p:nvPicPr>
          <p:cNvPr id="376" name="Google Shape;376;p16"/>
          <p:cNvPicPr preferRelativeResize="0"/>
          <p:nvPr/>
        </p:nvPicPr>
        <p:blipFill rotWithShape="1">
          <a:blip r:embed="rId5">
            <a:alphaModFix/>
          </a:blip>
          <a:srcRect b="0" l="0" r="0" t="0"/>
          <a:stretch/>
        </p:blipFill>
        <p:spPr>
          <a:xfrm>
            <a:off x="667385" y="452120"/>
            <a:ext cx="2585085" cy="2922270"/>
          </a:xfrm>
          <a:prstGeom prst="rect">
            <a:avLst/>
          </a:prstGeom>
          <a:noFill/>
          <a:ln>
            <a:noFill/>
          </a:ln>
        </p:spPr>
      </p:pic>
      <p:pic>
        <p:nvPicPr>
          <p:cNvPr id="377" name="Google Shape;377;p16"/>
          <p:cNvPicPr preferRelativeResize="0"/>
          <p:nvPr/>
        </p:nvPicPr>
        <p:blipFill rotWithShape="1">
          <a:blip r:embed="rId6">
            <a:alphaModFix/>
          </a:blip>
          <a:srcRect b="0" l="0" r="0" t="0"/>
          <a:stretch/>
        </p:blipFill>
        <p:spPr>
          <a:xfrm>
            <a:off x="4105910" y="452120"/>
            <a:ext cx="2584450" cy="2894965"/>
          </a:xfrm>
          <a:prstGeom prst="rect">
            <a:avLst/>
          </a:prstGeom>
          <a:noFill/>
          <a:ln>
            <a:noFill/>
          </a:ln>
        </p:spPr>
      </p:pic>
      <p:pic>
        <p:nvPicPr>
          <p:cNvPr id="378" name="Google Shape;378;p16"/>
          <p:cNvPicPr preferRelativeResize="0"/>
          <p:nvPr/>
        </p:nvPicPr>
        <p:blipFill rotWithShape="1">
          <a:blip r:embed="rId7">
            <a:alphaModFix/>
          </a:blip>
          <a:srcRect b="0" l="0" r="0" t="0"/>
          <a:stretch/>
        </p:blipFill>
        <p:spPr>
          <a:xfrm>
            <a:off x="7432040" y="452120"/>
            <a:ext cx="3703320" cy="2884805"/>
          </a:xfrm>
          <a:prstGeom prst="rect">
            <a:avLst/>
          </a:prstGeom>
          <a:noFill/>
          <a:ln>
            <a:noFill/>
          </a:ln>
        </p:spPr>
      </p:pic>
      <p:pic>
        <p:nvPicPr>
          <p:cNvPr id="379" name="Google Shape;379;p16"/>
          <p:cNvPicPr preferRelativeResize="0"/>
          <p:nvPr/>
        </p:nvPicPr>
        <p:blipFill rotWithShape="1">
          <a:blip r:embed="rId8">
            <a:alphaModFix/>
          </a:blip>
          <a:srcRect b="0" l="0" r="0" t="0"/>
          <a:stretch/>
        </p:blipFill>
        <p:spPr>
          <a:xfrm>
            <a:off x="293370" y="3766820"/>
            <a:ext cx="3575050" cy="2436495"/>
          </a:xfrm>
          <a:prstGeom prst="rect">
            <a:avLst/>
          </a:prstGeom>
          <a:noFill/>
          <a:ln>
            <a:noFill/>
          </a:ln>
        </p:spPr>
      </p:pic>
      <p:sp>
        <p:nvSpPr>
          <p:cNvPr id="380" name="Google Shape;380;p16"/>
          <p:cNvSpPr txBox="1"/>
          <p:nvPr/>
        </p:nvSpPr>
        <p:spPr>
          <a:xfrm>
            <a:off x="4386580" y="6203315"/>
            <a:ext cx="3462655"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5.Disconnect the terminal and remove 10 screws</a:t>
            </a:r>
            <a:endParaRPr sz="140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17"/>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pic>
        <p:nvPicPr>
          <p:cNvPr id="388" name="Google Shape;388;p17"/>
          <p:cNvPicPr preferRelativeResize="0"/>
          <p:nvPr/>
        </p:nvPicPr>
        <p:blipFill rotWithShape="1">
          <a:blip r:embed="rId3">
            <a:alphaModFix/>
          </a:blip>
          <a:srcRect b="0" l="0" r="0" t="0"/>
          <a:stretch/>
        </p:blipFill>
        <p:spPr>
          <a:xfrm>
            <a:off x="215900" y="488950"/>
            <a:ext cx="3622040" cy="2875915"/>
          </a:xfrm>
          <a:prstGeom prst="rect">
            <a:avLst/>
          </a:prstGeom>
          <a:noFill/>
          <a:ln>
            <a:noFill/>
          </a:ln>
        </p:spPr>
      </p:pic>
      <p:sp>
        <p:nvSpPr>
          <p:cNvPr id="389" name="Google Shape;389;p17"/>
          <p:cNvSpPr txBox="1"/>
          <p:nvPr/>
        </p:nvSpPr>
        <p:spPr>
          <a:xfrm>
            <a:off x="293370" y="83820"/>
            <a:ext cx="1053084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6、Disassembly of the left panel assembly</a:t>
            </a:r>
            <a:r>
              <a:rPr b="1" lang="en-US" sz="1800">
                <a:solidFill>
                  <a:srgbClr val="FF0000"/>
                </a:solidFill>
                <a:latin typeface="Arial"/>
                <a:ea typeface="Arial"/>
                <a:cs typeface="Arial"/>
                <a:sym typeface="Arial"/>
              </a:rPr>
              <a:t>（Please remove steps 3, 4, and 5 first.）</a:t>
            </a:r>
            <a:endParaRPr b="1" sz="1800">
              <a:solidFill>
                <a:srgbClr val="FF0000"/>
              </a:solidFill>
              <a:latin typeface="Arial"/>
              <a:ea typeface="Arial"/>
              <a:cs typeface="Arial"/>
              <a:sym typeface="Arial"/>
            </a:endParaRPr>
          </a:p>
        </p:txBody>
      </p:sp>
      <p:pic>
        <p:nvPicPr>
          <p:cNvPr id="390" name="Google Shape;390;p17"/>
          <p:cNvPicPr preferRelativeResize="0"/>
          <p:nvPr/>
        </p:nvPicPr>
        <p:blipFill rotWithShape="1">
          <a:blip r:embed="rId4">
            <a:alphaModFix/>
          </a:blip>
          <a:srcRect b="0" l="0" r="0" t="0"/>
          <a:stretch/>
        </p:blipFill>
        <p:spPr>
          <a:xfrm>
            <a:off x="4147820" y="488950"/>
            <a:ext cx="3552825" cy="2855595"/>
          </a:xfrm>
          <a:prstGeom prst="rect">
            <a:avLst/>
          </a:prstGeom>
          <a:noFill/>
          <a:ln>
            <a:noFill/>
          </a:ln>
        </p:spPr>
      </p:pic>
      <p:pic>
        <p:nvPicPr>
          <p:cNvPr id="391" name="Google Shape;391;p17"/>
          <p:cNvPicPr preferRelativeResize="0"/>
          <p:nvPr/>
        </p:nvPicPr>
        <p:blipFill rotWithShape="1">
          <a:blip r:embed="rId5">
            <a:alphaModFix/>
          </a:blip>
          <a:srcRect b="0" l="0" r="0" t="0"/>
          <a:stretch/>
        </p:blipFill>
        <p:spPr>
          <a:xfrm>
            <a:off x="7936865" y="667385"/>
            <a:ext cx="4001770" cy="2520315"/>
          </a:xfrm>
          <a:prstGeom prst="rect">
            <a:avLst/>
          </a:prstGeom>
          <a:noFill/>
          <a:ln>
            <a:noFill/>
          </a:ln>
        </p:spPr>
      </p:pic>
      <p:pic>
        <p:nvPicPr>
          <p:cNvPr id="392" name="Google Shape;392;p17"/>
          <p:cNvPicPr preferRelativeResize="0"/>
          <p:nvPr/>
        </p:nvPicPr>
        <p:blipFill rotWithShape="1">
          <a:blip r:embed="rId6">
            <a:alphaModFix/>
          </a:blip>
          <a:srcRect b="0" l="0" r="0" t="0"/>
          <a:stretch/>
        </p:blipFill>
        <p:spPr>
          <a:xfrm rot="5400000">
            <a:off x="4521835" y="3271520"/>
            <a:ext cx="2583815" cy="3773170"/>
          </a:xfrm>
          <a:prstGeom prst="rect">
            <a:avLst/>
          </a:prstGeom>
          <a:noFill/>
          <a:ln>
            <a:noFill/>
          </a:ln>
        </p:spPr>
      </p:pic>
      <p:sp>
        <p:nvSpPr>
          <p:cNvPr id="393" name="Google Shape;393;p17"/>
          <p:cNvSpPr txBox="1"/>
          <p:nvPr/>
        </p:nvSpPr>
        <p:spPr>
          <a:xfrm>
            <a:off x="753745" y="345376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7.Remove 1 screw</a:t>
            </a:r>
            <a:endParaRPr sz="1400">
              <a:solidFill>
                <a:schemeClr val="dk1"/>
              </a:solidFill>
              <a:latin typeface="Arial"/>
              <a:ea typeface="Arial"/>
              <a:cs typeface="Arial"/>
              <a:sym typeface="Arial"/>
            </a:endParaRPr>
          </a:p>
        </p:txBody>
      </p:sp>
      <p:sp>
        <p:nvSpPr>
          <p:cNvPr id="394" name="Google Shape;394;p17"/>
          <p:cNvSpPr txBox="1"/>
          <p:nvPr/>
        </p:nvSpPr>
        <p:spPr>
          <a:xfrm>
            <a:off x="4238625" y="3344545"/>
            <a:ext cx="292354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8.① Lift upward ② Extract the right side panel diagonally upward</a:t>
            </a:r>
            <a:endParaRPr sz="1400">
              <a:solidFill>
                <a:schemeClr val="dk1"/>
              </a:solidFill>
              <a:latin typeface="Arial"/>
              <a:ea typeface="Arial"/>
              <a:cs typeface="Arial"/>
              <a:sym typeface="Arial"/>
            </a:endParaRPr>
          </a:p>
        </p:txBody>
      </p:sp>
      <p:sp>
        <p:nvSpPr>
          <p:cNvPr id="395" name="Google Shape;395;p17"/>
          <p:cNvSpPr txBox="1"/>
          <p:nvPr/>
        </p:nvSpPr>
        <p:spPr>
          <a:xfrm>
            <a:off x="8797290" y="334391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9.Cut off the terminal.</a:t>
            </a:r>
            <a:endParaRPr sz="1400">
              <a:solidFill>
                <a:schemeClr val="dk1"/>
              </a:solidFill>
              <a:latin typeface="Arial"/>
              <a:ea typeface="Arial"/>
              <a:cs typeface="Arial"/>
              <a:sym typeface="Arial"/>
            </a:endParaRPr>
          </a:p>
        </p:txBody>
      </p:sp>
      <p:sp>
        <p:nvSpPr>
          <p:cNvPr id="396" name="Google Shape;396;p17"/>
          <p:cNvSpPr txBox="1"/>
          <p:nvPr/>
        </p:nvSpPr>
        <p:spPr>
          <a:xfrm>
            <a:off x="4398645" y="6450330"/>
            <a:ext cx="276352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10.Left side panel assembly</a:t>
            </a:r>
            <a:endParaRPr sz="14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18"/>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404" name="Google Shape;404;p18"/>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6.1、Left side panel disassembly（</a:t>
            </a:r>
            <a:r>
              <a:rPr b="1" lang="en-US" sz="1800">
                <a:solidFill>
                  <a:srgbClr val="FF0000"/>
                </a:solidFill>
                <a:latin typeface="Arial"/>
                <a:ea typeface="Arial"/>
                <a:cs typeface="Arial"/>
                <a:sym typeface="Arial"/>
              </a:rPr>
              <a:t>Remove the inner panel and outer cover</a:t>
            </a:r>
            <a:r>
              <a:rPr b="1" lang="en-US" sz="1800">
                <a:solidFill>
                  <a:schemeClr val="dk1"/>
                </a:solidFill>
                <a:latin typeface="Arial"/>
                <a:ea typeface="Arial"/>
                <a:cs typeface="Arial"/>
                <a:sym typeface="Arial"/>
              </a:rPr>
              <a:t>）</a:t>
            </a:r>
            <a:endParaRPr b="1" sz="1800">
              <a:solidFill>
                <a:schemeClr val="dk1"/>
              </a:solidFill>
              <a:latin typeface="Arial"/>
              <a:ea typeface="Arial"/>
              <a:cs typeface="Arial"/>
              <a:sym typeface="Arial"/>
            </a:endParaRPr>
          </a:p>
        </p:txBody>
      </p:sp>
      <p:pic>
        <p:nvPicPr>
          <p:cNvPr id="405" name="Google Shape;405;p18"/>
          <p:cNvPicPr preferRelativeResize="0"/>
          <p:nvPr/>
        </p:nvPicPr>
        <p:blipFill rotWithShape="1">
          <a:blip r:embed="rId3">
            <a:alphaModFix/>
          </a:blip>
          <a:srcRect b="0" l="0" r="0" t="0"/>
          <a:stretch/>
        </p:blipFill>
        <p:spPr>
          <a:xfrm>
            <a:off x="4637405" y="608330"/>
            <a:ext cx="3736975" cy="1997710"/>
          </a:xfrm>
          <a:prstGeom prst="rect">
            <a:avLst/>
          </a:prstGeom>
          <a:noFill/>
          <a:ln>
            <a:noFill/>
          </a:ln>
        </p:spPr>
      </p:pic>
      <p:pic>
        <p:nvPicPr>
          <p:cNvPr id="406" name="Google Shape;406;p18"/>
          <p:cNvPicPr preferRelativeResize="0"/>
          <p:nvPr/>
        </p:nvPicPr>
        <p:blipFill rotWithShape="1">
          <a:blip r:embed="rId4">
            <a:alphaModFix/>
          </a:blip>
          <a:srcRect b="0" l="0" r="0" t="0"/>
          <a:stretch/>
        </p:blipFill>
        <p:spPr>
          <a:xfrm>
            <a:off x="201295" y="608330"/>
            <a:ext cx="4156075" cy="2007870"/>
          </a:xfrm>
          <a:prstGeom prst="rect">
            <a:avLst/>
          </a:prstGeom>
          <a:noFill/>
          <a:ln>
            <a:noFill/>
          </a:ln>
        </p:spPr>
      </p:pic>
      <p:pic>
        <p:nvPicPr>
          <p:cNvPr id="407" name="Google Shape;407;p18"/>
          <p:cNvPicPr preferRelativeResize="0"/>
          <p:nvPr/>
        </p:nvPicPr>
        <p:blipFill rotWithShape="1">
          <a:blip r:embed="rId5">
            <a:alphaModFix/>
          </a:blip>
          <a:srcRect b="0" l="0" r="0" t="0"/>
          <a:stretch/>
        </p:blipFill>
        <p:spPr>
          <a:xfrm>
            <a:off x="8654415" y="608330"/>
            <a:ext cx="3100705" cy="2034540"/>
          </a:xfrm>
          <a:prstGeom prst="rect">
            <a:avLst/>
          </a:prstGeom>
          <a:noFill/>
          <a:ln>
            <a:noFill/>
          </a:ln>
        </p:spPr>
      </p:pic>
      <p:pic>
        <p:nvPicPr>
          <p:cNvPr id="408" name="Google Shape;408;p18"/>
          <p:cNvPicPr preferRelativeResize="0"/>
          <p:nvPr/>
        </p:nvPicPr>
        <p:blipFill rotWithShape="1">
          <a:blip r:embed="rId6">
            <a:alphaModFix/>
          </a:blip>
          <a:srcRect b="0" l="0" r="0" t="0"/>
          <a:stretch/>
        </p:blipFill>
        <p:spPr>
          <a:xfrm rot="5400000">
            <a:off x="2209800" y="2764155"/>
            <a:ext cx="2450465" cy="3645535"/>
          </a:xfrm>
          <a:prstGeom prst="rect">
            <a:avLst/>
          </a:prstGeom>
          <a:noFill/>
          <a:ln>
            <a:noFill/>
          </a:ln>
        </p:spPr>
      </p:pic>
      <p:pic>
        <p:nvPicPr>
          <p:cNvPr id="409" name="Google Shape;409;p18"/>
          <p:cNvPicPr preferRelativeResize="0"/>
          <p:nvPr/>
        </p:nvPicPr>
        <p:blipFill rotWithShape="1">
          <a:blip r:embed="rId7">
            <a:alphaModFix/>
          </a:blip>
          <a:srcRect b="0" l="0" r="0" t="0"/>
          <a:stretch/>
        </p:blipFill>
        <p:spPr>
          <a:xfrm rot="5400000">
            <a:off x="6874510" y="1990090"/>
            <a:ext cx="2419350" cy="5162550"/>
          </a:xfrm>
          <a:prstGeom prst="rect">
            <a:avLst/>
          </a:prstGeom>
          <a:noFill/>
          <a:ln>
            <a:noFill/>
          </a:ln>
        </p:spPr>
      </p:pic>
      <p:sp>
        <p:nvSpPr>
          <p:cNvPr id="410" name="Google Shape;410;p18"/>
          <p:cNvSpPr txBox="1"/>
          <p:nvPr/>
        </p:nvSpPr>
        <p:spPr>
          <a:xfrm>
            <a:off x="1176020" y="264287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1.Remove 13 screw</a:t>
            </a:r>
            <a:endParaRPr sz="1400">
              <a:solidFill>
                <a:schemeClr val="dk1"/>
              </a:solidFill>
              <a:latin typeface="Arial"/>
              <a:ea typeface="Arial"/>
              <a:cs typeface="Arial"/>
              <a:sym typeface="Arial"/>
            </a:endParaRPr>
          </a:p>
        </p:txBody>
      </p:sp>
      <p:sp>
        <p:nvSpPr>
          <p:cNvPr id="411" name="Google Shape;411;p18"/>
          <p:cNvSpPr txBox="1"/>
          <p:nvPr/>
        </p:nvSpPr>
        <p:spPr>
          <a:xfrm>
            <a:off x="5257800" y="264287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2.Peel off the trim</a:t>
            </a:r>
            <a:endParaRPr sz="1400">
              <a:solidFill>
                <a:schemeClr val="dk1"/>
              </a:solidFill>
              <a:latin typeface="Arial"/>
              <a:ea typeface="Arial"/>
              <a:cs typeface="Arial"/>
              <a:sym typeface="Arial"/>
            </a:endParaRPr>
          </a:p>
        </p:txBody>
      </p:sp>
      <p:sp>
        <p:nvSpPr>
          <p:cNvPr id="412" name="Google Shape;412;p18"/>
          <p:cNvSpPr txBox="1"/>
          <p:nvPr/>
        </p:nvSpPr>
        <p:spPr>
          <a:xfrm>
            <a:off x="4637405" y="588645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4.Pry open the outer cover.</a:t>
            </a:r>
            <a:endParaRPr sz="1400">
              <a:solidFill>
                <a:schemeClr val="dk1"/>
              </a:solidFill>
              <a:latin typeface="Arial"/>
              <a:ea typeface="Arial"/>
              <a:cs typeface="Arial"/>
              <a:sym typeface="Arial"/>
            </a:endParaRPr>
          </a:p>
        </p:txBody>
      </p:sp>
      <p:sp>
        <p:nvSpPr>
          <p:cNvPr id="413" name="Google Shape;413;p18"/>
          <p:cNvSpPr txBox="1"/>
          <p:nvPr/>
        </p:nvSpPr>
        <p:spPr>
          <a:xfrm>
            <a:off x="9060180" y="271462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3.Remove 3 screw</a:t>
            </a:r>
            <a:endParaRPr sz="140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19"/>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421" name="Google Shape;421;p19"/>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6.1.1、Left side panel disassembly</a:t>
            </a:r>
            <a:r>
              <a:rPr b="1" lang="en-US" sz="1800">
                <a:solidFill>
                  <a:srgbClr val="FF0000"/>
                </a:solidFill>
                <a:latin typeface="Arial"/>
                <a:ea typeface="Arial"/>
                <a:cs typeface="Arial"/>
                <a:sym typeface="Arial"/>
              </a:rPr>
              <a:t>（Removal of exterior cover trim）</a:t>
            </a:r>
            <a:endParaRPr b="1" sz="1800">
              <a:solidFill>
                <a:srgbClr val="FF0000"/>
              </a:solidFill>
              <a:latin typeface="Arial"/>
              <a:ea typeface="Arial"/>
              <a:cs typeface="Arial"/>
              <a:sym typeface="Arial"/>
            </a:endParaRPr>
          </a:p>
        </p:txBody>
      </p:sp>
      <p:pic>
        <p:nvPicPr>
          <p:cNvPr id="422" name="Google Shape;422;p19"/>
          <p:cNvPicPr preferRelativeResize="0"/>
          <p:nvPr/>
        </p:nvPicPr>
        <p:blipFill rotWithShape="1">
          <a:blip r:embed="rId3">
            <a:alphaModFix/>
          </a:blip>
          <a:srcRect b="0" l="0" r="0" t="0"/>
          <a:stretch/>
        </p:blipFill>
        <p:spPr>
          <a:xfrm>
            <a:off x="530860" y="1405255"/>
            <a:ext cx="6233160" cy="2969895"/>
          </a:xfrm>
          <a:prstGeom prst="rect">
            <a:avLst/>
          </a:prstGeom>
          <a:noFill/>
          <a:ln>
            <a:noFill/>
          </a:ln>
        </p:spPr>
      </p:pic>
      <p:pic>
        <p:nvPicPr>
          <p:cNvPr id="423" name="Google Shape;423;p19"/>
          <p:cNvPicPr preferRelativeResize="0"/>
          <p:nvPr/>
        </p:nvPicPr>
        <p:blipFill rotWithShape="1">
          <a:blip r:embed="rId4">
            <a:alphaModFix/>
          </a:blip>
          <a:srcRect b="0" l="0" r="0" t="0"/>
          <a:stretch/>
        </p:blipFill>
        <p:spPr>
          <a:xfrm rot="5400000">
            <a:off x="7991475" y="779780"/>
            <a:ext cx="2969895" cy="4220845"/>
          </a:xfrm>
          <a:prstGeom prst="rect">
            <a:avLst/>
          </a:prstGeom>
          <a:noFill/>
          <a:ln>
            <a:noFill/>
          </a:ln>
        </p:spPr>
      </p:pic>
      <p:sp>
        <p:nvSpPr>
          <p:cNvPr id="424" name="Google Shape;424;p19"/>
          <p:cNvSpPr txBox="1"/>
          <p:nvPr/>
        </p:nvSpPr>
        <p:spPr>
          <a:xfrm>
            <a:off x="2034540" y="457517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1.Remove 8 screw</a:t>
            </a:r>
            <a:endParaRPr sz="1400">
              <a:solidFill>
                <a:schemeClr val="dk1"/>
              </a:solidFill>
              <a:latin typeface="Arial"/>
              <a:ea typeface="Arial"/>
              <a:cs typeface="Arial"/>
              <a:sym typeface="Arial"/>
            </a:endParaRPr>
          </a:p>
        </p:txBody>
      </p:sp>
      <p:sp>
        <p:nvSpPr>
          <p:cNvPr id="425" name="Google Shape;425;p19"/>
          <p:cNvSpPr txBox="1"/>
          <p:nvPr/>
        </p:nvSpPr>
        <p:spPr>
          <a:xfrm>
            <a:off x="7847330" y="4575175"/>
            <a:ext cx="357568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2.Exterior cover and decorative parts</a:t>
            </a:r>
            <a:endParaRPr sz="140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
          <p:cNvSpPr txBox="1"/>
          <p:nvPr>
            <p:ph idx="12" type="sldNum"/>
          </p:nvPr>
        </p:nvSpPr>
        <p:spPr>
          <a:xfrm>
            <a:off x="9733280" y="6540500"/>
            <a:ext cx="2459355" cy="3175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96" name="Google Shape;96;p2"/>
          <p:cNvSpPr txBox="1"/>
          <p:nvPr/>
        </p:nvSpPr>
        <p:spPr>
          <a:xfrm>
            <a:off x="748030" y="1302385"/>
            <a:ext cx="10875010" cy="483108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2E75B5"/>
                </a:solidFill>
                <a:latin typeface="Arial"/>
                <a:ea typeface="Arial"/>
                <a:cs typeface="Arial"/>
                <a:sym typeface="Arial"/>
              </a:rPr>
              <a:t>Table of Contents</a:t>
            </a:r>
            <a:endParaRPr b="1" i="0" sz="2800" u="none" cap="none" strike="noStrike">
              <a:solidFill>
                <a:srgbClr val="2E75B5"/>
              </a:solidFill>
              <a:latin typeface="Arial"/>
              <a:ea typeface="Arial"/>
              <a:cs typeface="Arial"/>
              <a:sym typeface="Arial"/>
            </a:endParaRPr>
          </a:p>
          <a:p>
            <a:pPr indent="0" lvl="0" marL="0" marR="0" rtl="0" algn="ctr">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en-US" sz="2800" u="none" cap="none" strike="noStrike">
                <a:solidFill>
                  <a:srgbClr val="2E75B5"/>
                </a:solidFill>
                <a:latin typeface="Arial"/>
                <a:ea typeface="Arial"/>
                <a:cs typeface="Arial"/>
                <a:sym typeface="Arial"/>
              </a:rPr>
              <a:t>1、Massage chair tools and use</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en-US" sz="2800" u="none" cap="none" strike="noStrike">
                <a:solidFill>
                  <a:srgbClr val="2E75B5"/>
                </a:solidFill>
                <a:latin typeface="Arial"/>
                <a:ea typeface="Arial"/>
                <a:cs typeface="Arial"/>
                <a:sym typeface="Arial"/>
              </a:rPr>
              <a:t>2、Circuit working principle</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en-US" sz="2800" u="none" cap="none" strike="noStrike">
                <a:solidFill>
                  <a:srgbClr val="2E75B5"/>
                </a:solidFill>
                <a:latin typeface="Arial"/>
                <a:ea typeface="Arial"/>
                <a:cs typeface="Arial"/>
                <a:sym typeface="Arial"/>
              </a:rPr>
              <a:t>3、Massage chair removal instructions</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rPr b="1" i="0" lang="en-US" sz="2800" u="none" cap="none" strike="noStrike">
                <a:solidFill>
                  <a:srgbClr val="2E75B5"/>
                </a:solidFill>
                <a:latin typeface="Arial"/>
                <a:ea typeface="Arial"/>
                <a:cs typeface="Arial"/>
                <a:sym typeface="Arial"/>
              </a:rPr>
              <a:t>4、Malfunction explaination of massage chair</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a:p>
            <a:pPr indent="0" lvl="0" marL="0" marR="0" rtl="0" algn="l">
              <a:spcBef>
                <a:spcPts val="0"/>
              </a:spcBef>
              <a:spcAft>
                <a:spcPts val="0"/>
              </a:spcAft>
              <a:buNone/>
            </a:pPr>
            <a:r>
              <a:t/>
            </a:r>
            <a:endParaRPr b="1" i="0" sz="2800" u="none" cap="none" strike="noStrike">
              <a:solidFill>
                <a:srgbClr val="2E75B5"/>
              </a:solidFill>
              <a:latin typeface="Arial"/>
              <a:ea typeface="Arial"/>
              <a:cs typeface="Arial"/>
              <a:sym typeface="Arial"/>
            </a:endParaRPr>
          </a:p>
        </p:txBody>
      </p:sp>
      <p:grpSp>
        <p:nvGrpSpPr>
          <p:cNvPr id="97" name="Google Shape;97;p2"/>
          <p:cNvGrpSpPr/>
          <p:nvPr/>
        </p:nvGrpSpPr>
        <p:grpSpPr>
          <a:xfrm>
            <a:off x="8769082" y="3800103"/>
            <a:ext cx="1077905" cy="1077905"/>
            <a:chOff x="1695226" y="3321784"/>
            <a:chExt cx="1250759" cy="1250759"/>
          </a:xfrm>
        </p:grpSpPr>
        <p:sp>
          <p:nvSpPr>
            <p:cNvPr id="98" name="Google Shape;98;p2"/>
            <p:cNvSpPr/>
            <p:nvPr/>
          </p:nvSpPr>
          <p:spPr>
            <a:xfrm>
              <a:off x="1695226" y="3321784"/>
              <a:ext cx="1250759" cy="1250759"/>
            </a:xfrm>
            <a:prstGeom prst="ellipse">
              <a:avLst/>
            </a:prstGeom>
            <a:gradFill>
              <a:gsLst>
                <a:gs pos="0">
                  <a:srgbClr val="D8D8D8"/>
                </a:gs>
                <a:gs pos="100000">
                  <a:srgbClr val="FCFCFC"/>
                </a:gs>
              </a:gsLst>
              <a:lin ang="7200000" scaled="0"/>
            </a:gradFill>
            <a:ln cap="flat" cmpd="sng" w="12700">
              <a:solidFill>
                <a:srgbClr val="D8D8D8"/>
              </a:solidFill>
              <a:prstDash val="solid"/>
              <a:miter lim="800000"/>
              <a:headEnd len="sm" w="sm" type="none"/>
              <a:tailEnd len="sm" w="sm" type="none"/>
            </a:ln>
            <a:effectLst>
              <a:outerShdw blurRad="127000" rotWithShape="0" algn="tr" dir="8160000" dist="38100">
                <a:srgbClr val="000000">
                  <a:alpha val="3372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BC1DC"/>
                </a:solidFill>
                <a:latin typeface="Arial"/>
                <a:ea typeface="Arial"/>
                <a:cs typeface="Arial"/>
                <a:sym typeface="Arial"/>
              </a:endParaRPr>
            </a:p>
          </p:txBody>
        </p:sp>
        <p:sp>
          <p:nvSpPr>
            <p:cNvPr id="99" name="Google Shape;99;p2"/>
            <p:cNvSpPr/>
            <p:nvPr/>
          </p:nvSpPr>
          <p:spPr>
            <a:xfrm>
              <a:off x="1826937" y="3453495"/>
              <a:ext cx="987336" cy="98733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100" name="Google Shape;100;p2"/>
          <p:cNvGrpSpPr/>
          <p:nvPr/>
        </p:nvGrpSpPr>
        <p:grpSpPr>
          <a:xfrm>
            <a:off x="7955519" y="5140065"/>
            <a:ext cx="731620" cy="731620"/>
            <a:chOff x="1695226" y="3321784"/>
            <a:chExt cx="1250759" cy="1250759"/>
          </a:xfrm>
        </p:grpSpPr>
        <p:sp>
          <p:nvSpPr>
            <p:cNvPr id="101" name="Google Shape;101;p2"/>
            <p:cNvSpPr/>
            <p:nvPr/>
          </p:nvSpPr>
          <p:spPr>
            <a:xfrm>
              <a:off x="1695226" y="3321784"/>
              <a:ext cx="1250759" cy="1250759"/>
            </a:xfrm>
            <a:prstGeom prst="ellipse">
              <a:avLst/>
            </a:prstGeom>
            <a:gradFill>
              <a:gsLst>
                <a:gs pos="0">
                  <a:srgbClr val="D8D8D8"/>
                </a:gs>
                <a:gs pos="100000">
                  <a:srgbClr val="FCFCFC"/>
                </a:gs>
              </a:gsLst>
              <a:lin ang="7200000" scaled="0"/>
            </a:gradFill>
            <a:ln cap="flat" cmpd="sng" w="12700">
              <a:solidFill>
                <a:srgbClr val="D8D8D8"/>
              </a:solidFill>
              <a:prstDash val="solid"/>
              <a:miter lim="800000"/>
              <a:headEnd len="sm" w="sm" type="none"/>
              <a:tailEnd len="sm" w="sm" type="none"/>
            </a:ln>
            <a:effectLst>
              <a:outerShdw blurRad="127000" rotWithShape="0" algn="tr" dir="8160000" dist="38100">
                <a:srgbClr val="000000">
                  <a:alpha val="3372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BC1DC"/>
                </a:solidFill>
                <a:latin typeface="Arial"/>
                <a:ea typeface="Arial"/>
                <a:cs typeface="Arial"/>
                <a:sym typeface="Arial"/>
              </a:endParaRPr>
            </a:p>
          </p:txBody>
        </p:sp>
        <p:sp>
          <p:nvSpPr>
            <p:cNvPr id="102" name="Google Shape;102;p2"/>
            <p:cNvSpPr/>
            <p:nvPr/>
          </p:nvSpPr>
          <p:spPr>
            <a:xfrm>
              <a:off x="1826937" y="3453495"/>
              <a:ext cx="987336" cy="987336"/>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103" name="Google Shape;103;p2"/>
          <p:cNvGrpSpPr/>
          <p:nvPr/>
        </p:nvGrpSpPr>
        <p:grpSpPr>
          <a:xfrm>
            <a:off x="9580120" y="5181588"/>
            <a:ext cx="731620" cy="731620"/>
            <a:chOff x="1695226" y="3321784"/>
            <a:chExt cx="1250759" cy="1250759"/>
          </a:xfrm>
        </p:grpSpPr>
        <p:sp>
          <p:nvSpPr>
            <p:cNvPr id="104" name="Google Shape;104;p2"/>
            <p:cNvSpPr/>
            <p:nvPr/>
          </p:nvSpPr>
          <p:spPr>
            <a:xfrm>
              <a:off x="1695226" y="3321784"/>
              <a:ext cx="1250759" cy="1250759"/>
            </a:xfrm>
            <a:prstGeom prst="ellipse">
              <a:avLst/>
            </a:prstGeom>
            <a:gradFill>
              <a:gsLst>
                <a:gs pos="0">
                  <a:srgbClr val="D8D8D8"/>
                </a:gs>
                <a:gs pos="100000">
                  <a:srgbClr val="FCFCFC"/>
                </a:gs>
              </a:gsLst>
              <a:lin ang="7200000" scaled="0"/>
            </a:gradFill>
            <a:ln cap="flat" cmpd="sng" w="12700">
              <a:solidFill>
                <a:srgbClr val="D8D8D8"/>
              </a:solidFill>
              <a:prstDash val="solid"/>
              <a:miter lim="800000"/>
              <a:headEnd len="sm" w="sm" type="none"/>
              <a:tailEnd len="sm" w="sm" type="none"/>
            </a:ln>
            <a:effectLst>
              <a:outerShdw blurRad="127000" rotWithShape="0" algn="tr" dir="8160000" dist="38100">
                <a:srgbClr val="000000">
                  <a:alpha val="3372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BC1DC"/>
                </a:solidFill>
                <a:latin typeface="Arial"/>
                <a:ea typeface="Arial"/>
                <a:cs typeface="Arial"/>
                <a:sym typeface="Arial"/>
              </a:endParaRPr>
            </a:p>
          </p:txBody>
        </p:sp>
        <p:sp>
          <p:nvSpPr>
            <p:cNvPr id="105" name="Google Shape;105;p2"/>
            <p:cNvSpPr/>
            <p:nvPr/>
          </p:nvSpPr>
          <p:spPr>
            <a:xfrm>
              <a:off x="1826937" y="3453495"/>
              <a:ext cx="987336" cy="987336"/>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106" name="Google Shape;106;p2"/>
          <p:cNvGrpSpPr/>
          <p:nvPr/>
        </p:nvGrpSpPr>
        <p:grpSpPr>
          <a:xfrm>
            <a:off x="10770113" y="4153707"/>
            <a:ext cx="599656" cy="599656"/>
            <a:chOff x="1695226" y="3321784"/>
            <a:chExt cx="1250759" cy="1250759"/>
          </a:xfrm>
        </p:grpSpPr>
        <p:sp>
          <p:nvSpPr>
            <p:cNvPr id="107" name="Google Shape;107;p2"/>
            <p:cNvSpPr/>
            <p:nvPr/>
          </p:nvSpPr>
          <p:spPr>
            <a:xfrm>
              <a:off x="1695226" y="3321784"/>
              <a:ext cx="1250759" cy="1250759"/>
            </a:xfrm>
            <a:prstGeom prst="ellipse">
              <a:avLst/>
            </a:prstGeom>
            <a:gradFill>
              <a:gsLst>
                <a:gs pos="0">
                  <a:srgbClr val="D8D8D8"/>
                </a:gs>
                <a:gs pos="100000">
                  <a:srgbClr val="FCFCFC"/>
                </a:gs>
              </a:gsLst>
              <a:lin ang="7200000" scaled="0"/>
            </a:gradFill>
            <a:ln cap="flat" cmpd="sng" w="12700">
              <a:solidFill>
                <a:srgbClr val="D8D8D8"/>
              </a:solidFill>
              <a:prstDash val="solid"/>
              <a:miter lim="800000"/>
              <a:headEnd len="sm" w="sm" type="none"/>
              <a:tailEnd len="sm" w="sm" type="none"/>
            </a:ln>
            <a:effectLst>
              <a:outerShdw blurRad="127000" rotWithShape="0" algn="tr" dir="8160000" dist="38100">
                <a:srgbClr val="000000">
                  <a:alpha val="3372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BC1DC"/>
                </a:solidFill>
                <a:latin typeface="Arial"/>
                <a:ea typeface="Arial"/>
                <a:cs typeface="Arial"/>
                <a:sym typeface="Arial"/>
              </a:endParaRPr>
            </a:p>
          </p:txBody>
        </p:sp>
        <p:sp>
          <p:nvSpPr>
            <p:cNvPr id="108" name="Google Shape;108;p2"/>
            <p:cNvSpPr/>
            <p:nvPr/>
          </p:nvSpPr>
          <p:spPr>
            <a:xfrm>
              <a:off x="1826937" y="3453495"/>
              <a:ext cx="987336" cy="987336"/>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109" name="Google Shape;109;p2"/>
          <p:cNvSpPr/>
          <p:nvPr/>
        </p:nvSpPr>
        <p:spPr>
          <a:xfrm>
            <a:off x="10232445" y="4793019"/>
            <a:ext cx="274777" cy="274777"/>
          </a:xfrm>
          <a:prstGeom prst="ellipse">
            <a:avLst/>
          </a:prstGeom>
          <a:solidFill>
            <a:schemeClr val="accent2"/>
          </a:solidFill>
          <a:ln>
            <a:noFill/>
          </a:ln>
          <a:effectLst>
            <a:outerShdw blurRad="254000" rotWithShape="0" algn="tr" dir="8100000" dist="127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grpSp>
        <p:nvGrpSpPr>
          <p:cNvPr id="110" name="Google Shape;110;p2"/>
          <p:cNvGrpSpPr/>
          <p:nvPr/>
        </p:nvGrpSpPr>
        <p:grpSpPr>
          <a:xfrm>
            <a:off x="8079688" y="5971468"/>
            <a:ext cx="219777" cy="219777"/>
            <a:chOff x="304800" y="673100"/>
            <a:chExt cx="4000500" cy="4000500"/>
          </a:xfrm>
        </p:grpSpPr>
        <p:sp>
          <p:nvSpPr>
            <p:cNvPr id="111" name="Google Shape;111;p2"/>
            <p:cNvSpPr/>
            <p:nvPr/>
          </p:nvSpPr>
          <p:spPr>
            <a:xfrm>
              <a:off x="304800" y="673100"/>
              <a:ext cx="4000500" cy="4000500"/>
            </a:xfrm>
            <a:prstGeom prst="donut">
              <a:avLst>
                <a:gd fmla="val 4879" name="adj"/>
              </a:avLst>
            </a:prstGeom>
            <a:gradFill>
              <a:gsLst>
                <a:gs pos="0">
                  <a:schemeClr val="lt1"/>
                </a:gs>
                <a:gs pos="55000">
                  <a:srgbClr val="F2F2F2"/>
                </a:gs>
                <a:gs pos="100000">
                  <a:srgbClr val="A5A5A5"/>
                </a:gs>
              </a:gsLst>
              <a:lin ang="8100000" scaled="0"/>
            </a:gradFill>
            <a:ln>
              <a:noFill/>
            </a:ln>
            <a:effectLst>
              <a:outerShdw blurRad="381000" rotWithShape="0" algn="tr" dir="8100000" dist="152400">
                <a:srgbClr val="000000">
                  <a:alpha val="6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12" name="Google Shape;112;p2"/>
            <p:cNvSpPr/>
            <p:nvPr/>
          </p:nvSpPr>
          <p:spPr>
            <a:xfrm>
              <a:off x="479425" y="847725"/>
              <a:ext cx="3651250" cy="3651250"/>
            </a:xfrm>
            <a:prstGeom prst="ellipse">
              <a:avLst/>
            </a:prstGeom>
            <a:gradFill>
              <a:gsLst>
                <a:gs pos="0">
                  <a:schemeClr val="lt1"/>
                </a:gs>
                <a:gs pos="51000">
                  <a:srgbClr val="F2F2F2"/>
                </a:gs>
                <a:gs pos="100000">
                  <a:srgbClr val="BFBFBF"/>
                </a:gs>
              </a:gsLst>
              <a:lin ang="18900000" scaled="0"/>
            </a:gradFill>
            <a:ln>
              <a:noFill/>
            </a:ln>
            <a:effectLst>
              <a:outerShdw blurRad="381000" rotWithShape="0" algn="tr" dir="8100000" dist="152400">
                <a:srgbClr val="000000">
                  <a:alpha val="6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grpSp>
      <p:grpSp>
        <p:nvGrpSpPr>
          <p:cNvPr id="113" name="Google Shape;113;p2"/>
          <p:cNvGrpSpPr/>
          <p:nvPr/>
        </p:nvGrpSpPr>
        <p:grpSpPr>
          <a:xfrm>
            <a:off x="7804337" y="4395110"/>
            <a:ext cx="287919" cy="287919"/>
            <a:chOff x="304800" y="673100"/>
            <a:chExt cx="4000500" cy="4000500"/>
          </a:xfrm>
        </p:grpSpPr>
        <p:sp>
          <p:nvSpPr>
            <p:cNvPr id="114" name="Google Shape;114;p2"/>
            <p:cNvSpPr/>
            <p:nvPr/>
          </p:nvSpPr>
          <p:spPr>
            <a:xfrm>
              <a:off x="304800" y="673100"/>
              <a:ext cx="4000500" cy="4000500"/>
            </a:xfrm>
            <a:prstGeom prst="donut">
              <a:avLst>
                <a:gd fmla="val 4879" name="adj"/>
              </a:avLst>
            </a:prstGeom>
            <a:gradFill>
              <a:gsLst>
                <a:gs pos="0">
                  <a:schemeClr val="lt1"/>
                </a:gs>
                <a:gs pos="55000">
                  <a:srgbClr val="F2F2F2"/>
                </a:gs>
                <a:gs pos="100000">
                  <a:srgbClr val="A5A5A5"/>
                </a:gs>
              </a:gsLst>
              <a:lin ang="8100000" scaled="0"/>
            </a:gradFill>
            <a:ln>
              <a:noFill/>
            </a:ln>
            <a:effectLst>
              <a:outerShdw blurRad="381000" rotWithShape="0" algn="tr" dir="8100000" dist="152400">
                <a:srgbClr val="000000">
                  <a:alpha val="6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15" name="Google Shape;115;p2"/>
            <p:cNvSpPr/>
            <p:nvPr/>
          </p:nvSpPr>
          <p:spPr>
            <a:xfrm>
              <a:off x="479425" y="847725"/>
              <a:ext cx="3651250" cy="3651250"/>
            </a:xfrm>
            <a:prstGeom prst="ellipse">
              <a:avLst/>
            </a:prstGeom>
            <a:gradFill>
              <a:gsLst>
                <a:gs pos="0">
                  <a:schemeClr val="lt1"/>
                </a:gs>
                <a:gs pos="51000">
                  <a:srgbClr val="F2F2F2"/>
                </a:gs>
                <a:gs pos="100000">
                  <a:srgbClr val="BFBFBF"/>
                </a:gs>
              </a:gsLst>
              <a:lin ang="18900000" scaled="0"/>
            </a:gradFill>
            <a:ln>
              <a:noFill/>
            </a:ln>
            <a:effectLst>
              <a:outerShdw blurRad="381000" rotWithShape="0" algn="tr" dir="8100000" dist="152400">
                <a:srgbClr val="000000">
                  <a:alpha val="6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grpSp>
      <p:sp>
        <p:nvSpPr>
          <p:cNvPr id="116" name="Google Shape;116;p2"/>
          <p:cNvSpPr/>
          <p:nvPr/>
        </p:nvSpPr>
        <p:spPr>
          <a:xfrm>
            <a:off x="10165630" y="3394010"/>
            <a:ext cx="274777" cy="274777"/>
          </a:xfrm>
          <a:prstGeom prst="ellipse">
            <a:avLst/>
          </a:prstGeom>
          <a:solidFill>
            <a:schemeClr val="accent4"/>
          </a:solidFill>
          <a:ln>
            <a:noFill/>
          </a:ln>
          <a:effectLst>
            <a:outerShdw blurRad="254000" rotWithShape="0" algn="tr" dir="8100000" dist="127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17" name="Google Shape;117;p2"/>
          <p:cNvSpPr/>
          <p:nvPr/>
        </p:nvSpPr>
        <p:spPr>
          <a:xfrm>
            <a:off x="10891964" y="5996595"/>
            <a:ext cx="137389" cy="137389"/>
          </a:xfrm>
          <a:prstGeom prst="ellipse">
            <a:avLst/>
          </a:prstGeom>
          <a:solidFill>
            <a:schemeClr val="accent2"/>
          </a:solidFill>
          <a:ln>
            <a:noFill/>
          </a:ln>
          <a:effectLst>
            <a:outerShdw blurRad="254000" rotWithShape="0" algn="tr" dir="8100000" dist="127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18" name="Google Shape;118;p2"/>
          <p:cNvSpPr/>
          <p:nvPr/>
        </p:nvSpPr>
        <p:spPr>
          <a:xfrm>
            <a:off x="8886495" y="3119233"/>
            <a:ext cx="274777" cy="274777"/>
          </a:xfrm>
          <a:prstGeom prst="ellipse">
            <a:avLst/>
          </a:prstGeom>
          <a:solidFill>
            <a:schemeClr val="accent2"/>
          </a:solidFill>
          <a:ln>
            <a:noFill/>
          </a:ln>
          <a:effectLst>
            <a:outerShdw blurRad="254000" rotWithShape="0" algn="tr" dir="8100000" dist="127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
        <p:nvSpPr>
          <p:cNvPr id="119" name="Google Shape;119;p2"/>
          <p:cNvSpPr/>
          <p:nvPr/>
        </p:nvSpPr>
        <p:spPr>
          <a:xfrm>
            <a:off x="9596077" y="4982097"/>
            <a:ext cx="137389" cy="137389"/>
          </a:xfrm>
          <a:prstGeom prst="ellipse">
            <a:avLst/>
          </a:prstGeom>
          <a:solidFill>
            <a:schemeClr val="accent3"/>
          </a:solidFill>
          <a:ln>
            <a:noFill/>
          </a:ln>
          <a:effectLst>
            <a:outerShdw blurRad="254000" rotWithShape="0" algn="tr" dir="8100000" dist="127000">
              <a:srgbClr val="000000">
                <a:alpha val="6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C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0"/>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433" name="Google Shape;433;p20"/>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6.1.2、Left side panel disassembly</a:t>
            </a:r>
            <a:r>
              <a:rPr b="1" lang="en-US" sz="1800">
                <a:solidFill>
                  <a:srgbClr val="FF0000"/>
                </a:solidFill>
                <a:latin typeface="Arial"/>
                <a:ea typeface="Arial"/>
                <a:cs typeface="Arial"/>
                <a:sym typeface="Arial"/>
              </a:rPr>
              <a:t>（USB charging board disassembly）</a:t>
            </a:r>
            <a:endParaRPr b="1" sz="1800">
              <a:solidFill>
                <a:srgbClr val="FF0000"/>
              </a:solidFill>
              <a:latin typeface="Arial"/>
              <a:ea typeface="Arial"/>
              <a:cs typeface="Arial"/>
              <a:sym typeface="Arial"/>
            </a:endParaRPr>
          </a:p>
        </p:txBody>
      </p:sp>
      <p:pic>
        <p:nvPicPr>
          <p:cNvPr id="434" name="Google Shape;434;p20"/>
          <p:cNvPicPr preferRelativeResize="0"/>
          <p:nvPr/>
        </p:nvPicPr>
        <p:blipFill rotWithShape="1">
          <a:blip r:embed="rId3">
            <a:alphaModFix/>
          </a:blip>
          <a:srcRect b="0" l="0" r="0" t="0"/>
          <a:stretch/>
        </p:blipFill>
        <p:spPr>
          <a:xfrm>
            <a:off x="367665" y="1176655"/>
            <a:ext cx="4229100" cy="2871470"/>
          </a:xfrm>
          <a:prstGeom prst="rect">
            <a:avLst/>
          </a:prstGeom>
          <a:noFill/>
          <a:ln>
            <a:noFill/>
          </a:ln>
        </p:spPr>
      </p:pic>
      <p:pic>
        <p:nvPicPr>
          <p:cNvPr id="435" name="Google Shape;435;p20"/>
          <p:cNvPicPr preferRelativeResize="0"/>
          <p:nvPr/>
        </p:nvPicPr>
        <p:blipFill rotWithShape="1">
          <a:blip r:embed="rId4">
            <a:alphaModFix/>
          </a:blip>
          <a:srcRect b="0" l="0" r="0" t="0"/>
          <a:stretch/>
        </p:blipFill>
        <p:spPr>
          <a:xfrm>
            <a:off x="5280025" y="1174750"/>
            <a:ext cx="3803015" cy="2873375"/>
          </a:xfrm>
          <a:prstGeom prst="rect">
            <a:avLst/>
          </a:prstGeom>
          <a:noFill/>
          <a:ln>
            <a:noFill/>
          </a:ln>
        </p:spPr>
      </p:pic>
      <p:pic>
        <p:nvPicPr>
          <p:cNvPr descr="C:/Users/ADMINI~1/AppData/Local/Temp/picturecompress_20210319161739/output_10.pngoutput_10" id="436" name="Google Shape;436;p20"/>
          <p:cNvPicPr preferRelativeResize="0"/>
          <p:nvPr/>
        </p:nvPicPr>
        <p:blipFill rotWithShape="1">
          <a:blip r:embed="rId5">
            <a:alphaModFix/>
          </a:blip>
          <a:srcRect b="0" l="0" r="0" t="0"/>
          <a:stretch/>
        </p:blipFill>
        <p:spPr>
          <a:xfrm rot="5400000">
            <a:off x="9004300" y="1936750"/>
            <a:ext cx="2833370" cy="1309370"/>
          </a:xfrm>
          <a:prstGeom prst="rect">
            <a:avLst/>
          </a:prstGeom>
          <a:noFill/>
          <a:ln>
            <a:noFill/>
          </a:ln>
        </p:spPr>
      </p:pic>
      <p:sp>
        <p:nvSpPr>
          <p:cNvPr id="437" name="Google Shape;437;p20"/>
          <p:cNvSpPr txBox="1"/>
          <p:nvPr/>
        </p:nvSpPr>
        <p:spPr>
          <a:xfrm>
            <a:off x="1337945" y="415861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1.Remove 4 screw</a:t>
            </a:r>
            <a:endParaRPr sz="1400">
              <a:solidFill>
                <a:schemeClr val="dk1"/>
              </a:solidFill>
              <a:latin typeface="Arial"/>
              <a:ea typeface="Arial"/>
              <a:cs typeface="Arial"/>
              <a:sym typeface="Arial"/>
            </a:endParaRPr>
          </a:p>
        </p:txBody>
      </p:sp>
      <p:sp>
        <p:nvSpPr>
          <p:cNvPr id="438" name="Google Shape;438;p20"/>
          <p:cNvSpPr txBox="1"/>
          <p:nvPr/>
        </p:nvSpPr>
        <p:spPr>
          <a:xfrm>
            <a:off x="5908040" y="4158615"/>
            <a:ext cx="254762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2.Disconnect the terminal and remove 2 screws</a:t>
            </a:r>
            <a:endParaRPr sz="1400">
              <a:solidFill>
                <a:schemeClr val="dk1"/>
              </a:solidFill>
              <a:latin typeface="Arial"/>
              <a:ea typeface="Arial"/>
              <a:cs typeface="Arial"/>
              <a:sym typeface="Arial"/>
            </a:endParaRPr>
          </a:p>
        </p:txBody>
      </p:sp>
      <p:sp>
        <p:nvSpPr>
          <p:cNvPr id="439" name="Google Shape;439;p20"/>
          <p:cNvSpPr txBox="1"/>
          <p:nvPr/>
        </p:nvSpPr>
        <p:spPr>
          <a:xfrm>
            <a:off x="9455150" y="415861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3.USB charging board</a:t>
            </a:r>
            <a:endParaRPr sz="1400">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21"/>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447" name="Google Shape;447;p21"/>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6.1.3、Left side panel disassembly</a:t>
            </a:r>
            <a:r>
              <a:rPr b="1" lang="en-US" sz="1800">
                <a:solidFill>
                  <a:srgbClr val="FF0000"/>
                </a:solidFill>
                <a:latin typeface="Arial"/>
                <a:ea typeface="Arial"/>
                <a:cs typeface="Arial"/>
                <a:sym typeface="Arial"/>
              </a:rPr>
              <a:t>（Speaker removal）</a:t>
            </a:r>
            <a:endParaRPr b="1" sz="1800">
              <a:solidFill>
                <a:srgbClr val="FF0000"/>
              </a:solidFill>
              <a:latin typeface="Arial"/>
              <a:ea typeface="Arial"/>
              <a:cs typeface="Arial"/>
              <a:sym typeface="Arial"/>
            </a:endParaRPr>
          </a:p>
        </p:txBody>
      </p:sp>
      <p:pic>
        <p:nvPicPr>
          <p:cNvPr id="448" name="Google Shape;448;p21"/>
          <p:cNvPicPr preferRelativeResize="0"/>
          <p:nvPr/>
        </p:nvPicPr>
        <p:blipFill rotWithShape="1">
          <a:blip r:embed="rId3">
            <a:alphaModFix/>
          </a:blip>
          <a:srcRect b="0" l="0" r="0" t="0"/>
          <a:stretch/>
        </p:blipFill>
        <p:spPr>
          <a:xfrm>
            <a:off x="293370" y="1351280"/>
            <a:ext cx="4260850" cy="2793365"/>
          </a:xfrm>
          <a:prstGeom prst="rect">
            <a:avLst/>
          </a:prstGeom>
          <a:noFill/>
          <a:ln>
            <a:noFill/>
          </a:ln>
        </p:spPr>
      </p:pic>
      <p:pic>
        <p:nvPicPr>
          <p:cNvPr id="449" name="Google Shape;449;p21"/>
          <p:cNvPicPr preferRelativeResize="0"/>
          <p:nvPr/>
        </p:nvPicPr>
        <p:blipFill rotWithShape="1">
          <a:blip r:embed="rId4">
            <a:alphaModFix/>
          </a:blip>
          <a:srcRect b="0" l="0" r="0" t="0"/>
          <a:stretch/>
        </p:blipFill>
        <p:spPr>
          <a:xfrm>
            <a:off x="8918575" y="1351280"/>
            <a:ext cx="2905760" cy="2794000"/>
          </a:xfrm>
          <a:prstGeom prst="rect">
            <a:avLst/>
          </a:prstGeom>
          <a:noFill/>
          <a:ln>
            <a:noFill/>
          </a:ln>
        </p:spPr>
      </p:pic>
      <p:pic>
        <p:nvPicPr>
          <p:cNvPr id="450" name="Google Shape;450;p21"/>
          <p:cNvPicPr preferRelativeResize="0"/>
          <p:nvPr/>
        </p:nvPicPr>
        <p:blipFill rotWithShape="1">
          <a:blip r:embed="rId5">
            <a:alphaModFix/>
          </a:blip>
          <a:srcRect b="0" l="0" r="0" t="0"/>
          <a:stretch/>
        </p:blipFill>
        <p:spPr>
          <a:xfrm>
            <a:off x="5051425" y="1351280"/>
            <a:ext cx="3369945" cy="2794000"/>
          </a:xfrm>
          <a:prstGeom prst="rect">
            <a:avLst/>
          </a:prstGeom>
          <a:noFill/>
          <a:ln>
            <a:noFill/>
          </a:ln>
        </p:spPr>
      </p:pic>
      <p:sp>
        <p:nvSpPr>
          <p:cNvPr id="451" name="Google Shape;451;p21"/>
          <p:cNvSpPr txBox="1"/>
          <p:nvPr/>
        </p:nvSpPr>
        <p:spPr>
          <a:xfrm>
            <a:off x="1569085" y="4373880"/>
            <a:ext cx="254762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1.Disconnect the terminal and remove3 screws</a:t>
            </a:r>
            <a:endParaRPr sz="1400">
              <a:solidFill>
                <a:schemeClr val="dk1"/>
              </a:solidFill>
              <a:latin typeface="Arial"/>
              <a:ea typeface="Arial"/>
              <a:cs typeface="Arial"/>
              <a:sym typeface="Arial"/>
            </a:endParaRPr>
          </a:p>
        </p:txBody>
      </p:sp>
      <p:sp>
        <p:nvSpPr>
          <p:cNvPr id="452" name="Google Shape;452;p21"/>
          <p:cNvSpPr txBox="1"/>
          <p:nvPr/>
        </p:nvSpPr>
        <p:spPr>
          <a:xfrm>
            <a:off x="9455150" y="437388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2.horn</a:t>
            </a:r>
            <a:endParaRPr sz="1400">
              <a:solidFill>
                <a:schemeClr val="dk1"/>
              </a:solidFill>
              <a:latin typeface="Arial"/>
              <a:ea typeface="Arial"/>
              <a:cs typeface="Arial"/>
              <a:sym typeface="Arial"/>
            </a:endParaRPr>
          </a:p>
        </p:txBody>
      </p:sp>
      <p:cxnSp>
        <p:nvCxnSpPr>
          <p:cNvPr id="453" name="Google Shape;453;p21"/>
          <p:cNvCxnSpPr/>
          <p:nvPr/>
        </p:nvCxnSpPr>
        <p:spPr>
          <a:xfrm rot="10800000">
            <a:off x="4116705" y="2179320"/>
            <a:ext cx="2051685" cy="215265"/>
          </a:xfrm>
          <a:prstGeom prst="straightConnector1">
            <a:avLst/>
          </a:prstGeom>
          <a:noFill/>
          <a:ln cap="rnd" cmpd="sng" w="53975">
            <a:solidFill>
              <a:srgbClr val="FF0000"/>
            </a:solidFill>
            <a:prstDash val="solid"/>
            <a:round/>
            <a:headEnd len="sm" w="sm" type="none"/>
            <a:tailEnd len="med" w="med" type="stealth"/>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22"/>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461" name="Google Shape;461;p22"/>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6.1.4、Left side panel disassembly</a:t>
            </a:r>
            <a:r>
              <a:rPr b="1" lang="en-US" sz="1800">
                <a:solidFill>
                  <a:srgbClr val="FF0000"/>
                </a:solidFill>
                <a:latin typeface="Arial"/>
                <a:ea typeface="Arial"/>
                <a:cs typeface="Arial"/>
                <a:sym typeface="Arial"/>
              </a:rPr>
              <a:t>（Disassembly of tablet stand）</a:t>
            </a:r>
            <a:endParaRPr b="1" sz="1800">
              <a:solidFill>
                <a:srgbClr val="FF0000"/>
              </a:solidFill>
              <a:latin typeface="Arial"/>
              <a:ea typeface="Arial"/>
              <a:cs typeface="Arial"/>
              <a:sym typeface="Arial"/>
            </a:endParaRPr>
          </a:p>
        </p:txBody>
      </p:sp>
      <p:pic>
        <p:nvPicPr>
          <p:cNvPr id="462" name="Google Shape;462;p22"/>
          <p:cNvPicPr preferRelativeResize="0"/>
          <p:nvPr/>
        </p:nvPicPr>
        <p:blipFill rotWithShape="1">
          <a:blip r:embed="rId3">
            <a:alphaModFix/>
          </a:blip>
          <a:srcRect b="0" l="0" r="0" t="0"/>
          <a:stretch/>
        </p:blipFill>
        <p:spPr>
          <a:xfrm>
            <a:off x="793750" y="1227455"/>
            <a:ext cx="4572635" cy="3172460"/>
          </a:xfrm>
          <a:prstGeom prst="rect">
            <a:avLst/>
          </a:prstGeom>
          <a:noFill/>
          <a:ln>
            <a:noFill/>
          </a:ln>
        </p:spPr>
      </p:pic>
      <p:pic>
        <p:nvPicPr>
          <p:cNvPr id="463" name="Google Shape;463;p22"/>
          <p:cNvPicPr preferRelativeResize="0"/>
          <p:nvPr/>
        </p:nvPicPr>
        <p:blipFill rotWithShape="1">
          <a:blip r:embed="rId4">
            <a:alphaModFix/>
          </a:blip>
          <a:srcRect b="0" l="0" r="0" t="0"/>
          <a:stretch/>
        </p:blipFill>
        <p:spPr>
          <a:xfrm rot="-5400000">
            <a:off x="7462520" y="450215"/>
            <a:ext cx="3173095" cy="4728210"/>
          </a:xfrm>
          <a:prstGeom prst="rect">
            <a:avLst/>
          </a:prstGeom>
          <a:noFill/>
          <a:ln>
            <a:noFill/>
          </a:ln>
        </p:spPr>
      </p:pic>
      <p:sp>
        <p:nvSpPr>
          <p:cNvPr id="464" name="Google Shape;464;p22"/>
          <p:cNvSpPr txBox="1"/>
          <p:nvPr/>
        </p:nvSpPr>
        <p:spPr>
          <a:xfrm>
            <a:off x="1574800" y="472376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1.Remove 1 nut</a:t>
            </a:r>
            <a:endParaRPr sz="1400">
              <a:solidFill>
                <a:schemeClr val="dk1"/>
              </a:solidFill>
              <a:latin typeface="Arial"/>
              <a:ea typeface="Arial"/>
              <a:cs typeface="Arial"/>
              <a:sym typeface="Arial"/>
            </a:endParaRPr>
          </a:p>
        </p:txBody>
      </p:sp>
      <p:sp>
        <p:nvSpPr>
          <p:cNvPr id="465" name="Google Shape;465;p22"/>
          <p:cNvSpPr txBox="1"/>
          <p:nvPr/>
        </p:nvSpPr>
        <p:spPr>
          <a:xfrm>
            <a:off x="7778115" y="472376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2.Tablet stand</a:t>
            </a:r>
            <a:endParaRPr sz="14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23"/>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473" name="Google Shape;473;p23"/>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6.1.5、Left side panel disassembly</a:t>
            </a:r>
            <a:r>
              <a:rPr b="1" lang="en-US" sz="1800">
                <a:solidFill>
                  <a:srgbClr val="FF0000"/>
                </a:solidFill>
                <a:latin typeface="Arial"/>
                <a:ea typeface="Arial"/>
                <a:cs typeface="Arial"/>
                <a:sym typeface="Arial"/>
              </a:rPr>
              <a:t>（Removing the cover of the handrail）</a:t>
            </a:r>
            <a:endParaRPr b="1" sz="1800">
              <a:solidFill>
                <a:srgbClr val="FF0000"/>
              </a:solidFill>
              <a:latin typeface="Arial"/>
              <a:ea typeface="Arial"/>
              <a:cs typeface="Arial"/>
              <a:sym typeface="Arial"/>
            </a:endParaRPr>
          </a:p>
        </p:txBody>
      </p:sp>
      <p:pic>
        <p:nvPicPr>
          <p:cNvPr id="474" name="Google Shape;474;p23"/>
          <p:cNvPicPr preferRelativeResize="0"/>
          <p:nvPr/>
        </p:nvPicPr>
        <p:blipFill rotWithShape="1">
          <a:blip r:embed="rId3">
            <a:alphaModFix/>
          </a:blip>
          <a:srcRect b="0" l="0" r="0" t="0"/>
          <a:stretch/>
        </p:blipFill>
        <p:spPr>
          <a:xfrm>
            <a:off x="3531235" y="621665"/>
            <a:ext cx="4343400" cy="2314575"/>
          </a:xfrm>
          <a:prstGeom prst="rect">
            <a:avLst/>
          </a:prstGeom>
          <a:noFill/>
          <a:ln>
            <a:noFill/>
          </a:ln>
        </p:spPr>
      </p:pic>
      <p:pic>
        <p:nvPicPr>
          <p:cNvPr id="475" name="Google Shape;475;p23"/>
          <p:cNvPicPr preferRelativeResize="0"/>
          <p:nvPr/>
        </p:nvPicPr>
        <p:blipFill rotWithShape="1">
          <a:blip r:embed="rId4">
            <a:alphaModFix/>
          </a:blip>
          <a:srcRect b="0" l="0" r="0" t="0"/>
          <a:stretch/>
        </p:blipFill>
        <p:spPr>
          <a:xfrm>
            <a:off x="93345" y="621665"/>
            <a:ext cx="3286760" cy="2280920"/>
          </a:xfrm>
          <a:prstGeom prst="rect">
            <a:avLst/>
          </a:prstGeom>
          <a:noFill/>
          <a:ln>
            <a:noFill/>
          </a:ln>
        </p:spPr>
      </p:pic>
      <p:pic>
        <p:nvPicPr>
          <p:cNvPr id="476" name="Google Shape;476;p23"/>
          <p:cNvPicPr preferRelativeResize="0"/>
          <p:nvPr/>
        </p:nvPicPr>
        <p:blipFill rotWithShape="1">
          <a:blip r:embed="rId5">
            <a:alphaModFix/>
          </a:blip>
          <a:srcRect b="0" l="0" r="0" t="0"/>
          <a:stretch/>
        </p:blipFill>
        <p:spPr>
          <a:xfrm>
            <a:off x="8240395" y="621665"/>
            <a:ext cx="3796030" cy="2338705"/>
          </a:xfrm>
          <a:prstGeom prst="rect">
            <a:avLst/>
          </a:prstGeom>
          <a:noFill/>
          <a:ln>
            <a:noFill/>
          </a:ln>
        </p:spPr>
      </p:pic>
      <p:pic>
        <p:nvPicPr>
          <p:cNvPr id="477" name="Google Shape;477;p23"/>
          <p:cNvPicPr preferRelativeResize="0"/>
          <p:nvPr/>
        </p:nvPicPr>
        <p:blipFill rotWithShape="1">
          <a:blip r:embed="rId6">
            <a:alphaModFix/>
          </a:blip>
          <a:srcRect b="0" l="0" r="0" t="0"/>
          <a:stretch/>
        </p:blipFill>
        <p:spPr>
          <a:xfrm>
            <a:off x="384175" y="3617595"/>
            <a:ext cx="4436745" cy="2009140"/>
          </a:xfrm>
          <a:prstGeom prst="rect">
            <a:avLst/>
          </a:prstGeom>
          <a:noFill/>
          <a:ln>
            <a:noFill/>
          </a:ln>
        </p:spPr>
      </p:pic>
      <p:pic>
        <p:nvPicPr>
          <p:cNvPr id="478" name="Google Shape;478;p23"/>
          <p:cNvPicPr preferRelativeResize="0"/>
          <p:nvPr/>
        </p:nvPicPr>
        <p:blipFill rotWithShape="1">
          <a:blip r:embed="rId7">
            <a:alphaModFix/>
          </a:blip>
          <a:srcRect b="0" l="0" r="0" t="0"/>
          <a:stretch/>
        </p:blipFill>
        <p:spPr>
          <a:xfrm>
            <a:off x="5086350" y="3617595"/>
            <a:ext cx="3658870" cy="2067560"/>
          </a:xfrm>
          <a:prstGeom prst="rect">
            <a:avLst/>
          </a:prstGeom>
          <a:noFill/>
          <a:ln>
            <a:noFill/>
          </a:ln>
        </p:spPr>
      </p:pic>
      <p:pic>
        <p:nvPicPr>
          <p:cNvPr id="479" name="Google Shape;479;p23"/>
          <p:cNvPicPr preferRelativeResize="0"/>
          <p:nvPr/>
        </p:nvPicPr>
        <p:blipFill rotWithShape="1">
          <a:blip r:embed="rId8">
            <a:alphaModFix/>
          </a:blip>
          <a:srcRect b="0" l="0" r="0" t="0"/>
          <a:stretch/>
        </p:blipFill>
        <p:spPr>
          <a:xfrm>
            <a:off x="9157970" y="3617595"/>
            <a:ext cx="2514600" cy="2239645"/>
          </a:xfrm>
          <a:prstGeom prst="rect">
            <a:avLst/>
          </a:prstGeom>
          <a:noFill/>
          <a:ln>
            <a:noFill/>
          </a:ln>
        </p:spPr>
      </p:pic>
      <p:sp>
        <p:nvSpPr>
          <p:cNvPr id="480" name="Google Shape;480;p23"/>
          <p:cNvSpPr txBox="1"/>
          <p:nvPr/>
        </p:nvSpPr>
        <p:spPr>
          <a:xfrm>
            <a:off x="693420" y="300609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1.Remove 1 nut</a:t>
            </a:r>
            <a:endParaRPr sz="1400">
              <a:solidFill>
                <a:schemeClr val="dk1"/>
              </a:solidFill>
              <a:latin typeface="Arial"/>
              <a:ea typeface="Arial"/>
              <a:cs typeface="Arial"/>
              <a:sym typeface="Arial"/>
            </a:endParaRPr>
          </a:p>
        </p:txBody>
      </p:sp>
      <p:sp>
        <p:nvSpPr>
          <p:cNvPr id="481" name="Google Shape;481;p23"/>
          <p:cNvSpPr txBox="1"/>
          <p:nvPr/>
        </p:nvSpPr>
        <p:spPr>
          <a:xfrm>
            <a:off x="4558665" y="304292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2.Remove 5 screws.</a:t>
            </a:r>
            <a:endParaRPr sz="1400">
              <a:solidFill>
                <a:schemeClr val="dk1"/>
              </a:solidFill>
              <a:latin typeface="Arial"/>
              <a:ea typeface="Arial"/>
              <a:cs typeface="Arial"/>
              <a:sym typeface="Arial"/>
            </a:endParaRPr>
          </a:p>
        </p:txBody>
      </p:sp>
      <p:sp>
        <p:nvSpPr>
          <p:cNvPr id="482" name="Google Shape;482;p23"/>
          <p:cNvSpPr txBox="1"/>
          <p:nvPr/>
        </p:nvSpPr>
        <p:spPr>
          <a:xfrm>
            <a:off x="8745220" y="3028315"/>
            <a:ext cx="292735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3.Cut off the buckle and the broken end of the screwdriver</a:t>
            </a:r>
            <a:endParaRPr sz="1400">
              <a:solidFill>
                <a:schemeClr val="dk1"/>
              </a:solidFill>
              <a:latin typeface="Arial"/>
              <a:ea typeface="Arial"/>
              <a:cs typeface="Arial"/>
              <a:sym typeface="Arial"/>
            </a:endParaRPr>
          </a:p>
        </p:txBody>
      </p:sp>
      <p:sp>
        <p:nvSpPr>
          <p:cNvPr id="483" name="Google Shape;483;p23"/>
          <p:cNvSpPr txBox="1"/>
          <p:nvPr/>
        </p:nvSpPr>
        <p:spPr>
          <a:xfrm>
            <a:off x="1242695" y="580453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4.Handrail cover assembly</a:t>
            </a:r>
            <a:endParaRPr sz="1400">
              <a:solidFill>
                <a:schemeClr val="dk1"/>
              </a:solidFill>
              <a:latin typeface="Arial"/>
              <a:ea typeface="Arial"/>
              <a:cs typeface="Arial"/>
              <a:sym typeface="Arial"/>
            </a:endParaRPr>
          </a:p>
        </p:txBody>
      </p:sp>
      <p:sp>
        <p:nvSpPr>
          <p:cNvPr id="484" name="Google Shape;484;p23"/>
          <p:cNvSpPr txBox="1"/>
          <p:nvPr/>
        </p:nvSpPr>
        <p:spPr>
          <a:xfrm>
            <a:off x="9428480" y="6038215"/>
            <a:ext cx="199517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6.Wireless charging</a:t>
            </a:r>
            <a:endParaRPr sz="1400">
              <a:solidFill>
                <a:schemeClr val="dk1"/>
              </a:solidFill>
              <a:latin typeface="Arial"/>
              <a:ea typeface="Arial"/>
              <a:cs typeface="Arial"/>
              <a:sym typeface="Arial"/>
            </a:endParaRPr>
          </a:p>
        </p:txBody>
      </p:sp>
      <p:sp>
        <p:nvSpPr>
          <p:cNvPr id="485" name="Google Shape;485;p23"/>
          <p:cNvSpPr txBox="1"/>
          <p:nvPr/>
        </p:nvSpPr>
        <p:spPr>
          <a:xfrm>
            <a:off x="5771515" y="581152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5.Remove 4 screws.</a:t>
            </a:r>
            <a:endParaRPr sz="14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4"/>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pic>
        <p:nvPicPr>
          <p:cNvPr id="493" name="Google Shape;493;p24"/>
          <p:cNvPicPr preferRelativeResize="0"/>
          <p:nvPr/>
        </p:nvPicPr>
        <p:blipFill rotWithShape="1">
          <a:blip r:embed="rId3">
            <a:alphaModFix/>
          </a:blip>
          <a:srcRect b="0" l="0" r="0" t="0"/>
          <a:stretch/>
        </p:blipFill>
        <p:spPr>
          <a:xfrm>
            <a:off x="4849495" y="765175"/>
            <a:ext cx="3847465" cy="2109470"/>
          </a:xfrm>
          <a:prstGeom prst="rect">
            <a:avLst/>
          </a:prstGeom>
          <a:noFill/>
          <a:ln>
            <a:noFill/>
          </a:ln>
        </p:spPr>
      </p:pic>
      <p:pic>
        <p:nvPicPr>
          <p:cNvPr id="494" name="Google Shape;494;p24"/>
          <p:cNvPicPr preferRelativeResize="0"/>
          <p:nvPr/>
        </p:nvPicPr>
        <p:blipFill rotWithShape="1">
          <a:blip r:embed="rId4">
            <a:alphaModFix/>
          </a:blip>
          <a:srcRect b="0" l="0" r="0" t="0"/>
          <a:stretch/>
        </p:blipFill>
        <p:spPr>
          <a:xfrm>
            <a:off x="95885" y="765175"/>
            <a:ext cx="4621530" cy="2108835"/>
          </a:xfrm>
          <a:prstGeom prst="rect">
            <a:avLst/>
          </a:prstGeom>
          <a:noFill/>
          <a:ln>
            <a:noFill/>
          </a:ln>
        </p:spPr>
      </p:pic>
      <p:pic>
        <p:nvPicPr>
          <p:cNvPr id="495" name="Google Shape;495;p24"/>
          <p:cNvPicPr preferRelativeResize="0"/>
          <p:nvPr/>
        </p:nvPicPr>
        <p:blipFill rotWithShape="1">
          <a:blip r:embed="rId5">
            <a:alphaModFix/>
          </a:blip>
          <a:srcRect b="0" l="0" r="0" t="0"/>
          <a:stretch/>
        </p:blipFill>
        <p:spPr>
          <a:xfrm>
            <a:off x="8829040" y="765175"/>
            <a:ext cx="3279140" cy="2108835"/>
          </a:xfrm>
          <a:prstGeom prst="rect">
            <a:avLst/>
          </a:prstGeom>
          <a:noFill/>
          <a:ln>
            <a:noFill/>
          </a:ln>
        </p:spPr>
      </p:pic>
      <p:pic>
        <p:nvPicPr>
          <p:cNvPr id="496" name="Google Shape;496;p24"/>
          <p:cNvPicPr preferRelativeResize="0"/>
          <p:nvPr/>
        </p:nvPicPr>
        <p:blipFill rotWithShape="1">
          <a:blip r:embed="rId6">
            <a:alphaModFix/>
          </a:blip>
          <a:srcRect b="0" l="0" r="0" t="0"/>
          <a:stretch/>
        </p:blipFill>
        <p:spPr>
          <a:xfrm>
            <a:off x="2935605" y="3883025"/>
            <a:ext cx="6794500" cy="1803400"/>
          </a:xfrm>
          <a:prstGeom prst="rect">
            <a:avLst/>
          </a:prstGeom>
          <a:noFill/>
          <a:ln>
            <a:noFill/>
          </a:ln>
        </p:spPr>
      </p:pic>
      <p:sp>
        <p:nvSpPr>
          <p:cNvPr id="497" name="Google Shape;497;p24"/>
          <p:cNvSpPr txBox="1"/>
          <p:nvPr/>
        </p:nvSpPr>
        <p:spPr>
          <a:xfrm>
            <a:off x="964565" y="300609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7.Remove 4 screws.</a:t>
            </a:r>
            <a:endParaRPr sz="1400">
              <a:solidFill>
                <a:schemeClr val="dk1"/>
              </a:solidFill>
              <a:latin typeface="Arial"/>
              <a:ea typeface="Arial"/>
              <a:cs typeface="Arial"/>
              <a:sym typeface="Arial"/>
            </a:endParaRPr>
          </a:p>
        </p:txBody>
      </p:sp>
      <p:sp>
        <p:nvSpPr>
          <p:cNvPr id="498" name="Google Shape;498;p24"/>
          <p:cNvSpPr txBox="1"/>
          <p:nvPr/>
        </p:nvSpPr>
        <p:spPr>
          <a:xfrm>
            <a:off x="5628640" y="300609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8.USB seat plate </a:t>
            </a:r>
            <a:endParaRPr sz="1400">
              <a:solidFill>
                <a:schemeClr val="dk1"/>
              </a:solidFill>
              <a:latin typeface="Arial"/>
              <a:ea typeface="Arial"/>
              <a:cs typeface="Arial"/>
              <a:sym typeface="Arial"/>
            </a:endParaRPr>
          </a:p>
        </p:txBody>
      </p:sp>
      <p:sp>
        <p:nvSpPr>
          <p:cNvPr id="499" name="Google Shape;499;p24"/>
          <p:cNvSpPr txBox="1"/>
          <p:nvPr/>
        </p:nvSpPr>
        <p:spPr>
          <a:xfrm>
            <a:off x="9135110" y="300609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9.USB decorative cover</a:t>
            </a:r>
            <a:endParaRPr sz="1400">
              <a:solidFill>
                <a:schemeClr val="dk1"/>
              </a:solidFill>
              <a:latin typeface="Arial"/>
              <a:ea typeface="Arial"/>
              <a:cs typeface="Arial"/>
              <a:sym typeface="Arial"/>
            </a:endParaRPr>
          </a:p>
        </p:txBody>
      </p:sp>
      <p:sp>
        <p:nvSpPr>
          <p:cNvPr id="500" name="Google Shape;500;p24"/>
          <p:cNvSpPr txBox="1"/>
          <p:nvPr/>
        </p:nvSpPr>
        <p:spPr>
          <a:xfrm>
            <a:off x="5188585" y="595503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10.Handrail cover</a:t>
            </a:r>
            <a:endParaRPr sz="1400">
              <a:solidFill>
                <a:schemeClr val="dk1"/>
              </a:solidFill>
              <a:latin typeface="Arial"/>
              <a:ea typeface="Arial"/>
              <a:cs typeface="Arial"/>
              <a:sym typeface="Arial"/>
            </a:endParaRPr>
          </a:p>
        </p:txBody>
      </p:sp>
      <p:sp>
        <p:nvSpPr>
          <p:cNvPr id="501" name="Google Shape;501;p24"/>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6.1.5、Left side panel disassembly</a:t>
            </a:r>
            <a:r>
              <a:rPr b="1" lang="en-US" sz="1800">
                <a:solidFill>
                  <a:srgbClr val="FF0000"/>
                </a:solidFill>
                <a:latin typeface="Arial"/>
                <a:ea typeface="Arial"/>
                <a:cs typeface="Arial"/>
                <a:sym typeface="Arial"/>
              </a:rPr>
              <a:t>（Removing the cover of the handrail）</a:t>
            </a:r>
            <a:endParaRPr b="1" sz="1800">
              <a:solidFill>
                <a:srgbClr val="FF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25"/>
          <p:cNvSpPr txBox="1"/>
          <p:nvPr>
            <p:ph idx="12" type="sldNum"/>
          </p:nvPr>
        </p:nvSpPr>
        <p:spPr>
          <a:xfrm>
            <a:off x="11423650" y="6540500"/>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509" name="Google Shape;509;p25"/>
          <p:cNvSpPr txBox="1"/>
          <p:nvPr/>
        </p:nvSpPr>
        <p:spPr>
          <a:xfrm>
            <a:off x="293370" y="83820"/>
            <a:ext cx="960437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6.2、Left side panel disassembly</a:t>
            </a:r>
            <a:r>
              <a:rPr b="1" lang="en-US" sz="1800">
                <a:solidFill>
                  <a:srgbClr val="FF0000"/>
                </a:solidFill>
                <a:latin typeface="Arial"/>
                <a:ea typeface="Arial"/>
                <a:cs typeface="Arial"/>
                <a:sym typeface="Arial"/>
              </a:rPr>
              <a:t>（The armrest airbag is removed, the left and right removal methods are the same.）</a:t>
            </a:r>
            <a:endParaRPr b="1" sz="1800">
              <a:solidFill>
                <a:srgbClr val="FF0000"/>
              </a:solidFill>
              <a:latin typeface="Arial"/>
              <a:ea typeface="Arial"/>
              <a:cs typeface="Arial"/>
              <a:sym typeface="Arial"/>
            </a:endParaRPr>
          </a:p>
        </p:txBody>
      </p:sp>
      <p:pic>
        <p:nvPicPr>
          <p:cNvPr id="510" name="Google Shape;510;p25"/>
          <p:cNvPicPr preferRelativeResize="0"/>
          <p:nvPr/>
        </p:nvPicPr>
        <p:blipFill rotWithShape="1">
          <a:blip r:embed="rId3">
            <a:alphaModFix/>
          </a:blip>
          <a:srcRect b="0" l="0" r="0" t="0"/>
          <a:stretch/>
        </p:blipFill>
        <p:spPr>
          <a:xfrm>
            <a:off x="293370" y="728345"/>
            <a:ext cx="3749040" cy="2485390"/>
          </a:xfrm>
          <a:prstGeom prst="rect">
            <a:avLst/>
          </a:prstGeom>
          <a:noFill/>
          <a:ln>
            <a:noFill/>
          </a:ln>
        </p:spPr>
      </p:pic>
      <p:pic>
        <p:nvPicPr>
          <p:cNvPr id="511" name="Google Shape;511;p25"/>
          <p:cNvPicPr preferRelativeResize="0"/>
          <p:nvPr/>
        </p:nvPicPr>
        <p:blipFill rotWithShape="1">
          <a:blip r:embed="rId4">
            <a:alphaModFix/>
          </a:blip>
          <a:srcRect b="0" l="0" r="0" t="0"/>
          <a:stretch/>
        </p:blipFill>
        <p:spPr>
          <a:xfrm>
            <a:off x="4741545" y="728980"/>
            <a:ext cx="3328670" cy="2484755"/>
          </a:xfrm>
          <a:prstGeom prst="rect">
            <a:avLst/>
          </a:prstGeom>
          <a:noFill/>
          <a:ln>
            <a:noFill/>
          </a:ln>
        </p:spPr>
      </p:pic>
      <p:pic>
        <p:nvPicPr>
          <p:cNvPr id="512" name="Google Shape;512;p25"/>
          <p:cNvPicPr preferRelativeResize="0"/>
          <p:nvPr/>
        </p:nvPicPr>
        <p:blipFill rotWithShape="1">
          <a:blip r:embed="rId5">
            <a:alphaModFix/>
          </a:blip>
          <a:srcRect b="0" l="0" r="0" t="0"/>
          <a:stretch/>
        </p:blipFill>
        <p:spPr>
          <a:xfrm>
            <a:off x="8580755" y="728980"/>
            <a:ext cx="2948305" cy="2484755"/>
          </a:xfrm>
          <a:prstGeom prst="rect">
            <a:avLst/>
          </a:prstGeom>
          <a:noFill/>
          <a:ln>
            <a:noFill/>
          </a:ln>
        </p:spPr>
      </p:pic>
      <p:pic>
        <p:nvPicPr>
          <p:cNvPr id="513" name="Google Shape;513;p25"/>
          <p:cNvPicPr preferRelativeResize="0"/>
          <p:nvPr/>
        </p:nvPicPr>
        <p:blipFill rotWithShape="1">
          <a:blip r:embed="rId6">
            <a:alphaModFix/>
          </a:blip>
          <a:srcRect b="0" l="0" r="0" t="0"/>
          <a:stretch/>
        </p:blipFill>
        <p:spPr>
          <a:xfrm rot="5400000">
            <a:off x="501650" y="3391535"/>
            <a:ext cx="2600960" cy="3265805"/>
          </a:xfrm>
          <a:prstGeom prst="rect">
            <a:avLst/>
          </a:prstGeom>
          <a:noFill/>
          <a:ln>
            <a:noFill/>
          </a:ln>
        </p:spPr>
      </p:pic>
      <p:pic>
        <p:nvPicPr>
          <p:cNvPr id="514" name="Google Shape;514;p25"/>
          <p:cNvPicPr preferRelativeResize="0"/>
          <p:nvPr/>
        </p:nvPicPr>
        <p:blipFill rotWithShape="1">
          <a:blip r:embed="rId7">
            <a:alphaModFix/>
          </a:blip>
          <a:srcRect b="0" l="0" r="0" t="0"/>
          <a:stretch/>
        </p:blipFill>
        <p:spPr>
          <a:xfrm>
            <a:off x="3815715" y="3724275"/>
            <a:ext cx="3498850" cy="2597150"/>
          </a:xfrm>
          <a:prstGeom prst="rect">
            <a:avLst/>
          </a:prstGeom>
          <a:noFill/>
          <a:ln>
            <a:noFill/>
          </a:ln>
        </p:spPr>
      </p:pic>
      <p:pic>
        <p:nvPicPr>
          <p:cNvPr id="515" name="Google Shape;515;p25"/>
          <p:cNvPicPr preferRelativeResize="0"/>
          <p:nvPr/>
        </p:nvPicPr>
        <p:blipFill rotWithShape="1">
          <a:blip r:embed="rId8">
            <a:alphaModFix/>
          </a:blip>
          <a:srcRect b="0" l="0" r="0" t="0"/>
          <a:stretch/>
        </p:blipFill>
        <p:spPr>
          <a:xfrm>
            <a:off x="7593330" y="3863975"/>
            <a:ext cx="4222115" cy="2317115"/>
          </a:xfrm>
          <a:prstGeom prst="rect">
            <a:avLst/>
          </a:prstGeom>
          <a:noFill/>
          <a:ln>
            <a:noFill/>
          </a:ln>
        </p:spPr>
      </p:pic>
      <p:sp>
        <p:nvSpPr>
          <p:cNvPr id="516" name="Google Shape;516;p25"/>
          <p:cNvSpPr txBox="1"/>
          <p:nvPr/>
        </p:nvSpPr>
        <p:spPr>
          <a:xfrm>
            <a:off x="5026025" y="328231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2.Remove 4 screws.</a:t>
            </a:r>
            <a:endParaRPr sz="1400">
              <a:solidFill>
                <a:schemeClr val="dk1"/>
              </a:solidFill>
              <a:latin typeface="Arial"/>
              <a:ea typeface="Arial"/>
              <a:cs typeface="Arial"/>
              <a:sym typeface="Arial"/>
            </a:endParaRPr>
          </a:p>
        </p:txBody>
      </p:sp>
      <p:sp>
        <p:nvSpPr>
          <p:cNvPr id="517" name="Google Shape;517;p25"/>
          <p:cNvSpPr txBox="1"/>
          <p:nvPr/>
        </p:nvSpPr>
        <p:spPr>
          <a:xfrm>
            <a:off x="4229735" y="636460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5.Remove 4 screws.</a:t>
            </a:r>
            <a:endParaRPr sz="1400">
              <a:solidFill>
                <a:schemeClr val="dk1"/>
              </a:solidFill>
              <a:latin typeface="Arial"/>
              <a:ea typeface="Arial"/>
              <a:cs typeface="Arial"/>
              <a:sym typeface="Arial"/>
            </a:endParaRPr>
          </a:p>
        </p:txBody>
      </p:sp>
      <p:sp>
        <p:nvSpPr>
          <p:cNvPr id="518" name="Google Shape;518;p25"/>
          <p:cNvSpPr txBox="1"/>
          <p:nvPr/>
        </p:nvSpPr>
        <p:spPr>
          <a:xfrm>
            <a:off x="964565" y="328231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1.Unzip the zipper</a:t>
            </a:r>
            <a:endParaRPr sz="1400">
              <a:solidFill>
                <a:schemeClr val="dk1"/>
              </a:solidFill>
              <a:latin typeface="Arial"/>
              <a:ea typeface="Arial"/>
              <a:cs typeface="Arial"/>
              <a:sym typeface="Arial"/>
            </a:endParaRPr>
          </a:p>
        </p:txBody>
      </p:sp>
      <p:sp>
        <p:nvSpPr>
          <p:cNvPr id="519" name="Google Shape;519;p25"/>
          <p:cNvSpPr txBox="1"/>
          <p:nvPr/>
        </p:nvSpPr>
        <p:spPr>
          <a:xfrm>
            <a:off x="658495" y="647954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4.Soreness detection</a:t>
            </a:r>
            <a:endParaRPr sz="1400">
              <a:solidFill>
                <a:schemeClr val="dk1"/>
              </a:solidFill>
              <a:latin typeface="Arial"/>
              <a:ea typeface="Arial"/>
              <a:cs typeface="Arial"/>
              <a:sym typeface="Arial"/>
            </a:endParaRPr>
          </a:p>
        </p:txBody>
      </p:sp>
      <p:sp>
        <p:nvSpPr>
          <p:cNvPr id="520" name="Google Shape;520;p25"/>
          <p:cNvSpPr txBox="1"/>
          <p:nvPr/>
        </p:nvSpPr>
        <p:spPr>
          <a:xfrm>
            <a:off x="8751570" y="328231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3.Cut off the terminal.</a:t>
            </a:r>
            <a:endParaRPr sz="1400">
              <a:solidFill>
                <a:schemeClr val="dk1"/>
              </a:solidFill>
              <a:latin typeface="Arial"/>
              <a:ea typeface="Arial"/>
              <a:cs typeface="Arial"/>
              <a:sym typeface="Arial"/>
            </a:endParaRPr>
          </a:p>
        </p:txBody>
      </p:sp>
      <p:sp>
        <p:nvSpPr>
          <p:cNvPr id="521" name="Google Shape;521;p25"/>
          <p:cNvSpPr txBox="1"/>
          <p:nvPr/>
        </p:nvSpPr>
        <p:spPr>
          <a:xfrm>
            <a:off x="8446770" y="636460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6.Disconnect the airway</a:t>
            </a:r>
            <a:endParaRPr sz="14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26"/>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pic>
        <p:nvPicPr>
          <p:cNvPr id="529" name="Google Shape;529;p26"/>
          <p:cNvPicPr preferRelativeResize="0"/>
          <p:nvPr/>
        </p:nvPicPr>
        <p:blipFill rotWithShape="1">
          <a:blip r:embed="rId3">
            <a:alphaModFix/>
          </a:blip>
          <a:srcRect b="0" l="0" r="0" t="0"/>
          <a:stretch/>
        </p:blipFill>
        <p:spPr>
          <a:xfrm rot="-5400000">
            <a:off x="901700" y="1049020"/>
            <a:ext cx="3390900" cy="4203700"/>
          </a:xfrm>
          <a:prstGeom prst="rect">
            <a:avLst/>
          </a:prstGeom>
          <a:noFill/>
          <a:ln>
            <a:noFill/>
          </a:ln>
        </p:spPr>
      </p:pic>
      <p:pic>
        <p:nvPicPr>
          <p:cNvPr id="530" name="Google Shape;530;p26"/>
          <p:cNvPicPr preferRelativeResize="0"/>
          <p:nvPr/>
        </p:nvPicPr>
        <p:blipFill rotWithShape="1">
          <a:blip r:embed="rId4">
            <a:alphaModFix/>
          </a:blip>
          <a:srcRect b="0" l="0" r="0" t="0"/>
          <a:stretch/>
        </p:blipFill>
        <p:spPr>
          <a:xfrm rot="5400000">
            <a:off x="5415915" y="1503680"/>
            <a:ext cx="2238375" cy="2934970"/>
          </a:xfrm>
          <a:prstGeom prst="rect">
            <a:avLst/>
          </a:prstGeom>
          <a:noFill/>
          <a:ln>
            <a:noFill/>
          </a:ln>
        </p:spPr>
      </p:pic>
      <p:pic>
        <p:nvPicPr>
          <p:cNvPr id="531" name="Google Shape;531;p26"/>
          <p:cNvPicPr preferRelativeResize="0"/>
          <p:nvPr/>
        </p:nvPicPr>
        <p:blipFill rotWithShape="1">
          <a:blip r:embed="rId5">
            <a:alphaModFix/>
          </a:blip>
          <a:srcRect b="0" l="0" r="0" t="0"/>
          <a:stretch/>
        </p:blipFill>
        <p:spPr>
          <a:xfrm rot="5400000">
            <a:off x="8779510" y="1802765"/>
            <a:ext cx="2537460" cy="3181350"/>
          </a:xfrm>
          <a:prstGeom prst="rect">
            <a:avLst/>
          </a:prstGeom>
          <a:noFill/>
          <a:ln>
            <a:noFill/>
          </a:ln>
        </p:spPr>
      </p:pic>
      <p:sp>
        <p:nvSpPr>
          <p:cNvPr id="532" name="Google Shape;532;p26"/>
          <p:cNvSpPr txBox="1"/>
          <p:nvPr/>
        </p:nvSpPr>
        <p:spPr>
          <a:xfrm>
            <a:off x="1092200" y="5066665"/>
            <a:ext cx="287591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7.Armrest airbag assembly</a:t>
            </a:r>
            <a:endParaRPr sz="1400">
              <a:solidFill>
                <a:schemeClr val="dk1"/>
              </a:solidFill>
              <a:latin typeface="Arial"/>
              <a:ea typeface="Arial"/>
              <a:cs typeface="Arial"/>
              <a:sym typeface="Arial"/>
            </a:endParaRPr>
          </a:p>
        </p:txBody>
      </p:sp>
      <p:sp>
        <p:nvSpPr>
          <p:cNvPr id="533" name="Google Shape;533;p26"/>
          <p:cNvSpPr txBox="1"/>
          <p:nvPr/>
        </p:nvSpPr>
        <p:spPr>
          <a:xfrm>
            <a:off x="5278120" y="453961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8.Air bag</a:t>
            </a:r>
            <a:endParaRPr sz="1400">
              <a:solidFill>
                <a:schemeClr val="dk1"/>
              </a:solidFill>
              <a:latin typeface="Arial"/>
              <a:ea typeface="Arial"/>
              <a:cs typeface="Arial"/>
              <a:sym typeface="Arial"/>
            </a:endParaRPr>
          </a:p>
        </p:txBody>
      </p:sp>
      <p:sp>
        <p:nvSpPr>
          <p:cNvPr id="534" name="Google Shape;534;p26"/>
          <p:cNvSpPr txBox="1"/>
          <p:nvPr/>
        </p:nvSpPr>
        <p:spPr>
          <a:xfrm>
            <a:off x="8627745" y="495300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9.Leather case</a:t>
            </a:r>
            <a:endParaRPr sz="1400">
              <a:solidFill>
                <a:schemeClr val="dk1"/>
              </a:solidFill>
              <a:latin typeface="Arial"/>
              <a:ea typeface="Arial"/>
              <a:cs typeface="Arial"/>
              <a:sym typeface="Arial"/>
            </a:endParaRPr>
          </a:p>
        </p:txBody>
      </p:sp>
      <p:sp>
        <p:nvSpPr>
          <p:cNvPr id="535" name="Google Shape;535;p26"/>
          <p:cNvSpPr txBox="1"/>
          <p:nvPr/>
        </p:nvSpPr>
        <p:spPr>
          <a:xfrm>
            <a:off x="293370" y="83820"/>
            <a:ext cx="960437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6.2、Left side panel disassembly</a:t>
            </a:r>
            <a:r>
              <a:rPr b="1" lang="en-US" sz="1800">
                <a:solidFill>
                  <a:srgbClr val="FF0000"/>
                </a:solidFill>
                <a:latin typeface="Arial"/>
                <a:ea typeface="Arial"/>
                <a:cs typeface="Arial"/>
                <a:sym typeface="Arial"/>
              </a:rPr>
              <a:t>（The armrest airbag is removed, the left and right removal methods are the same.）</a:t>
            </a:r>
            <a:endParaRPr b="1" sz="1800">
              <a:solidFill>
                <a:srgbClr val="FF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27"/>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543" name="Google Shape;543;p27"/>
          <p:cNvSpPr txBox="1"/>
          <p:nvPr/>
        </p:nvSpPr>
        <p:spPr>
          <a:xfrm>
            <a:off x="293370" y="83820"/>
            <a:ext cx="1053084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7、Right side panel assembly disassembly</a:t>
            </a:r>
            <a:r>
              <a:rPr b="1" lang="en-US" sz="1800">
                <a:solidFill>
                  <a:srgbClr val="FF0000"/>
                </a:solidFill>
                <a:latin typeface="Arial"/>
                <a:ea typeface="Arial"/>
                <a:cs typeface="Arial"/>
                <a:sym typeface="Arial"/>
              </a:rPr>
              <a:t>（Please remove steps 3, 4, and 5 first.）</a:t>
            </a:r>
            <a:endParaRPr b="1" sz="1800">
              <a:solidFill>
                <a:srgbClr val="FF0000"/>
              </a:solidFill>
              <a:latin typeface="Arial"/>
              <a:ea typeface="Arial"/>
              <a:cs typeface="Arial"/>
              <a:sym typeface="Arial"/>
            </a:endParaRPr>
          </a:p>
        </p:txBody>
      </p:sp>
      <p:pic>
        <p:nvPicPr>
          <p:cNvPr id="544" name="Google Shape;544;p27"/>
          <p:cNvPicPr preferRelativeResize="0"/>
          <p:nvPr/>
        </p:nvPicPr>
        <p:blipFill rotWithShape="1">
          <a:blip r:embed="rId3">
            <a:alphaModFix/>
          </a:blip>
          <a:srcRect b="0" l="0" r="0" t="0"/>
          <a:stretch/>
        </p:blipFill>
        <p:spPr>
          <a:xfrm>
            <a:off x="7165975" y="452120"/>
            <a:ext cx="3658235" cy="2844165"/>
          </a:xfrm>
          <a:prstGeom prst="rect">
            <a:avLst/>
          </a:prstGeom>
          <a:noFill/>
          <a:ln>
            <a:noFill/>
          </a:ln>
        </p:spPr>
      </p:pic>
      <p:pic>
        <p:nvPicPr>
          <p:cNvPr id="545" name="Google Shape;545;p27"/>
          <p:cNvPicPr preferRelativeResize="0"/>
          <p:nvPr/>
        </p:nvPicPr>
        <p:blipFill rotWithShape="1">
          <a:blip r:embed="rId4">
            <a:alphaModFix/>
          </a:blip>
          <a:srcRect b="0" l="0" r="0" t="0"/>
          <a:stretch/>
        </p:blipFill>
        <p:spPr>
          <a:xfrm>
            <a:off x="588645" y="3766820"/>
            <a:ext cx="2984500" cy="2608580"/>
          </a:xfrm>
          <a:prstGeom prst="rect">
            <a:avLst/>
          </a:prstGeom>
          <a:noFill/>
          <a:ln>
            <a:noFill/>
          </a:ln>
        </p:spPr>
      </p:pic>
      <p:pic>
        <p:nvPicPr>
          <p:cNvPr id="546" name="Google Shape;546;p27"/>
          <p:cNvPicPr preferRelativeResize="0"/>
          <p:nvPr/>
        </p:nvPicPr>
        <p:blipFill rotWithShape="1">
          <a:blip r:embed="rId5">
            <a:alphaModFix/>
          </a:blip>
          <a:srcRect b="0" l="0" r="0" t="0"/>
          <a:stretch/>
        </p:blipFill>
        <p:spPr>
          <a:xfrm>
            <a:off x="4105910" y="3766820"/>
            <a:ext cx="3776345" cy="2456815"/>
          </a:xfrm>
          <a:prstGeom prst="rect">
            <a:avLst/>
          </a:prstGeom>
          <a:noFill/>
          <a:ln>
            <a:noFill/>
          </a:ln>
        </p:spPr>
      </p:pic>
      <p:sp>
        <p:nvSpPr>
          <p:cNvPr id="547" name="Google Shape;547;p27"/>
          <p:cNvSpPr txBox="1"/>
          <p:nvPr/>
        </p:nvSpPr>
        <p:spPr>
          <a:xfrm>
            <a:off x="588645" y="335343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1.Unzip the zipper</a:t>
            </a:r>
            <a:endParaRPr sz="1400">
              <a:solidFill>
                <a:schemeClr val="dk1"/>
              </a:solidFill>
              <a:latin typeface="Arial"/>
              <a:ea typeface="Arial"/>
              <a:cs typeface="Arial"/>
              <a:sym typeface="Arial"/>
            </a:endParaRPr>
          </a:p>
        </p:txBody>
      </p:sp>
      <p:sp>
        <p:nvSpPr>
          <p:cNvPr id="548" name="Google Shape;548;p27"/>
          <p:cNvSpPr txBox="1"/>
          <p:nvPr/>
        </p:nvSpPr>
        <p:spPr>
          <a:xfrm>
            <a:off x="4238625" y="332232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2.Remove 1 screw</a:t>
            </a:r>
            <a:endParaRPr sz="1400">
              <a:solidFill>
                <a:schemeClr val="dk1"/>
              </a:solidFill>
              <a:latin typeface="Arial"/>
              <a:ea typeface="Arial"/>
              <a:cs typeface="Arial"/>
              <a:sym typeface="Arial"/>
            </a:endParaRPr>
          </a:p>
        </p:txBody>
      </p:sp>
      <p:sp>
        <p:nvSpPr>
          <p:cNvPr id="549" name="Google Shape;549;p27"/>
          <p:cNvSpPr txBox="1"/>
          <p:nvPr/>
        </p:nvSpPr>
        <p:spPr>
          <a:xfrm>
            <a:off x="293370" y="6417945"/>
            <a:ext cx="325882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4.Cut off the terminal and the air pipe</a:t>
            </a:r>
            <a:endParaRPr sz="1400">
              <a:solidFill>
                <a:schemeClr val="dk1"/>
              </a:solidFill>
              <a:latin typeface="Arial"/>
              <a:ea typeface="Arial"/>
              <a:cs typeface="Arial"/>
              <a:sym typeface="Arial"/>
            </a:endParaRPr>
          </a:p>
        </p:txBody>
      </p:sp>
      <p:sp>
        <p:nvSpPr>
          <p:cNvPr id="550" name="Google Shape;550;p27"/>
          <p:cNvSpPr txBox="1"/>
          <p:nvPr/>
        </p:nvSpPr>
        <p:spPr>
          <a:xfrm>
            <a:off x="7653020" y="332803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3.Cut off the buckle</a:t>
            </a:r>
            <a:endParaRPr sz="1400">
              <a:solidFill>
                <a:schemeClr val="dk1"/>
              </a:solidFill>
              <a:latin typeface="Arial"/>
              <a:ea typeface="Arial"/>
              <a:cs typeface="Arial"/>
              <a:sym typeface="Arial"/>
            </a:endParaRPr>
          </a:p>
        </p:txBody>
      </p:sp>
      <p:sp>
        <p:nvSpPr>
          <p:cNvPr id="551" name="Google Shape;551;p27"/>
          <p:cNvSpPr txBox="1"/>
          <p:nvPr/>
        </p:nvSpPr>
        <p:spPr>
          <a:xfrm>
            <a:off x="4238625" y="6304915"/>
            <a:ext cx="3462655"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5.Disconnect the terminal and remove 10 screws</a:t>
            </a:r>
            <a:endParaRPr sz="1400">
              <a:solidFill>
                <a:schemeClr val="dk1"/>
              </a:solidFill>
              <a:latin typeface="Arial"/>
              <a:ea typeface="Arial"/>
              <a:cs typeface="Arial"/>
              <a:sym typeface="Arial"/>
            </a:endParaRPr>
          </a:p>
        </p:txBody>
      </p:sp>
      <p:sp>
        <p:nvSpPr>
          <p:cNvPr id="552" name="Google Shape;552;p27"/>
          <p:cNvSpPr txBox="1"/>
          <p:nvPr/>
        </p:nvSpPr>
        <p:spPr>
          <a:xfrm>
            <a:off x="8884285" y="6202680"/>
            <a:ext cx="240157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6.Remove the head molded part.</a:t>
            </a:r>
            <a:endParaRPr sz="1400">
              <a:solidFill>
                <a:schemeClr val="dk1"/>
              </a:solidFill>
              <a:latin typeface="Arial"/>
              <a:ea typeface="Arial"/>
              <a:cs typeface="Arial"/>
              <a:sym typeface="Arial"/>
            </a:endParaRPr>
          </a:p>
        </p:txBody>
      </p:sp>
      <p:pic>
        <p:nvPicPr>
          <p:cNvPr id="553" name="Google Shape;553;p27"/>
          <p:cNvPicPr preferRelativeResize="0"/>
          <p:nvPr/>
        </p:nvPicPr>
        <p:blipFill rotWithShape="1">
          <a:blip r:embed="rId6">
            <a:alphaModFix/>
          </a:blip>
          <a:srcRect b="0" l="0" r="0" t="0"/>
          <a:stretch/>
        </p:blipFill>
        <p:spPr>
          <a:xfrm>
            <a:off x="480695" y="448310"/>
            <a:ext cx="2396490" cy="2784475"/>
          </a:xfrm>
          <a:prstGeom prst="rect">
            <a:avLst/>
          </a:prstGeom>
          <a:noFill/>
          <a:ln>
            <a:noFill/>
          </a:ln>
        </p:spPr>
      </p:pic>
      <p:pic>
        <p:nvPicPr>
          <p:cNvPr id="554" name="Google Shape;554;p27"/>
          <p:cNvPicPr preferRelativeResize="0"/>
          <p:nvPr/>
        </p:nvPicPr>
        <p:blipFill rotWithShape="1">
          <a:blip r:embed="rId7">
            <a:alphaModFix/>
          </a:blip>
          <a:srcRect b="0" l="0" r="0" t="0"/>
          <a:stretch/>
        </p:blipFill>
        <p:spPr>
          <a:xfrm>
            <a:off x="4238625" y="448310"/>
            <a:ext cx="2098675" cy="2806700"/>
          </a:xfrm>
          <a:prstGeom prst="rect">
            <a:avLst/>
          </a:prstGeom>
          <a:noFill/>
          <a:ln>
            <a:noFill/>
          </a:ln>
        </p:spPr>
      </p:pic>
      <p:pic>
        <p:nvPicPr>
          <p:cNvPr id="555" name="Google Shape;555;p27"/>
          <p:cNvPicPr preferRelativeResize="0"/>
          <p:nvPr/>
        </p:nvPicPr>
        <p:blipFill rotWithShape="1">
          <a:blip r:embed="rId8">
            <a:alphaModFix/>
          </a:blip>
          <a:srcRect b="0" l="0" r="0" t="0"/>
          <a:stretch/>
        </p:blipFill>
        <p:spPr>
          <a:xfrm rot="5400000">
            <a:off x="8970010" y="3225165"/>
            <a:ext cx="2277110" cy="338709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28"/>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pic>
        <p:nvPicPr>
          <p:cNvPr id="563" name="Google Shape;563;p28"/>
          <p:cNvPicPr preferRelativeResize="0"/>
          <p:nvPr/>
        </p:nvPicPr>
        <p:blipFill rotWithShape="1">
          <a:blip r:embed="rId3">
            <a:alphaModFix/>
          </a:blip>
          <a:srcRect b="0" l="0" r="0" t="0"/>
          <a:stretch/>
        </p:blipFill>
        <p:spPr>
          <a:xfrm>
            <a:off x="4022090" y="549910"/>
            <a:ext cx="3743960" cy="2538095"/>
          </a:xfrm>
          <a:prstGeom prst="rect">
            <a:avLst/>
          </a:prstGeom>
          <a:noFill/>
          <a:ln>
            <a:noFill/>
          </a:ln>
        </p:spPr>
      </p:pic>
      <p:pic>
        <p:nvPicPr>
          <p:cNvPr id="564" name="Google Shape;564;p28"/>
          <p:cNvPicPr preferRelativeResize="0"/>
          <p:nvPr/>
        </p:nvPicPr>
        <p:blipFill rotWithShape="1">
          <a:blip r:embed="rId4">
            <a:alphaModFix/>
          </a:blip>
          <a:srcRect b="0" l="0" r="0" t="0"/>
          <a:stretch/>
        </p:blipFill>
        <p:spPr>
          <a:xfrm>
            <a:off x="8066405" y="723900"/>
            <a:ext cx="3750310" cy="2190115"/>
          </a:xfrm>
          <a:prstGeom prst="rect">
            <a:avLst/>
          </a:prstGeom>
          <a:noFill/>
          <a:ln>
            <a:noFill/>
          </a:ln>
        </p:spPr>
      </p:pic>
      <p:pic>
        <p:nvPicPr>
          <p:cNvPr id="565" name="Google Shape;565;p28"/>
          <p:cNvPicPr preferRelativeResize="0"/>
          <p:nvPr/>
        </p:nvPicPr>
        <p:blipFill rotWithShape="1">
          <a:blip r:embed="rId5">
            <a:alphaModFix/>
          </a:blip>
          <a:srcRect b="0" l="0" r="0" t="0"/>
          <a:stretch/>
        </p:blipFill>
        <p:spPr>
          <a:xfrm rot="5400000">
            <a:off x="4898390" y="3069590"/>
            <a:ext cx="2381250" cy="4133850"/>
          </a:xfrm>
          <a:prstGeom prst="rect">
            <a:avLst/>
          </a:prstGeom>
          <a:noFill/>
          <a:ln>
            <a:noFill/>
          </a:ln>
        </p:spPr>
      </p:pic>
      <p:pic>
        <p:nvPicPr>
          <p:cNvPr id="566" name="Google Shape;566;p28"/>
          <p:cNvPicPr preferRelativeResize="0"/>
          <p:nvPr/>
        </p:nvPicPr>
        <p:blipFill rotWithShape="1">
          <a:blip r:embed="rId6">
            <a:alphaModFix/>
          </a:blip>
          <a:srcRect b="0" l="0" r="0" t="0"/>
          <a:stretch/>
        </p:blipFill>
        <p:spPr>
          <a:xfrm>
            <a:off x="265430" y="549910"/>
            <a:ext cx="3264535" cy="2538730"/>
          </a:xfrm>
          <a:prstGeom prst="rect">
            <a:avLst/>
          </a:prstGeom>
          <a:noFill/>
          <a:ln>
            <a:noFill/>
          </a:ln>
        </p:spPr>
      </p:pic>
      <p:sp>
        <p:nvSpPr>
          <p:cNvPr id="567" name="Google Shape;567;p28"/>
          <p:cNvSpPr txBox="1"/>
          <p:nvPr/>
        </p:nvSpPr>
        <p:spPr>
          <a:xfrm>
            <a:off x="753745" y="319786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7.Remove 1 screw</a:t>
            </a:r>
            <a:endParaRPr sz="1400">
              <a:solidFill>
                <a:schemeClr val="dk1"/>
              </a:solidFill>
              <a:latin typeface="Arial"/>
              <a:ea typeface="Arial"/>
              <a:cs typeface="Arial"/>
              <a:sym typeface="Arial"/>
            </a:endParaRPr>
          </a:p>
        </p:txBody>
      </p:sp>
      <p:sp>
        <p:nvSpPr>
          <p:cNvPr id="568" name="Google Shape;568;p28"/>
          <p:cNvSpPr txBox="1"/>
          <p:nvPr/>
        </p:nvSpPr>
        <p:spPr>
          <a:xfrm>
            <a:off x="4238625" y="3088640"/>
            <a:ext cx="292354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8.① Lift upward ② Extract the right side panel diagonally upward</a:t>
            </a:r>
            <a:endParaRPr sz="1400">
              <a:solidFill>
                <a:schemeClr val="dk1"/>
              </a:solidFill>
              <a:latin typeface="Arial"/>
              <a:ea typeface="Arial"/>
              <a:cs typeface="Arial"/>
              <a:sym typeface="Arial"/>
            </a:endParaRPr>
          </a:p>
        </p:txBody>
      </p:sp>
      <p:sp>
        <p:nvSpPr>
          <p:cNvPr id="569" name="Google Shape;569;p28"/>
          <p:cNvSpPr txBox="1"/>
          <p:nvPr/>
        </p:nvSpPr>
        <p:spPr>
          <a:xfrm>
            <a:off x="4873625" y="643191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10.Right side panel</a:t>
            </a:r>
            <a:endParaRPr sz="1400">
              <a:solidFill>
                <a:schemeClr val="dk1"/>
              </a:solidFill>
              <a:latin typeface="Arial"/>
              <a:ea typeface="Arial"/>
              <a:cs typeface="Arial"/>
              <a:sym typeface="Arial"/>
            </a:endParaRPr>
          </a:p>
        </p:txBody>
      </p:sp>
      <p:sp>
        <p:nvSpPr>
          <p:cNvPr id="570" name="Google Shape;570;p28"/>
          <p:cNvSpPr txBox="1"/>
          <p:nvPr/>
        </p:nvSpPr>
        <p:spPr>
          <a:xfrm>
            <a:off x="8797290" y="308800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9.Cut off the terminal.</a:t>
            </a:r>
            <a:endParaRPr sz="1400">
              <a:solidFill>
                <a:schemeClr val="dk1"/>
              </a:solidFill>
              <a:latin typeface="Arial"/>
              <a:ea typeface="Arial"/>
              <a:cs typeface="Arial"/>
              <a:sym typeface="Arial"/>
            </a:endParaRPr>
          </a:p>
        </p:txBody>
      </p:sp>
      <p:sp>
        <p:nvSpPr>
          <p:cNvPr id="571" name="Google Shape;571;p28"/>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7、Right side panel assembly disassembly</a:t>
            </a:r>
            <a:r>
              <a:rPr b="1" lang="en-US" sz="1800">
                <a:solidFill>
                  <a:srgbClr val="FF0000"/>
                </a:solidFill>
                <a:latin typeface="Arial"/>
                <a:ea typeface="Arial"/>
                <a:cs typeface="Arial"/>
                <a:sym typeface="Arial"/>
              </a:rPr>
              <a:t>（Please remove steps 3, 4, and 5 first.）</a:t>
            </a:r>
            <a:endParaRPr b="1" sz="1800">
              <a:solidFill>
                <a:srgbClr val="FF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29"/>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579" name="Google Shape;579;p29"/>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7.1、Right side panel disassembly</a:t>
            </a:r>
            <a:r>
              <a:rPr b="1" lang="en-US" sz="1800">
                <a:solidFill>
                  <a:srgbClr val="FF0000"/>
                </a:solidFill>
                <a:latin typeface="Arial"/>
                <a:ea typeface="Arial"/>
                <a:cs typeface="Arial"/>
                <a:sym typeface="Arial"/>
              </a:rPr>
              <a:t>（Remove the inner panel and outer cover）</a:t>
            </a:r>
            <a:endParaRPr b="1" sz="1800">
              <a:solidFill>
                <a:srgbClr val="FF0000"/>
              </a:solidFill>
              <a:latin typeface="Arial"/>
              <a:ea typeface="Arial"/>
              <a:cs typeface="Arial"/>
              <a:sym typeface="Arial"/>
            </a:endParaRPr>
          </a:p>
        </p:txBody>
      </p:sp>
      <p:pic>
        <p:nvPicPr>
          <p:cNvPr id="580" name="Google Shape;580;p29"/>
          <p:cNvPicPr preferRelativeResize="0"/>
          <p:nvPr/>
        </p:nvPicPr>
        <p:blipFill rotWithShape="1">
          <a:blip r:embed="rId3">
            <a:alphaModFix/>
          </a:blip>
          <a:srcRect b="0" l="0" r="0" t="0"/>
          <a:stretch/>
        </p:blipFill>
        <p:spPr>
          <a:xfrm>
            <a:off x="112395" y="660400"/>
            <a:ext cx="3966210" cy="1872615"/>
          </a:xfrm>
          <a:prstGeom prst="rect">
            <a:avLst/>
          </a:prstGeom>
          <a:noFill/>
          <a:ln>
            <a:noFill/>
          </a:ln>
        </p:spPr>
      </p:pic>
      <p:pic>
        <p:nvPicPr>
          <p:cNvPr id="581" name="Google Shape;581;p29"/>
          <p:cNvPicPr preferRelativeResize="0"/>
          <p:nvPr/>
        </p:nvPicPr>
        <p:blipFill rotWithShape="1">
          <a:blip r:embed="rId4">
            <a:alphaModFix/>
          </a:blip>
          <a:srcRect b="0" l="0" r="0" t="0"/>
          <a:stretch/>
        </p:blipFill>
        <p:spPr>
          <a:xfrm>
            <a:off x="4281805" y="653415"/>
            <a:ext cx="3985260" cy="1879600"/>
          </a:xfrm>
          <a:prstGeom prst="rect">
            <a:avLst/>
          </a:prstGeom>
          <a:noFill/>
          <a:ln>
            <a:noFill/>
          </a:ln>
        </p:spPr>
      </p:pic>
      <p:pic>
        <p:nvPicPr>
          <p:cNvPr id="582" name="Google Shape;582;p29"/>
          <p:cNvPicPr preferRelativeResize="0"/>
          <p:nvPr/>
        </p:nvPicPr>
        <p:blipFill rotWithShape="1">
          <a:blip r:embed="rId5">
            <a:alphaModFix/>
          </a:blip>
          <a:srcRect b="0" l="0" r="0" t="0"/>
          <a:stretch/>
        </p:blipFill>
        <p:spPr>
          <a:xfrm>
            <a:off x="8527415" y="653415"/>
            <a:ext cx="3393440" cy="2128520"/>
          </a:xfrm>
          <a:prstGeom prst="rect">
            <a:avLst/>
          </a:prstGeom>
          <a:noFill/>
          <a:ln>
            <a:noFill/>
          </a:ln>
        </p:spPr>
      </p:pic>
      <p:pic>
        <p:nvPicPr>
          <p:cNvPr id="583" name="Google Shape;583;p29"/>
          <p:cNvPicPr preferRelativeResize="0"/>
          <p:nvPr/>
        </p:nvPicPr>
        <p:blipFill rotWithShape="1">
          <a:blip r:embed="rId6">
            <a:alphaModFix/>
          </a:blip>
          <a:srcRect b="0" l="0" r="0" t="0"/>
          <a:stretch/>
        </p:blipFill>
        <p:spPr>
          <a:xfrm flipH="1">
            <a:off x="3987800" y="3388995"/>
            <a:ext cx="3837940" cy="2713355"/>
          </a:xfrm>
          <a:prstGeom prst="rect">
            <a:avLst/>
          </a:prstGeom>
          <a:noFill/>
          <a:ln>
            <a:noFill/>
          </a:ln>
        </p:spPr>
      </p:pic>
      <p:sp>
        <p:nvSpPr>
          <p:cNvPr id="584" name="Google Shape;584;p29"/>
          <p:cNvSpPr txBox="1"/>
          <p:nvPr/>
        </p:nvSpPr>
        <p:spPr>
          <a:xfrm>
            <a:off x="1176020" y="264287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1.Remove 13 screw</a:t>
            </a:r>
            <a:endParaRPr sz="1400">
              <a:solidFill>
                <a:schemeClr val="dk1"/>
              </a:solidFill>
              <a:latin typeface="Arial"/>
              <a:ea typeface="Arial"/>
              <a:cs typeface="Arial"/>
              <a:sym typeface="Arial"/>
            </a:endParaRPr>
          </a:p>
        </p:txBody>
      </p:sp>
      <p:sp>
        <p:nvSpPr>
          <p:cNvPr id="585" name="Google Shape;585;p29"/>
          <p:cNvSpPr txBox="1"/>
          <p:nvPr/>
        </p:nvSpPr>
        <p:spPr>
          <a:xfrm>
            <a:off x="5257800" y="264287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2.Peel off the trim</a:t>
            </a:r>
            <a:endParaRPr sz="1400">
              <a:solidFill>
                <a:schemeClr val="dk1"/>
              </a:solidFill>
              <a:latin typeface="Arial"/>
              <a:ea typeface="Arial"/>
              <a:cs typeface="Arial"/>
              <a:sym typeface="Arial"/>
            </a:endParaRPr>
          </a:p>
        </p:txBody>
      </p:sp>
      <p:sp>
        <p:nvSpPr>
          <p:cNvPr id="586" name="Google Shape;586;p29"/>
          <p:cNvSpPr txBox="1"/>
          <p:nvPr/>
        </p:nvSpPr>
        <p:spPr>
          <a:xfrm>
            <a:off x="9135110" y="294957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3.Remove 3 screw</a:t>
            </a:r>
            <a:endParaRPr sz="1400">
              <a:solidFill>
                <a:schemeClr val="dk1"/>
              </a:solidFill>
              <a:latin typeface="Arial"/>
              <a:ea typeface="Arial"/>
              <a:cs typeface="Arial"/>
              <a:sym typeface="Arial"/>
            </a:endParaRPr>
          </a:p>
        </p:txBody>
      </p:sp>
      <p:sp>
        <p:nvSpPr>
          <p:cNvPr id="587" name="Google Shape;587;p29"/>
          <p:cNvSpPr txBox="1"/>
          <p:nvPr/>
        </p:nvSpPr>
        <p:spPr>
          <a:xfrm>
            <a:off x="4850130" y="623443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4.Side panel outer cover</a:t>
            </a:r>
            <a:endParaRPr sz="14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3"/>
          <p:cNvSpPr txBox="1"/>
          <p:nvPr>
            <p:ph idx="12" type="sldNum"/>
          </p:nvPr>
        </p:nvSpPr>
        <p:spPr>
          <a:xfrm>
            <a:off x="9880600" y="6541770"/>
            <a:ext cx="2400935" cy="31623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127" name="Google Shape;127;p3"/>
          <p:cNvSpPr txBox="1"/>
          <p:nvPr/>
        </p:nvSpPr>
        <p:spPr>
          <a:xfrm>
            <a:off x="3277870" y="501015"/>
            <a:ext cx="5000625"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rgbClr val="2E75B5"/>
                </a:solidFill>
                <a:latin typeface="Arial"/>
                <a:ea typeface="Arial"/>
                <a:cs typeface="Arial"/>
                <a:sym typeface="Arial"/>
              </a:rPr>
              <a:t>2、Massage chair tools and use</a:t>
            </a:r>
            <a:endParaRPr b="1" i="0" sz="2400" u="none" cap="none" strike="noStrike">
              <a:solidFill>
                <a:srgbClr val="2E75B5"/>
              </a:solidFill>
              <a:latin typeface="Arial"/>
              <a:ea typeface="Arial"/>
              <a:cs typeface="Arial"/>
              <a:sym typeface="Arial"/>
            </a:endParaRPr>
          </a:p>
        </p:txBody>
      </p:sp>
      <p:sp>
        <p:nvSpPr>
          <p:cNvPr id="128" name="Google Shape;128;p3"/>
          <p:cNvSpPr txBox="1"/>
          <p:nvPr/>
        </p:nvSpPr>
        <p:spPr>
          <a:xfrm>
            <a:off x="444500" y="961390"/>
            <a:ext cx="145351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dk1"/>
                </a:solidFill>
                <a:latin typeface="Arial"/>
                <a:ea typeface="Arial"/>
                <a:cs typeface="Arial"/>
                <a:sym typeface="Arial"/>
              </a:rPr>
              <a:t>1.tools</a:t>
            </a:r>
            <a:endParaRPr b="1" sz="1800">
              <a:solidFill>
                <a:schemeClr val="dk1"/>
              </a:solidFill>
              <a:latin typeface="Arial"/>
              <a:ea typeface="Arial"/>
              <a:cs typeface="Arial"/>
              <a:sym typeface="Arial"/>
            </a:endParaRPr>
          </a:p>
        </p:txBody>
      </p:sp>
      <p:graphicFrame>
        <p:nvGraphicFramePr>
          <p:cNvPr id="129" name="Google Shape;129;p3"/>
          <p:cNvGraphicFramePr/>
          <p:nvPr/>
        </p:nvGraphicFramePr>
        <p:xfrm>
          <a:off x="1664276" y="1604869"/>
          <a:ext cx="3000000" cy="3000000"/>
        </p:xfrm>
        <a:graphic>
          <a:graphicData uri="http://schemas.openxmlformats.org/drawingml/2006/table">
            <a:tbl>
              <a:tblPr bandRow="1" firstRow="1">
                <a:noFill/>
                <a:tableStyleId>{BAD7BE36-DAAA-4B1F-BB62-D822787FAE99}</a:tableStyleId>
              </a:tblPr>
              <a:tblGrid>
                <a:gridCol w="1319525"/>
                <a:gridCol w="1555125"/>
                <a:gridCol w="1475100"/>
                <a:gridCol w="1576075"/>
              </a:tblGrid>
              <a:tr h="1774825">
                <a:tc>
                  <a:txBody>
                    <a:bodyPr/>
                    <a:lstStyle/>
                    <a:p>
                      <a:pPr indent="0" lvl="0" marL="0" marR="0" rtl="0" algn="ctr">
                        <a:spcBef>
                          <a:spcPts val="0"/>
                        </a:spcBef>
                        <a:spcAft>
                          <a:spcPts val="0"/>
                        </a:spcAft>
                        <a:buClr>
                          <a:schemeClr val="dk1"/>
                        </a:buClr>
                        <a:buSzPts val="1090"/>
                        <a:buFont typeface="SimSun"/>
                        <a:buNone/>
                      </a:pPr>
                      <a:r>
                        <a:rPr b="0" lang="en-US" sz="1090" u="none" cap="none" strike="noStrike">
                          <a:latin typeface="SimSun"/>
                          <a:ea typeface="SimSun"/>
                          <a:cs typeface="SimSun"/>
                          <a:sym typeface="SimSun"/>
                        </a:rPr>
                        <a:t>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 </a:t>
                      </a:r>
                      <a:endParaRPr b="0" sz="91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 </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 </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r h="461000">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Screwdriver</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size</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1,2,3</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Diagonal</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cutter</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and</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long</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nose</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pliers</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Soldering</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Kit</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Spanner</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tools</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Kit</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bl>
          </a:graphicData>
        </a:graphic>
      </p:graphicFrame>
      <p:pic>
        <p:nvPicPr>
          <p:cNvPr id="130" name="Google Shape;130;p3"/>
          <p:cNvPicPr preferRelativeResize="0"/>
          <p:nvPr/>
        </p:nvPicPr>
        <p:blipFill rotWithShape="1">
          <a:blip r:embed="rId3">
            <a:alphaModFix/>
          </a:blip>
          <a:srcRect b="0" l="0" r="0" t="0"/>
          <a:stretch/>
        </p:blipFill>
        <p:spPr>
          <a:xfrm>
            <a:off x="1873474" y="1635413"/>
            <a:ext cx="968188" cy="1616529"/>
          </a:xfrm>
          <a:prstGeom prst="rect">
            <a:avLst/>
          </a:prstGeom>
          <a:noFill/>
          <a:ln>
            <a:noFill/>
          </a:ln>
        </p:spPr>
      </p:pic>
      <p:pic>
        <p:nvPicPr>
          <p:cNvPr id="131" name="Google Shape;131;p3"/>
          <p:cNvPicPr preferRelativeResize="0"/>
          <p:nvPr/>
        </p:nvPicPr>
        <p:blipFill rotWithShape="1">
          <a:blip r:embed="rId4">
            <a:alphaModFix/>
          </a:blip>
          <a:srcRect b="0" l="0" r="0" t="0"/>
          <a:stretch/>
        </p:blipFill>
        <p:spPr>
          <a:xfrm>
            <a:off x="3131831" y="1680941"/>
            <a:ext cx="1304173" cy="1629207"/>
          </a:xfrm>
          <a:prstGeom prst="rect">
            <a:avLst/>
          </a:prstGeom>
          <a:noFill/>
          <a:ln>
            <a:noFill/>
          </a:ln>
        </p:spPr>
      </p:pic>
      <p:pic>
        <p:nvPicPr>
          <p:cNvPr id="132" name="Google Shape;132;p3"/>
          <p:cNvPicPr preferRelativeResize="0"/>
          <p:nvPr/>
        </p:nvPicPr>
        <p:blipFill rotWithShape="1">
          <a:blip r:embed="rId5">
            <a:alphaModFix/>
          </a:blip>
          <a:srcRect b="0" l="0" r="0" t="0"/>
          <a:stretch/>
        </p:blipFill>
        <p:spPr>
          <a:xfrm>
            <a:off x="4726460" y="1708027"/>
            <a:ext cx="1074804" cy="1617105"/>
          </a:xfrm>
          <a:prstGeom prst="rect">
            <a:avLst/>
          </a:prstGeom>
          <a:noFill/>
          <a:ln>
            <a:noFill/>
          </a:ln>
        </p:spPr>
      </p:pic>
      <p:pic>
        <p:nvPicPr>
          <p:cNvPr id="133" name="Google Shape;133;p3"/>
          <p:cNvPicPr preferRelativeResize="0"/>
          <p:nvPr/>
        </p:nvPicPr>
        <p:blipFill rotWithShape="1">
          <a:blip r:embed="rId6">
            <a:alphaModFix/>
          </a:blip>
          <a:srcRect b="0" l="0" r="0" t="0"/>
          <a:stretch/>
        </p:blipFill>
        <p:spPr>
          <a:xfrm>
            <a:off x="6128027" y="1635413"/>
            <a:ext cx="1281697" cy="1599239"/>
          </a:xfrm>
          <a:prstGeom prst="rect">
            <a:avLst/>
          </a:prstGeom>
          <a:noFill/>
          <a:ln>
            <a:noFill/>
          </a:ln>
        </p:spPr>
      </p:pic>
      <p:graphicFrame>
        <p:nvGraphicFramePr>
          <p:cNvPr id="134" name="Google Shape;134;p3"/>
          <p:cNvGraphicFramePr/>
          <p:nvPr/>
        </p:nvGraphicFramePr>
        <p:xfrm>
          <a:off x="7590107" y="1598530"/>
          <a:ext cx="3000000" cy="3000000"/>
        </p:xfrm>
        <a:graphic>
          <a:graphicData uri="http://schemas.openxmlformats.org/drawingml/2006/table">
            <a:tbl>
              <a:tblPr bandRow="1" firstRow="1">
                <a:noFill/>
                <a:tableStyleId>{BAD7BE36-DAAA-4B1F-BB62-D822787FAE99}</a:tableStyleId>
              </a:tblPr>
              <a:tblGrid>
                <a:gridCol w="1539875"/>
                <a:gridCol w="1398900"/>
              </a:tblGrid>
              <a:tr h="1868800">
                <a:tc>
                  <a:txBody>
                    <a:bodyPr/>
                    <a:lstStyle/>
                    <a:p>
                      <a:pPr indent="0" lvl="0" marL="0" marR="0" rtl="0" algn="ctr">
                        <a:spcBef>
                          <a:spcPts val="0"/>
                        </a:spcBef>
                        <a:spcAft>
                          <a:spcPts val="0"/>
                        </a:spcAft>
                        <a:buClr>
                          <a:schemeClr val="dk1"/>
                        </a:buClr>
                        <a:buSzPts val="1090"/>
                        <a:buFont typeface="Arial"/>
                        <a:buNone/>
                      </a:pPr>
                      <a:r>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 </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r h="380375">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Test</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pen</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Allen</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Key</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set</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bl>
          </a:graphicData>
        </a:graphic>
      </p:graphicFrame>
      <p:pic>
        <p:nvPicPr>
          <p:cNvPr id="135" name="Google Shape;135;p3"/>
          <p:cNvPicPr preferRelativeResize="0"/>
          <p:nvPr/>
        </p:nvPicPr>
        <p:blipFill rotWithShape="1">
          <a:blip r:embed="rId7">
            <a:alphaModFix/>
          </a:blip>
          <a:srcRect b="0" l="0" r="0" t="0"/>
          <a:stretch/>
        </p:blipFill>
        <p:spPr>
          <a:xfrm>
            <a:off x="7678858" y="1635413"/>
            <a:ext cx="1318004" cy="1719687"/>
          </a:xfrm>
          <a:prstGeom prst="rect">
            <a:avLst/>
          </a:prstGeom>
          <a:noFill/>
          <a:ln>
            <a:noFill/>
          </a:ln>
        </p:spPr>
      </p:pic>
      <p:pic>
        <p:nvPicPr>
          <p:cNvPr id="136" name="Google Shape;136;p3"/>
          <p:cNvPicPr preferRelativeResize="0"/>
          <p:nvPr/>
        </p:nvPicPr>
        <p:blipFill rotWithShape="1">
          <a:blip r:embed="rId8">
            <a:alphaModFix/>
          </a:blip>
          <a:srcRect b="0" l="0" r="0" t="0"/>
          <a:stretch/>
        </p:blipFill>
        <p:spPr>
          <a:xfrm>
            <a:off x="9268300" y="1612937"/>
            <a:ext cx="1060973" cy="1703550"/>
          </a:xfrm>
          <a:prstGeom prst="rect">
            <a:avLst/>
          </a:prstGeom>
          <a:noFill/>
          <a:ln>
            <a:noFill/>
          </a:ln>
        </p:spPr>
      </p:pic>
      <p:graphicFrame>
        <p:nvGraphicFramePr>
          <p:cNvPr id="137" name="Google Shape;137;p3"/>
          <p:cNvGraphicFramePr/>
          <p:nvPr/>
        </p:nvGraphicFramePr>
        <p:xfrm>
          <a:off x="1663988" y="3840923"/>
          <a:ext cx="3000000" cy="3000000"/>
        </p:xfrm>
        <a:graphic>
          <a:graphicData uri="http://schemas.openxmlformats.org/drawingml/2006/table">
            <a:tbl>
              <a:tblPr bandRow="1" firstRow="1">
                <a:noFill/>
                <a:tableStyleId>{BAD7BE36-DAAA-4B1F-BB62-D822787FAE99}</a:tableStyleId>
              </a:tblPr>
              <a:tblGrid>
                <a:gridCol w="1253500"/>
                <a:gridCol w="1616075"/>
              </a:tblGrid>
              <a:tr h="2016750">
                <a:tc>
                  <a:txBody>
                    <a:bodyPr/>
                    <a:lstStyle/>
                    <a:p>
                      <a:pPr indent="0" lvl="0" marL="0" marR="0" rtl="0" algn="ctr">
                        <a:spcBef>
                          <a:spcPts val="0"/>
                        </a:spcBef>
                        <a:spcAft>
                          <a:spcPts val="0"/>
                        </a:spcAft>
                        <a:buClr>
                          <a:schemeClr val="dk1"/>
                        </a:buClr>
                        <a:buSzPts val="1090"/>
                        <a:buFont typeface="Arial"/>
                        <a:buNone/>
                      </a:pPr>
                      <a:r>
                        <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r h="322575">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Ratchet</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Tools</a:t>
                      </a:r>
                      <a:r>
                        <a:rPr b="0" lang="en-US" sz="1090" u="none" cap="none" strike="noStrike">
                          <a:latin typeface="SimSun"/>
                          <a:ea typeface="SimSun"/>
                          <a:cs typeface="SimSun"/>
                          <a:sym typeface="SimSun"/>
                        </a:rPr>
                        <a:t> </a:t>
                      </a:r>
                      <a:r>
                        <a:rPr b="0" lang="en-US" sz="1090" u="none" cap="none" strike="noStrike">
                          <a:latin typeface="Times New Roman"/>
                          <a:ea typeface="Times New Roman"/>
                          <a:cs typeface="Times New Roman"/>
                          <a:sym typeface="Times New Roman"/>
                        </a:rPr>
                        <a:t>Set</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SimSun"/>
                        <a:buNone/>
                      </a:pPr>
                      <a:r>
                        <a:rPr b="0" lang="en-US" sz="1090" u="none" cap="none" strike="noStrike">
                          <a:latin typeface="SimSun"/>
                          <a:ea typeface="SimSun"/>
                          <a:cs typeface="SimSun"/>
                          <a:sym typeface="SimSun"/>
                        </a:rPr>
                        <a:t>24V/DC power</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bl>
          </a:graphicData>
        </a:graphic>
      </p:graphicFrame>
      <p:pic>
        <p:nvPicPr>
          <p:cNvPr id="138" name="Google Shape;138;p3"/>
          <p:cNvPicPr preferRelativeResize="0"/>
          <p:nvPr/>
        </p:nvPicPr>
        <p:blipFill rotWithShape="1">
          <a:blip r:embed="rId9">
            <a:alphaModFix/>
          </a:blip>
          <a:srcRect b="0" l="0" r="0" t="0"/>
          <a:stretch/>
        </p:blipFill>
        <p:spPr>
          <a:xfrm>
            <a:off x="1742365" y="3907198"/>
            <a:ext cx="1176810" cy="1583679"/>
          </a:xfrm>
          <a:prstGeom prst="rect">
            <a:avLst/>
          </a:prstGeom>
          <a:noFill/>
          <a:ln>
            <a:noFill/>
          </a:ln>
        </p:spPr>
      </p:pic>
      <p:pic>
        <p:nvPicPr>
          <p:cNvPr id="139" name="Google Shape;139;p3"/>
          <p:cNvPicPr preferRelativeResize="0"/>
          <p:nvPr/>
        </p:nvPicPr>
        <p:blipFill rotWithShape="1">
          <a:blip r:embed="rId10">
            <a:alphaModFix/>
          </a:blip>
          <a:srcRect b="0" l="0" r="0" t="0"/>
          <a:stretch/>
        </p:blipFill>
        <p:spPr>
          <a:xfrm>
            <a:off x="3196088" y="3907198"/>
            <a:ext cx="1175657" cy="1754841"/>
          </a:xfrm>
          <a:prstGeom prst="rect">
            <a:avLst/>
          </a:prstGeom>
          <a:noFill/>
          <a:ln>
            <a:noFill/>
          </a:ln>
        </p:spPr>
      </p:pic>
      <p:graphicFrame>
        <p:nvGraphicFramePr>
          <p:cNvPr id="140" name="Google Shape;140;p3"/>
          <p:cNvGraphicFramePr/>
          <p:nvPr/>
        </p:nvGraphicFramePr>
        <p:xfrm>
          <a:off x="4533398" y="3841499"/>
          <a:ext cx="3000000" cy="3000000"/>
        </p:xfrm>
        <a:graphic>
          <a:graphicData uri="http://schemas.openxmlformats.org/drawingml/2006/table">
            <a:tbl>
              <a:tblPr bandRow="1" firstRow="1">
                <a:noFill/>
                <a:tableStyleId>{BAD7BE36-DAAA-4B1F-BB62-D822787FAE99}</a:tableStyleId>
              </a:tblPr>
              <a:tblGrid>
                <a:gridCol w="1498600"/>
                <a:gridCol w="1565900"/>
                <a:gridCol w="1529725"/>
                <a:gridCol w="1417325"/>
              </a:tblGrid>
              <a:tr h="2004700">
                <a:tc>
                  <a:txBody>
                    <a:bodyPr/>
                    <a:lstStyle/>
                    <a:p>
                      <a:pPr indent="0" lvl="0" marL="0" marR="0" rtl="0" algn="ctr">
                        <a:spcBef>
                          <a:spcPts val="0"/>
                        </a:spcBef>
                        <a:spcAft>
                          <a:spcPts val="0"/>
                        </a:spcAft>
                        <a:buClr>
                          <a:schemeClr val="dk1"/>
                        </a:buClr>
                        <a:buSzPts val="910"/>
                        <a:buFont typeface="Arial"/>
                        <a:buNone/>
                      </a:pPr>
                      <a:r>
                        <a:t/>
                      </a:r>
                      <a:endParaRPr b="0" sz="91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Times New Roman"/>
                        <a:buNone/>
                      </a:pPr>
                      <a:r>
                        <a:rPr b="0" lang="en-US" sz="1090" u="none" cap="none" strike="noStrike">
                          <a:latin typeface="Times New Roman"/>
                          <a:ea typeface="Times New Roman"/>
                          <a:cs typeface="Times New Roman"/>
                          <a:sym typeface="Times New Roman"/>
                        </a:rPr>
                        <a:t>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Arial"/>
                        <a:buNone/>
                      </a:pPr>
                      <a:r>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Arial"/>
                        <a:buNone/>
                      </a:pPr>
                      <a:r>
                        <a:t/>
                      </a:r>
                      <a:endParaRPr b="0" sz="1090" u="none" cap="none" strike="noStrike">
                        <a:latin typeface="Times New Roman"/>
                        <a:ea typeface="Times New Roman"/>
                        <a:cs typeface="Times New Roman"/>
                        <a:sym typeface="Times New Roma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bl>
          </a:graphicData>
        </a:graphic>
      </p:graphicFrame>
      <p:pic>
        <p:nvPicPr>
          <p:cNvPr id="141" name="Google Shape;141;p3"/>
          <p:cNvPicPr preferRelativeResize="0"/>
          <p:nvPr/>
        </p:nvPicPr>
        <p:blipFill rotWithShape="1">
          <a:blip r:embed="rId11">
            <a:alphaModFix/>
          </a:blip>
          <a:srcRect b="0" l="0" r="0" t="0"/>
          <a:stretch/>
        </p:blipFill>
        <p:spPr>
          <a:xfrm>
            <a:off x="4585266" y="3874348"/>
            <a:ext cx="1357769" cy="1939258"/>
          </a:xfrm>
          <a:prstGeom prst="rect">
            <a:avLst/>
          </a:prstGeom>
          <a:noFill/>
          <a:ln>
            <a:noFill/>
          </a:ln>
        </p:spPr>
      </p:pic>
      <p:pic>
        <p:nvPicPr>
          <p:cNvPr id="142" name="Google Shape;142;p3"/>
          <p:cNvPicPr preferRelativeResize="0"/>
          <p:nvPr/>
        </p:nvPicPr>
        <p:blipFill rotWithShape="1">
          <a:blip r:embed="rId12">
            <a:alphaModFix/>
          </a:blip>
          <a:srcRect b="0" l="0" r="0" t="0"/>
          <a:stretch/>
        </p:blipFill>
        <p:spPr>
          <a:xfrm>
            <a:off x="6134367" y="3892790"/>
            <a:ext cx="1275357" cy="1920816"/>
          </a:xfrm>
          <a:prstGeom prst="rect">
            <a:avLst/>
          </a:prstGeom>
          <a:noFill/>
          <a:ln>
            <a:noFill/>
          </a:ln>
        </p:spPr>
      </p:pic>
      <p:pic>
        <p:nvPicPr>
          <p:cNvPr id="143" name="Google Shape;143;p3"/>
          <p:cNvPicPr preferRelativeResize="0"/>
          <p:nvPr/>
        </p:nvPicPr>
        <p:blipFill rotWithShape="1">
          <a:blip r:embed="rId13">
            <a:alphaModFix/>
          </a:blip>
          <a:srcRect b="0" l="0" r="0" t="0"/>
          <a:stretch/>
        </p:blipFill>
        <p:spPr>
          <a:xfrm>
            <a:off x="7771066" y="3959065"/>
            <a:ext cx="1225795" cy="1746197"/>
          </a:xfrm>
          <a:prstGeom prst="rect">
            <a:avLst/>
          </a:prstGeom>
          <a:noFill/>
          <a:ln>
            <a:noFill/>
          </a:ln>
        </p:spPr>
      </p:pic>
      <p:pic>
        <p:nvPicPr>
          <p:cNvPr id="144" name="Google Shape;144;p3"/>
          <p:cNvPicPr preferRelativeResize="0"/>
          <p:nvPr/>
        </p:nvPicPr>
        <p:blipFill rotWithShape="1">
          <a:blip r:embed="rId14">
            <a:alphaModFix/>
          </a:blip>
          <a:srcRect b="0" l="0" r="0" t="0"/>
          <a:stretch/>
        </p:blipFill>
        <p:spPr>
          <a:xfrm>
            <a:off x="9414681" y="3959065"/>
            <a:ext cx="1032734" cy="1746197"/>
          </a:xfrm>
          <a:prstGeom prst="rect">
            <a:avLst/>
          </a:prstGeom>
          <a:noFill/>
          <a:ln>
            <a:noFill/>
          </a:ln>
        </p:spPr>
      </p:pic>
      <p:graphicFrame>
        <p:nvGraphicFramePr>
          <p:cNvPr id="145" name="Google Shape;145;p3"/>
          <p:cNvGraphicFramePr/>
          <p:nvPr/>
        </p:nvGraphicFramePr>
        <p:xfrm>
          <a:off x="4533975" y="5846456"/>
          <a:ext cx="3000000" cy="3000000"/>
        </p:xfrm>
        <a:graphic>
          <a:graphicData uri="http://schemas.openxmlformats.org/drawingml/2006/table">
            <a:tbl>
              <a:tblPr bandRow="1" firstRow="1">
                <a:noFill/>
                <a:tableStyleId>{BAD7BE36-DAAA-4B1F-BB62-D822787FAE99}</a:tableStyleId>
              </a:tblPr>
              <a:tblGrid>
                <a:gridCol w="1514475"/>
                <a:gridCol w="1537325"/>
                <a:gridCol w="1515750"/>
                <a:gridCol w="1443350"/>
              </a:tblGrid>
              <a:tr h="334000">
                <a:tc>
                  <a:txBody>
                    <a:bodyPr/>
                    <a:lstStyle/>
                    <a:p>
                      <a:pPr indent="0" lvl="0" marL="0" marR="0" rtl="0" algn="ctr">
                        <a:spcBef>
                          <a:spcPts val="0"/>
                        </a:spcBef>
                        <a:spcAft>
                          <a:spcPts val="0"/>
                        </a:spcAft>
                        <a:buClr>
                          <a:schemeClr val="dk1"/>
                        </a:buClr>
                        <a:buSzPts val="1090"/>
                        <a:buFont typeface="SimSun"/>
                        <a:buNone/>
                      </a:pPr>
                      <a:r>
                        <a:rPr b="0" lang="en-US" sz="1090" u="none" cap="none" strike="noStrike">
                          <a:latin typeface="SimSun"/>
                          <a:ea typeface="SimSun"/>
                          <a:cs typeface="SimSun"/>
                          <a:sym typeface="SimSun"/>
                        </a:rPr>
                        <a:t>Electric Driver</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SimSun"/>
                        <a:buNone/>
                      </a:pPr>
                      <a:r>
                        <a:rPr b="0" lang="en-US" sz="1090" u="none" cap="none" strike="noStrike">
                          <a:latin typeface="SimSun"/>
                          <a:ea typeface="SimSun"/>
                          <a:cs typeface="SimSun"/>
                          <a:sym typeface="SimSun"/>
                        </a:rPr>
                        <a:t>electrical adhesive tape</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SimSun"/>
                        <a:buNone/>
                      </a:pPr>
                      <a:r>
                        <a:rPr b="0" lang="en-US" sz="1090" u="none" cap="none" strike="noStrike">
                          <a:latin typeface="SimSun"/>
                          <a:ea typeface="SimSun"/>
                          <a:cs typeface="SimSun"/>
                          <a:sym typeface="SimSun"/>
                        </a:rPr>
                        <a:t>Cable Ties</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c>
                  <a:txBody>
                    <a:bodyPr/>
                    <a:lstStyle/>
                    <a:p>
                      <a:pPr indent="0" lvl="0" marL="0" marR="0" rtl="0" algn="ctr">
                        <a:spcBef>
                          <a:spcPts val="0"/>
                        </a:spcBef>
                        <a:spcAft>
                          <a:spcPts val="0"/>
                        </a:spcAft>
                        <a:buClr>
                          <a:schemeClr val="dk1"/>
                        </a:buClr>
                        <a:buSzPts val="1090"/>
                        <a:buFont typeface="SimSun"/>
                        <a:buNone/>
                      </a:pPr>
                      <a:r>
                        <a:rPr b="0" lang="en-US" sz="1090" u="none" cap="none" strike="noStrike">
                          <a:latin typeface="SimSun"/>
                          <a:ea typeface="SimSun"/>
                          <a:cs typeface="SimSun"/>
                          <a:sym typeface="SimSun"/>
                        </a:rPr>
                        <a:t>WIRE ONECTORS</a:t>
                      </a:r>
                      <a:endParaRPr b="0" sz="1090" u="none" cap="none" strike="noStrike">
                        <a:latin typeface="SimSun"/>
                        <a:ea typeface="SimSun"/>
                        <a:cs typeface="SimSun"/>
                        <a:sym typeface="SimSun"/>
                      </a:endParaRPr>
                    </a:p>
                  </a:txBody>
                  <a:tcPr marT="0" marB="0" marR="62250" marL="62250">
                    <a:lnL cap="flat" cmpd="sng" w="12700">
                      <a:solidFill>
                        <a:srgbClr val="080000"/>
                      </a:solidFill>
                      <a:prstDash val="solid"/>
                      <a:round/>
                      <a:headEnd len="sm" w="sm" type="none"/>
                      <a:tailEnd len="sm" w="sm" type="none"/>
                    </a:lnL>
                    <a:lnR cap="flat" cmpd="sng" w="12700">
                      <a:solidFill>
                        <a:srgbClr val="080000"/>
                      </a:solidFill>
                      <a:prstDash val="solid"/>
                      <a:round/>
                      <a:headEnd len="sm" w="sm" type="none"/>
                      <a:tailEnd len="sm" w="sm" type="none"/>
                    </a:lnR>
                    <a:lnT cap="flat" cmpd="sng" w="12700">
                      <a:solidFill>
                        <a:srgbClr val="080000"/>
                      </a:solidFill>
                      <a:prstDash val="solid"/>
                      <a:round/>
                      <a:headEnd len="sm" w="sm" type="none"/>
                      <a:tailEnd len="sm" w="sm" type="none"/>
                    </a:lnT>
                    <a:lnB cap="flat" cmpd="sng" w="12700">
                      <a:solidFill>
                        <a:srgbClr val="080000"/>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30"/>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595" name="Google Shape;595;p30"/>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7.1.1、Right side panel disassembly</a:t>
            </a:r>
            <a:r>
              <a:rPr b="1" lang="en-US" sz="1800">
                <a:solidFill>
                  <a:srgbClr val="FF0000"/>
                </a:solidFill>
                <a:latin typeface="Arial"/>
                <a:ea typeface="Arial"/>
                <a:cs typeface="Arial"/>
                <a:sym typeface="Arial"/>
              </a:rPr>
              <a:t>（Side panel controller disassembly）</a:t>
            </a:r>
            <a:endParaRPr b="1" sz="1800">
              <a:solidFill>
                <a:srgbClr val="FF0000"/>
              </a:solidFill>
              <a:latin typeface="Arial"/>
              <a:ea typeface="Arial"/>
              <a:cs typeface="Arial"/>
              <a:sym typeface="Arial"/>
            </a:endParaRPr>
          </a:p>
        </p:txBody>
      </p:sp>
      <p:pic>
        <p:nvPicPr>
          <p:cNvPr id="596" name="Google Shape;596;p30"/>
          <p:cNvPicPr preferRelativeResize="0"/>
          <p:nvPr/>
        </p:nvPicPr>
        <p:blipFill rotWithShape="1">
          <a:blip r:embed="rId3">
            <a:alphaModFix/>
          </a:blip>
          <a:srcRect b="0" l="0" r="0" t="0"/>
          <a:stretch/>
        </p:blipFill>
        <p:spPr>
          <a:xfrm>
            <a:off x="959485" y="622300"/>
            <a:ext cx="4126230" cy="2501265"/>
          </a:xfrm>
          <a:prstGeom prst="rect">
            <a:avLst/>
          </a:prstGeom>
          <a:noFill/>
          <a:ln>
            <a:noFill/>
          </a:ln>
        </p:spPr>
      </p:pic>
      <p:pic>
        <p:nvPicPr>
          <p:cNvPr id="597" name="Google Shape;597;p30"/>
          <p:cNvPicPr preferRelativeResize="0"/>
          <p:nvPr/>
        </p:nvPicPr>
        <p:blipFill rotWithShape="1">
          <a:blip r:embed="rId4">
            <a:alphaModFix/>
          </a:blip>
          <a:srcRect b="0" l="0" r="0" t="0"/>
          <a:stretch/>
        </p:blipFill>
        <p:spPr>
          <a:xfrm rot="5400000">
            <a:off x="7680960" y="-1047115"/>
            <a:ext cx="2015490" cy="5840095"/>
          </a:xfrm>
          <a:prstGeom prst="rect">
            <a:avLst/>
          </a:prstGeom>
          <a:noFill/>
          <a:ln>
            <a:noFill/>
          </a:ln>
        </p:spPr>
      </p:pic>
      <p:pic>
        <p:nvPicPr>
          <p:cNvPr id="598" name="Google Shape;598;p30"/>
          <p:cNvPicPr preferRelativeResize="0"/>
          <p:nvPr/>
        </p:nvPicPr>
        <p:blipFill rotWithShape="1">
          <a:blip r:embed="rId5">
            <a:alphaModFix/>
          </a:blip>
          <a:srcRect b="0" l="0" r="0" t="0"/>
          <a:stretch/>
        </p:blipFill>
        <p:spPr>
          <a:xfrm>
            <a:off x="473710" y="4474210"/>
            <a:ext cx="3956685" cy="1221740"/>
          </a:xfrm>
          <a:prstGeom prst="rect">
            <a:avLst/>
          </a:prstGeom>
          <a:noFill/>
          <a:ln>
            <a:noFill/>
          </a:ln>
        </p:spPr>
      </p:pic>
      <p:pic>
        <p:nvPicPr>
          <p:cNvPr id="599" name="Google Shape;599;p30"/>
          <p:cNvPicPr preferRelativeResize="0"/>
          <p:nvPr/>
        </p:nvPicPr>
        <p:blipFill rotWithShape="1">
          <a:blip r:embed="rId6">
            <a:alphaModFix/>
          </a:blip>
          <a:srcRect b="0" l="0" r="0" t="0"/>
          <a:stretch/>
        </p:blipFill>
        <p:spPr>
          <a:xfrm>
            <a:off x="4770755" y="4521200"/>
            <a:ext cx="2400300" cy="1174750"/>
          </a:xfrm>
          <a:prstGeom prst="rect">
            <a:avLst/>
          </a:prstGeom>
          <a:noFill/>
          <a:ln>
            <a:noFill/>
          </a:ln>
        </p:spPr>
      </p:pic>
      <p:pic>
        <p:nvPicPr>
          <p:cNvPr id="600" name="Google Shape;600;p30"/>
          <p:cNvPicPr preferRelativeResize="0"/>
          <p:nvPr/>
        </p:nvPicPr>
        <p:blipFill rotWithShape="1">
          <a:blip r:embed="rId7">
            <a:alphaModFix/>
          </a:blip>
          <a:srcRect b="0" l="0" r="0" t="0"/>
          <a:stretch/>
        </p:blipFill>
        <p:spPr>
          <a:xfrm>
            <a:off x="7816850" y="4623435"/>
            <a:ext cx="4102100" cy="969010"/>
          </a:xfrm>
          <a:prstGeom prst="rect">
            <a:avLst/>
          </a:prstGeom>
          <a:noFill/>
          <a:ln>
            <a:noFill/>
          </a:ln>
        </p:spPr>
      </p:pic>
      <p:sp>
        <p:nvSpPr>
          <p:cNvPr id="601" name="Google Shape;601;p30"/>
          <p:cNvSpPr txBox="1"/>
          <p:nvPr/>
        </p:nvSpPr>
        <p:spPr>
          <a:xfrm>
            <a:off x="1616710" y="3230245"/>
            <a:ext cx="2943225"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1.Disconnect the terminal and remove 5 screws.</a:t>
            </a:r>
            <a:endParaRPr sz="1400">
              <a:solidFill>
                <a:schemeClr val="dk1"/>
              </a:solidFill>
              <a:latin typeface="Arial"/>
              <a:ea typeface="Arial"/>
              <a:cs typeface="Arial"/>
              <a:sym typeface="Arial"/>
            </a:endParaRPr>
          </a:p>
        </p:txBody>
      </p:sp>
      <p:sp>
        <p:nvSpPr>
          <p:cNvPr id="602" name="Google Shape;602;p30"/>
          <p:cNvSpPr txBox="1"/>
          <p:nvPr/>
        </p:nvSpPr>
        <p:spPr>
          <a:xfrm>
            <a:off x="6669405" y="3097530"/>
            <a:ext cx="294322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2.Handrail cover assembly</a:t>
            </a:r>
            <a:endParaRPr sz="1400">
              <a:solidFill>
                <a:schemeClr val="dk1"/>
              </a:solidFill>
              <a:latin typeface="Arial"/>
              <a:ea typeface="Arial"/>
              <a:cs typeface="Arial"/>
              <a:sym typeface="Arial"/>
            </a:endParaRPr>
          </a:p>
        </p:txBody>
      </p:sp>
      <p:sp>
        <p:nvSpPr>
          <p:cNvPr id="603" name="Google Shape;603;p30"/>
          <p:cNvSpPr txBox="1"/>
          <p:nvPr/>
        </p:nvSpPr>
        <p:spPr>
          <a:xfrm>
            <a:off x="1101725" y="5834380"/>
            <a:ext cx="294322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3.Remove 5 screws.</a:t>
            </a:r>
            <a:endParaRPr sz="1400">
              <a:solidFill>
                <a:schemeClr val="dk1"/>
              </a:solidFill>
              <a:latin typeface="Arial"/>
              <a:ea typeface="Arial"/>
              <a:cs typeface="Arial"/>
              <a:sym typeface="Arial"/>
            </a:endParaRPr>
          </a:p>
        </p:txBody>
      </p:sp>
      <p:sp>
        <p:nvSpPr>
          <p:cNvPr id="604" name="Google Shape;604;p30"/>
          <p:cNvSpPr txBox="1"/>
          <p:nvPr/>
        </p:nvSpPr>
        <p:spPr>
          <a:xfrm>
            <a:off x="4624705" y="5913120"/>
            <a:ext cx="294322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4.Side panel controller</a:t>
            </a:r>
            <a:endParaRPr sz="1400">
              <a:solidFill>
                <a:schemeClr val="dk1"/>
              </a:solidFill>
              <a:latin typeface="Arial"/>
              <a:ea typeface="Arial"/>
              <a:cs typeface="Arial"/>
              <a:sym typeface="Arial"/>
            </a:endParaRPr>
          </a:p>
        </p:txBody>
      </p:sp>
      <p:sp>
        <p:nvSpPr>
          <p:cNvPr id="605" name="Google Shape;605;p30"/>
          <p:cNvSpPr txBox="1"/>
          <p:nvPr/>
        </p:nvSpPr>
        <p:spPr>
          <a:xfrm>
            <a:off x="8480425" y="5834380"/>
            <a:ext cx="294322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5.Handrail cover</a:t>
            </a:r>
            <a:endParaRPr sz="1400">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31"/>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pic>
        <p:nvPicPr>
          <p:cNvPr id="613" name="Google Shape;613;p31"/>
          <p:cNvPicPr preferRelativeResize="0"/>
          <p:nvPr/>
        </p:nvPicPr>
        <p:blipFill rotWithShape="1">
          <a:blip r:embed="rId3">
            <a:alphaModFix/>
          </a:blip>
          <a:srcRect b="0" l="0" r="0" t="0"/>
          <a:stretch/>
        </p:blipFill>
        <p:spPr>
          <a:xfrm>
            <a:off x="850265" y="1323975"/>
            <a:ext cx="4826635" cy="3487420"/>
          </a:xfrm>
          <a:prstGeom prst="rect">
            <a:avLst/>
          </a:prstGeom>
          <a:noFill/>
          <a:ln>
            <a:noFill/>
          </a:ln>
        </p:spPr>
      </p:pic>
      <p:pic>
        <p:nvPicPr>
          <p:cNvPr id="614" name="Google Shape;614;p31"/>
          <p:cNvPicPr preferRelativeResize="0"/>
          <p:nvPr/>
        </p:nvPicPr>
        <p:blipFill rotWithShape="1">
          <a:blip r:embed="rId4">
            <a:alphaModFix/>
          </a:blip>
          <a:srcRect b="0" l="0" r="0" t="0"/>
          <a:stretch/>
        </p:blipFill>
        <p:spPr>
          <a:xfrm>
            <a:off x="6658610" y="1323975"/>
            <a:ext cx="4184650" cy="3448050"/>
          </a:xfrm>
          <a:prstGeom prst="rect">
            <a:avLst/>
          </a:prstGeom>
          <a:noFill/>
          <a:ln>
            <a:noFill/>
          </a:ln>
        </p:spPr>
      </p:pic>
      <p:sp>
        <p:nvSpPr>
          <p:cNvPr id="615" name="Google Shape;615;p31"/>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7.1.1、Right side panel disassembly</a:t>
            </a:r>
            <a:r>
              <a:rPr b="1" lang="en-US" sz="1800">
                <a:solidFill>
                  <a:srgbClr val="FF0000"/>
                </a:solidFill>
                <a:latin typeface="Arial"/>
                <a:ea typeface="Arial"/>
                <a:cs typeface="Arial"/>
                <a:sym typeface="Arial"/>
              </a:rPr>
              <a:t>（Right speaker disassembly）</a:t>
            </a:r>
            <a:endParaRPr b="1" sz="1800">
              <a:solidFill>
                <a:srgbClr val="FF0000"/>
              </a:solidFill>
              <a:latin typeface="Arial"/>
              <a:ea typeface="Arial"/>
              <a:cs typeface="Arial"/>
              <a:sym typeface="Arial"/>
            </a:endParaRPr>
          </a:p>
        </p:txBody>
      </p:sp>
      <p:sp>
        <p:nvSpPr>
          <p:cNvPr id="616" name="Google Shape;616;p31"/>
          <p:cNvSpPr txBox="1"/>
          <p:nvPr/>
        </p:nvSpPr>
        <p:spPr>
          <a:xfrm>
            <a:off x="1791970" y="4958715"/>
            <a:ext cx="2943225"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1.Disconnect the terminal and remove3 screws.</a:t>
            </a:r>
            <a:endParaRPr sz="1400">
              <a:solidFill>
                <a:schemeClr val="dk1"/>
              </a:solidFill>
              <a:latin typeface="Arial"/>
              <a:ea typeface="Arial"/>
              <a:cs typeface="Arial"/>
              <a:sym typeface="Arial"/>
            </a:endParaRPr>
          </a:p>
        </p:txBody>
      </p:sp>
      <p:sp>
        <p:nvSpPr>
          <p:cNvPr id="617" name="Google Shape;617;p31"/>
          <p:cNvSpPr txBox="1"/>
          <p:nvPr/>
        </p:nvSpPr>
        <p:spPr>
          <a:xfrm>
            <a:off x="7025640" y="4958715"/>
            <a:ext cx="294322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2.Right speaker</a:t>
            </a:r>
            <a:endParaRPr sz="1400">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32"/>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pic>
        <p:nvPicPr>
          <p:cNvPr id="625" name="Google Shape;625;p32"/>
          <p:cNvPicPr preferRelativeResize="0"/>
          <p:nvPr/>
        </p:nvPicPr>
        <p:blipFill rotWithShape="1">
          <a:blip r:embed="rId3">
            <a:alphaModFix/>
          </a:blip>
          <a:srcRect b="0" l="0" r="0" t="0"/>
          <a:stretch/>
        </p:blipFill>
        <p:spPr>
          <a:xfrm>
            <a:off x="311150" y="1635125"/>
            <a:ext cx="5603240" cy="2920365"/>
          </a:xfrm>
          <a:prstGeom prst="rect">
            <a:avLst/>
          </a:prstGeom>
          <a:noFill/>
          <a:ln>
            <a:noFill/>
          </a:ln>
        </p:spPr>
      </p:pic>
      <p:pic>
        <p:nvPicPr>
          <p:cNvPr id="626" name="Google Shape;626;p32"/>
          <p:cNvPicPr preferRelativeResize="0"/>
          <p:nvPr/>
        </p:nvPicPr>
        <p:blipFill rotWithShape="1">
          <a:blip r:embed="rId4">
            <a:alphaModFix/>
          </a:blip>
          <a:srcRect b="0" l="0" r="0" t="0"/>
          <a:stretch/>
        </p:blipFill>
        <p:spPr>
          <a:xfrm>
            <a:off x="6152515" y="1846580"/>
            <a:ext cx="3374390" cy="2497455"/>
          </a:xfrm>
          <a:prstGeom prst="rect">
            <a:avLst/>
          </a:prstGeom>
          <a:noFill/>
          <a:ln>
            <a:noFill/>
          </a:ln>
        </p:spPr>
      </p:pic>
      <p:pic>
        <p:nvPicPr>
          <p:cNvPr id="627" name="Google Shape;627;p32"/>
          <p:cNvPicPr preferRelativeResize="0"/>
          <p:nvPr/>
        </p:nvPicPr>
        <p:blipFill rotWithShape="1">
          <a:blip r:embed="rId5">
            <a:alphaModFix/>
          </a:blip>
          <a:srcRect b="0" l="0" r="0" t="0"/>
          <a:stretch/>
        </p:blipFill>
        <p:spPr>
          <a:xfrm>
            <a:off x="9971405" y="1635125"/>
            <a:ext cx="1760855" cy="2874645"/>
          </a:xfrm>
          <a:prstGeom prst="rect">
            <a:avLst/>
          </a:prstGeom>
          <a:noFill/>
          <a:ln>
            <a:noFill/>
          </a:ln>
        </p:spPr>
      </p:pic>
      <p:sp>
        <p:nvSpPr>
          <p:cNvPr id="628" name="Google Shape;628;p32"/>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7.2、Bluetooth board disassembly</a:t>
            </a:r>
            <a:endParaRPr b="1" sz="1800">
              <a:solidFill>
                <a:schemeClr val="dk1"/>
              </a:solidFill>
              <a:latin typeface="Arial"/>
              <a:ea typeface="Arial"/>
              <a:cs typeface="Arial"/>
              <a:sym typeface="Arial"/>
            </a:endParaRPr>
          </a:p>
        </p:txBody>
      </p:sp>
      <p:sp>
        <p:nvSpPr>
          <p:cNvPr id="629" name="Google Shape;629;p32"/>
          <p:cNvSpPr txBox="1"/>
          <p:nvPr/>
        </p:nvSpPr>
        <p:spPr>
          <a:xfrm>
            <a:off x="4396105" y="4676140"/>
            <a:ext cx="2943225"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1.Disconnect the terminal and remove2 screws.</a:t>
            </a:r>
            <a:endParaRPr sz="1400">
              <a:solidFill>
                <a:schemeClr val="dk1"/>
              </a:solidFill>
              <a:latin typeface="Arial"/>
              <a:ea typeface="Arial"/>
              <a:cs typeface="Arial"/>
              <a:sym typeface="Arial"/>
            </a:endParaRPr>
          </a:p>
        </p:txBody>
      </p:sp>
      <p:cxnSp>
        <p:nvCxnSpPr>
          <p:cNvPr id="630" name="Google Shape;630;p32"/>
          <p:cNvCxnSpPr/>
          <p:nvPr/>
        </p:nvCxnSpPr>
        <p:spPr>
          <a:xfrm flipH="1">
            <a:off x="4157345" y="2744470"/>
            <a:ext cx="2124075" cy="836295"/>
          </a:xfrm>
          <a:prstGeom prst="straightConnector1">
            <a:avLst/>
          </a:prstGeom>
          <a:noFill/>
          <a:ln cap="rnd" cmpd="sng" w="53975">
            <a:solidFill>
              <a:srgbClr val="FF0000"/>
            </a:solidFill>
            <a:prstDash val="solid"/>
            <a:round/>
            <a:headEnd len="sm" w="sm" type="none"/>
            <a:tailEnd len="med" w="med" type="stealth"/>
          </a:ln>
        </p:spPr>
      </p:cxnSp>
      <p:sp>
        <p:nvSpPr>
          <p:cNvPr id="631" name="Google Shape;631;p32"/>
          <p:cNvSpPr txBox="1"/>
          <p:nvPr/>
        </p:nvSpPr>
        <p:spPr>
          <a:xfrm>
            <a:off x="9897745" y="4676140"/>
            <a:ext cx="192659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2.Bluetooth board</a:t>
            </a:r>
            <a:endParaRPr sz="1400">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33"/>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639" name="Google Shape;639;p33"/>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7.3、Disassembly of tablet controller</a:t>
            </a:r>
            <a:endParaRPr b="1" sz="1800">
              <a:solidFill>
                <a:schemeClr val="dk1"/>
              </a:solidFill>
              <a:latin typeface="Arial"/>
              <a:ea typeface="Arial"/>
              <a:cs typeface="Arial"/>
              <a:sym typeface="Arial"/>
            </a:endParaRPr>
          </a:p>
        </p:txBody>
      </p:sp>
      <p:sp>
        <p:nvSpPr>
          <p:cNvPr id="640" name="Google Shape;640;p33"/>
          <p:cNvSpPr txBox="1"/>
          <p:nvPr/>
        </p:nvSpPr>
        <p:spPr>
          <a:xfrm>
            <a:off x="1183640" y="4099560"/>
            <a:ext cx="236791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1.Cut off the buckle</a:t>
            </a:r>
            <a:endParaRPr sz="1400">
              <a:solidFill>
                <a:schemeClr val="dk1"/>
              </a:solidFill>
              <a:latin typeface="Arial"/>
              <a:ea typeface="Arial"/>
              <a:cs typeface="Arial"/>
              <a:sym typeface="Arial"/>
            </a:endParaRPr>
          </a:p>
        </p:txBody>
      </p:sp>
      <p:sp>
        <p:nvSpPr>
          <p:cNvPr id="641" name="Google Shape;641;p33"/>
          <p:cNvSpPr txBox="1"/>
          <p:nvPr/>
        </p:nvSpPr>
        <p:spPr>
          <a:xfrm>
            <a:off x="6033770" y="4099560"/>
            <a:ext cx="192659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2.Cut off the terminal.</a:t>
            </a:r>
            <a:endParaRPr sz="1400">
              <a:solidFill>
                <a:schemeClr val="dk1"/>
              </a:solidFill>
              <a:latin typeface="Arial"/>
              <a:ea typeface="Arial"/>
              <a:cs typeface="Arial"/>
              <a:sym typeface="Arial"/>
            </a:endParaRPr>
          </a:p>
        </p:txBody>
      </p:sp>
      <p:pic>
        <p:nvPicPr>
          <p:cNvPr id="642" name="Google Shape;642;p33"/>
          <p:cNvPicPr preferRelativeResize="0"/>
          <p:nvPr/>
        </p:nvPicPr>
        <p:blipFill rotWithShape="1">
          <a:blip r:embed="rId3">
            <a:alphaModFix/>
          </a:blip>
          <a:srcRect b="0" l="0" r="0" t="0"/>
          <a:stretch/>
        </p:blipFill>
        <p:spPr>
          <a:xfrm>
            <a:off x="338455" y="898525"/>
            <a:ext cx="4057650" cy="2964180"/>
          </a:xfrm>
          <a:prstGeom prst="rect">
            <a:avLst/>
          </a:prstGeom>
          <a:noFill/>
          <a:ln>
            <a:noFill/>
          </a:ln>
        </p:spPr>
      </p:pic>
      <p:pic>
        <p:nvPicPr>
          <p:cNvPr id="643" name="Google Shape;643;p33"/>
          <p:cNvPicPr preferRelativeResize="0"/>
          <p:nvPr/>
        </p:nvPicPr>
        <p:blipFill rotWithShape="1">
          <a:blip r:embed="rId4">
            <a:alphaModFix/>
          </a:blip>
          <a:srcRect b="0" l="0" r="0" t="0"/>
          <a:stretch/>
        </p:blipFill>
        <p:spPr>
          <a:xfrm>
            <a:off x="5031740" y="898525"/>
            <a:ext cx="4126865" cy="2964180"/>
          </a:xfrm>
          <a:prstGeom prst="rect">
            <a:avLst/>
          </a:prstGeom>
          <a:noFill/>
          <a:ln>
            <a:noFill/>
          </a:ln>
        </p:spPr>
      </p:pic>
      <p:pic>
        <p:nvPicPr>
          <p:cNvPr id="644" name="Google Shape;644;p33"/>
          <p:cNvPicPr preferRelativeResize="0"/>
          <p:nvPr/>
        </p:nvPicPr>
        <p:blipFill rotWithShape="1">
          <a:blip r:embed="rId5">
            <a:alphaModFix/>
          </a:blip>
          <a:srcRect b="0" l="0" r="0" t="0"/>
          <a:stretch/>
        </p:blipFill>
        <p:spPr>
          <a:xfrm rot="-5400000">
            <a:off x="9091930" y="1351280"/>
            <a:ext cx="2964180" cy="2058670"/>
          </a:xfrm>
          <a:prstGeom prst="rect">
            <a:avLst/>
          </a:prstGeom>
          <a:noFill/>
          <a:ln>
            <a:noFill/>
          </a:ln>
        </p:spPr>
      </p:pic>
      <p:sp>
        <p:nvSpPr>
          <p:cNvPr id="645" name="Google Shape;645;p33"/>
          <p:cNvSpPr txBox="1"/>
          <p:nvPr/>
        </p:nvSpPr>
        <p:spPr>
          <a:xfrm>
            <a:off x="9544685" y="4099560"/>
            <a:ext cx="192659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3.Tablet controller</a:t>
            </a:r>
            <a:endParaRPr sz="1400">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34"/>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653" name="Google Shape;653;p34"/>
          <p:cNvSpPr txBox="1"/>
          <p:nvPr/>
        </p:nvSpPr>
        <p:spPr>
          <a:xfrm>
            <a:off x="293370" y="83820"/>
            <a:ext cx="960437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8、Removing the shoulder leather cover</a:t>
            </a:r>
            <a:r>
              <a:rPr b="1" lang="en-US" sz="1800">
                <a:solidFill>
                  <a:srgbClr val="FF0000"/>
                </a:solidFill>
                <a:latin typeface="Arial"/>
                <a:ea typeface="Arial"/>
                <a:cs typeface="Arial"/>
                <a:sym typeface="Arial"/>
              </a:rPr>
              <a:t>（The disassembly method on both sides is the same.）</a:t>
            </a:r>
            <a:endParaRPr b="1" sz="1800">
              <a:solidFill>
                <a:srgbClr val="FF0000"/>
              </a:solidFill>
              <a:latin typeface="Arial"/>
              <a:ea typeface="Arial"/>
              <a:cs typeface="Arial"/>
              <a:sym typeface="Arial"/>
            </a:endParaRPr>
          </a:p>
        </p:txBody>
      </p:sp>
      <p:sp>
        <p:nvSpPr>
          <p:cNvPr id="654" name="Google Shape;654;p34"/>
          <p:cNvSpPr txBox="1"/>
          <p:nvPr/>
        </p:nvSpPr>
        <p:spPr>
          <a:xfrm>
            <a:off x="293370" y="339852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1.Unzip the zipper</a:t>
            </a:r>
            <a:endParaRPr sz="1400">
              <a:solidFill>
                <a:schemeClr val="dk1"/>
              </a:solidFill>
              <a:latin typeface="Arial"/>
              <a:ea typeface="Arial"/>
              <a:cs typeface="Arial"/>
              <a:sym typeface="Arial"/>
            </a:endParaRPr>
          </a:p>
        </p:txBody>
      </p:sp>
      <p:sp>
        <p:nvSpPr>
          <p:cNvPr id="655" name="Google Shape;655;p34"/>
          <p:cNvSpPr txBox="1"/>
          <p:nvPr/>
        </p:nvSpPr>
        <p:spPr>
          <a:xfrm>
            <a:off x="3513455" y="329247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2.Remove 1 screw</a:t>
            </a:r>
            <a:endParaRPr sz="1400">
              <a:solidFill>
                <a:schemeClr val="dk1"/>
              </a:solidFill>
              <a:latin typeface="Arial"/>
              <a:ea typeface="Arial"/>
              <a:cs typeface="Arial"/>
              <a:sym typeface="Arial"/>
            </a:endParaRPr>
          </a:p>
        </p:txBody>
      </p:sp>
      <p:pic>
        <p:nvPicPr>
          <p:cNvPr id="656" name="Google Shape;656;p34"/>
          <p:cNvPicPr preferRelativeResize="0"/>
          <p:nvPr/>
        </p:nvPicPr>
        <p:blipFill rotWithShape="1">
          <a:blip r:embed="rId3">
            <a:alphaModFix/>
          </a:blip>
          <a:srcRect b="0" l="0" r="0" t="0"/>
          <a:stretch/>
        </p:blipFill>
        <p:spPr>
          <a:xfrm>
            <a:off x="293370" y="698500"/>
            <a:ext cx="2388235" cy="2700020"/>
          </a:xfrm>
          <a:prstGeom prst="rect">
            <a:avLst/>
          </a:prstGeom>
          <a:noFill/>
          <a:ln>
            <a:noFill/>
          </a:ln>
        </p:spPr>
      </p:pic>
      <p:pic>
        <p:nvPicPr>
          <p:cNvPr id="657" name="Google Shape;657;p34"/>
          <p:cNvPicPr preferRelativeResize="0"/>
          <p:nvPr/>
        </p:nvPicPr>
        <p:blipFill rotWithShape="1">
          <a:blip r:embed="rId4">
            <a:alphaModFix/>
          </a:blip>
          <a:srcRect b="0" l="0" r="0" t="0"/>
          <a:stretch/>
        </p:blipFill>
        <p:spPr>
          <a:xfrm>
            <a:off x="3335020" y="627380"/>
            <a:ext cx="2383790" cy="2670175"/>
          </a:xfrm>
          <a:prstGeom prst="rect">
            <a:avLst/>
          </a:prstGeom>
          <a:noFill/>
          <a:ln>
            <a:noFill/>
          </a:ln>
        </p:spPr>
      </p:pic>
      <p:pic>
        <p:nvPicPr>
          <p:cNvPr id="658" name="Google Shape;658;p34"/>
          <p:cNvPicPr preferRelativeResize="0"/>
          <p:nvPr/>
        </p:nvPicPr>
        <p:blipFill rotWithShape="1">
          <a:blip r:embed="rId5">
            <a:alphaModFix/>
          </a:blip>
          <a:srcRect b="0" l="0" r="0" t="0"/>
          <a:stretch/>
        </p:blipFill>
        <p:spPr>
          <a:xfrm>
            <a:off x="6263640" y="627380"/>
            <a:ext cx="2560955" cy="2731770"/>
          </a:xfrm>
          <a:prstGeom prst="rect">
            <a:avLst/>
          </a:prstGeom>
          <a:noFill/>
          <a:ln>
            <a:noFill/>
          </a:ln>
        </p:spPr>
      </p:pic>
      <p:pic>
        <p:nvPicPr>
          <p:cNvPr id="659" name="Google Shape;659;p34"/>
          <p:cNvPicPr preferRelativeResize="0"/>
          <p:nvPr/>
        </p:nvPicPr>
        <p:blipFill rotWithShape="1">
          <a:blip r:embed="rId6">
            <a:alphaModFix/>
          </a:blip>
          <a:srcRect b="0" l="0" r="0" t="0"/>
          <a:stretch/>
        </p:blipFill>
        <p:spPr>
          <a:xfrm>
            <a:off x="9424670" y="625475"/>
            <a:ext cx="2145665" cy="2733675"/>
          </a:xfrm>
          <a:prstGeom prst="rect">
            <a:avLst/>
          </a:prstGeom>
          <a:noFill/>
          <a:ln>
            <a:noFill/>
          </a:ln>
        </p:spPr>
      </p:pic>
      <p:pic>
        <p:nvPicPr>
          <p:cNvPr id="660" name="Google Shape;660;p34"/>
          <p:cNvPicPr preferRelativeResize="0"/>
          <p:nvPr/>
        </p:nvPicPr>
        <p:blipFill rotWithShape="1">
          <a:blip r:embed="rId7">
            <a:alphaModFix/>
          </a:blip>
          <a:srcRect b="0" l="0" r="0" t="0"/>
          <a:stretch/>
        </p:blipFill>
        <p:spPr>
          <a:xfrm>
            <a:off x="660400" y="3754755"/>
            <a:ext cx="3187700" cy="2718435"/>
          </a:xfrm>
          <a:prstGeom prst="rect">
            <a:avLst/>
          </a:prstGeom>
          <a:noFill/>
          <a:ln>
            <a:noFill/>
          </a:ln>
        </p:spPr>
      </p:pic>
      <p:sp>
        <p:nvSpPr>
          <p:cNvPr id="661" name="Google Shape;661;p34"/>
          <p:cNvSpPr txBox="1"/>
          <p:nvPr/>
        </p:nvSpPr>
        <p:spPr>
          <a:xfrm>
            <a:off x="6367780" y="335915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3.Remove 2 screw</a:t>
            </a:r>
            <a:endParaRPr sz="1400">
              <a:solidFill>
                <a:schemeClr val="dk1"/>
              </a:solidFill>
              <a:latin typeface="Arial"/>
              <a:ea typeface="Arial"/>
              <a:cs typeface="Arial"/>
              <a:sym typeface="Arial"/>
            </a:endParaRPr>
          </a:p>
        </p:txBody>
      </p:sp>
      <p:sp>
        <p:nvSpPr>
          <p:cNvPr id="662" name="Google Shape;662;p34"/>
          <p:cNvSpPr txBox="1"/>
          <p:nvPr/>
        </p:nvSpPr>
        <p:spPr>
          <a:xfrm>
            <a:off x="9349105" y="335915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4.Disconnect the airway</a:t>
            </a:r>
            <a:endParaRPr sz="1400">
              <a:solidFill>
                <a:schemeClr val="dk1"/>
              </a:solidFill>
              <a:latin typeface="Arial"/>
              <a:ea typeface="Arial"/>
              <a:cs typeface="Arial"/>
              <a:sym typeface="Arial"/>
            </a:endParaRPr>
          </a:p>
        </p:txBody>
      </p:sp>
      <p:sp>
        <p:nvSpPr>
          <p:cNvPr id="663" name="Google Shape;663;p34"/>
          <p:cNvSpPr txBox="1"/>
          <p:nvPr/>
        </p:nvSpPr>
        <p:spPr>
          <a:xfrm>
            <a:off x="1046480" y="647319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5.Shoulder airbag</a:t>
            </a:r>
            <a:endParaRPr sz="1400">
              <a:solidFill>
                <a:schemeClr val="dk1"/>
              </a:solidFill>
              <a:latin typeface="Arial"/>
              <a:ea typeface="Arial"/>
              <a:cs typeface="Arial"/>
              <a:sym typeface="Arial"/>
            </a:endParaRPr>
          </a:p>
        </p:txBody>
      </p:sp>
      <p:pic>
        <p:nvPicPr>
          <p:cNvPr id="664" name="Google Shape;664;p34"/>
          <p:cNvPicPr preferRelativeResize="0"/>
          <p:nvPr/>
        </p:nvPicPr>
        <p:blipFill rotWithShape="1">
          <a:blip r:embed="rId8">
            <a:alphaModFix/>
          </a:blip>
          <a:srcRect b="0" l="0" r="0" t="0"/>
          <a:stretch/>
        </p:blipFill>
        <p:spPr>
          <a:xfrm>
            <a:off x="4902200" y="3764280"/>
            <a:ext cx="2196465" cy="2708910"/>
          </a:xfrm>
          <a:prstGeom prst="rect">
            <a:avLst/>
          </a:prstGeom>
          <a:noFill/>
          <a:ln>
            <a:noFill/>
          </a:ln>
        </p:spPr>
      </p:pic>
      <p:pic>
        <p:nvPicPr>
          <p:cNvPr id="665" name="Google Shape;665;p34"/>
          <p:cNvPicPr preferRelativeResize="0"/>
          <p:nvPr/>
        </p:nvPicPr>
        <p:blipFill rotWithShape="1">
          <a:blip r:embed="rId9">
            <a:alphaModFix/>
          </a:blip>
          <a:srcRect b="0" l="0" r="0" t="0"/>
          <a:stretch/>
        </p:blipFill>
        <p:spPr>
          <a:xfrm>
            <a:off x="8016240" y="3754755"/>
            <a:ext cx="2326005" cy="2757170"/>
          </a:xfrm>
          <a:prstGeom prst="rect">
            <a:avLst/>
          </a:prstGeom>
          <a:noFill/>
          <a:ln>
            <a:noFill/>
          </a:ln>
        </p:spPr>
      </p:pic>
      <p:sp>
        <p:nvSpPr>
          <p:cNvPr id="666" name="Google Shape;666;p34"/>
          <p:cNvSpPr txBox="1"/>
          <p:nvPr/>
        </p:nvSpPr>
        <p:spPr>
          <a:xfrm>
            <a:off x="4810125" y="650240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6.Remove 2 screw</a:t>
            </a:r>
            <a:endParaRPr sz="1400">
              <a:solidFill>
                <a:schemeClr val="dk1"/>
              </a:solidFill>
              <a:latin typeface="Arial"/>
              <a:ea typeface="Arial"/>
              <a:cs typeface="Arial"/>
              <a:sym typeface="Arial"/>
            </a:endParaRPr>
          </a:p>
        </p:txBody>
      </p:sp>
      <p:sp>
        <p:nvSpPr>
          <p:cNvPr id="667" name="Google Shape;667;p34"/>
          <p:cNvSpPr txBox="1"/>
          <p:nvPr/>
        </p:nvSpPr>
        <p:spPr>
          <a:xfrm>
            <a:off x="8117205" y="652526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7.Shoulder leather case</a:t>
            </a:r>
            <a:endParaRPr sz="1400">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35"/>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675" name="Google Shape;675;p35"/>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9、Removal of the movement board</a:t>
            </a:r>
            <a:r>
              <a:rPr b="1" lang="en-US" sz="1800">
                <a:solidFill>
                  <a:srgbClr val="FF0000"/>
                </a:solidFill>
                <a:latin typeface="Arial"/>
                <a:ea typeface="Arial"/>
                <a:cs typeface="Arial"/>
                <a:sym typeface="Arial"/>
              </a:rPr>
              <a:t>（Please remove steps 2, 4, and 5 first..）</a:t>
            </a:r>
            <a:endParaRPr b="1" sz="1800">
              <a:solidFill>
                <a:srgbClr val="FF0000"/>
              </a:solidFill>
              <a:latin typeface="Arial"/>
              <a:ea typeface="Arial"/>
              <a:cs typeface="Arial"/>
              <a:sym typeface="Arial"/>
            </a:endParaRPr>
          </a:p>
        </p:txBody>
      </p:sp>
      <p:pic>
        <p:nvPicPr>
          <p:cNvPr id="676" name="Google Shape;676;p35"/>
          <p:cNvPicPr preferRelativeResize="0"/>
          <p:nvPr/>
        </p:nvPicPr>
        <p:blipFill rotWithShape="1">
          <a:blip r:embed="rId3">
            <a:alphaModFix/>
          </a:blip>
          <a:srcRect b="0" l="0" r="0" t="0"/>
          <a:stretch/>
        </p:blipFill>
        <p:spPr>
          <a:xfrm>
            <a:off x="210820" y="657225"/>
            <a:ext cx="3388360" cy="4643755"/>
          </a:xfrm>
          <a:prstGeom prst="rect">
            <a:avLst/>
          </a:prstGeom>
          <a:noFill/>
          <a:ln>
            <a:noFill/>
          </a:ln>
        </p:spPr>
      </p:pic>
      <p:pic>
        <p:nvPicPr>
          <p:cNvPr id="677" name="Google Shape;677;p35"/>
          <p:cNvPicPr preferRelativeResize="0"/>
          <p:nvPr/>
        </p:nvPicPr>
        <p:blipFill rotWithShape="1">
          <a:blip r:embed="rId4">
            <a:alphaModFix/>
          </a:blip>
          <a:srcRect b="0" l="0" r="0" t="0"/>
          <a:stretch/>
        </p:blipFill>
        <p:spPr>
          <a:xfrm>
            <a:off x="4167505" y="656590"/>
            <a:ext cx="3507105" cy="4644390"/>
          </a:xfrm>
          <a:prstGeom prst="rect">
            <a:avLst/>
          </a:prstGeom>
          <a:noFill/>
          <a:ln>
            <a:noFill/>
          </a:ln>
        </p:spPr>
      </p:pic>
      <p:pic>
        <p:nvPicPr>
          <p:cNvPr id="678" name="Google Shape;678;p35"/>
          <p:cNvPicPr preferRelativeResize="0"/>
          <p:nvPr/>
        </p:nvPicPr>
        <p:blipFill rotWithShape="1">
          <a:blip r:embed="rId5">
            <a:alphaModFix/>
          </a:blip>
          <a:srcRect b="0" l="0" r="0" t="0"/>
          <a:stretch/>
        </p:blipFill>
        <p:spPr>
          <a:xfrm>
            <a:off x="7889240" y="1699895"/>
            <a:ext cx="4077970" cy="3119755"/>
          </a:xfrm>
          <a:prstGeom prst="rect">
            <a:avLst/>
          </a:prstGeom>
          <a:noFill/>
          <a:ln>
            <a:noFill/>
          </a:ln>
        </p:spPr>
      </p:pic>
      <p:sp>
        <p:nvSpPr>
          <p:cNvPr id="679" name="Google Shape;679;p35"/>
          <p:cNvSpPr txBox="1"/>
          <p:nvPr/>
        </p:nvSpPr>
        <p:spPr>
          <a:xfrm>
            <a:off x="531495" y="545211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1.Unzip the zipper</a:t>
            </a:r>
            <a:endParaRPr sz="1400">
              <a:solidFill>
                <a:schemeClr val="dk1"/>
              </a:solidFill>
              <a:latin typeface="Arial"/>
              <a:ea typeface="Arial"/>
              <a:cs typeface="Arial"/>
              <a:sym typeface="Arial"/>
            </a:endParaRPr>
          </a:p>
        </p:txBody>
      </p:sp>
      <p:sp>
        <p:nvSpPr>
          <p:cNvPr id="680" name="Google Shape;680;p35"/>
          <p:cNvSpPr txBox="1"/>
          <p:nvPr/>
        </p:nvSpPr>
        <p:spPr>
          <a:xfrm>
            <a:off x="3993515" y="5452110"/>
            <a:ext cx="3895725" cy="9531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2.Using a one-word screwdriver, rotate the walking motor, the clockwise movement of the movement is downward, and the clockwise movement of the movement is upward.</a:t>
            </a:r>
            <a:endParaRPr sz="1400">
              <a:solidFill>
                <a:schemeClr val="dk1"/>
              </a:solidFill>
              <a:latin typeface="Arial"/>
              <a:ea typeface="Arial"/>
              <a:cs typeface="Arial"/>
              <a:sym typeface="Arial"/>
            </a:endParaRPr>
          </a:p>
        </p:txBody>
      </p:sp>
      <p:sp>
        <p:nvSpPr>
          <p:cNvPr id="681" name="Google Shape;681;p35"/>
          <p:cNvSpPr txBox="1"/>
          <p:nvPr/>
        </p:nvSpPr>
        <p:spPr>
          <a:xfrm>
            <a:off x="8976360" y="506984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3.Remove 3 screw</a:t>
            </a:r>
            <a:endParaRPr sz="1400">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36"/>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689" name="Google Shape;689;p36"/>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9、Removal of the movement board</a:t>
            </a:r>
            <a:r>
              <a:rPr b="1" lang="en-US" sz="1800">
                <a:solidFill>
                  <a:srgbClr val="FF0000"/>
                </a:solidFill>
                <a:latin typeface="Arial"/>
                <a:ea typeface="Arial"/>
                <a:cs typeface="Arial"/>
                <a:sym typeface="Arial"/>
              </a:rPr>
              <a:t>（Please remove steps 2, 4, and 5 first..）</a:t>
            </a:r>
            <a:endParaRPr b="1" sz="1800">
              <a:solidFill>
                <a:srgbClr val="FF0000"/>
              </a:solidFill>
              <a:latin typeface="Arial"/>
              <a:ea typeface="Arial"/>
              <a:cs typeface="Arial"/>
              <a:sym typeface="Arial"/>
            </a:endParaRPr>
          </a:p>
        </p:txBody>
      </p:sp>
      <p:pic>
        <p:nvPicPr>
          <p:cNvPr id="690" name="Google Shape;690;p36"/>
          <p:cNvPicPr preferRelativeResize="0"/>
          <p:nvPr/>
        </p:nvPicPr>
        <p:blipFill rotWithShape="1">
          <a:blip r:embed="rId3">
            <a:alphaModFix/>
          </a:blip>
          <a:srcRect b="0" l="0" r="0" t="0"/>
          <a:stretch/>
        </p:blipFill>
        <p:spPr>
          <a:xfrm>
            <a:off x="293370" y="1504950"/>
            <a:ext cx="4090035" cy="3180715"/>
          </a:xfrm>
          <a:prstGeom prst="rect">
            <a:avLst/>
          </a:prstGeom>
          <a:noFill/>
          <a:ln>
            <a:noFill/>
          </a:ln>
        </p:spPr>
      </p:pic>
      <p:pic>
        <p:nvPicPr>
          <p:cNvPr id="691" name="Google Shape;691;p36"/>
          <p:cNvPicPr preferRelativeResize="0"/>
          <p:nvPr/>
        </p:nvPicPr>
        <p:blipFill rotWithShape="1">
          <a:blip r:embed="rId4">
            <a:alphaModFix/>
          </a:blip>
          <a:srcRect b="0" l="0" r="0" t="0"/>
          <a:stretch/>
        </p:blipFill>
        <p:spPr>
          <a:xfrm>
            <a:off x="4876800" y="1504950"/>
            <a:ext cx="4248150" cy="3180715"/>
          </a:xfrm>
          <a:prstGeom prst="rect">
            <a:avLst/>
          </a:prstGeom>
          <a:noFill/>
          <a:ln>
            <a:noFill/>
          </a:ln>
        </p:spPr>
      </p:pic>
      <p:pic>
        <p:nvPicPr>
          <p:cNvPr id="692" name="Google Shape;692;p36"/>
          <p:cNvPicPr preferRelativeResize="0"/>
          <p:nvPr/>
        </p:nvPicPr>
        <p:blipFill rotWithShape="1">
          <a:blip r:embed="rId5">
            <a:alphaModFix/>
          </a:blip>
          <a:srcRect b="0" l="0" r="0" t="0"/>
          <a:stretch/>
        </p:blipFill>
        <p:spPr>
          <a:xfrm rot="-5400000">
            <a:off x="8984615" y="2178050"/>
            <a:ext cx="3177540" cy="1839595"/>
          </a:xfrm>
          <a:prstGeom prst="rect">
            <a:avLst/>
          </a:prstGeom>
          <a:noFill/>
          <a:ln>
            <a:noFill/>
          </a:ln>
        </p:spPr>
      </p:pic>
      <p:sp>
        <p:nvSpPr>
          <p:cNvPr id="693" name="Google Shape;693;p36"/>
          <p:cNvSpPr txBox="1"/>
          <p:nvPr/>
        </p:nvSpPr>
        <p:spPr>
          <a:xfrm>
            <a:off x="1339215" y="483997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4.Remove 2 screw</a:t>
            </a:r>
            <a:endParaRPr sz="1400">
              <a:solidFill>
                <a:schemeClr val="dk1"/>
              </a:solidFill>
              <a:latin typeface="Arial"/>
              <a:ea typeface="Arial"/>
              <a:cs typeface="Arial"/>
              <a:sym typeface="Arial"/>
            </a:endParaRPr>
          </a:p>
        </p:txBody>
      </p:sp>
      <p:sp>
        <p:nvSpPr>
          <p:cNvPr id="694" name="Google Shape;694;p36"/>
          <p:cNvSpPr txBox="1"/>
          <p:nvPr/>
        </p:nvSpPr>
        <p:spPr>
          <a:xfrm>
            <a:off x="5856605" y="4839970"/>
            <a:ext cx="228854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5.Disconnect the terminal on the circuit board</a:t>
            </a:r>
            <a:endParaRPr sz="1400">
              <a:solidFill>
                <a:schemeClr val="dk1"/>
              </a:solidFill>
              <a:latin typeface="Arial"/>
              <a:ea typeface="Arial"/>
              <a:cs typeface="Arial"/>
              <a:sym typeface="Arial"/>
            </a:endParaRPr>
          </a:p>
        </p:txBody>
      </p:sp>
      <p:sp>
        <p:nvSpPr>
          <p:cNvPr id="695" name="Google Shape;695;p36"/>
          <p:cNvSpPr txBox="1"/>
          <p:nvPr/>
        </p:nvSpPr>
        <p:spPr>
          <a:xfrm>
            <a:off x="9569450" y="483997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6.Movement drive board</a:t>
            </a:r>
            <a:endParaRPr sz="1400">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37"/>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703" name="Google Shape;703;p37"/>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10、Movement disassembly</a:t>
            </a:r>
            <a:r>
              <a:rPr b="1" lang="en-US" sz="1800">
                <a:solidFill>
                  <a:srgbClr val="FF0000"/>
                </a:solidFill>
                <a:latin typeface="Arial"/>
                <a:ea typeface="Arial"/>
                <a:cs typeface="Arial"/>
                <a:sym typeface="Arial"/>
              </a:rPr>
              <a:t>（Please remove steps 2, 4, and 5 first..）</a:t>
            </a:r>
            <a:endParaRPr b="1" sz="1800">
              <a:solidFill>
                <a:srgbClr val="FF0000"/>
              </a:solidFill>
              <a:latin typeface="Arial"/>
              <a:ea typeface="Arial"/>
              <a:cs typeface="Arial"/>
              <a:sym typeface="Arial"/>
            </a:endParaRPr>
          </a:p>
        </p:txBody>
      </p:sp>
      <p:pic>
        <p:nvPicPr>
          <p:cNvPr id="704" name="Google Shape;704;p37"/>
          <p:cNvPicPr preferRelativeResize="0"/>
          <p:nvPr/>
        </p:nvPicPr>
        <p:blipFill rotWithShape="1">
          <a:blip r:embed="rId3">
            <a:alphaModFix/>
          </a:blip>
          <a:srcRect b="0" l="0" r="0" t="0"/>
          <a:stretch/>
        </p:blipFill>
        <p:spPr>
          <a:xfrm>
            <a:off x="210820" y="657225"/>
            <a:ext cx="3388360" cy="4643755"/>
          </a:xfrm>
          <a:prstGeom prst="rect">
            <a:avLst/>
          </a:prstGeom>
          <a:noFill/>
          <a:ln>
            <a:noFill/>
          </a:ln>
        </p:spPr>
      </p:pic>
      <p:pic>
        <p:nvPicPr>
          <p:cNvPr id="705" name="Google Shape;705;p37"/>
          <p:cNvPicPr preferRelativeResize="0"/>
          <p:nvPr/>
        </p:nvPicPr>
        <p:blipFill rotWithShape="1">
          <a:blip r:embed="rId4">
            <a:alphaModFix/>
          </a:blip>
          <a:srcRect b="0" l="0" r="0" t="0"/>
          <a:stretch/>
        </p:blipFill>
        <p:spPr>
          <a:xfrm>
            <a:off x="4167505" y="656590"/>
            <a:ext cx="3507105" cy="4644390"/>
          </a:xfrm>
          <a:prstGeom prst="rect">
            <a:avLst/>
          </a:prstGeom>
          <a:noFill/>
          <a:ln>
            <a:noFill/>
          </a:ln>
        </p:spPr>
      </p:pic>
      <p:pic>
        <p:nvPicPr>
          <p:cNvPr id="706" name="Google Shape;706;p37"/>
          <p:cNvPicPr preferRelativeResize="0"/>
          <p:nvPr/>
        </p:nvPicPr>
        <p:blipFill rotWithShape="1">
          <a:blip r:embed="rId5">
            <a:alphaModFix/>
          </a:blip>
          <a:srcRect b="0" l="0" r="0" t="0"/>
          <a:stretch/>
        </p:blipFill>
        <p:spPr>
          <a:xfrm>
            <a:off x="7889240" y="1699895"/>
            <a:ext cx="4077970" cy="3119755"/>
          </a:xfrm>
          <a:prstGeom prst="rect">
            <a:avLst/>
          </a:prstGeom>
          <a:noFill/>
          <a:ln>
            <a:noFill/>
          </a:ln>
        </p:spPr>
      </p:pic>
      <p:sp>
        <p:nvSpPr>
          <p:cNvPr id="707" name="Google Shape;707;p37"/>
          <p:cNvSpPr txBox="1"/>
          <p:nvPr/>
        </p:nvSpPr>
        <p:spPr>
          <a:xfrm>
            <a:off x="531495" y="545211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1.Unzip the zipper</a:t>
            </a:r>
            <a:endParaRPr sz="1400">
              <a:solidFill>
                <a:schemeClr val="dk1"/>
              </a:solidFill>
              <a:latin typeface="Arial"/>
              <a:ea typeface="Arial"/>
              <a:cs typeface="Arial"/>
              <a:sym typeface="Arial"/>
            </a:endParaRPr>
          </a:p>
        </p:txBody>
      </p:sp>
      <p:sp>
        <p:nvSpPr>
          <p:cNvPr id="708" name="Google Shape;708;p37"/>
          <p:cNvSpPr txBox="1"/>
          <p:nvPr/>
        </p:nvSpPr>
        <p:spPr>
          <a:xfrm>
            <a:off x="3993515" y="5452110"/>
            <a:ext cx="3895725" cy="9531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2.Using a one-word screwdriver, rotate the walking motor, the clockwise movement of the movement is downward, and the clockwise movement of the movement is upward.</a:t>
            </a:r>
            <a:endParaRPr sz="1400">
              <a:solidFill>
                <a:schemeClr val="dk1"/>
              </a:solidFill>
              <a:latin typeface="Arial"/>
              <a:ea typeface="Arial"/>
              <a:cs typeface="Arial"/>
              <a:sym typeface="Arial"/>
            </a:endParaRPr>
          </a:p>
        </p:txBody>
      </p:sp>
      <p:sp>
        <p:nvSpPr>
          <p:cNvPr id="709" name="Google Shape;709;p37"/>
          <p:cNvSpPr txBox="1"/>
          <p:nvPr/>
        </p:nvSpPr>
        <p:spPr>
          <a:xfrm>
            <a:off x="8976360" y="506984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3.Remove 3 screw</a:t>
            </a:r>
            <a:endParaRPr sz="1400">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38"/>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pic>
        <p:nvPicPr>
          <p:cNvPr id="717" name="Google Shape;717;p38"/>
          <p:cNvPicPr preferRelativeResize="0"/>
          <p:nvPr/>
        </p:nvPicPr>
        <p:blipFill rotWithShape="1">
          <a:blip r:embed="rId3">
            <a:alphaModFix/>
          </a:blip>
          <a:srcRect b="0" l="0" r="0" t="0"/>
          <a:stretch/>
        </p:blipFill>
        <p:spPr>
          <a:xfrm>
            <a:off x="158115" y="1504950"/>
            <a:ext cx="3875405" cy="3013710"/>
          </a:xfrm>
          <a:prstGeom prst="rect">
            <a:avLst/>
          </a:prstGeom>
          <a:noFill/>
          <a:ln>
            <a:noFill/>
          </a:ln>
        </p:spPr>
      </p:pic>
      <p:sp>
        <p:nvSpPr>
          <p:cNvPr id="718" name="Google Shape;718;p38"/>
          <p:cNvSpPr txBox="1"/>
          <p:nvPr/>
        </p:nvSpPr>
        <p:spPr>
          <a:xfrm>
            <a:off x="864235" y="465836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4.Remove 2 screw</a:t>
            </a:r>
            <a:endParaRPr sz="1400">
              <a:solidFill>
                <a:schemeClr val="dk1"/>
              </a:solidFill>
              <a:latin typeface="Arial"/>
              <a:ea typeface="Arial"/>
              <a:cs typeface="Arial"/>
              <a:sym typeface="Arial"/>
            </a:endParaRPr>
          </a:p>
        </p:txBody>
      </p:sp>
      <p:sp>
        <p:nvSpPr>
          <p:cNvPr id="719" name="Google Shape;719;p38"/>
          <p:cNvSpPr txBox="1"/>
          <p:nvPr/>
        </p:nvSpPr>
        <p:spPr>
          <a:xfrm>
            <a:off x="4828540" y="4658360"/>
            <a:ext cx="3316605"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5.Remove 1 screw and disconnect the back frame wire terminal</a:t>
            </a:r>
            <a:endParaRPr sz="1400">
              <a:solidFill>
                <a:schemeClr val="dk1"/>
              </a:solidFill>
              <a:latin typeface="Arial"/>
              <a:ea typeface="Arial"/>
              <a:cs typeface="Arial"/>
              <a:sym typeface="Arial"/>
            </a:endParaRPr>
          </a:p>
        </p:txBody>
      </p:sp>
      <p:sp>
        <p:nvSpPr>
          <p:cNvPr id="720" name="Google Shape;720;p38"/>
          <p:cNvSpPr txBox="1"/>
          <p:nvPr/>
        </p:nvSpPr>
        <p:spPr>
          <a:xfrm>
            <a:off x="9118600" y="4839970"/>
            <a:ext cx="273939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6.Remove 2 screws and disconnect the air pipe.</a:t>
            </a:r>
            <a:endParaRPr sz="1400">
              <a:solidFill>
                <a:schemeClr val="dk1"/>
              </a:solidFill>
              <a:latin typeface="Arial"/>
              <a:ea typeface="Arial"/>
              <a:cs typeface="Arial"/>
              <a:sym typeface="Arial"/>
            </a:endParaRPr>
          </a:p>
        </p:txBody>
      </p:sp>
      <p:sp>
        <p:nvSpPr>
          <p:cNvPr id="721" name="Google Shape;721;p38"/>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10、Movement disassembly</a:t>
            </a:r>
            <a:r>
              <a:rPr b="1" lang="en-US" sz="1800">
                <a:solidFill>
                  <a:srgbClr val="FF0000"/>
                </a:solidFill>
                <a:latin typeface="Arial"/>
                <a:ea typeface="Arial"/>
                <a:cs typeface="Arial"/>
                <a:sym typeface="Arial"/>
              </a:rPr>
              <a:t>（Please remove steps 2, 4, and 5 first..）</a:t>
            </a:r>
            <a:endParaRPr b="1" sz="1800">
              <a:solidFill>
                <a:srgbClr val="FF0000"/>
              </a:solidFill>
              <a:latin typeface="Arial"/>
              <a:ea typeface="Arial"/>
              <a:cs typeface="Arial"/>
              <a:sym typeface="Arial"/>
            </a:endParaRPr>
          </a:p>
        </p:txBody>
      </p:sp>
      <p:pic>
        <p:nvPicPr>
          <p:cNvPr id="722" name="Google Shape;722;p38"/>
          <p:cNvPicPr preferRelativeResize="0"/>
          <p:nvPr/>
        </p:nvPicPr>
        <p:blipFill rotWithShape="1">
          <a:blip r:embed="rId4">
            <a:alphaModFix/>
          </a:blip>
          <a:srcRect b="0" l="0" r="0" t="0"/>
          <a:stretch/>
        </p:blipFill>
        <p:spPr>
          <a:xfrm>
            <a:off x="4215765" y="1504950"/>
            <a:ext cx="4142105" cy="3013710"/>
          </a:xfrm>
          <a:prstGeom prst="rect">
            <a:avLst/>
          </a:prstGeom>
          <a:noFill/>
          <a:ln>
            <a:noFill/>
          </a:ln>
        </p:spPr>
      </p:pic>
      <p:pic>
        <p:nvPicPr>
          <p:cNvPr id="723" name="Google Shape;723;p38"/>
          <p:cNvPicPr preferRelativeResize="0"/>
          <p:nvPr/>
        </p:nvPicPr>
        <p:blipFill rotWithShape="1">
          <a:blip r:embed="rId5">
            <a:alphaModFix/>
          </a:blip>
          <a:srcRect b="0" l="0" r="0" t="0"/>
          <a:stretch/>
        </p:blipFill>
        <p:spPr>
          <a:xfrm>
            <a:off x="8731885" y="1364615"/>
            <a:ext cx="3126105" cy="329374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39"/>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731" name="Google Shape;731;p39"/>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10、Movement disassembly</a:t>
            </a:r>
            <a:r>
              <a:rPr b="1" lang="en-US" sz="1800">
                <a:solidFill>
                  <a:srgbClr val="FF0000"/>
                </a:solidFill>
                <a:latin typeface="Arial"/>
                <a:ea typeface="Arial"/>
                <a:cs typeface="Arial"/>
                <a:sym typeface="Arial"/>
              </a:rPr>
              <a:t>（Please remove steps 2, 4, and 5 first..）</a:t>
            </a:r>
            <a:endParaRPr b="1" sz="1800">
              <a:solidFill>
                <a:srgbClr val="FF0000"/>
              </a:solidFill>
              <a:latin typeface="Arial"/>
              <a:ea typeface="Arial"/>
              <a:cs typeface="Arial"/>
              <a:sym typeface="Arial"/>
            </a:endParaRPr>
          </a:p>
        </p:txBody>
      </p:sp>
      <p:pic>
        <p:nvPicPr>
          <p:cNvPr id="732" name="Google Shape;732;p39"/>
          <p:cNvPicPr preferRelativeResize="0"/>
          <p:nvPr/>
        </p:nvPicPr>
        <p:blipFill rotWithShape="1">
          <a:blip r:embed="rId3">
            <a:alphaModFix/>
          </a:blip>
          <a:srcRect b="0" l="0" r="0" t="0"/>
          <a:stretch/>
        </p:blipFill>
        <p:spPr>
          <a:xfrm>
            <a:off x="180340" y="1564640"/>
            <a:ext cx="3874135" cy="2698750"/>
          </a:xfrm>
          <a:prstGeom prst="rect">
            <a:avLst/>
          </a:prstGeom>
          <a:noFill/>
          <a:ln>
            <a:noFill/>
          </a:ln>
        </p:spPr>
      </p:pic>
      <p:pic>
        <p:nvPicPr>
          <p:cNvPr id="733" name="Google Shape;733;p39"/>
          <p:cNvPicPr preferRelativeResize="0"/>
          <p:nvPr/>
        </p:nvPicPr>
        <p:blipFill rotWithShape="1">
          <a:blip r:embed="rId4">
            <a:alphaModFix/>
          </a:blip>
          <a:srcRect b="0" l="0" r="0" t="0"/>
          <a:stretch/>
        </p:blipFill>
        <p:spPr>
          <a:xfrm>
            <a:off x="4210050" y="1564005"/>
            <a:ext cx="3994150" cy="2699385"/>
          </a:xfrm>
          <a:prstGeom prst="rect">
            <a:avLst/>
          </a:prstGeom>
          <a:noFill/>
          <a:ln>
            <a:noFill/>
          </a:ln>
        </p:spPr>
      </p:pic>
      <p:sp>
        <p:nvSpPr>
          <p:cNvPr id="734" name="Google Shape;734;p39"/>
          <p:cNvSpPr txBox="1"/>
          <p:nvPr/>
        </p:nvSpPr>
        <p:spPr>
          <a:xfrm>
            <a:off x="973455" y="444309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7.Remove 6 screw</a:t>
            </a:r>
            <a:endParaRPr sz="1400">
              <a:solidFill>
                <a:schemeClr val="dk1"/>
              </a:solidFill>
              <a:latin typeface="Arial"/>
              <a:ea typeface="Arial"/>
              <a:cs typeface="Arial"/>
              <a:sym typeface="Arial"/>
            </a:endParaRPr>
          </a:p>
        </p:txBody>
      </p:sp>
      <p:pic>
        <p:nvPicPr>
          <p:cNvPr id="735" name="Google Shape;735;p39"/>
          <p:cNvPicPr preferRelativeResize="0"/>
          <p:nvPr/>
        </p:nvPicPr>
        <p:blipFill rotWithShape="1">
          <a:blip r:embed="rId5">
            <a:alphaModFix/>
          </a:blip>
          <a:srcRect b="0" l="0" r="0" t="0"/>
          <a:stretch/>
        </p:blipFill>
        <p:spPr>
          <a:xfrm rot="-5400000">
            <a:off x="8870950" y="1097280"/>
            <a:ext cx="2699385" cy="3633470"/>
          </a:xfrm>
          <a:prstGeom prst="rect">
            <a:avLst/>
          </a:prstGeom>
          <a:noFill/>
          <a:ln>
            <a:noFill/>
          </a:ln>
        </p:spPr>
      </p:pic>
      <p:sp>
        <p:nvSpPr>
          <p:cNvPr id="736" name="Google Shape;736;p39"/>
          <p:cNvSpPr txBox="1"/>
          <p:nvPr/>
        </p:nvSpPr>
        <p:spPr>
          <a:xfrm>
            <a:off x="4329430" y="4509135"/>
            <a:ext cx="3676650" cy="7372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8.Use a one-word screwdriver, rotate the walking motor, and turn the motor counterclockwise to move upward.</a:t>
            </a:r>
            <a:endParaRPr sz="1400">
              <a:solidFill>
                <a:schemeClr val="dk1"/>
              </a:solidFill>
              <a:latin typeface="Arial"/>
              <a:ea typeface="Arial"/>
              <a:cs typeface="Arial"/>
              <a:sym typeface="Arial"/>
            </a:endParaRPr>
          </a:p>
        </p:txBody>
      </p:sp>
      <p:sp>
        <p:nvSpPr>
          <p:cNvPr id="737" name="Google Shape;737;p39"/>
          <p:cNvSpPr txBox="1"/>
          <p:nvPr/>
        </p:nvSpPr>
        <p:spPr>
          <a:xfrm>
            <a:off x="8946515" y="450913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9.Massage machine core</a:t>
            </a:r>
            <a:endParaRPr sz="14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4"/>
          <p:cNvPicPr preferRelativeResize="0"/>
          <p:nvPr/>
        </p:nvPicPr>
        <p:blipFill rotWithShape="1">
          <a:blip r:embed="rId3">
            <a:alphaModFix/>
          </a:blip>
          <a:srcRect b="0" l="0" r="0" t="0"/>
          <a:stretch/>
        </p:blipFill>
        <p:spPr>
          <a:xfrm>
            <a:off x="4351020" y="1153795"/>
            <a:ext cx="3208020" cy="5057140"/>
          </a:xfrm>
          <a:prstGeom prst="rect">
            <a:avLst/>
          </a:prstGeom>
          <a:noFill/>
          <a:ln>
            <a:noFill/>
          </a:ln>
        </p:spPr>
      </p:pic>
      <p:sp>
        <p:nvSpPr>
          <p:cNvPr id="153" name="Google Shape;153;p4"/>
          <p:cNvSpPr txBox="1"/>
          <p:nvPr>
            <p:ph idx="12" type="sldNum"/>
          </p:nvPr>
        </p:nvSpPr>
        <p:spPr>
          <a:xfrm>
            <a:off x="9940290" y="6541770"/>
            <a:ext cx="2251710" cy="31623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154" name="Google Shape;154;p4"/>
          <p:cNvSpPr txBox="1"/>
          <p:nvPr/>
        </p:nvSpPr>
        <p:spPr>
          <a:xfrm>
            <a:off x="447040" y="460375"/>
            <a:ext cx="318579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2.Usage of multimeter</a:t>
            </a:r>
            <a:endParaRPr b="1" sz="1800">
              <a:solidFill>
                <a:schemeClr val="dk1"/>
              </a:solidFill>
              <a:latin typeface="Arial"/>
              <a:ea typeface="Arial"/>
              <a:cs typeface="Arial"/>
              <a:sym typeface="Arial"/>
            </a:endParaRPr>
          </a:p>
        </p:txBody>
      </p:sp>
      <p:cxnSp>
        <p:nvCxnSpPr>
          <p:cNvPr id="155" name="Google Shape;155;p4"/>
          <p:cNvCxnSpPr/>
          <p:nvPr/>
        </p:nvCxnSpPr>
        <p:spPr>
          <a:xfrm flipH="1">
            <a:off x="3802380" y="2069465"/>
            <a:ext cx="1665605" cy="13970"/>
          </a:xfrm>
          <a:prstGeom prst="straightConnector1">
            <a:avLst/>
          </a:prstGeom>
          <a:noFill/>
          <a:ln cap="flat" cmpd="sng" w="28575">
            <a:solidFill>
              <a:srgbClr val="FF0000"/>
            </a:solidFill>
            <a:prstDash val="solid"/>
            <a:miter lim="800000"/>
            <a:headEnd len="sm" w="sm" type="none"/>
            <a:tailEnd len="med" w="med" type="stealth"/>
          </a:ln>
        </p:spPr>
      </p:cxnSp>
      <p:sp>
        <p:nvSpPr>
          <p:cNvPr id="156" name="Google Shape;156;p4"/>
          <p:cNvSpPr/>
          <p:nvPr/>
        </p:nvSpPr>
        <p:spPr>
          <a:xfrm>
            <a:off x="2124075" y="1892935"/>
            <a:ext cx="1678305" cy="36703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40">
                <a:solidFill>
                  <a:schemeClr val="lt1"/>
                </a:solidFill>
                <a:latin typeface="Arial"/>
                <a:ea typeface="Arial"/>
                <a:cs typeface="Arial"/>
                <a:sym typeface="Arial"/>
              </a:rPr>
              <a:t>LED display</a:t>
            </a:r>
            <a:endParaRPr sz="1440">
              <a:solidFill>
                <a:schemeClr val="lt1"/>
              </a:solidFill>
              <a:latin typeface="Arial"/>
              <a:ea typeface="Arial"/>
              <a:cs typeface="Arial"/>
              <a:sym typeface="Arial"/>
            </a:endParaRPr>
          </a:p>
        </p:txBody>
      </p:sp>
      <p:cxnSp>
        <p:nvCxnSpPr>
          <p:cNvPr id="157" name="Google Shape;157;p4"/>
          <p:cNvCxnSpPr/>
          <p:nvPr/>
        </p:nvCxnSpPr>
        <p:spPr>
          <a:xfrm flipH="1" rot="10800000">
            <a:off x="5813425" y="3650615"/>
            <a:ext cx="1932940" cy="64135"/>
          </a:xfrm>
          <a:prstGeom prst="straightConnector1">
            <a:avLst/>
          </a:prstGeom>
          <a:noFill/>
          <a:ln cap="flat" cmpd="sng" w="28575">
            <a:solidFill>
              <a:srgbClr val="FF0000"/>
            </a:solidFill>
            <a:prstDash val="solid"/>
            <a:miter lim="800000"/>
            <a:headEnd len="sm" w="sm" type="none"/>
            <a:tailEnd len="med" w="med" type="stealth"/>
          </a:ln>
        </p:spPr>
      </p:cxnSp>
      <p:sp>
        <p:nvSpPr>
          <p:cNvPr id="158" name="Google Shape;158;p4"/>
          <p:cNvSpPr/>
          <p:nvPr/>
        </p:nvSpPr>
        <p:spPr>
          <a:xfrm>
            <a:off x="2089150" y="2542540"/>
            <a:ext cx="1678305" cy="36703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40">
                <a:solidFill>
                  <a:schemeClr val="lt1"/>
                </a:solidFill>
                <a:latin typeface="Arial"/>
                <a:ea typeface="Arial"/>
                <a:cs typeface="Arial"/>
                <a:sym typeface="Arial"/>
              </a:rPr>
              <a:t>Data hold switch</a:t>
            </a:r>
            <a:endParaRPr sz="1440">
              <a:solidFill>
                <a:schemeClr val="lt1"/>
              </a:solidFill>
              <a:latin typeface="Arial"/>
              <a:ea typeface="Arial"/>
              <a:cs typeface="Arial"/>
              <a:sym typeface="Arial"/>
            </a:endParaRPr>
          </a:p>
        </p:txBody>
      </p:sp>
      <p:sp>
        <p:nvSpPr>
          <p:cNvPr id="159" name="Google Shape;159;p4"/>
          <p:cNvSpPr/>
          <p:nvPr/>
        </p:nvSpPr>
        <p:spPr>
          <a:xfrm>
            <a:off x="7745730" y="3498850"/>
            <a:ext cx="1116965" cy="26289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40">
                <a:solidFill>
                  <a:schemeClr val="lt1"/>
                </a:solidFill>
                <a:latin typeface="Arial"/>
                <a:ea typeface="Arial"/>
                <a:cs typeface="Arial"/>
                <a:sym typeface="Arial"/>
              </a:rPr>
              <a:t>Gear dial</a:t>
            </a:r>
            <a:endParaRPr sz="1440">
              <a:solidFill>
                <a:schemeClr val="lt1"/>
              </a:solidFill>
              <a:latin typeface="Arial"/>
              <a:ea typeface="Arial"/>
              <a:cs typeface="Arial"/>
              <a:sym typeface="Arial"/>
            </a:endParaRPr>
          </a:p>
        </p:txBody>
      </p:sp>
      <p:sp>
        <p:nvSpPr>
          <p:cNvPr id="160" name="Google Shape;160;p4"/>
          <p:cNvSpPr/>
          <p:nvPr/>
        </p:nvSpPr>
        <p:spPr>
          <a:xfrm>
            <a:off x="2239645" y="4919980"/>
            <a:ext cx="1492885" cy="36703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40">
                <a:solidFill>
                  <a:schemeClr val="lt1"/>
                </a:solidFill>
                <a:latin typeface="Arial"/>
                <a:ea typeface="Arial"/>
                <a:cs typeface="Arial"/>
                <a:sym typeface="Arial"/>
              </a:rPr>
              <a:t>Measuring port</a:t>
            </a:r>
            <a:endParaRPr sz="1440">
              <a:solidFill>
                <a:schemeClr val="lt1"/>
              </a:solidFill>
              <a:latin typeface="Arial"/>
              <a:ea typeface="Arial"/>
              <a:cs typeface="Arial"/>
              <a:sym typeface="Arial"/>
            </a:endParaRPr>
          </a:p>
        </p:txBody>
      </p:sp>
      <p:sp>
        <p:nvSpPr>
          <p:cNvPr id="161" name="Google Shape;161;p4"/>
          <p:cNvSpPr/>
          <p:nvPr/>
        </p:nvSpPr>
        <p:spPr>
          <a:xfrm>
            <a:off x="1548765" y="4098925"/>
            <a:ext cx="2183130" cy="50673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40">
                <a:solidFill>
                  <a:schemeClr val="lt1"/>
                </a:solidFill>
                <a:latin typeface="Arial"/>
                <a:ea typeface="Arial"/>
                <a:cs typeface="Arial"/>
                <a:sym typeface="Arial"/>
              </a:rPr>
              <a:t>Buzzer (diode test gear）</a:t>
            </a:r>
            <a:endParaRPr sz="1440">
              <a:solidFill>
                <a:schemeClr val="lt1"/>
              </a:solidFill>
              <a:latin typeface="Arial"/>
              <a:ea typeface="Arial"/>
              <a:cs typeface="Arial"/>
              <a:sym typeface="Arial"/>
            </a:endParaRPr>
          </a:p>
        </p:txBody>
      </p:sp>
      <p:sp>
        <p:nvSpPr>
          <p:cNvPr id="162" name="Google Shape;162;p4"/>
          <p:cNvSpPr/>
          <p:nvPr/>
        </p:nvSpPr>
        <p:spPr>
          <a:xfrm>
            <a:off x="7731125" y="3018155"/>
            <a:ext cx="2389505" cy="36131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40">
                <a:solidFill>
                  <a:schemeClr val="lt1"/>
                </a:solidFill>
                <a:latin typeface="Arial"/>
                <a:ea typeface="Arial"/>
                <a:cs typeface="Arial"/>
                <a:sym typeface="Arial"/>
              </a:rPr>
              <a:t>DC voltage Test gear V-</a:t>
            </a:r>
            <a:endParaRPr sz="1440">
              <a:solidFill>
                <a:schemeClr val="lt1"/>
              </a:solidFill>
              <a:latin typeface="Arial"/>
              <a:ea typeface="Arial"/>
              <a:cs typeface="Arial"/>
              <a:sym typeface="Arial"/>
            </a:endParaRPr>
          </a:p>
        </p:txBody>
      </p:sp>
      <p:sp>
        <p:nvSpPr>
          <p:cNvPr id="163" name="Google Shape;163;p4"/>
          <p:cNvSpPr/>
          <p:nvPr/>
        </p:nvSpPr>
        <p:spPr>
          <a:xfrm>
            <a:off x="7730490" y="3881120"/>
            <a:ext cx="2402840" cy="37846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40">
                <a:solidFill>
                  <a:schemeClr val="lt1"/>
                </a:solidFill>
                <a:latin typeface="Arial"/>
                <a:ea typeface="Arial"/>
                <a:cs typeface="Arial"/>
                <a:sym typeface="Arial"/>
              </a:rPr>
              <a:t>AC voltage test gear V~</a:t>
            </a:r>
            <a:endParaRPr sz="1440">
              <a:solidFill>
                <a:schemeClr val="lt1"/>
              </a:solidFill>
              <a:latin typeface="Arial"/>
              <a:ea typeface="Arial"/>
              <a:cs typeface="Arial"/>
              <a:sym typeface="Arial"/>
            </a:endParaRPr>
          </a:p>
        </p:txBody>
      </p:sp>
      <p:sp>
        <p:nvSpPr>
          <p:cNvPr id="164" name="Google Shape;164;p4"/>
          <p:cNvSpPr/>
          <p:nvPr/>
        </p:nvSpPr>
        <p:spPr>
          <a:xfrm>
            <a:off x="7745095" y="4552950"/>
            <a:ext cx="1538605" cy="36703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40">
                <a:solidFill>
                  <a:schemeClr val="lt1"/>
                </a:solidFill>
                <a:latin typeface="Arial"/>
                <a:ea typeface="Arial"/>
                <a:cs typeface="Arial"/>
                <a:sym typeface="Arial"/>
              </a:rPr>
              <a:t>Measuring port</a:t>
            </a:r>
            <a:endParaRPr sz="1440">
              <a:solidFill>
                <a:schemeClr val="lt1"/>
              </a:solidFill>
              <a:latin typeface="Arial"/>
              <a:ea typeface="Arial"/>
              <a:cs typeface="Arial"/>
              <a:sym typeface="Arial"/>
            </a:endParaRPr>
          </a:p>
        </p:txBody>
      </p:sp>
      <p:cxnSp>
        <p:nvCxnSpPr>
          <p:cNvPr id="165" name="Google Shape;165;p4"/>
          <p:cNvCxnSpPr/>
          <p:nvPr/>
        </p:nvCxnSpPr>
        <p:spPr>
          <a:xfrm flipH="1">
            <a:off x="3802380" y="2690495"/>
            <a:ext cx="1489075" cy="27940"/>
          </a:xfrm>
          <a:prstGeom prst="straightConnector1">
            <a:avLst/>
          </a:prstGeom>
          <a:noFill/>
          <a:ln cap="flat" cmpd="sng" w="28575">
            <a:solidFill>
              <a:srgbClr val="FF0000"/>
            </a:solidFill>
            <a:prstDash val="solid"/>
            <a:miter lim="800000"/>
            <a:headEnd len="sm" w="sm" type="none"/>
            <a:tailEnd len="med" w="med" type="stealth"/>
          </a:ln>
        </p:spPr>
      </p:cxnSp>
      <p:cxnSp>
        <p:nvCxnSpPr>
          <p:cNvPr id="166" name="Google Shape;166;p4"/>
          <p:cNvCxnSpPr/>
          <p:nvPr/>
        </p:nvCxnSpPr>
        <p:spPr>
          <a:xfrm flipH="1">
            <a:off x="3823970" y="3409950"/>
            <a:ext cx="1368425" cy="42545"/>
          </a:xfrm>
          <a:prstGeom prst="straightConnector1">
            <a:avLst/>
          </a:prstGeom>
          <a:noFill/>
          <a:ln cap="flat" cmpd="sng" w="28575">
            <a:solidFill>
              <a:srgbClr val="FF0000"/>
            </a:solidFill>
            <a:prstDash val="solid"/>
            <a:miter lim="800000"/>
            <a:headEnd len="sm" w="sm" type="none"/>
            <a:tailEnd len="med" w="med" type="stealth"/>
          </a:ln>
        </p:spPr>
      </p:cxnSp>
      <p:cxnSp>
        <p:nvCxnSpPr>
          <p:cNvPr id="167" name="Google Shape;167;p4"/>
          <p:cNvCxnSpPr/>
          <p:nvPr/>
        </p:nvCxnSpPr>
        <p:spPr>
          <a:xfrm flipH="1">
            <a:off x="3767455" y="4341495"/>
            <a:ext cx="1368425" cy="50165"/>
          </a:xfrm>
          <a:prstGeom prst="straightConnector1">
            <a:avLst/>
          </a:prstGeom>
          <a:noFill/>
          <a:ln cap="flat" cmpd="sng" w="28575">
            <a:solidFill>
              <a:srgbClr val="FF0000"/>
            </a:solidFill>
            <a:prstDash val="solid"/>
            <a:miter lim="800000"/>
            <a:headEnd len="sm" w="sm" type="none"/>
            <a:tailEnd len="med" w="med" type="stealth"/>
          </a:ln>
        </p:spPr>
      </p:cxnSp>
      <p:cxnSp>
        <p:nvCxnSpPr>
          <p:cNvPr id="168" name="Google Shape;168;p4"/>
          <p:cNvCxnSpPr/>
          <p:nvPr/>
        </p:nvCxnSpPr>
        <p:spPr>
          <a:xfrm flipH="1">
            <a:off x="3781425" y="5075555"/>
            <a:ext cx="2215515" cy="55880"/>
          </a:xfrm>
          <a:prstGeom prst="straightConnector1">
            <a:avLst/>
          </a:prstGeom>
          <a:noFill/>
          <a:ln cap="flat" cmpd="sng" w="28575">
            <a:solidFill>
              <a:srgbClr val="FF0000"/>
            </a:solidFill>
            <a:prstDash val="solid"/>
            <a:miter lim="800000"/>
            <a:headEnd len="sm" w="sm" type="none"/>
            <a:tailEnd len="med" w="med" type="stealth"/>
          </a:ln>
        </p:spPr>
      </p:cxnSp>
      <p:cxnSp>
        <p:nvCxnSpPr>
          <p:cNvPr id="169" name="Google Shape;169;p4"/>
          <p:cNvCxnSpPr/>
          <p:nvPr/>
        </p:nvCxnSpPr>
        <p:spPr>
          <a:xfrm flipH="1" rot="10800000">
            <a:off x="6617970" y="2718435"/>
            <a:ext cx="1128395" cy="28575"/>
          </a:xfrm>
          <a:prstGeom prst="straightConnector1">
            <a:avLst/>
          </a:prstGeom>
          <a:noFill/>
          <a:ln cap="flat" cmpd="sng" w="28575">
            <a:solidFill>
              <a:srgbClr val="FF0000"/>
            </a:solidFill>
            <a:prstDash val="solid"/>
            <a:miter lim="800000"/>
            <a:headEnd len="sm" w="sm" type="none"/>
            <a:tailEnd len="med" w="med" type="stealth"/>
          </a:ln>
        </p:spPr>
      </p:cxnSp>
      <p:cxnSp>
        <p:nvCxnSpPr>
          <p:cNvPr id="170" name="Google Shape;170;p4"/>
          <p:cNvCxnSpPr/>
          <p:nvPr/>
        </p:nvCxnSpPr>
        <p:spPr>
          <a:xfrm flipH="1" rot="10800000">
            <a:off x="6335395" y="3197860"/>
            <a:ext cx="1410970" cy="57150"/>
          </a:xfrm>
          <a:prstGeom prst="straightConnector1">
            <a:avLst/>
          </a:prstGeom>
          <a:noFill/>
          <a:ln cap="flat" cmpd="sng" w="28575">
            <a:solidFill>
              <a:srgbClr val="FF0000"/>
            </a:solidFill>
            <a:prstDash val="solid"/>
            <a:miter lim="800000"/>
            <a:headEnd len="sm" w="sm" type="none"/>
            <a:tailEnd len="med" w="med" type="stealth"/>
          </a:ln>
        </p:spPr>
      </p:cxnSp>
      <p:cxnSp>
        <p:nvCxnSpPr>
          <p:cNvPr id="171" name="Google Shape;171;p4"/>
          <p:cNvCxnSpPr/>
          <p:nvPr/>
        </p:nvCxnSpPr>
        <p:spPr>
          <a:xfrm>
            <a:off x="6377940" y="4130040"/>
            <a:ext cx="1367790" cy="8890"/>
          </a:xfrm>
          <a:prstGeom prst="straightConnector1">
            <a:avLst/>
          </a:prstGeom>
          <a:noFill/>
          <a:ln cap="flat" cmpd="sng" w="28575">
            <a:solidFill>
              <a:srgbClr val="FF0000"/>
            </a:solidFill>
            <a:prstDash val="solid"/>
            <a:miter lim="800000"/>
            <a:headEnd len="sm" w="sm" type="none"/>
            <a:tailEnd len="med" w="med" type="stealth"/>
          </a:ln>
        </p:spPr>
      </p:cxnSp>
      <p:cxnSp>
        <p:nvCxnSpPr>
          <p:cNvPr id="172" name="Google Shape;172;p4"/>
          <p:cNvCxnSpPr/>
          <p:nvPr/>
        </p:nvCxnSpPr>
        <p:spPr>
          <a:xfrm>
            <a:off x="6561455" y="4694555"/>
            <a:ext cx="1183640" cy="45720"/>
          </a:xfrm>
          <a:prstGeom prst="straightConnector1">
            <a:avLst/>
          </a:prstGeom>
          <a:noFill/>
          <a:ln cap="flat" cmpd="sng" w="28575">
            <a:solidFill>
              <a:srgbClr val="FF0000"/>
            </a:solidFill>
            <a:prstDash val="solid"/>
            <a:miter lim="800000"/>
            <a:headEnd len="sm" w="sm" type="none"/>
            <a:tailEnd len="med" w="med" type="stealth"/>
          </a:ln>
        </p:spPr>
      </p:cxnSp>
      <p:cxnSp>
        <p:nvCxnSpPr>
          <p:cNvPr id="173" name="Google Shape;173;p4"/>
          <p:cNvCxnSpPr/>
          <p:nvPr/>
        </p:nvCxnSpPr>
        <p:spPr>
          <a:xfrm>
            <a:off x="5150485" y="3932555"/>
            <a:ext cx="0" cy="422910"/>
          </a:xfrm>
          <a:prstGeom prst="straightConnector1">
            <a:avLst/>
          </a:prstGeom>
          <a:noFill/>
          <a:ln cap="flat" cmpd="sng" w="28575">
            <a:solidFill>
              <a:srgbClr val="FF0000"/>
            </a:solidFill>
            <a:prstDash val="solid"/>
            <a:miter lim="800000"/>
            <a:headEnd len="sm" w="sm" type="none"/>
            <a:tailEnd len="sm" w="sm" type="none"/>
          </a:ln>
        </p:spPr>
      </p:cxnSp>
      <p:sp>
        <p:nvSpPr>
          <p:cNvPr id="174" name="Google Shape;174;p4"/>
          <p:cNvSpPr/>
          <p:nvPr/>
        </p:nvSpPr>
        <p:spPr>
          <a:xfrm>
            <a:off x="7745730" y="2520950"/>
            <a:ext cx="1594485" cy="291465"/>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40">
                <a:solidFill>
                  <a:schemeClr val="lt1"/>
                </a:solidFill>
                <a:latin typeface="Arial"/>
                <a:ea typeface="Arial"/>
                <a:cs typeface="Arial"/>
                <a:sym typeface="Arial"/>
              </a:rPr>
              <a:t>HFE test socket</a:t>
            </a:r>
            <a:endParaRPr sz="1440">
              <a:solidFill>
                <a:schemeClr val="lt1"/>
              </a:solidFill>
              <a:latin typeface="Arial"/>
              <a:ea typeface="Arial"/>
              <a:cs typeface="Arial"/>
              <a:sym typeface="Arial"/>
            </a:endParaRPr>
          </a:p>
        </p:txBody>
      </p:sp>
      <p:sp>
        <p:nvSpPr>
          <p:cNvPr id="175" name="Google Shape;175;p4"/>
          <p:cNvSpPr/>
          <p:nvPr/>
        </p:nvSpPr>
        <p:spPr>
          <a:xfrm>
            <a:off x="1548130" y="3283585"/>
            <a:ext cx="2219325" cy="367030"/>
          </a:xfrm>
          <a:prstGeom prst="rect">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40">
                <a:solidFill>
                  <a:schemeClr val="lt1"/>
                </a:solidFill>
                <a:latin typeface="Arial"/>
                <a:ea typeface="Arial"/>
                <a:cs typeface="Arial"/>
                <a:sym typeface="Arial"/>
              </a:rPr>
              <a:t>Resistance test gear Ω</a:t>
            </a:r>
            <a:endParaRPr sz="1440">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40"/>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745" name="Google Shape;745;p40"/>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11、Disassembly of the movement cable</a:t>
            </a:r>
            <a:r>
              <a:rPr b="1" lang="en-US" sz="1800">
                <a:solidFill>
                  <a:srgbClr val="FF0000"/>
                </a:solidFill>
                <a:latin typeface="Arial"/>
                <a:ea typeface="Arial"/>
                <a:cs typeface="Arial"/>
                <a:sym typeface="Arial"/>
              </a:rPr>
              <a:t>（Please remove steps 2, 4, and 5 first..）</a:t>
            </a:r>
            <a:endParaRPr b="1" sz="1800">
              <a:solidFill>
                <a:srgbClr val="FF0000"/>
              </a:solidFill>
              <a:latin typeface="Arial"/>
              <a:ea typeface="Arial"/>
              <a:cs typeface="Arial"/>
              <a:sym typeface="Arial"/>
            </a:endParaRPr>
          </a:p>
        </p:txBody>
      </p:sp>
      <p:pic>
        <p:nvPicPr>
          <p:cNvPr id="746" name="Google Shape;746;p40"/>
          <p:cNvPicPr preferRelativeResize="0"/>
          <p:nvPr/>
        </p:nvPicPr>
        <p:blipFill rotWithShape="1">
          <a:blip r:embed="rId3">
            <a:alphaModFix/>
          </a:blip>
          <a:srcRect b="0" l="0" r="0" t="0"/>
          <a:stretch/>
        </p:blipFill>
        <p:spPr>
          <a:xfrm>
            <a:off x="210820" y="657225"/>
            <a:ext cx="3388360" cy="4643755"/>
          </a:xfrm>
          <a:prstGeom prst="rect">
            <a:avLst/>
          </a:prstGeom>
          <a:noFill/>
          <a:ln>
            <a:noFill/>
          </a:ln>
        </p:spPr>
      </p:pic>
      <p:pic>
        <p:nvPicPr>
          <p:cNvPr id="747" name="Google Shape;747;p40"/>
          <p:cNvPicPr preferRelativeResize="0"/>
          <p:nvPr/>
        </p:nvPicPr>
        <p:blipFill rotWithShape="1">
          <a:blip r:embed="rId4">
            <a:alphaModFix/>
          </a:blip>
          <a:srcRect b="0" l="0" r="0" t="0"/>
          <a:stretch/>
        </p:blipFill>
        <p:spPr>
          <a:xfrm>
            <a:off x="4167505" y="656590"/>
            <a:ext cx="3507105" cy="4644390"/>
          </a:xfrm>
          <a:prstGeom prst="rect">
            <a:avLst/>
          </a:prstGeom>
          <a:noFill/>
          <a:ln>
            <a:noFill/>
          </a:ln>
        </p:spPr>
      </p:pic>
      <p:pic>
        <p:nvPicPr>
          <p:cNvPr id="748" name="Google Shape;748;p40"/>
          <p:cNvPicPr preferRelativeResize="0"/>
          <p:nvPr/>
        </p:nvPicPr>
        <p:blipFill rotWithShape="1">
          <a:blip r:embed="rId5">
            <a:alphaModFix/>
          </a:blip>
          <a:srcRect b="0" l="0" r="0" t="0"/>
          <a:stretch/>
        </p:blipFill>
        <p:spPr>
          <a:xfrm>
            <a:off x="7889240" y="1699895"/>
            <a:ext cx="4077970" cy="3119755"/>
          </a:xfrm>
          <a:prstGeom prst="rect">
            <a:avLst/>
          </a:prstGeom>
          <a:noFill/>
          <a:ln>
            <a:noFill/>
          </a:ln>
        </p:spPr>
      </p:pic>
      <p:sp>
        <p:nvSpPr>
          <p:cNvPr id="749" name="Google Shape;749;p40"/>
          <p:cNvSpPr txBox="1"/>
          <p:nvPr/>
        </p:nvSpPr>
        <p:spPr>
          <a:xfrm>
            <a:off x="531495" y="545211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1.Unzip the zipper</a:t>
            </a:r>
            <a:endParaRPr sz="1400">
              <a:solidFill>
                <a:schemeClr val="dk1"/>
              </a:solidFill>
              <a:latin typeface="Arial"/>
              <a:ea typeface="Arial"/>
              <a:cs typeface="Arial"/>
              <a:sym typeface="Arial"/>
            </a:endParaRPr>
          </a:p>
        </p:txBody>
      </p:sp>
      <p:sp>
        <p:nvSpPr>
          <p:cNvPr id="750" name="Google Shape;750;p40"/>
          <p:cNvSpPr txBox="1"/>
          <p:nvPr/>
        </p:nvSpPr>
        <p:spPr>
          <a:xfrm>
            <a:off x="3993515" y="5452110"/>
            <a:ext cx="3895725" cy="9531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2.Using a one-word screwdriver, rotate the walking motor, the clockwise movement of the movement is downward, and the clockwise movement of the movement is upward.</a:t>
            </a:r>
            <a:endParaRPr sz="1400">
              <a:solidFill>
                <a:schemeClr val="dk1"/>
              </a:solidFill>
              <a:latin typeface="Arial"/>
              <a:ea typeface="Arial"/>
              <a:cs typeface="Arial"/>
              <a:sym typeface="Arial"/>
            </a:endParaRPr>
          </a:p>
        </p:txBody>
      </p:sp>
      <p:sp>
        <p:nvSpPr>
          <p:cNvPr id="751" name="Google Shape;751;p40"/>
          <p:cNvSpPr txBox="1"/>
          <p:nvPr/>
        </p:nvSpPr>
        <p:spPr>
          <a:xfrm>
            <a:off x="8976360" y="506984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3.Remove 3 screw</a:t>
            </a:r>
            <a:endParaRPr sz="1400">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41"/>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pic>
        <p:nvPicPr>
          <p:cNvPr id="759" name="Google Shape;759;p41"/>
          <p:cNvPicPr preferRelativeResize="0"/>
          <p:nvPr/>
        </p:nvPicPr>
        <p:blipFill rotWithShape="1">
          <a:blip r:embed="rId3">
            <a:alphaModFix/>
          </a:blip>
          <a:srcRect b="0" l="0" r="0" t="0"/>
          <a:stretch/>
        </p:blipFill>
        <p:spPr>
          <a:xfrm>
            <a:off x="158115" y="1504950"/>
            <a:ext cx="3875405" cy="3013710"/>
          </a:xfrm>
          <a:prstGeom prst="rect">
            <a:avLst/>
          </a:prstGeom>
          <a:noFill/>
          <a:ln>
            <a:noFill/>
          </a:ln>
        </p:spPr>
      </p:pic>
      <p:sp>
        <p:nvSpPr>
          <p:cNvPr id="760" name="Google Shape;760;p41"/>
          <p:cNvSpPr txBox="1"/>
          <p:nvPr/>
        </p:nvSpPr>
        <p:spPr>
          <a:xfrm>
            <a:off x="864235" y="465836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4.Remove 2 screw</a:t>
            </a:r>
            <a:endParaRPr sz="1400">
              <a:solidFill>
                <a:schemeClr val="dk1"/>
              </a:solidFill>
              <a:latin typeface="Arial"/>
              <a:ea typeface="Arial"/>
              <a:cs typeface="Arial"/>
              <a:sym typeface="Arial"/>
            </a:endParaRPr>
          </a:p>
        </p:txBody>
      </p:sp>
      <p:sp>
        <p:nvSpPr>
          <p:cNvPr id="761" name="Google Shape;761;p41"/>
          <p:cNvSpPr txBox="1"/>
          <p:nvPr/>
        </p:nvSpPr>
        <p:spPr>
          <a:xfrm>
            <a:off x="4828540" y="4658360"/>
            <a:ext cx="3316605"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5.Remove 1 screw and disconnect the back frame wire terminal</a:t>
            </a:r>
            <a:endParaRPr sz="1400">
              <a:solidFill>
                <a:schemeClr val="dk1"/>
              </a:solidFill>
              <a:latin typeface="Arial"/>
              <a:ea typeface="Arial"/>
              <a:cs typeface="Arial"/>
              <a:sym typeface="Arial"/>
            </a:endParaRPr>
          </a:p>
        </p:txBody>
      </p:sp>
      <p:sp>
        <p:nvSpPr>
          <p:cNvPr id="762" name="Google Shape;762;p41"/>
          <p:cNvSpPr txBox="1"/>
          <p:nvPr/>
        </p:nvSpPr>
        <p:spPr>
          <a:xfrm>
            <a:off x="9118600" y="4839970"/>
            <a:ext cx="273939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6.Remove 2 screws and disconnect the air pipe.</a:t>
            </a:r>
            <a:endParaRPr sz="1400">
              <a:solidFill>
                <a:schemeClr val="dk1"/>
              </a:solidFill>
              <a:latin typeface="Arial"/>
              <a:ea typeface="Arial"/>
              <a:cs typeface="Arial"/>
              <a:sym typeface="Arial"/>
            </a:endParaRPr>
          </a:p>
        </p:txBody>
      </p:sp>
      <p:pic>
        <p:nvPicPr>
          <p:cNvPr id="763" name="Google Shape;763;p41"/>
          <p:cNvPicPr preferRelativeResize="0"/>
          <p:nvPr/>
        </p:nvPicPr>
        <p:blipFill rotWithShape="1">
          <a:blip r:embed="rId4">
            <a:alphaModFix/>
          </a:blip>
          <a:srcRect b="0" l="0" r="0" t="0"/>
          <a:stretch/>
        </p:blipFill>
        <p:spPr>
          <a:xfrm>
            <a:off x="4215765" y="1504950"/>
            <a:ext cx="4142105" cy="3013710"/>
          </a:xfrm>
          <a:prstGeom prst="rect">
            <a:avLst/>
          </a:prstGeom>
          <a:noFill/>
          <a:ln>
            <a:noFill/>
          </a:ln>
        </p:spPr>
      </p:pic>
      <p:pic>
        <p:nvPicPr>
          <p:cNvPr id="764" name="Google Shape;764;p41"/>
          <p:cNvPicPr preferRelativeResize="0"/>
          <p:nvPr/>
        </p:nvPicPr>
        <p:blipFill rotWithShape="1">
          <a:blip r:embed="rId5">
            <a:alphaModFix/>
          </a:blip>
          <a:srcRect b="0" l="0" r="0" t="0"/>
          <a:stretch/>
        </p:blipFill>
        <p:spPr>
          <a:xfrm>
            <a:off x="8731885" y="1364615"/>
            <a:ext cx="3126105" cy="3293745"/>
          </a:xfrm>
          <a:prstGeom prst="rect">
            <a:avLst/>
          </a:prstGeom>
          <a:noFill/>
          <a:ln>
            <a:noFill/>
          </a:ln>
        </p:spPr>
      </p:pic>
      <p:sp>
        <p:nvSpPr>
          <p:cNvPr id="765" name="Google Shape;765;p41"/>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11、Disassembly of the movement cable</a:t>
            </a:r>
            <a:r>
              <a:rPr b="1" lang="en-US" sz="1800">
                <a:solidFill>
                  <a:srgbClr val="FF0000"/>
                </a:solidFill>
                <a:latin typeface="Arial"/>
                <a:ea typeface="Arial"/>
                <a:cs typeface="Arial"/>
                <a:sym typeface="Arial"/>
              </a:rPr>
              <a:t>（Please remove steps 2, 4, and 5 first..）</a:t>
            </a:r>
            <a:endParaRPr b="1" sz="1800">
              <a:solidFill>
                <a:srgbClr val="FF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42"/>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pic>
        <p:nvPicPr>
          <p:cNvPr id="773" name="Google Shape;773;p42"/>
          <p:cNvPicPr preferRelativeResize="0"/>
          <p:nvPr/>
        </p:nvPicPr>
        <p:blipFill rotWithShape="1">
          <a:blip r:embed="rId3">
            <a:alphaModFix/>
          </a:blip>
          <a:srcRect b="0" l="0" r="0" t="0"/>
          <a:stretch/>
        </p:blipFill>
        <p:spPr>
          <a:xfrm>
            <a:off x="1066165" y="541020"/>
            <a:ext cx="2477770" cy="2887345"/>
          </a:xfrm>
          <a:prstGeom prst="rect">
            <a:avLst/>
          </a:prstGeom>
          <a:noFill/>
          <a:ln>
            <a:noFill/>
          </a:ln>
        </p:spPr>
      </p:pic>
      <p:pic>
        <p:nvPicPr>
          <p:cNvPr id="774" name="Google Shape;774;p42"/>
          <p:cNvPicPr preferRelativeResize="0"/>
          <p:nvPr/>
        </p:nvPicPr>
        <p:blipFill rotWithShape="1">
          <a:blip r:embed="rId4">
            <a:alphaModFix/>
          </a:blip>
          <a:srcRect b="0" l="0" r="0" t="0"/>
          <a:stretch/>
        </p:blipFill>
        <p:spPr>
          <a:xfrm>
            <a:off x="4272915" y="541020"/>
            <a:ext cx="2702560" cy="2887345"/>
          </a:xfrm>
          <a:prstGeom prst="rect">
            <a:avLst/>
          </a:prstGeom>
          <a:noFill/>
          <a:ln>
            <a:noFill/>
          </a:ln>
        </p:spPr>
      </p:pic>
      <p:pic>
        <p:nvPicPr>
          <p:cNvPr id="775" name="Google Shape;775;p42"/>
          <p:cNvPicPr preferRelativeResize="0"/>
          <p:nvPr/>
        </p:nvPicPr>
        <p:blipFill rotWithShape="1">
          <a:blip r:embed="rId5">
            <a:alphaModFix/>
          </a:blip>
          <a:srcRect b="0" l="0" r="0" t="0"/>
          <a:stretch/>
        </p:blipFill>
        <p:spPr>
          <a:xfrm>
            <a:off x="8128000" y="541020"/>
            <a:ext cx="2680335" cy="2887980"/>
          </a:xfrm>
          <a:prstGeom prst="rect">
            <a:avLst/>
          </a:prstGeom>
          <a:noFill/>
          <a:ln>
            <a:noFill/>
          </a:ln>
        </p:spPr>
      </p:pic>
      <p:pic>
        <p:nvPicPr>
          <p:cNvPr id="776" name="Google Shape;776;p42"/>
          <p:cNvPicPr preferRelativeResize="0"/>
          <p:nvPr/>
        </p:nvPicPr>
        <p:blipFill rotWithShape="1">
          <a:blip r:embed="rId6">
            <a:alphaModFix/>
          </a:blip>
          <a:srcRect b="0" l="0" r="0" t="0"/>
          <a:stretch/>
        </p:blipFill>
        <p:spPr>
          <a:xfrm>
            <a:off x="4582795" y="4120515"/>
            <a:ext cx="3027045" cy="2319655"/>
          </a:xfrm>
          <a:prstGeom prst="rect">
            <a:avLst/>
          </a:prstGeom>
          <a:noFill/>
          <a:ln>
            <a:noFill/>
          </a:ln>
        </p:spPr>
      </p:pic>
      <p:sp>
        <p:nvSpPr>
          <p:cNvPr id="777" name="Google Shape;777;p42"/>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11、Disassembly of the movement cable</a:t>
            </a:r>
            <a:r>
              <a:rPr b="1" lang="en-US" sz="1800">
                <a:solidFill>
                  <a:srgbClr val="FF0000"/>
                </a:solidFill>
                <a:latin typeface="Arial"/>
                <a:ea typeface="Arial"/>
                <a:cs typeface="Arial"/>
                <a:sym typeface="Arial"/>
              </a:rPr>
              <a:t>（Please remove steps 2, 4, and 5 first..）</a:t>
            </a:r>
            <a:endParaRPr b="1" sz="1800">
              <a:solidFill>
                <a:srgbClr val="FF0000"/>
              </a:solidFill>
              <a:latin typeface="Arial"/>
              <a:ea typeface="Arial"/>
              <a:cs typeface="Arial"/>
              <a:sym typeface="Arial"/>
            </a:endParaRPr>
          </a:p>
        </p:txBody>
      </p:sp>
      <p:sp>
        <p:nvSpPr>
          <p:cNvPr id="778" name="Google Shape;778;p42"/>
          <p:cNvSpPr txBox="1"/>
          <p:nvPr/>
        </p:nvSpPr>
        <p:spPr>
          <a:xfrm>
            <a:off x="958215" y="3517265"/>
            <a:ext cx="2491105"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7.Remove 1 screw and cut off the buckle</a:t>
            </a:r>
            <a:endParaRPr sz="1400">
              <a:solidFill>
                <a:schemeClr val="dk1"/>
              </a:solidFill>
              <a:latin typeface="Arial"/>
              <a:ea typeface="Arial"/>
              <a:cs typeface="Arial"/>
              <a:sym typeface="Arial"/>
            </a:endParaRPr>
          </a:p>
        </p:txBody>
      </p:sp>
      <p:sp>
        <p:nvSpPr>
          <p:cNvPr id="779" name="Google Shape;779;p42"/>
          <p:cNvSpPr txBox="1"/>
          <p:nvPr/>
        </p:nvSpPr>
        <p:spPr>
          <a:xfrm>
            <a:off x="4582795" y="3463290"/>
            <a:ext cx="249110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8.Cut off the buckle</a:t>
            </a:r>
            <a:endParaRPr sz="1400">
              <a:solidFill>
                <a:schemeClr val="dk1"/>
              </a:solidFill>
              <a:latin typeface="Arial"/>
              <a:ea typeface="Arial"/>
              <a:cs typeface="Arial"/>
              <a:sym typeface="Arial"/>
            </a:endParaRPr>
          </a:p>
        </p:txBody>
      </p:sp>
      <p:sp>
        <p:nvSpPr>
          <p:cNvPr id="780" name="Google Shape;780;p42"/>
          <p:cNvSpPr txBox="1"/>
          <p:nvPr/>
        </p:nvSpPr>
        <p:spPr>
          <a:xfrm>
            <a:off x="8317230" y="3517900"/>
            <a:ext cx="249110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9.Cut off the terminal.</a:t>
            </a:r>
            <a:endParaRPr sz="1400">
              <a:solidFill>
                <a:schemeClr val="dk1"/>
              </a:solidFill>
              <a:latin typeface="Arial"/>
              <a:ea typeface="Arial"/>
              <a:cs typeface="Arial"/>
              <a:sym typeface="Arial"/>
            </a:endParaRPr>
          </a:p>
        </p:txBody>
      </p:sp>
      <p:sp>
        <p:nvSpPr>
          <p:cNvPr id="781" name="Google Shape;781;p42"/>
          <p:cNvSpPr txBox="1"/>
          <p:nvPr/>
        </p:nvSpPr>
        <p:spPr>
          <a:xfrm>
            <a:off x="4850130" y="6541135"/>
            <a:ext cx="249110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10.</a:t>
            </a:r>
            <a:r>
              <a:rPr b="1" lang="en-US" sz="1400">
                <a:solidFill>
                  <a:schemeClr val="dk1"/>
                </a:solidFill>
                <a:latin typeface="Arial"/>
                <a:ea typeface="Arial"/>
                <a:cs typeface="Arial"/>
                <a:sym typeface="Arial"/>
              </a:rPr>
              <a:t> </a:t>
            </a:r>
            <a:r>
              <a:rPr lang="en-US" sz="1400">
                <a:solidFill>
                  <a:schemeClr val="dk1"/>
                </a:solidFill>
                <a:latin typeface="Arial"/>
                <a:ea typeface="Arial"/>
                <a:cs typeface="Arial"/>
                <a:sym typeface="Arial"/>
              </a:rPr>
              <a:t>movement cable</a:t>
            </a:r>
            <a:endParaRPr sz="1400">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43"/>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789" name="Google Shape;789;p43"/>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12、Removal of the center box cover</a:t>
            </a:r>
            <a:endParaRPr b="1" sz="1800">
              <a:solidFill>
                <a:schemeClr val="dk1"/>
              </a:solidFill>
              <a:latin typeface="Arial"/>
              <a:ea typeface="Arial"/>
              <a:cs typeface="Arial"/>
              <a:sym typeface="Arial"/>
            </a:endParaRPr>
          </a:p>
        </p:txBody>
      </p:sp>
      <p:pic>
        <p:nvPicPr>
          <p:cNvPr id="790" name="Google Shape;790;p43"/>
          <p:cNvPicPr preferRelativeResize="0"/>
          <p:nvPr/>
        </p:nvPicPr>
        <p:blipFill rotWithShape="1">
          <a:blip r:embed="rId3">
            <a:alphaModFix/>
          </a:blip>
          <a:srcRect b="0" l="0" r="0" t="0"/>
          <a:stretch/>
        </p:blipFill>
        <p:spPr>
          <a:xfrm>
            <a:off x="389890" y="1726565"/>
            <a:ext cx="5180330" cy="2512060"/>
          </a:xfrm>
          <a:prstGeom prst="rect">
            <a:avLst/>
          </a:prstGeom>
          <a:noFill/>
          <a:ln>
            <a:noFill/>
          </a:ln>
        </p:spPr>
      </p:pic>
      <p:pic>
        <p:nvPicPr>
          <p:cNvPr id="791" name="Google Shape;791;p43"/>
          <p:cNvPicPr preferRelativeResize="0"/>
          <p:nvPr/>
        </p:nvPicPr>
        <p:blipFill rotWithShape="1">
          <a:blip r:embed="rId4">
            <a:alphaModFix/>
          </a:blip>
          <a:srcRect b="0" l="0" r="0" t="0"/>
          <a:stretch/>
        </p:blipFill>
        <p:spPr>
          <a:xfrm>
            <a:off x="6269355" y="1274445"/>
            <a:ext cx="5340350" cy="3552825"/>
          </a:xfrm>
          <a:prstGeom prst="rect">
            <a:avLst/>
          </a:prstGeom>
          <a:noFill/>
          <a:ln>
            <a:noFill/>
          </a:ln>
        </p:spPr>
      </p:pic>
      <p:sp>
        <p:nvSpPr>
          <p:cNvPr id="792" name="Google Shape;792;p43"/>
          <p:cNvSpPr txBox="1"/>
          <p:nvPr/>
        </p:nvSpPr>
        <p:spPr>
          <a:xfrm>
            <a:off x="1689100" y="435165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1.Remove 2 screw</a:t>
            </a:r>
            <a:endParaRPr sz="1400">
              <a:solidFill>
                <a:schemeClr val="dk1"/>
              </a:solidFill>
              <a:latin typeface="Arial"/>
              <a:ea typeface="Arial"/>
              <a:cs typeface="Arial"/>
              <a:sym typeface="Arial"/>
            </a:endParaRPr>
          </a:p>
        </p:txBody>
      </p:sp>
      <p:sp>
        <p:nvSpPr>
          <p:cNvPr id="793" name="Google Shape;793;p43"/>
          <p:cNvSpPr txBox="1"/>
          <p:nvPr/>
        </p:nvSpPr>
        <p:spPr>
          <a:xfrm>
            <a:off x="7959725" y="496506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2.Center box cover</a:t>
            </a:r>
            <a:endParaRPr sz="140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44"/>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801" name="Google Shape;801;p44"/>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12.1、Switching power supply disassembly</a:t>
            </a:r>
            <a:endParaRPr b="1" sz="1800">
              <a:solidFill>
                <a:schemeClr val="dk1"/>
              </a:solidFill>
              <a:latin typeface="Arial"/>
              <a:ea typeface="Arial"/>
              <a:cs typeface="Arial"/>
              <a:sym typeface="Arial"/>
            </a:endParaRPr>
          </a:p>
        </p:txBody>
      </p:sp>
      <p:pic>
        <p:nvPicPr>
          <p:cNvPr id="802" name="Google Shape;802;p44"/>
          <p:cNvPicPr preferRelativeResize="0"/>
          <p:nvPr/>
        </p:nvPicPr>
        <p:blipFill rotWithShape="1">
          <a:blip r:embed="rId3">
            <a:alphaModFix/>
          </a:blip>
          <a:srcRect b="0" l="0" r="0" t="0"/>
          <a:stretch/>
        </p:blipFill>
        <p:spPr>
          <a:xfrm>
            <a:off x="764540" y="757555"/>
            <a:ext cx="4404995" cy="2509520"/>
          </a:xfrm>
          <a:prstGeom prst="rect">
            <a:avLst/>
          </a:prstGeom>
          <a:noFill/>
          <a:ln>
            <a:noFill/>
          </a:ln>
        </p:spPr>
      </p:pic>
      <p:pic>
        <p:nvPicPr>
          <p:cNvPr id="803" name="Google Shape;803;p44"/>
          <p:cNvPicPr preferRelativeResize="0"/>
          <p:nvPr/>
        </p:nvPicPr>
        <p:blipFill rotWithShape="1">
          <a:blip r:embed="rId4">
            <a:alphaModFix/>
          </a:blip>
          <a:srcRect b="0" l="0" r="0" t="0"/>
          <a:stretch/>
        </p:blipFill>
        <p:spPr>
          <a:xfrm>
            <a:off x="7196455" y="757555"/>
            <a:ext cx="3371215" cy="2473325"/>
          </a:xfrm>
          <a:prstGeom prst="rect">
            <a:avLst/>
          </a:prstGeom>
          <a:noFill/>
          <a:ln>
            <a:noFill/>
          </a:ln>
        </p:spPr>
      </p:pic>
      <p:pic>
        <p:nvPicPr>
          <p:cNvPr descr="C:\Users\Administrator\Desktop\3628图册\微信图片_2022041317154412.jpg微信图片_2022041317154412" id="804" name="Google Shape;804;p44"/>
          <p:cNvPicPr preferRelativeResize="0"/>
          <p:nvPr/>
        </p:nvPicPr>
        <p:blipFill rotWithShape="1">
          <a:blip r:embed="rId5">
            <a:alphaModFix/>
          </a:blip>
          <a:srcRect b="0" l="0" r="0" t="0"/>
          <a:stretch/>
        </p:blipFill>
        <p:spPr>
          <a:xfrm rot="-5400000">
            <a:off x="4770120" y="3274695"/>
            <a:ext cx="2492375" cy="3599815"/>
          </a:xfrm>
          <a:prstGeom prst="rect">
            <a:avLst/>
          </a:prstGeom>
          <a:noFill/>
          <a:ln>
            <a:noFill/>
          </a:ln>
        </p:spPr>
      </p:pic>
      <p:sp>
        <p:nvSpPr>
          <p:cNvPr id="805" name="Google Shape;805;p44"/>
          <p:cNvSpPr txBox="1"/>
          <p:nvPr/>
        </p:nvSpPr>
        <p:spPr>
          <a:xfrm>
            <a:off x="1644015" y="336105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1.Switch power location</a:t>
            </a:r>
            <a:endParaRPr sz="1400">
              <a:solidFill>
                <a:schemeClr val="dk1"/>
              </a:solidFill>
              <a:latin typeface="Arial"/>
              <a:ea typeface="Arial"/>
              <a:cs typeface="Arial"/>
              <a:sym typeface="Arial"/>
            </a:endParaRPr>
          </a:p>
        </p:txBody>
      </p:sp>
      <p:sp>
        <p:nvSpPr>
          <p:cNvPr id="806" name="Google Shape;806;p44"/>
          <p:cNvSpPr txBox="1"/>
          <p:nvPr/>
        </p:nvSpPr>
        <p:spPr>
          <a:xfrm>
            <a:off x="7959725" y="3306445"/>
            <a:ext cx="228854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2.Disconnect the terminal and remove 4</a:t>
            </a:r>
            <a:endParaRPr sz="1400">
              <a:solidFill>
                <a:schemeClr val="dk1"/>
              </a:solidFill>
              <a:latin typeface="Arial"/>
              <a:ea typeface="Arial"/>
              <a:cs typeface="Arial"/>
              <a:sym typeface="Arial"/>
            </a:endParaRPr>
          </a:p>
        </p:txBody>
      </p:sp>
      <p:sp>
        <p:nvSpPr>
          <p:cNvPr id="807" name="Google Shape;807;p44"/>
          <p:cNvSpPr txBox="1"/>
          <p:nvPr/>
        </p:nvSpPr>
        <p:spPr>
          <a:xfrm>
            <a:off x="4907915" y="639953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3.Switching power supply</a:t>
            </a:r>
            <a:endParaRPr sz="1400">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45"/>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815" name="Google Shape;815;p45"/>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12.2、Motherboard disassembly</a:t>
            </a:r>
            <a:endParaRPr b="1" sz="1800">
              <a:solidFill>
                <a:schemeClr val="dk1"/>
              </a:solidFill>
              <a:latin typeface="Arial"/>
              <a:ea typeface="Arial"/>
              <a:cs typeface="Arial"/>
              <a:sym typeface="Arial"/>
            </a:endParaRPr>
          </a:p>
        </p:txBody>
      </p:sp>
      <p:pic>
        <p:nvPicPr>
          <p:cNvPr id="816" name="Google Shape;816;p45"/>
          <p:cNvPicPr preferRelativeResize="0"/>
          <p:nvPr/>
        </p:nvPicPr>
        <p:blipFill rotWithShape="1">
          <a:blip r:embed="rId3">
            <a:alphaModFix/>
          </a:blip>
          <a:srcRect b="0" l="0" r="0" t="0"/>
          <a:stretch/>
        </p:blipFill>
        <p:spPr>
          <a:xfrm>
            <a:off x="202565" y="690880"/>
            <a:ext cx="4002405" cy="2541270"/>
          </a:xfrm>
          <a:prstGeom prst="rect">
            <a:avLst/>
          </a:prstGeom>
          <a:noFill/>
          <a:ln>
            <a:noFill/>
          </a:ln>
        </p:spPr>
      </p:pic>
      <p:pic>
        <p:nvPicPr>
          <p:cNvPr id="817" name="Google Shape;817;p45"/>
          <p:cNvPicPr preferRelativeResize="0"/>
          <p:nvPr/>
        </p:nvPicPr>
        <p:blipFill rotWithShape="1">
          <a:blip r:embed="rId4">
            <a:alphaModFix/>
          </a:blip>
          <a:srcRect b="0" l="0" r="0" t="0"/>
          <a:stretch/>
        </p:blipFill>
        <p:spPr>
          <a:xfrm>
            <a:off x="4625340" y="690880"/>
            <a:ext cx="3642360" cy="2541270"/>
          </a:xfrm>
          <a:prstGeom prst="rect">
            <a:avLst/>
          </a:prstGeom>
          <a:noFill/>
          <a:ln>
            <a:noFill/>
          </a:ln>
        </p:spPr>
      </p:pic>
      <p:pic>
        <p:nvPicPr>
          <p:cNvPr id="818" name="Google Shape;818;p45"/>
          <p:cNvPicPr preferRelativeResize="0"/>
          <p:nvPr/>
        </p:nvPicPr>
        <p:blipFill rotWithShape="1">
          <a:blip r:embed="rId5">
            <a:alphaModFix/>
          </a:blip>
          <a:srcRect b="0" l="0" r="0" t="0"/>
          <a:stretch/>
        </p:blipFill>
        <p:spPr>
          <a:xfrm>
            <a:off x="8688070" y="541020"/>
            <a:ext cx="3157855" cy="2691130"/>
          </a:xfrm>
          <a:prstGeom prst="rect">
            <a:avLst/>
          </a:prstGeom>
          <a:noFill/>
          <a:ln>
            <a:noFill/>
          </a:ln>
        </p:spPr>
      </p:pic>
      <p:pic>
        <p:nvPicPr>
          <p:cNvPr id="819" name="Google Shape;819;p45"/>
          <p:cNvPicPr preferRelativeResize="0"/>
          <p:nvPr/>
        </p:nvPicPr>
        <p:blipFill rotWithShape="1">
          <a:blip r:embed="rId6">
            <a:alphaModFix/>
          </a:blip>
          <a:srcRect b="0" l="0" r="0" t="0"/>
          <a:stretch/>
        </p:blipFill>
        <p:spPr>
          <a:xfrm rot="5400000">
            <a:off x="4747260" y="3733165"/>
            <a:ext cx="2561590" cy="2806065"/>
          </a:xfrm>
          <a:prstGeom prst="rect">
            <a:avLst/>
          </a:prstGeom>
          <a:noFill/>
          <a:ln>
            <a:noFill/>
          </a:ln>
        </p:spPr>
      </p:pic>
      <p:sp>
        <p:nvSpPr>
          <p:cNvPr id="820" name="Google Shape;820;p45"/>
          <p:cNvSpPr txBox="1"/>
          <p:nvPr/>
        </p:nvSpPr>
        <p:spPr>
          <a:xfrm>
            <a:off x="1248410" y="336105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1.Motherboard position</a:t>
            </a:r>
            <a:endParaRPr sz="1400">
              <a:solidFill>
                <a:schemeClr val="dk1"/>
              </a:solidFill>
              <a:latin typeface="Arial"/>
              <a:ea typeface="Arial"/>
              <a:cs typeface="Arial"/>
              <a:sym typeface="Arial"/>
            </a:endParaRPr>
          </a:p>
        </p:txBody>
      </p:sp>
      <p:sp>
        <p:nvSpPr>
          <p:cNvPr id="821" name="Google Shape;821;p45"/>
          <p:cNvSpPr txBox="1"/>
          <p:nvPr/>
        </p:nvSpPr>
        <p:spPr>
          <a:xfrm>
            <a:off x="4883785" y="641731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4.motherboard</a:t>
            </a:r>
            <a:endParaRPr sz="1400">
              <a:solidFill>
                <a:schemeClr val="dk1"/>
              </a:solidFill>
              <a:latin typeface="Arial"/>
              <a:ea typeface="Arial"/>
              <a:cs typeface="Arial"/>
              <a:sym typeface="Arial"/>
            </a:endParaRPr>
          </a:p>
        </p:txBody>
      </p:sp>
      <p:sp>
        <p:nvSpPr>
          <p:cNvPr id="822" name="Google Shape;822;p45"/>
          <p:cNvSpPr txBox="1"/>
          <p:nvPr/>
        </p:nvSpPr>
        <p:spPr>
          <a:xfrm>
            <a:off x="4727575" y="3361055"/>
            <a:ext cx="334962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2.Disconnect the motherboard terminal</a:t>
            </a:r>
            <a:endParaRPr sz="1400">
              <a:solidFill>
                <a:schemeClr val="dk1"/>
              </a:solidFill>
              <a:latin typeface="Arial"/>
              <a:ea typeface="Arial"/>
              <a:cs typeface="Arial"/>
              <a:sym typeface="Arial"/>
            </a:endParaRPr>
          </a:p>
        </p:txBody>
      </p:sp>
      <p:sp>
        <p:nvSpPr>
          <p:cNvPr id="823" name="Google Shape;823;p45"/>
          <p:cNvSpPr txBox="1"/>
          <p:nvPr/>
        </p:nvSpPr>
        <p:spPr>
          <a:xfrm>
            <a:off x="9135110" y="3343275"/>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3.Remove 3 screws.</a:t>
            </a:r>
            <a:endParaRPr sz="1400">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46"/>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pic>
        <p:nvPicPr>
          <p:cNvPr id="831" name="Google Shape;831;p46"/>
          <p:cNvPicPr preferRelativeResize="0"/>
          <p:nvPr/>
        </p:nvPicPr>
        <p:blipFill rotWithShape="1">
          <a:blip r:embed="rId3">
            <a:alphaModFix/>
          </a:blip>
          <a:srcRect b="0" l="0" r="0" t="0"/>
          <a:stretch/>
        </p:blipFill>
        <p:spPr>
          <a:xfrm>
            <a:off x="965200" y="452120"/>
            <a:ext cx="4169410" cy="2780030"/>
          </a:xfrm>
          <a:prstGeom prst="rect">
            <a:avLst/>
          </a:prstGeom>
          <a:noFill/>
          <a:ln>
            <a:noFill/>
          </a:ln>
        </p:spPr>
      </p:pic>
      <p:sp>
        <p:nvSpPr>
          <p:cNvPr id="832" name="Google Shape;832;p46"/>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12.3、Power conversion board disassembly</a:t>
            </a:r>
            <a:endParaRPr b="1" sz="1800">
              <a:solidFill>
                <a:schemeClr val="dk1"/>
              </a:solidFill>
              <a:latin typeface="Arial"/>
              <a:ea typeface="Arial"/>
              <a:cs typeface="Arial"/>
              <a:sym typeface="Arial"/>
            </a:endParaRPr>
          </a:p>
        </p:txBody>
      </p:sp>
      <p:pic>
        <p:nvPicPr>
          <p:cNvPr id="833" name="Google Shape;833;p46"/>
          <p:cNvPicPr preferRelativeResize="0"/>
          <p:nvPr/>
        </p:nvPicPr>
        <p:blipFill rotWithShape="1">
          <a:blip r:embed="rId4">
            <a:alphaModFix/>
          </a:blip>
          <a:srcRect b="0" l="0" r="0" t="0"/>
          <a:stretch/>
        </p:blipFill>
        <p:spPr>
          <a:xfrm>
            <a:off x="7061200" y="452120"/>
            <a:ext cx="3161030" cy="2780665"/>
          </a:xfrm>
          <a:prstGeom prst="rect">
            <a:avLst/>
          </a:prstGeom>
          <a:noFill/>
          <a:ln>
            <a:noFill/>
          </a:ln>
        </p:spPr>
      </p:pic>
      <p:pic>
        <p:nvPicPr>
          <p:cNvPr id="834" name="Google Shape;834;p46"/>
          <p:cNvPicPr preferRelativeResize="0"/>
          <p:nvPr/>
        </p:nvPicPr>
        <p:blipFill rotWithShape="1">
          <a:blip r:embed="rId5">
            <a:alphaModFix/>
          </a:blip>
          <a:srcRect b="0" l="0" r="0" t="0"/>
          <a:stretch/>
        </p:blipFill>
        <p:spPr>
          <a:xfrm>
            <a:off x="4302125" y="3811270"/>
            <a:ext cx="3745865" cy="2661920"/>
          </a:xfrm>
          <a:prstGeom prst="rect">
            <a:avLst/>
          </a:prstGeom>
          <a:noFill/>
          <a:ln>
            <a:noFill/>
          </a:ln>
        </p:spPr>
      </p:pic>
      <p:sp>
        <p:nvSpPr>
          <p:cNvPr id="835" name="Google Shape;835;p46"/>
          <p:cNvSpPr txBox="1"/>
          <p:nvPr/>
        </p:nvSpPr>
        <p:spPr>
          <a:xfrm>
            <a:off x="1350010" y="3361055"/>
            <a:ext cx="312420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1.Position of power conversion board</a:t>
            </a:r>
            <a:endParaRPr sz="1400">
              <a:solidFill>
                <a:schemeClr val="dk1"/>
              </a:solidFill>
              <a:latin typeface="Arial"/>
              <a:ea typeface="Arial"/>
              <a:cs typeface="Arial"/>
              <a:sym typeface="Arial"/>
            </a:endParaRPr>
          </a:p>
        </p:txBody>
      </p:sp>
      <p:sp>
        <p:nvSpPr>
          <p:cNvPr id="836" name="Google Shape;836;p46"/>
          <p:cNvSpPr txBox="1"/>
          <p:nvPr/>
        </p:nvSpPr>
        <p:spPr>
          <a:xfrm>
            <a:off x="5030470" y="6473190"/>
            <a:ext cx="22885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3.Power conversion board</a:t>
            </a:r>
            <a:endParaRPr sz="1400">
              <a:solidFill>
                <a:schemeClr val="dk1"/>
              </a:solidFill>
              <a:latin typeface="Arial"/>
              <a:ea typeface="Arial"/>
              <a:cs typeface="Arial"/>
              <a:sym typeface="Arial"/>
            </a:endParaRPr>
          </a:p>
        </p:txBody>
      </p:sp>
      <p:sp>
        <p:nvSpPr>
          <p:cNvPr id="837" name="Google Shape;837;p46"/>
          <p:cNvSpPr txBox="1"/>
          <p:nvPr/>
        </p:nvSpPr>
        <p:spPr>
          <a:xfrm>
            <a:off x="7061200" y="3261360"/>
            <a:ext cx="3541395"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2.Disconnect the terminal and remove 2 screws.</a:t>
            </a:r>
            <a:endParaRPr sz="1400">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47"/>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845" name="Google Shape;845;p47"/>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12.4、Disassembly of two joint pressure gas valve</a:t>
            </a:r>
            <a:endParaRPr b="1" sz="1800">
              <a:solidFill>
                <a:schemeClr val="dk1"/>
              </a:solidFill>
              <a:latin typeface="Arial"/>
              <a:ea typeface="Arial"/>
              <a:cs typeface="Arial"/>
              <a:sym typeface="Arial"/>
            </a:endParaRPr>
          </a:p>
        </p:txBody>
      </p:sp>
      <p:pic>
        <p:nvPicPr>
          <p:cNvPr id="846" name="Google Shape;846;p47"/>
          <p:cNvPicPr preferRelativeResize="0"/>
          <p:nvPr/>
        </p:nvPicPr>
        <p:blipFill rotWithShape="1">
          <a:blip r:embed="rId3">
            <a:alphaModFix/>
          </a:blip>
          <a:srcRect b="0" l="0" r="0" t="0"/>
          <a:stretch/>
        </p:blipFill>
        <p:spPr>
          <a:xfrm>
            <a:off x="592455" y="452120"/>
            <a:ext cx="4438650" cy="2920365"/>
          </a:xfrm>
          <a:prstGeom prst="rect">
            <a:avLst/>
          </a:prstGeom>
          <a:noFill/>
          <a:ln>
            <a:noFill/>
          </a:ln>
        </p:spPr>
      </p:pic>
      <p:sp>
        <p:nvSpPr>
          <p:cNvPr id="847" name="Google Shape;847;p47"/>
          <p:cNvSpPr txBox="1"/>
          <p:nvPr/>
        </p:nvSpPr>
        <p:spPr>
          <a:xfrm>
            <a:off x="4343400" y="6234430"/>
            <a:ext cx="312420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3.Two joint pressure gas valve</a:t>
            </a:r>
            <a:endParaRPr sz="1400">
              <a:solidFill>
                <a:schemeClr val="dk1"/>
              </a:solidFill>
              <a:latin typeface="Arial"/>
              <a:ea typeface="Arial"/>
              <a:cs typeface="Arial"/>
              <a:sym typeface="Arial"/>
            </a:endParaRPr>
          </a:p>
        </p:txBody>
      </p:sp>
      <p:sp>
        <p:nvSpPr>
          <p:cNvPr id="848" name="Google Shape;848;p47"/>
          <p:cNvSpPr txBox="1"/>
          <p:nvPr/>
        </p:nvSpPr>
        <p:spPr>
          <a:xfrm>
            <a:off x="7301230" y="3550285"/>
            <a:ext cx="312420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2.Disconnect the terminal and the air pipe and remove 4 screws.</a:t>
            </a:r>
            <a:endParaRPr sz="1400">
              <a:solidFill>
                <a:schemeClr val="dk1"/>
              </a:solidFill>
              <a:latin typeface="Arial"/>
              <a:ea typeface="Arial"/>
              <a:cs typeface="Arial"/>
              <a:sym typeface="Arial"/>
            </a:endParaRPr>
          </a:p>
        </p:txBody>
      </p:sp>
      <p:sp>
        <p:nvSpPr>
          <p:cNvPr id="849" name="Google Shape;849;p47"/>
          <p:cNvSpPr txBox="1"/>
          <p:nvPr/>
        </p:nvSpPr>
        <p:spPr>
          <a:xfrm>
            <a:off x="1301750" y="3429000"/>
            <a:ext cx="312420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1.The position of the two joint pressure gas valve</a:t>
            </a:r>
            <a:endParaRPr sz="1400">
              <a:solidFill>
                <a:schemeClr val="dk1"/>
              </a:solidFill>
              <a:latin typeface="Arial"/>
              <a:ea typeface="Arial"/>
              <a:cs typeface="Arial"/>
              <a:sym typeface="Arial"/>
            </a:endParaRPr>
          </a:p>
        </p:txBody>
      </p:sp>
      <p:pic>
        <p:nvPicPr>
          <p:cNvPr id="850" name="Google Shape;850;p47"/>
          <p:cNvPicPr preferRelativeResize="0"/>
          <p:nvPr/>
        </p:nvPicPr>
        <p:blipFill rotWithShape="1">
          <a:blip r:embed="rId4">
            <a:alphaModFix/>
          </a:blip>
          <a:srcRect b="0" l="0" r="0" t="0"/>
          <a:stretch/>
        </p:blipFill>
        <p:spPr>
          <a:xfrm>
            <a:off x="7012305" y="274955"/>
            <a:ext cx="3302635" cy="3275330"/>
          </a:xfrm>
          <a:prstGeom prst="rect">
            <a:avLst/>
          </a:prstGeom>
          <a:noFill/>
          <a:ln>
            <a:noFill/>
          </a:ln>
        </p:spPr>
      </p:pic>
      <p:pic>
        <p:nvPicPr>
          <p:cNvPr id="851" name="Google Shape;851;p47"/>
          <p:cNvPicPr preferRelativeResize="0"/>
          <p:nvPr/>
        </p:nvPicPr>
        <p:blipFill rotWithShape="1">
          <a:blip r:embed="rId5">
            <a:alphaModFix/>
          </a:blip>
          <a:srcRect b="0" l="0" r="0" t="0"/>
          <a:stretch/>
        </p:blipFill>
        <p:spPr>
          <a:xfrm>
            <a:off x="4653280" y="4072255"/>
            <a:ext cx="2359025" cy="201549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48"/>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pic>
        <p:nvPicPr>
          <p:cNvPr id="859" name="Google Shape;859;p48"/>
          <p:cNvPicPr preferRelativeResize="0"/>
          <p:nvPr/>
        </p:nvPicPr>
        <p:blipFill rotWithShape="1">
          <a:blip r:embed="rId3">
            <a:alphaModFix/>
          </a:blip>
          <a:srcRect b="0" l="0" r="0" t="0"/>
          <a:stretch/>
        </p:blipFill>
        <p:spPr>
          <a:xfrm>
            <a:off x="610235" y="644525"/>
            <a:ext cx="4436110" cy="2797810"/>
          </a:xfrm>
          <a:prstGeom prst="rect">
            <a:avLst/>
          </a:prstGeom>
          <a:noFill/>
          <a:ln>
            <a:noFill/>
          </a:ln>
        </p:spPr>
      </p:pic>
      <p:sp>
        <p:nvSpPr>
          <p:cNvPr id="860" name="Google Shape;860;p48"/>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12.5、Disassembly of the three-link gas valve (white terminal)</a:t>
            </a:r>
            <a:endParaRPr b="1" sz="1800">
              <a:solidFill>
                <a:schemeClr val="dk1"/>
              </a:solidFill>
              <a:latin typeface="Arial"/>
              <a:ea typeface="Arial"/>
              <a:cs typeface="Arial"/>
              <a:sym typeface="Arial"/>
            </a:endParaRPr>
          </a:p>
        </p:txBody>
      </p:sp>
      <p:pic>
        <p:nvPicPr>
          <p:cNvPr id="861" name="Google Shape;861;p48"/>
          <p:cNvPicPr preferRelativeResize="0"/>
          <p:nvPr/>
        </p:nvPicPr>
        <p:blipFill rotWithShape="1">
          <a:blip r:embed="rId4">
            <a:alphaModFix/>
          </a:blip>
          <a:srcRect b="0" l="0" r="0" t="0"/>
          <a:stretch/>
        </p:blipFill>
        <p:spPr>
          <a:xfrm>
            <a:off x="6002655" y="644525"/>
            <a:ext cx="3983990" cy="2793365"/>
          </a:xfrm>
          <a:prstGeom prst="rect">
            <a:avLst/>
          </a:prstGeom>
          <a:noFill/>
          <a:ln>
            <a:noFill/>
          </a:ln>
        </p:spPr>
      </p:pic>
      <p:pic>
        <p:nvPicPr>
          <p:cNvPr id="862" name="Google Shape;862;p48"/>
          <p:cNvPicPr preferRelativeResize="0"/>
          <p:nvPr/>
        </p:nvPicPr>
        <p:blipFill rotWithShape="1">
          <a:blip r:embed="rId5">
            <a:alphaModFix/>
          </a:blip>
          <a:srcRect b="0" l="0" r="0" t="0"/>
          <a:stretch/>
        </p:blipFill>
        <p:spPr>
          <a:xfrm>
            <a:off x="3872865" y="4306570"/>
            <a:ext cx="3139440" cy="1890395"/>
          </a:xfrm>
          <a:prstGeom prst="rect">
            <a:avLst/>
          </a:prstGeom>
          <a:noFill/>
          <a:ln>
            <a:noFill/>
          </a:ln>
        </p:spPr>
      </p:pic>
      <p:sp>
        <p:nvSpPr>
          <p:cNvPr id="863" name="Google Shape;863;p48"/>
          <p:cNvSpPr txBox="1"/>
          <p:nvPr/>
        </p:nvSpPr>
        <p:spPr>
          <a:xfrm>
            <a:off x="4343400" y="6234430"/>
            <a:ext cx="312420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3.Three-link gas valve</a:t>
            </a:r>
            <a:endParaRPr sz="1400">
              <a:solidFill>
                <a:schemeClr val="dk1"/>
              </a:solidFill>
              <a:latin typeface="Arial"/>
              <a:ea typeface="Arial"/>
              <a:cs typeface="Arial"/>
              <a:sym typeface="Arial"/>
            </a:endParaRPr>
          </a:p>
        </p:txBody>
      </p:sp>
      <p:sp>
        <p:nvSpPr>
          <p:cNvPr id="864" name="Google Shape;864;p48"/>
          <p:cNvSpPr txBox="1"/>
          <p:nvPr/>
        </p:nvSpPr>
        <p:spPr>
          <a:xfrm>
            <a:off x="6583045" y="3517265"/>
            <a:ext cx="312420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2.Disconnect the air pipe and terminal and remove 4 screws.</a:t>
            </a:r>
            <a:endParaRPr sz="1400">
              <a:solidFill>
                <a:schemeClr val="dk1"/>
              </a:solidFill>
              <a:latin typeface="Arial"/>
              <a:ea typeface="Arial"/>
              <a:cs typeface="Arial"/>
              <a:sym typeface="Arial"/>
            </a:endParaRPr>
          </a:p>
        </p:txBody>
      </p:sp>
      <p:sp>
        <p:nvSpPr>
          <p:cNvPr id="865" name="Google Shape;865;p48"/>
          <p:cNvSpPr txBox="1"/>
          <p:nvPr/>
        </p:nvSpPr>
        <p:spPr>
          <a:xfrm>
            <a:off x="1139825" y="3517265"/>
            <a:ext cx="312420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1.Three-link gas valve position</a:t>
            </a:r>
            <a:endParaRPr sz="1400">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49"/>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pic>
        <p:nvPicPr>
          <p:cNvPr id="873" name="Google Shape;873;p49"/>
          <p:cNvPicPr preferRelativeResize="0"/>
          <p:nvPr/>
        </p:nvPicPr>
        <p:blipFill rotWithShape="1">
          <a:blip r:embed="rId3">
            <a:alphaModFix/>
          </a:blip>
          <a:srcRect b="0" l="0" r="0" t="0"/>
          <a:stretch/>
        </p:blipFill>
        <p:spPr>
          <a:xfrm>
            <a:off x="535940" y="638175"/>
            <a:ext cx="4033520" cy="2587625"/>
          </a:xfrm>
          <a:prstGeom prst="rect">
            <a:avLst/>
          </a:prstGeom>
          <a:noFill/>
          <a:ln>
            <a:noFill/>
          </a:ln>
        </p:spPr>
      </p:pic>
      <p:sp>
        <p:nvSpPr>
          <p:cNvPr id="874" name="Google Shape;874;p49"/>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12.6、Disassembly of three-wire gas valve (black terminal)</a:t>
            </a:r>
            <a:endParaRPr b="1" sz="1800">
              <a:solidFill>
                <a:schemeClr val="dk1"/>
              </a:solidFill>
              <a:latin typeface="Arial"/>
              <a:ea typeface="Arial"/>
              <a:cs typeface="Arial"/>
              <a:sym typeface="Arial"/>
            </a:endParaRPr>
          </a:p>
        </p:txBody>
      </p:sp>
      <p:sp>
        <p:nvSpPr>
          <p:cNvPr id="875" name="Google Shape;875;p49"/>
          <p:cNvSpPr txBox="1"/>
          <p:nvPr/>
        </p:nvSpPr>
        <p:spPr>
          <a:xfrm>
            <a:off x="4114800" y="6346825"/>
            <a:ext cx="270637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3.Three-link gas valve</a:t>
            </a:r>
            <a:endParaRPr sz="1400">
              <a:solidFill>
                <a:schemeClr val="dk1"/>
              </a:solidFill>
              <a:latin typeface="Arial"/>
              <a:ea typeface="Arial"/>
              <a:cs typeface="Arial"/>
              <a:sym typeface="Arial"/>
            </a:endParaRPr>
          </a:p>
        </p:txBody>
      </p:sp>
      <p:sp>
        <p:nvSpPr>
          <p:cNvPr id="876" name="Google Shape;876;p49"/>
          <p:cNvSpPr txBox="1"/>
          <p:nvPr/>
        </p:nvSpPr>
        <p:spPr>
          <a:xfrm>
            <a:off x="6503670" y="3429000"/>
            <a:ext cx="312420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2.Disconnect the air pipe and terminal and remove 4 screws.</a:t>
            </a:r>
            <a:endParaRPr sz="1400">
              <a:solidFill>
                <a:schemeClr val="dk1"/>
              </a:solidFill>
              <a:latin typeface="Arial"/>
              <a:ea typeface="Arial"/>
              <a:cs typeface="Arial"/>
              <a:sym typeface="Arial"/>
            </a:endParaRPr>
          </a:p>
        </p:txBody>
      </p:sp>
      <p:sp>
        <p:nvSpPr>
          <p:cNvPr id="877" name="Google Shape;877;p49"/>
          <p:cNvSpPr txBox="1"/>
          <p:nvPr/>
        </p:nvSpPr>
        <p:spPr>
          <a:xfrm>
            <a:off x="990600" y="3335020"/>
            <a:ext cx="312420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1.Three-link gas valve position</a:t>
            </a:r>
            <a:endParaRPr sz="1400">
              <a:solidFill>
                <a:schemeClr val="dk1"/>
              </a:solidFill>
              <a:latin typeface="Arial"/>
              <a:ea typeface="Arial"/>
              <a:cs typeface="Arial"/>
              <a:sym typeface="Arial"/>
            </a:endParaRPr>
          </a:p>
        </p:txBody>
      </p:sp>
      <p:pic>
        <p:nvPicPr>
          <p:cNvPr id="878" name="Google Shape;878;p49"/>
          <p:cNvPicPr preferRelativeResize="0"/>
          <p:nvPr/>
        </p:nvPicPr>
        <p:blipFill rotWithShape="1">
          <a:blip r:embed="rId4">
            <a:alphaModFix/>
          </a:blip>
          <a:srcRect b="0" l="0" r="0" t="0"/>
          <a:stretch/>
        </p:blipFill>
        <p:spPr>
          <a:xfrm>
            <a:off x="6503670" y="591820"/>
            <a:ext cx="3255010" cy="2696845"/>
          </a:xfrm>
          <a:prstGeom prst="rect">
            <a:avLst/>
          </a:prstGeom>
          <a:noFill/>
          <a:ln>
            <a:noFill/>
          </a:ln>
        </p:spPr>
      </p:pic>
      <p:pic>
        <p:nvPicPr>
          <p:cNvPr descr="C:\Users\Administrator\Desktop\3626A图册\微信图片_2022042511293713.jpg微信图片_2022042511293713" id="879" name="Google Shape;879;p49"/>
          <p:cNvPicPr preferRelativeResize="0"/>
          <p:nvPr/>
        </p:nvPicPr>
        <p:blipFill rotWithShape="1">
          <a:blip r:embed="rId5">
            <a:alphaModFix/>
          </a:blip>
          <a:srcRect b="0" l="0" r="0" t="0"/>
          <a:stretch/>
        </p:blipFill>
        <p:spPr>
          <a:xfrm rot="5400000">
            <a:off x="4533265" y="3561080"/>
            <a:ext cx="1869440" cy="317627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5"/>
          <p:cNvSpPr txBox="1"/>
          <p:nvPr>
            <p:ph idx="12" type="sldNum"/>
          </p:nvPr>
        </p:nvSpPr>
        <p:spPr>
          <a:xfrm>
            <a:off x="9864725" y="6541770"/>
            <a:ext cx="2327275" cy="31623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183" name="Google Shape;183;p5"/>
          <p:cNvSpPr txBox="1"/>
          <p:nvPr/>
        </p:nvSpPr>
        <p:spPr>
          <a:xfrm>
            <a:off x="1034415" y="1007110"/>
            <a:ext cx="10058400" cy="48787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2.1、Function of the test gears </a:t>
            </a:r>
            <a:endParaRPr b="1"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Data hold switch</a:t>
            </a:r>
            <a:r>
              <a:rPr lang="en-US" sz="1800">
                <a:solidFill>
                  <a:schemeClr val="dk1"/>
                </a:solidFill>
                <a:latin typeface="Arial"/>
                <a:ea typeface="Arial"/>
                <a:cs typeface="Arial"/>
                <a:sym typeface="Arial"/>
              </a:rPr>
              <a:t>：Memorize the measured data for comparison。</a:t>
            </a:r>
            <a:endParaRPr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Buzzer (diode test gear）</a:t>
            </a:r>
            <a:r>
              <a:rPr lang="en-US" sz="1800">
                <a:solidFill>
                  <a:schemeClr val="dk1"/>
                </a:solidFill>
                <a:latin typeface="Arial"/>
                <a:ea typeface="Arial"/>
                <a:cs typeface="Arial"/>
                <a:sym typeface="Arial"/>
              </a:rPr>
              <a:t>：Measure the quality of diode, the on-off and alarm function of circuit</a:t>
            </a:r>
            <a:endParaRPr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Resistance gear test gear</a:t>
            </a:r>
            <a:r>
              <a:rPr lang="en-US" sz="1800">
                <a:solidFill>
                  <a:schemeClr val="dk1"/>
                </a:solidFill>
                <a:latin typeface="Arial"/>
                <a:ea typeface="Arial"/>
                <a:cs typeface="Arial"/>
                <a:sym typeface="Arial"/>
              </a:rPr>
              <a:t>：Measure the quality and value of resistance</a:t>
            </a:r>
            <a:endParaRPr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DC voltage Test gear V-</a:t>
            </a:r>
            <a:r>
              <a:rPr lang="en-US" sz="1800">
                <a:solidFill>
                  <a:schemeClr val="dk1"/>
                </a:solidFill>
                <a:latin typeface="Arial"/>
                <a:ea typeface="Arial"/>
                <a:cs typeface="Arial"/>
                <a:sym typeface="Arial"/>
              </a:rPr>
              <a:t>：Measure DC voltage</a:t>
            </a:r>
            <a:endParaRPr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AC voltage test gear V~</a:t>
            </a:r>
            <a:r>
              <a:rPr lang="en-US" sz="1800">
                <a:solidFill>
                  <a:schemeClr val="dk1"/>
                </a:solidFill>
                <a:latin typeface="Arial"/>
                <a:ea typeface="Arial"/>
                <a:cs typeface="Arial"/>
                <a:sym typeface="Arial"/>
              </a:rPr>
              <a:t>：Measure AC voltage</a:t>
            </a:r>
            <a:endParaRPr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VΩ / COM</a:t>
            </a:r>
            <a:r>
              <a:rPr lang="en-US" sz="1800">
                <a:solidFill>
                  <a:schemeClr val="dk1"/>
                </a:solidFill>
                <a:latin typeface="Arial"/>
                <a:ea typeface="Arial"/>
                <a:cs typeface="Arial"/>
                <a:sym typeface="Arial"/>
              </a:rPr>
              <a:t>：VΩ Red pen port (+ pole) during test, black pen port (- pole) during com test</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rgbClr val="FF0000"/>
                </a:solidFill>
                <a:latin typeface="Arial"/>
                <a:ea typeface="Arial"/>
                <a:cs typeface="Arial"/>
                <a:sym typeface="Arial"/>
              </a:rPr>
              <a:t>Note: when carrying out resistance or voltage test, it is necessary to select a suitable range. If the range is too small to be measured, and the range is too large, the test error range is large; if the voltage is not known, it is necessary to select a range measurement with a large windlass.</a:t>
            </a:r>
            <a:endParaRPr sz="1800">
              <a:solidFill>
                <a:srgbClr val="FF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50"/>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pic>
        <p:nvPicPr>
          <p:cNvPr id="887" name="Google Shape;887;p50"/>
          <p:cNvPicPr preferRelativeResize="0"/>
          <p:nvPr/>
        </p:nvPicPr>
        <p:blipFill rotWithShape="1">
          <a:blip r:embed="rId3">
            <a:alphaModFix/>
          </a:blip>
          <a:srcRect b="0" l="0" r="0" t="0"/>
          <a:stretch/>
        </p:blipFill>
        <p:spPr>
          <a:xfrm>
            <a:off x="472440" y="564515"/>
            <a:ext cx="3791585" cy="2479675"/>
          </a:xfrm>
          <a:prstGeom prst="rect">
            <a:avLst/>
          </a:prstGeom>
          <a:noFill/>
          <a:ln>
            <a:noFill/>
          </a:ln>
        </p:spPr>
      </p:pic>
      <p:sp>
        <p:nvSpPr>
          <p:cNvPr id="888" name="Google Shape;888;p50"/>
          <p:cNvSpPr txBox="1"/>
          <p:nvPr/>
        </p:nvSpPr>
        <p:spPr>
          <a:xfrm>
            <a:off x="293370" y="83820"/>
            <a:ext cx="960437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12.7、Disassemble the air pump</a:t>
            </a:r>
            <a:endParaRPr b="1" sz="1800">
              <a:solidFill>
                <a:schemeClr val="dk1"/>
              </a:solidFill>
              <a:latin typeface="Arial"/>
              <a:ea typeface="Arial"/>
              <a:cs typeface="Arial"/>
              <a:sym typeface="Arial"/>
            </a:endParaRPr>
          </a:p>
        </p:txBody>
      </p:sp>
      <p:sp>
        <p:nvSpPr>
          <p:cNvPr id="889" name="Google Shape;889;p50"/>
          <p:cNvSpPr txBox="1"/>
          <p:nvPr/>
        </p:nvSpPr>
        <p:spPr>
          <a:xfrm>
            <a:off x="2320925" y="6392545"/>
            <a:ext cx="312420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4.Pull out the rubber cushion</a:t>
            </a:r>
            <a:endParaRPr sz="1400">
              <a:solidFill>
                <a:schemeClr val="dk1"/>
              </a:solidFill>
              <a:latin typeface="Arial"/>
              <a:ea typeface="Arial"/>
              <a:cs typeface="Arial"/>
              <a:sym typeface="Arial"/>
            </a:endParaRPr>
          </a:p>
        </p:txBody>
      </p:sp>
      <p:sp>
        <p:nvSpPr>
          <p:cNvPr id="890" name="Google Shape;890;p50"/>
          <p:cNvSpPr txBox="1"/>
          <p:nvPr/>
        </p:nvSpPr>
        <p:spPr>
          <a:xfrm>
            <a:off x="8888095" y="3053715"/>
            <a:ext cx="312420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3.Cut the buckle and disconnect the air tube.</a:t>
            </a:r>
            <a:endParaRPr sz="1400">
              <a:solidFill>
                <a:schemeClr val="dk1"/>
              </a:solidFill>
              <a:latin typeface="Arial"/>
              <a:ea typeface="Arial"/>
              <a:cs typeface="Arial"/>
              <a:sym typeface="Arial"/>
            </a:endParaRPr>
          </a:p>
        </p:txBody>
      </p:sp>
      <p:sp>
        <p:nvSpPr>
          <p:cNvPr id="891" name="Google Shape;891;p50"/>
          <p:cNvSpPr txBox="1"/>
          <p:nvPr/>
        </p:nvSpPr>
        <p:spPr>
          <a:xfrm>
            <a:off x="913765" y="3044190"/>
            <a:ext cx="312420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1.Cut off the buckle</a:t>
            </a:r>
            <a:endParaRPr sz="1400">
              <a:solidFill>
                <a:schemeClr val="dk1"/>
              </a:solidFill>
              <a:latin typeface="Arial"/>
              <a:ea typeface="Arial"/>
              <a:cs typeface="Arial"/>
              <a:sym typeface="Arial"/>
            </a:endParaRPr>
          </a:p>
        </p:txBody>
      </p:sp>
      <p:pic>
        <p:nvPicPr>
          <p:cNvPr id="892" name="Google Shape;892;p50"/>
          <p:cNvPicPr preferRelativeResize="0"/>
          <p:nvPr/>
        </p:nvPicPr>
        <p:blipFill rotWithShape="1">
          <a:blip r:embed="rId4">
            <a:alphaModFix/>
          </a:blip>
          <a:srcRect b="0" l="0" r="0" t="0"/>
          <a:stretch/>
        </p:blipFill>
        <p:spPr>
          <a:xfrm>
            <a:off x="4788535" y="564515"/>
            <a:ext cx="3280410" cy="2479675"/>
          </a:xfrm>
          <a:prstGeom prst="rect">
            <a:avLst/>
          </a:prstGeom>
          <a:noFill/>
          <a:ln>
            <a:noFill/>
          </a:ln>
        </p:spPr>
      </p:pic>
      <p:pic>
        <p:nvPicPr>
          <p:cNvPr id="893" name="Google Shape;893;p50"/>
          <p:cNvPicPr preferRelativeResize="0"/>
          <p:nvPr/>
        </p:nvPicPr>
        <p:blipFill rotWithShape="1">
          <a:blip r:embed="rId5">
            <a:alphaModFix/>
          </a:blip>
          <a:srcRect b="0" l="0" r="0" t="0"/>
          <a:stretch/>
        </p:blipFill>
        <p:spPr>
          <a:xfrm>
            <a:off x="8321675" y="564515"/>
            <a:ext cx="3590290" cy="2479040"/>
          </a:xfrm>
          <a:prstGeom prst="rect">
            <a:avLst/>
          </a:prstGeom>
          <a:noFill/>
          <a:ln>
            <a:noFill/>
          </a:ln>
        </p:spPr>
      </p:pic>
      <p:grpSp>
        <p:nvGrpSpPr>
          <p:cNvPr id="894" name="Google Shape;894;p50"/>
          <p:cNvGrpSpPr/>
          <p:nvPr/>
        </p:nvGrpSpPr>
        <p:grpSpPr>
          <a:xfrm>
            <a:off x="2355215" y="3801745"/>
            <a:ext cx="3190875" cy="2355215"/>
            <a:chOff x="2397" y="0"/>
            <a:chExt cx="14405" cy="10800"/>
          </a:xfrm>
        </p:grpSpPr>
        <p:pic>
          <p:nvPicPr>
            <p:cNvPr descr="微信图片_20240711165840" id="895" name="Google Shape;895;p50"/>
            <p:cNvPicPr preferRelativeResize="0"/>
            <p:nvPr/>
          </p:nvPicPr>
          <p:blipFill rotWithShape="1">
            <a:blip r:embed="rId6">
              <a:alphaModFix/>
            </a:blip>
            <a:srcRect b="0" l="0" r="0" t="0"/>
            <a:stretch/>
          </p:blipFill>
          <p:spPr>
            <a:xfrm>
              <a:off x="2397" y="0"/>
              <a:ext cx="14405" cy="10800"/>
            </a:xfrm>
            <a:prstGeom prst="rect">
              <a:avLst/>
            </a:prstGeom>
            <a:noFill/>
            <a:ln>
              <a:noFill/>
            </a:ln>
          </p:spPr>
        </p:pic>
        <p:sp>
          <p:nvSpPr>
            <p:cNvPr id="896" name="Google Shape;896;p50"/>
            <p:cNvSpPr/>
            <p:nvPr/>
          </p:nvSpPr>
          <p:spPr>
            <a:xfrm>
              <a:off x="6809" y="4804"/>
              <a:ext cx="5252" cy="1784"/>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897" name="Google Shape;897;p50"/>
          <p:cNvPicPr preferRelativeResize="0"/>
          <p:nvPr/>
        </p:nvPicPr>
        <p:blipFill rotWithShape="1">
          <a:blip r:embed="rId7">
            <a:alphaModFix/>
          </a:blip>
          <a:srcRect b="0" l="0" r="0" t="0"/>
          <a:stretch/>
        </p:blipFill>
        <p:spPr>
          <a:xfrm>
            <a:off x="7223125" y="3801745"/>
            <a:ext cx="3337560" cy="2355850"/>
          </a:xfrm>
          <a:prstGeom prst="rect">
            <a:avLst/>
          </a:prstGeom>
          <a:noFill/>
          <a:ln>
            <a:noFill/>
          </a:ln>
        </p:spPr>
      </p:pic>
      <p:sp>
        <p:nvSpPr>
          <p:cNvPr id="898" name="Google Shape;898;p50"/>
          <p:cNvSpPr txBox="1"/>
          <p:nvPr/>
        </p:nvSpPr>
        <p:spPr>
          <a:xfrm>
            <a:off x="4788535" y="3044190"/>
            <a:ext cx="312420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2.Disconnect the blue terminal of the motherboard</a:t>
            </a:r>
            <a:endParaRPr sz="1400">
              <a:solidFill>
                <a:schemeClr val="dk1"/>
              </a:solidFill>
              <a:latin typeface="Arial"/>
              <a:ea typeface="Arial"/>
              <a:cs typeface="Arial"/>
              <a:sym typeface="Arial"/>
            </a:endParaRPr>
          </a:p>
        </p:txBody>
      </p:sp>
      <p:sp>
        <p:nvSpPr>
          <p:cNvPr id="899" name="Google Shape;899;p50"/>
          <p:cNvSpPr txBox="1"/>
          <p:nvPr/>
        </p:nvSpPr>
        <p:spPr>
          <a:xfrm>
            <a:off x="7515860" y="6234430"/>
            <a:ext cx="312420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5.Charging pump</a:t>
            </a:r>
            <a:endParaRPr sz="1400">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51"/>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907" name="Google Shape;907;p51"/>
          <p:cNvSpPr txBox="1"/>
          <p:nvPr/>
        </p:nvSpPr>
        <p:spPr>
          <a:xfrm>
            <a:off x="695960" y="3482340"/>
            <a:ext cx="200533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1.Remove 8 screws</a:t>
            </a:r>
            <a:endParaRPr sz="1400">
              <a:solidFill>
                <a:schemeClr val="dk1"/>
              </a:solidFill>
              <a:latin typeface="Arial"/>
              <a:ea typeface="Arial"/>
              <a:cs typeface="Arial"/>
              <a:sym typeface="Arial"/>
            </a:endParaRPr>
          </a:p>
        </p:txBody>
      </p:sp>
      <p:sp>
        <p:nvSpPr>
          <p:cNvPr id="908" name="Google Shape;908;p51"/>
          <p:cNvSpPr txBox="1"/>
          <p:nvPr/>
        </p:nvSpPr>
        <p:spPr>
          <a:xfrm>
            <a:off x="581660" y="6261100"/>
            <a:ext cx="2770505"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4.Unzip the left and right zipper</a:t>
            </a:r>
            <a:endParaRPr sz="1400">
              <a:solidFill>
                <a:schemeClr val="dk1"/>
              </a:solidFill>
              <a:latin typeface="Arial"/>
              <a:ea typeface="Arial"/>
              <a:cs typeface="Arial"/>
              <a:sym typeface="Arial"/>
            </a:endParaRPr>
          </a:p>
        </p:txBody>
      </p:sp>
      <p:sp>
        <p:nvSpPr>
          <p:cNvPr id="909" name="Google Shape;909;p51"/>
          <p:cNvSpPr txBox="1"/>
          <p:nvPr/>
        </p:nvSpPr>
        <p:spPr>
          <a:xfrm>
            <a:off x="4559300" y="6219825"/>
            <a:ext cx="320294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5.Pull out the left and right trachea</a:t>
            </a:r>
            <a:endParaRPr sz="1400">
              <a:solidFill>
                <a:schemeClr val="dk1"/>
              </a:solidFill>
              <a:latin typeface="Arial"/>
              <a:ea typeface="Arial"/>
              <a:cs typeface="Arial"/>
              <a:sym typeface="Arial"/>
            </a:endParaRPr>
          </a:p>
        </p:txBody>
      </p:sp>
      <p:sp>
        <p:nvSpPr>
          <p:cNvPr id="910" name="Google Shape;910;p51"/>
          <p:cNvSpPr txBox="1"/>
          <p:nvPr/>
        </p:nvSpPr>
        <p:spPr>
          <a:xfrm>
            <a:off x="8448040" y="6208395"/>
            <a:ext cx="297561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6.Remove a total of 8 screws left and right</a:t>
            </a:r>
            <a:endParaRPr sz="1400">
              <a:solidFill>
                <a:schemeClr val="dk1"/>
              </a:solidFill>
              <a:latin typeface="Arial"/>
              <a:ea typeface="Arial"/>
              <a:cs typeface="Arial"/>
              <a:sym typeface="Arial"/>
            </a:endParaRPr>
          </a:p>
        </p:txBody>
      </p:sp>
      <p:sp>
        <p:nvSpPr>
          <p:cNvPr id="911" name="Google Shape;911;p51"/>
          <p:cNvSpPr txBox="1"/>
          <p:nvPr/>
        </p:nvSpPr>
        <p:spPr>
          <a:xfrm>
            <a:off x="4779010" y="3474720"/>
            <a:ext cx="2496185"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2.Remove the PE bezel</a:t>
            </a:r>
            <a:endParaRPr sz="1400">
              <a:solidFill>
                <a:schemeClr val="dk1"/>
              </a:solidFill>
              <a:latin typeface="Arial"/>
              <a:ea typeface="Arial"/>
              <a:cs typeface="Arial"/>
              <a:sym typeface="Arial"/>
            </a:endParaRPr>
          </a:p>
        </p:txBody>
      </p:sp>
      <p:pic>
        <p:nvPicPr>
          <p:cNvPr descr="微信图片_20240712103902" id="912" name="Google Shape;912;p51"/>
          <p:cNvPicPr preferRelativeResize="0"/>
          <p:nvPr/>
        </p:nvPicPr>
        <p:blipFill rotWithShape="1">
          <a:blip r:embed="rId3">
            <a:alphaModFix/>
          </a:blip>
          <a:srcRect b="0" l="0" r="0" t="0"/>
          <a:stretch/>
        </p:blipFill>
        <p:spPr>
          <a:xfrm rot="5400000">
            <a:off x="4821555" y="579120"/>
            <a:ext cx="2176145" cy="3158490"/>
          </a:xfrm>
          <a:prstGeom prst="rect">
            <a:avLst/>
          </a:prstGeom>
          <a:noFill/>
          <a:ln>
            <a:noFill/>
          </a:ln>
        </p:spPr>
      </p:pic>
      <p:grpSp>
        <p:nvGrpSpPr>
          <p:cNvPr id="913" name="Google Shape;913;p51"/>
          <p:cNvGrpSpPr/>
          <p:nvPr/>
        </p:nvGrpSpPr>
        <p:grpSpPr>
          <a:xfrm>
            <a:off x="353060" y="1080770"/>
            <a:ext cx="3389630" cy="2176780"/>
            <a:chOff x="1670" y="0"/>
            <a:chExt cx="14400" cy="10800"/>
          </a:xfrm>
        </p:grpSpPr>
        <p:pic>
          <p:nvPicPr>
            <p:cNvPr descr="微信图片_20240712103904" id="914" name="Google Shape;914;p51"/>
            <p:cNvPicPr preferRelativeResize="0"/>
            <p:nvPr/>
          </p:nvPicPr>
          <p:blipFill rotWithShape="1">
            <a:blip r:embed="rId4">
              <a:alphaModFix/>
            </a:blip>
            <a:srcRect b="0" l="0" r="0" t="0"/>
            <a:stretch/>
          </p:blipFill>
          <p:spPr>
            <a:xfrm>
              <a:off x="1670" y="0"/>
              <a:ext cx="14400" cy="10800"/>
            </a:xfrm>
            <a:prstGeom prst="rect">
              <a:avLst/>
            </a:prstGeom>
            <a:noFill/>
            <a:ln>
              <a:noFill/>
            </a:ln>
          </p:spPr>
        </p:pic>
        <p:sp>
          <p:nvSpPr>
            <p:cNvPr id="915" name="Google Shape;915;p51"/>
            <p:cNvSpPr/>
            <p:nvPr/>
          </p:nvSpPr>
          <p:spPr>
            <a:xfrm>
              <a:off x="2386" y="1868"/>
              <a:ext cx="754" cy="75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16" name="Google Shape;916;p51"/>
            <p:cNvSpPr/>
            <p:nvPr/>
          </p:nvSpPr>
          <p:spPr>
            <a:xfrm>
              <a:off x="8951" y="6667"/>
              <a:ext cx="754" cy="75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17" name="Google Shape;917;p51"/>
            <p:cNvSpPr/>
            <p:nvPr/>
          </p:nvSpPr>
          <p:spPr>
            <a:xfrm>
              <a:off x="9227" y="2622"/>
              <a:ext cx="754" cy="75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18" name="Google Shape;918;p51"/>
            <p:cNvSpPr/>
            <p:nvPr/>
          </p:nvSpPr>
          <p:spPr>
            <a:xfrm>
              <a:off x="3640" y="6339"/>
              <a:ext cx="754" cy="75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19" name="Google Shape;919;p51"/>
            <p:cNvSpPr/>
            <p:nvPr/>
          </p:nvSpPr>
          <p:spPr>
            <a:xfrm>
              <a:off x="5598" y="2525"/>
              <a:ext cx="754" cy="75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20" name="Google Shape;920;p51"/>
            <p:cNvSpPr/>
            <p:nvPr/>
          </p:nvSpPr>
          <p:spPr>
            <a:xfrm>
              <a:off x="8172" y="2018"/>
              <a:ext cx="754" cy="75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21" name="Google Shape;921;p51"/>
            <p:cNvSpPr/>
            <p:nvPr/>
          </p:nvSpPr>
          <p:spPr>
            <a:xfrm>
              <a:off x="13608" y="2118"/>
              <a:ext cx="754" cy="75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22" name="Google Shape;922;p51"/>
            <p:cNvSpPr/>
            <p:nvPr/>
          </p:nvSpPr>
          <p:spPr>
            <a:xfrm>
              <a:off x="12283" y="6567"/>
              <a:ext cx="754" cy="754"/>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923" name="Google Shape;923;p51"/>
          <p:cNvGrpSpPr/>
          <p:nvPr/>
        </p:nvGrpSpPr>
        <p:grpSpPr>
          <a:xfrm>
            <a:off x="363855" y="3879215"/>
            <a:ext cx="3064510" cy="2181225"/>
            <a:chOff x="5550" y="0"/>
            <a:chExt cx="8100" cy="10800"/>
          </a:xfrm>
        </p:grpSpPr>
        <p:pic>
          <p:nvPicPr>
            <p:cNvPr descr="微信图片_20240712103923" id="924" name="Google Shape;924;p51"/>
            <p:cNvPicPr preferRelativeResize="0"/>
            <p:nvPr/>
          </p:nvPicPr>
          <p:blipFill rotWithShape="1">
            <a:blip r:embed="rId5">
              <a:alphaModFix/>
            </a:blip>
            <a:srcRect b="0" l="0" r="0" t="0"/>
            <a:stretch/>
          </p:blipFill>
          <p:spPr>
            <a:xfrm>
              <a:off x="5550" y="0"/>
              <a:ext cx="8100" cy="10800"/>
            </a:xfrm>
            <a:prstGeom prst="rect">
              <a:avLst/>
            </a:prstGeom>
            <a:noFill/>
            <a:ln>
              <a:noFill/>
            </a:ln>
          </p:spPr>
        </p:pic>
        <p:sp>
          <p:nvSpPr>
            <p:cNvPr id="925" name="Google Shape;925;p51"/>
            <p:cNvSpPr/>
            <p:nvPr/>
          </p:nvSpPr>
          <p:spPr>
            <a:xfrm>
              <a:off x="7412" y="8025"/>
              <a:ext cx="980" cy="82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26" name="Google Shape;926;p51"/>
            <p:cNvSpPr/>
            <p:nvPr/>
          </p:nvSpPr>
          <p:spPr>
            <a:xfrm>
              <a:off x="9974" y="7829"/>
              <a:ext cx="980" cy="82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927" name="Google Shape;927;p51"/>
            <p:cNvCxnSpPr/>
            <p:nvPr/>
          </p:nvCxnSpPr>
          <p:spPr>
            <a:xfrm rot="10800000">
              <a:off x="6885" y="6115"/>
              <a:ext cx="628" cy="1759"/>
            </a:xfrm>
            <a:prstGeom prst="straightConnector1">
              <a:avLst/>
            </a:prstGeom>
            <a:noFill/>
            <a:ln cap="rnd" cmpd="sng" w="31750">
              <a:solidFill>
                <a:srgbClr val="FF0000"/>
              </a:solidFill>
              <a:prstDash val="solid"/>
              <a:round/>
              <a:headEnd len="sm" w="sm" type="none"/>
              <a:tailEnd len="med" w="med" type="stealth"/>
            </a:ln>
          </p:spPr>
        </p:cxnSp>
        <p:cxnSp>
          <p:nvCxnSpPr>
            <p:cNvPr id="928" name="Google Shape;928;p51"/>
            <p:cNvCxnSpPr/>
            <p:nvPr/>
          </p:nvCxnSpPr>
          <p:spPr>
            <a:xfrm flipH="1" rot="10800000">
              <a:off x="6885" y="2697"/>
              <a:ext cx="678" cy="3320"/>
            </a:xfrm>
            <a:prstGeom prst="straightConnector1">
              <a:avLst/>
            </a:prstGeom>
            <a:noFill/>
            <a:ln cap="rnd" cmpd="sng" w="31750">
              <a:solidFill>
                <a:srgbClr val="FF0000"/>
              </a:solidFill>
              <a:prstDash val="solid"/>
              <a:round/>
              <a:headEnd len="sm" w="sm" type="none"/>
              <a:tailEnd len="med" w="med" type="stealth"/>
            </a:ln>
          </p:spPr>
        </p:cxnSp>
        <p:cxnSp>
          <p:nvCxnSpPr>
            <p:cNvPr id="929" name="Google Shape;929;p51"/>
            <p:cNvCxnSpPr/>
            <p:nvPr/>
          </p:nvCxnSpPr>
          <p:spPr>
            <a:xfrm flipH="1" rot="10800000">
              <a:off x="10747" y="6165"/>
              <a:ext cx="158" cy="1583"/>
            </a:xfrm>
            <a:prstGeom prst="straightConnector1">
              <a:avLst/>
            </a:prstGeom>
            <a:noFill/>
            <a:ln cap="rnd" cmpd="sng" w="31750">
              <a:solidFill>
                <a:srgbClr val="FF0000"/>
              </a:solidFill>
              <a:prstDash val="solid"/>
              <a:round/>
              <a:headEnd len="sm" w="sm" type="none"/>
              <a:tailEnd len="med" w="med" type="stealth"/>
            </a:ln>
          </p:spPr>
        </p:cxnSp>
        <p:cxnSp>
          <p:nvCxnSpPr>
            <p:cNvPr id="930" name="Google Shape;930;p51"/>
            <p:cNvCxnSpPr/>
            <p:nvPr/>
          </p:nvCxnSpPr>
          <p:spPr>
            <a:xfrm rot="10800000">
              <a:off x="10453" y="2345"/>
              <a:ext cx="427" cy="3644"/>
            </a:xfrm>
            <a:prstGeom prst="straightConnector1">
              <a:avLst/>
            </a:prstGeom>
            <a:noFill/>
            <a:ln cap="rnd" cmpd="sng" w="31750">
              <a:solidFill>
                <a:srgbClr val="FF0000"/>
              </a:solidFill>
              <a:prstDash val="solid"/>
              <a:round/>
              <a:headEnd len="sm" w="sm" type="none"/>
              <a:tailEnd len="med" w="med" type="stealth"/>
            </a:ln>
          </p:spPr>
        </p:cxnSp>
      </p:grpSp>
      <p:grpSp>
        <p:nvGrpSpPr>
          <p:cNvPr id="931" name="Google Shape;931;p51"/>
          <p:cNvGrpSpPr/>
          <p:nvPr/>
        </p:nvGrpSpPr>
        <p:grpSpPr>
          <a:xfrm>
            <a:off x="8195945" y="3874770"/>
            <a:ext cx="3312160" cy="2252345"/>
            <a:chOff x="481" y="-581"/>
            <a:chExt cx="12093" cy="10830"/>
          </a:xfrm>
        </p:grpSpPr>
        <p:pic>
          <p:nvPicPr>
            <p:cNvPr descr="微信图片_20240712103911" id="932" name="Google Shape;932;p51"/>
            <p:cNvPicPr preferRelativeResize="0"/>
            <p:nvPr/>
          </p:nvPicPr>
          <p:blipFill rotWithShape="1">
            <a:blip r:embed="rId6">
              <a:alphaModFix/>
            </a:blip>
            <a:srcRect b="0" l="0" r="0" t="0"/>
            <a:stretch/>
          </p:blipFill>
          <p:spPr>
            <a:xfrm>
              <a:off x="6654" y="-581"/>
              <a:ext cx="5920" cy="10800"/>
            </a:xfrm>
            <a:prstGeom prst="rect">
              <a:avLst/>
            </a:prstGeom>
            <a:noFill/>
            <a:ln>
              <a:noFill/>
            </a:ln>
          </p:spPr>
        </p:pic>
        <p:pic>
          <p:nvPicPr>
            <p:cNvPr descr="微信图片_20240712103913" id="933" name="Google Shape;933;p51"/>
            <p:cNvPicPr preferRelativeResize="0"/>
            <p:nvPr/>
          </p:nvPicPr>
          <p:blipFill rotWithShape="1">
            <a:blip r:embed="rId7">
              <a:alphaModFix/>
            </a:blip>
            <a:srcRect b="0" l="0" r="0" t="0"/>
            <a:stretch/>
          </p:blipFill>
          <p:spPr>
            <a:xfrm>
              <a:off x="481" y="-551"/>
              <a:ext cx="6191" cy="10800"/>
            </a:xfrm>
            <a:prstGeom prst="rect">
              <a:avLst/>
            </a:prstGeom>
            <a:noFill/>
            <a:ln>
              <a:noFill/>
            </a:ln>
          </p:spPr>
        </p:pic>
        <p:sp>
          <p:nvSpPr>
            <p:cNvPr id="934" name="Google Shape;934;p51"/>
            <p:cNvSpPr/>
            <p:nvPr/>
          </p:nvSpPr>
          <p:spPr>
            <a:xfrm>
              <a:off x="2738" y="7083"/>
              <a:ext cx="879" cy="82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35" name="Google Shape;935;p51"/>
            <p:cNvSpPr/>
            <p:nvPr/>
          </p:nvSpPr>
          <p:spPr>
            <a:xfrm>
              <a:off x="2756" y="2815"/>
              <a:ext cx="879" cy="82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36" name="Google Shape;936;p51"/>
            <p:cNvSpPr/>
            <p:nvPr/>
          </p:nvSpPr>
          <p:spPr>
            <a:xfrm>
              <a:off x="2738" y="873"/>
              <a:ext cx="879" cy="82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37" name="Google Shape;937;p51"/>
            <p:cNvSpPr/>
            <p:nvPr/>
          </p:nvSpPr>
          <p:spPr>
            <a:xfrm>
              <a:off x="2852" y="5082"/>
              <a:ext cx="879" cy="82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38" name="Google Shape;938;p51"/>
            <p:cNvSpPr/>
            <p:nvPr/>
          </p:nvSpPr>
          <p:spPr>
            <a:xfrm>
              <a:off x="9200" y="7310"/>
              <a:ext cx="879" cy="82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39" name="Google Shape;939;p51"/>
            <p:cNvSpPr/>
            <p:nvPr/>
          </p:nvSpPr>
          <p:spPr>
            <a:xfrm>
              <a:off x="9845" y="5492"/>
              <a:ext cx="879" cy="82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40" name="Google Shape;940;p51"/>
            <p:cNvSpPr/>
            <p:nvPr/>
          </p:nvSpPr>
          <p:spPr>
            <a:xfrm>
              <a:off x="9642" y="3780"/>
              <a:ext cx="879" cy="82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41" name="Google Shape;941;p51"/>
            <p:cNvSpPr/>
            <p:nvPr/>
          </p:nvSpPr>
          <p:spPr>
            <a:xfrm>
              <a:off x="9390" y="2369"/>
              <a:ext cx="879" cy="82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942" name="Google Shape;942;p51"/>
          <p:cNvGrpSpPr/>
          <p:nvPr/>
        </p:nvGrpSpPr>
        <p:grpSpPr>
          <a:xfrm>
            <a:off x="4559300" y="3927475"/>
            <a:ext cx="3117850" cy="2193290"/>
            <a:chOff x="1379" y="-60"/>
            <a:chExt cx="8100" cy="10800"/>
          </a:xfrm>
        </p:grpSpPr>
        <p:pic>
          <p:nvPicPr>
            <p:cNvPr descr="微信图片_20240712103859" id="943" name="Google Shape;943;p51"/>
            <p:cNvPicPr preferRelativeResize="0"/>
            <p:nvPr/>
          </p:nvPicPr>
          <p:blipFill rotWithShape="1">
            <a:blip r:embed="rId8">
              <a:alphaModFix/>
            </a:blip>
            <a:srcRect b="0" l="0" r="0" t="0"/>
            <a:stretch/>
          </p:blipFill>
          <p:spPr>
            <a:xfrm>
              <a:off x="1379" y="-60"/>
              <a:ext cx="8100" cy="10800"/>
            </a:xfrm>
            <a:prstGeom prst="rect">
              <a:avLst/>
            </a:prstGeom>
            <a:noFill/>
            <a:ln>
              <a:noFill/>
            </a:ln>
          </p:spPr>
        </p:pic>
        <p:sp>
          <p:nvSpPr>
            <p:cNvPr id="944" name="Google Shape;944;p51"/>
            <p:cNvSpPr/>
            <p:nvPr/>
          </p:nvSpPr>
          <p:spPr>
            <a:xfrm>
              <a:off x="3065" y="3848"/>
              <a:ext cx="854" cy="905"/>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45" name="Google Shape;945;p51"/>
            <p:cNvSpPr/>
            <p:nvPr/>
          </p:nvSpPr>
          <p:spPr>
            <a:xfrm>
              <a:off x="6551" y="4152"/>
              <a:ext cx="854" cy="905"/>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946" name="Google Shape;946;p51"/>
          <p:cNvGrpSpPr/>
          <p:nvPr/>
        </p:nvGrpSpPr>
        <p:grpSpPr>
          <a:xfrm>
            <a:off x="8077835" y="1061720"/>
            <a:ext cx="3489325" cy="2238375"/>
            <a:chOff x="2400" y="0"/>
            <a:chExt cx="14400" cy="10800"/>
          </a:xfrm>
        </p:grpSpPr>
        <p:pic>
          <p:nvPicPr>
            <p:cNvPr descr="微信图片_20240712103907" id="947" name="Google Shape;947;p51"/>
            <p:cNvPicPr preferRelativeResize="0"/>
            <p:nvPr/>
          </p:nvPicPr>
          <p:blipFill rotWithShape="1">
            <a:blip r:embed="rId9">
              <a:alphaModFix/>
            </a:blip>
            <a:srcRect b="0" l="0" r="0" t="0"/>
            <a:stretch/>
          </p:blipFill>
          <p:spPr>
            <a:xfrm>
              <a:off x="2400" y="0"/>
              <a:ext cx="14400" cy="10800"/>
            </a:xfrm>
            <a:prstGeom prst="rect">
              <a:avLst/>
            </a:prstGeom>
            <a:noFill/>
            <a:ln>
              <a:noFill/>
            </a:ln>
          </p:spPr>
        </p:pic>
        <p:sp>
          <p:nvSpPr>
            <p:cNvPr id="948" name="Google Shape;948;p51"/>
            <p:cNvSpPr/>
            <p:nvPr/>
          </p:nvSpPr>
          <p:spPr>
            <a:xfrm>
              <a:off x="6407" y="5185"/>
              <a:ext cx="1131" cy="87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49" name="Google Shape;949;p51"/>
            <p:cNvSpPr/>
            <p:nvPr/>
          </p:nvSpPr>
          <p:spPr>
            <a:xfrm>
              <a:off x="12279" y="5185"/>
              <a:ext cx="1131" cy="87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950" name="Google Shape;950;p51"/>
          <p:cNvSpPr txBox="1"/>
          <p:nvPr/>
        </p:nvSpPr>
        <p:spPr>
          <a:xfrm>
            <a:off x="8299450" y="3357245"/>
            <a:ext cx="312420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3.Remove 2 tension springs and stretch the calves.</a:t>
            </a:r>
            <a:endParaRPr sz="1400">
              <a:solidFill>
                <a:schemeClr val="dk1"/>
              </a:solidFill>
              <a:latin typeface="Arial"/>
              <a:ea typeface="Arial"/>
              <a:cs typeface="Arial"/>
              <a:sym typeface="Arial"/>
            </a:endParaRPr>
          </a:p>
        </p:txBody>
      </p:sp>
      <p:sp>
        <p:nvSpPr>
          <p:cNvPr id="951" name="Google Shape;951;p51"/>
          <p:cNvSpPr txBox="1"/>
          <p:nvPr/>
        </p:nvSpPr>
        <p:spPr>
          <a:xfrm>
            <a:off x="293370" y="83820"/>
            <a:ext cx="1017905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11、Lower leg disassembly, upper leg air bag removal</a:t>
            </a:r>
            <a:r>
              <a:rPr b="1" lang="en-US" sz="1800">
                <a:solidFill>
                  <a:srgbClr val="FF0000"/>
                </a:solidFill>
                <a:latin typeface="Arial"/>
                <a:ea typeface="Arial"/>
                <a:cs typeface="Arial"/>
                <a:sym typeface="Arial"/>
              </a:rPr>
              <a:t>（Please disassemble the lower leg according to step 3 first.）</a:t>
            </a:r>
            <a:endParaRPr b="1" sz="1800">
              <a:solidFill>
                <a:srgbClr val="FF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52"/>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959" name="Google Shape;959;p52"/>
          <p:cNvSpPr txBox="1"/>
          <p:nvPr/>
        </p:nvSpPr>
        <p:spPr>
          <a:xfrm>
            <a:off x="6762115" y="4434840"/>
            <a:ext cx="2822575"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8.Remove the airbag and leather cover</a:t>
            </a:r>
            <a:endParaRPr sz="1400">
              <a:solidFill>
                <a:schemeClr val="dk1"/>
              </a:solidFill>
              <a:latin typeface="Arial"/>
              <a:ea typeface="Arial"/>
              <a:cs typeface="Arial"/>
              <a:sym typeface="Arial"/>
            </a:endParaRPr>
          </a:p>
        </p:txBody>
      </p:sp>
      <p:grpSp>
        <p:nvGrpSpPr>
          <p:cNvPr id="960" name="Google Shape;960;p52"/>
          <p:cNvGrpSpPr/>
          <p:nvPr/>
        </p:nvGrpSpPr>
        <p:grpSpPr>
          <a:xfrm>
            <a:off x="5821045" y="1419225"/>
            <a:ext cx="3954780" cy="2845435"/>
            <a:chOff x="555" y="2253"/>
            <a:chExt cx="5304" cy="3679"/>
          </a:xfrm>
        </p:grpSpPr>
        <p:pic>
          <p:nvPicPr>
            <p:cNvPr id="961" name="Google Shape;961;p52"/>
            <p:cNvPicPr preferRelativeResize="0"/>
            <p:nvPr/>
          </p:nvPicPr>
          <p:blipFill rotWithShape="1">
            <a:blip r:embed="rId3">
              <a:alphaModFix/>
            </a:blip>
            <a:srcRect b="0" l="0" r="0" t="0"/>
            <a:stretch/>
          </p:blipFill>
          <p:spPr>
            <a:xfrm rot="-5400000">
              <a:off x="-27" y="2835"/>
              <a:ext cx="3679" cy="2515"/>
            </a:xfrm>
            <a:prstGeom prst="rect">
              <a:avLst/>
            </a:prstGeom>
            <a:noFill/>
            <a:ln>
              <a:noFill/>
            </a:ln>
          </p:spPr>
        </p:pic>
        <p:pic>
          <p:nvPicPr>
            <p:cNvPr descr="微信图片_20240629091954" id="962" name="Google Shape;962;p52"/>
            <p:cNvPicPr preferRelativeResize="0"/>
            <p:nvPr/>
          </p:nvPicPr>
          <p:blipFill rotWithShape="1">
            <a:blip r:embed="rId4">
              <a:alphaModFix/>
            </a:blip>
            <a:srcRect b="0" l="0" r="0" t="0"/>
            <a:stretch/>
          </p:blipFill>
          <p:spPr>
            <a:xfrm>
              <a:off x="3070" y="2253"/>
              <a:ext cx="2789" cy="3679"/>
            </a:xfrm>
            <a:prstGeom prst="rect">
              <a:avLst/>
            </a:prstGeom>
            <a:noFill/>
            <a:ln>
              <a:noFill/>
            </a:ln>
          </p:spPr>
        </p:pic>
      </p:grpSp>
      <p:grpSp>
        <p:nvGrpSpPr>
          <p:cNvPr id="963" name="Google Shape;963;p52"/>
          <p:cNvGrpSpPr/>
          <p:nvPr/>
        </p:nvGrpSpPr>
        <p:grpSpPr>
          <a:xfrm>
            <a:off x="1167765" y="1419225"/>
            <a:ext cx="4048760" cy="2846070"/>
            <a:chOff x="5550" y="0"/>
            <a:chExt cx="8100" cy="10800"/>
          </a:xfrm>
        </p:grpSpPr>
        <p:pic>
          <p:nvPicPr>
            <p:cNvPr descr="微信图片_20240712103909" id="964" name="Google Shape;964;p52"/>
            <p:cNvPicPr preferRelativeResize="0"/>
            <p:nvPr/>
          </p:nvPicPr>
          <p:blipFill rotWithShape="1">
            <a:blip r:embed="rId5">
              <a:alphaModFix/>
            </a:blip>
            <a:srcRect b="0" l="0" r="0" t="0"/>
            <a:stretch/>
          </p:blipFill>
          <p:spPr>
            <a:xfrm>
              <a:off x="5550" y="0"/>
              <a:ext cx="8100" cy="10800"/>
            </a:xfrm>
            <a:prstGeom prst="rect">
              <a:avLst/>
            </a:prstGeom>
            <a:noFill/>
            <a:ln>
              <a:noFill/>
            </a:ln>
          </p:spPr>
        </p:pic>
        <p:sp>
          <p:nvSpPr>
            <p:cNvPr id="965" name="Google Shape;965;p52"/>
            <p:cNvSpPr/>
            <p:nvPr/>
          </p:nvSpPr>
          <p:spPr>
            <a:xfrm>
              <a:off x="7588" y="4607"/>
              <a:ext cx="829" cy="77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6" name="Google Shape;966;p52"/>
            <p:cNvSpPr/>
            <p:nvPr/>
          </p:nvSpPr>
          <p:spPr>
            <a:xfrm>
              <a:off x="7908" y="6590"/>
              <a:ext cx="829" cy="77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7" name="Google Shape;967;p52"/>
            <p:cNvSpPr/>
            <p:nvPr/>
          </p:nvSpPr>
          <p:spPr>
            <a:xfrm>
              <a:off x="9873" y="6615"/>
              <a:ext cx="829" cy="77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8" name="Google Shape;968;p52"/>
            <p:cNvSpPr/>
            <p:nvPr/>
          </p:nvSpPr>
          <p:spPr>
            <a:xfrm>
              <a:off x="10098" y="4645"/>
              <a:ext cx="829" cy="77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969" name="Google Shape;969;p52"/>
          <p:cNvSpPr txBox="1"/>
          <p:nvPr/>
        </p:nvSpPr>
        <p:spPr>
          <a:xfrm>
            <a:off x="2050415" y="4434840"/>
            <a:ext cx="297815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7.Remove a total of 4 screws on the left and right</a:t>
            </a:r>
            <a:endParaRPr sz="1400">
              <a:solidFill>
                <a:schemeClr val="dk1"/>
              </a:solidFill>
              <a:latin typeface="Arial"/>
              <a:ea typeface="Arial"/>
              <a:cs typeface="Arial"/>
              <a:sym typeface="Arial"/>
            </a:endParaRPr>
          </a:p>
        </p:txBody>
      </p:sp>
      <p:sp>
        <p:nvSpPr>
          <p:cNvPr id="970" name="Google Shape;970;p52"/>
          <p:cNvSpPr txBox="1"/>
          <p:nvPr/>
        </p:nvSpPr>
        <p:spPr>
          <a:xfrm>
            <a:off x="293370" y="83820"/>
            <a:ext cx="10179050"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11、Lower leg disassembly, upper leg air bag removal</a:t>
            </a:r>
            <a:r>
              <a:rPr b="1" lang="en-US" sz="1800">
                <a:solidFill>
                  <a:srgbClr val="FF0000"/>
                </a:solidFill>
                <a:latin typeface="Arial"/>
                <a:ea typeface="Arial"/>
                <a:cs typeface="Arial"/>
                <a:sym typeface="Arial"/>
              </a:rPr>
              <a:t>（Please disassemble the lower leg according to step 3 first.）</a:t>
            </a:r>
            <a:endParaRPr b="1" sz="1800">
              <a:solidFill>
                <a:srgbClr val="FF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53"/>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978" name="Google Shape;978;p53"/>
          <p:cNvSpPr txBox="1"/>
          <p:nvPr/>
        </p:nvSpPr>
        <p:spPr>
          <a:xfrm>
            <a:off x="382270" y="3103880"/>
            <a:ext cx="296164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1.Remove calf bottom cover 10 screws</a:t>
            </a:r>
            <a:endParaRPr sz="1400">
              <a:solidFill>
                <a:schemeClr val="dk1"/>
              </a:solidFill>
              <a:latin typeface="Arial"/>
              <a:ea typeface="Arial"/>
              <a:cs typeface="Arial"/>
              <a:sym typeface="Arial"/>
            </a:endParaRPr>
          </a:p>
        </p:txBody>
      </p:sp>
      <p:sp>
        <p:nvSpPr>
          <p:cNvPr id="979" name="Google Shape;979;p53"/>
          <p:cNvSpPr txBox="1"/>
          <p:nvPr/>
        </p:nvSpPr>
        <p:spPr>
          <a:xfrm>
            <a:off x="5043170" y="3136265"/>
            <a:ext cx="2795270" cy="33591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2.Remove the calf cover</a:t>
            </a:r>
            <a:endParaRPr sz="1400">
              <a:solidFill>
                <a:schemeClr val="dk1"/>
              </a:solidFill>
              <a:latin typeface="Arial"/>
              <a:ea typeface="Arial"/>
              <a:cs typeface="Arial"/>
              <a:sym typeface="Arial"/>
            </a:endParaRPr>
          </a:p>
        </p:txBody>
      </p:sp>
      <p:sp>
        <p:nvSpPr>
          <p:cNvPr id="980" name="Google Shape;980;p53"/>
          <p:cNvSpPr txBox="1"/>
          <p:nvPr/>
        </p:nvSpPr>
        <p:spPr>
          <a:xfrm>
            <a:off x="515620" y="6210300"/>
            <a:ext cx="229425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4.Remove 4 screws</a:t>
            </a:r>
            <a:endParaRPr sz="1400">
              <a:solidFill>
                <a:schemeClr val="dk1"/>
              </a:solidFill>
              <a:latin typeface="Arial"/>
              <a:ea typeface="Arial"/>
              <a:cs typeface="Arial"/>
              <a:sym typeface="Arial"/>
            </a:endParaRPr>
          </a:p>
        </p:txBody>
      </p:sp>
      <p:sp>
        <p:nvSpPr>
          <p:cNvPr id="981" name="Google Shape;981;p53"/>
          <p:cNvSpPr txBox="1"/>
          <p:nvPr/>
        </p:nvSpPr>
        <p:spPr>
          <a:xfrm>
            <a:off x="5179695" y="6336030"/>
            <a:ext cx="208153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5.Cut off 2 straps</a:t>
            </a:r>
            <a:endParaRPr sz="1400">
              <a:solidFill>
                <a:schemeClr val="dk1"/>
              </a:solidFill>
              <a:latin typeface="Arial"/>
              <a:ea typeface="Arial"/>
              <a:cs typeface="Arial"/>
              <a:sym typeface="Arial"/>
            </a:endParaRPr>
          </a:p>
        </p:txBody>
      </p:sp>
      <p:grpSp>
        <p:nvGrpSpPr>
          <p:cNvPr id="982" name="Google Shape;982;p53"/>
          <p:cNvGrpSpPr/>
          <p:nvPr/>
        </p:nvGrpSpPr>
        <p:grpSpPr>
          <a:xfrm>
            <a:off x="212090" y="679450"/>
            <a:ext cx="3471545" cy="2301875"/>
            <a:chOff x="2400" y="0"/>
            <a:chExt cx="14400" cy="10800"/>
          </a:xfrm>
        </p:grpSpPr>
        <p:pic>
          <p:nvPicPr>
            <p:cNvPr descr="微信图片_20240712103915" id="983" name="Google Shape;983;p53"/>
            <p:cNvPicPr preferRelativeResize="0"/>
            <p:nvPr/>
          </p:nvPicPr>
          <p:blipFill rotWithShape="1">
            <a:blip r:embed="rId3">
              <a:alphaModFix/>
            </a:blip>
            <a:srcRect b="0" l="0" r="0" t="0"/>
            <a:stretch/>
          </p:blipFill>
          <p:spPr>
            <a:xfrm>
              <a:off x="2400" y="0"/>
              <a:ext cx="14400" cy="10800"/>
            </a:xfrm>
            <a:prstGeom prst="rect">
              <a:avLst/>
            </a:prstGeom>
            <a:noFill/>
            <a:ln>
              <a:noFill/>
            </a:ln>
          </p:spPr>
        </p:pic>
        <p:sp>
          <p:nvSpPr>
            <p:cNvPr id="984" name="Google Shape;984;p53"/>
            <p:cNvSpPr/>
            <p:nvPr/>
          </p:nvSpPr>
          <p:spPr>
            <a:xfrm>
              <a:off x="9448" y="2767"/>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85" name="Google Shape;985;p53"/>
            <p:cNvSpPr/>
            <p:nvPr/>
          </p:nvSpPr>
          <p:spPr>
            <a:xfrm>
              <a:off x="6807" y="3677"/>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86" name="Google Shape;986;p53"/>
            <p:cNvSpPr/>
            <p:nvPr/>
          </p:nvSpPr>
          <p:spPr>
            <a:xfrm>
              <a:off x="12862" y="3652"/>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87" name="Google Shape;987;p53"/>
            <p:cNvSpPr/>
            <p:nvPr/>
          </p:nvSpPr>
          <p:spPr>
            <a:xfrm>
              <a:off x="5658" y="9295"/>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88" name="Google Shape;988;p53"/>
            <p:cNvSpPr/>
            <p:nvPr/>
          </p:nvSpPr>
          <p:spPr>
            <a:xfrm>
              <a:off x="13691" y="9320"/>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89" name="Google Shape;989;p53"/>
            <p:cNvSpPr/>
            <p:nvPr/>
          </p:nvSpPr>
          <p:spPr>
            <a:xfrm>
              <a:off x="14545" y="7287"/>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90" name="Google Shape;990;p53"/>
            <p:cNvSpPr/>
            <p:nvPr/>
          </p:nvSpPr>
          <p:spPr>
            <a:xfrm>
              <a:off x="15497" y="4220"/>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91" name="Google Shape;991;p53"/>
            <p:cNvSpPr/>
            <p:nvPr/>
          </p:nvSpPr>
          <p:spPr>
            <a:xfrm>
              <a:off x="4264" y="4330"/>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92" name="Google Shape;992;p53"/>
            <p:cNvSpPr/>
            <p:nvPr/>
          </p:nvSpPr>
          <p:spPr>
            <a:xfrm>
              <a:off x="4904" y="7312"/>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93" name="Google Shape;993;p53"/>
            <p:cNvSpPr/>
            <p:nvPr/>
          </p:nvSpPr>
          <p:spPr>
            <a:xfrm>
              <a:off x="10202" y="2742"/>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994" name="Google Shape;994;p53"/>
          <p:cNvGrpSpPr/>
          <p:nvPr/>
        </p:nvGrpSpPr>
        <p:grpSpPr>
          <a:xfrm>
            <a:off x="8439785" y="723265"/>
            <a:ext cx="3379470" cy="2239010"/>
            <a:chOff x="2400" y="0"/>
            <a:chExt cx="14400" cy="10800"/>
          </a:xfrm>
        </p:grpSpPr>
        <p:pic>
          <p:nvPicPr>
            <p:cNvPr descr="微信图片_20240712103907" id="995" name="Google Shape;995;p53"/>
            <p:cNvPicPr preferRelativeResize="0"/>
            <p:nvPr/>
          </p:nvPicPr>
          <p:blipFill rotWithShape="1">
            <a:blip r:embed="rId4">
              <a:alphaModFix/>
            </a:blip>
            <a:srcRect b="0" l="0" r="0" t="0"/>
            <a:stretch/>
          </p:blipFill>
          <p:spPr>
            <a:xfrm>
              <a:off x="2400" y="0"/>
              <a:ext cx="14400" cy="10800"/>
            </a:xfrm>
            <a:prstGeom prst="rect">
              <a:avLst/>
            </a:prstGeom>
            <a:noFill/>
            <a:ln>
              <a:noFill/>
            </a:ln>
          </p:spPr>
        </p:pic>
        <p:sp>
          <p:nvSpPr>
            <p:cNvPr id="996" name="Google Shape;996;p53"/>
            <p:cNvSpPr/>
            <p:nvPr/>
          </p:nvSpPr>
          <p:spPr>
            <a:xfrm>
              <a:off x="6407" y="5185"/>
              <a:ext cx="1131" cy="87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997" name="Google Shape;997;p53"/>
            <p:cNvSpPr/>
            <p:nvPr/>
          </p:nvSpPr>
          <p:spPr>
            <a:xfrm>
              <a:off x="12279" y="5185"/>
              <a:ext cx="1131" cy="87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998" name="Google Shape;998;p53"/>
          <p:cNvSpPr txBox="1"/>
          <p:nvPr/>
        </p:nvSpPr>
        <p:spPr>
          <a:xfrm>
            <a:off x="8710295" y="3053080"/>
            <a:ext cx="312420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3.Remove 2 tension springs and stretch the calves.</a:t>
            </a:r>
            <a:endParaRPr sz="1400">
              <a:solidFill>
                <a:schemeClr val="dk1"/>
              </a:solidFill>
              <a:latin typeface="Arial"/>
              <a:ea typeface="Arial"/>
              <a:cs typeface="Arial"/>
              <a:sym typeface="Arial"/>
            </a:endParaRPr>
          </a:p>
        </p:txBody>
      </p:sp>
      <p:pic>
        <p:nvPicPr>
          <p:cNvPr descr="微信图片_20240712103928" id="999" name="Google Shape;999;p53"/>
          <p:cNvPicPr preferRelativeResize="0"/>
          <p:nvPr/>
        </p:nvPicPr>
        <p:blipFill rotWithShape="1">
          <a:blip r:embed="rId5">
            <a:alphaModFix/>
          </a:blip>
          <a:srcRect b="0" l="0" r="0" t="0"/>
          <a:stretch/>
        </p:blipFill>
        <p:spPr>
          <a:xfrm rot="-5400000">
            <a:off x="4923790" y="85725"/>
            <a:ext cx="2309495" cy="3496945"/>
          </a:xfrm>
          <a:prstGeom prst="rect">
            <a:avLst/>
          </a:prstGeom>
          <a:noFill/>
          <a:ln>
            <a:noFill/>
          </a:ln>
        </p:spPr>
      </p:pic>
      <p:grpSp>
        <p:nvGrpSpPr>
          <p:cNvPr id="1000" name="Google Shape;1000;p53"/>
          <p:cNvGrpSpPr/>
          <p:nvPr/>
        </p:nvGrpSpPr>
        <p:grpSpPr>
          <a:xfrm>
            <a:off x="212090" y="3749040"/>
            <a:ext cx="3471545" cy="2306320"/>
            <a:chOff x="2400" y="0"/>
            <a:chExt cx="14400" cy="10800"/>
          </a:xfrm>
        </p:grpSpPr>
        <p:pic>
          <p:nvPicPr>
            <p:cNvPr descr="微信图片_20240712103930" id="1001" name="Google Shape;1001;p53"/>
            <p:cNvPicPr preferRelativeResize="0"/>
            <p:nvPr/>
          </p:nvPicPr>
          <p:blipFill rotWithShape="1">
            <a:blip r:embed="rId6">
              <a:alphaModFix/>
            </a:blip>
            <a:srcRect b="0" l="0" r="0" t="0"/>
            <a:stretch/>
          </p:blipFill>
          <p:spPr>
            <a:xfrm>
              <a:off x="2400" y="0"/>
              <a:ext cx="14400" cy="10800"/>
            </a:xfrm>
            <a:prstGeom prst="rect">
              <a:avLst/>
            </a:prstGeom>
            <a:noFill/>
            <a:ln>
              <a:noFill/>
            </a:ln>
          </p:spPr>
        </p:pic>
        <p:sp>
          <p:nvSpPr>
            <p:cNvPr id="1002" name="Google Shape;1002;p53"/>
            <p:cNvSpPr/>
            <p:nvPr/>
          </p:nvSpPr>
          <p:spPr>
            <a:xfrm>
              <a:off x="6683" y="1938"/>
              <a:ext cx="1031" cy="704"/>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03" name="Google Shape;1003;p53"/>
            <p:cNvSpPr/>
            <p:nvPr/>
          </p:nvSpPr>
          <p:spPr>
            <a:xfrm>
              <a:off x="11435" y="9194"/>
              <a:ext cx="1031" cy="704"/>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04" name="Google Shape;1004;p53"/>
            <p:cNvSpPr/>
            <p:nvPr/>
          </p:nvSpPr>
          <p:spPr>
            <a:xfrm>
              <a:off x="6500" y="9194"/>
              <a:ext cx="1031" cy="704"/>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05" name="Google Shape;1005;p53"/>
            <p:cNvSpPr/>
            <p:nvPr/>
          </p:nvSpPr>
          <p:spPr>
            <a:xfrm>
              <a:off x="11027" y="2024"/>
              <a:ext cx="1031" cy="704"/>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1006" name="Google Shape;1006;p53"/>
          <p:cNvGrpSpPr/>
          <p:nvPr/>
        </p:nvGrpSpPr>
        <p:grpSpPr>
          <a:xfrm>
            <a:off x="8312785" y="3704590"/>
            <a:ext cx="3286125" cy="2211705"/>
            <a:chOff x="-1185" y="-1130"/>
            <a:chExt cx="14400" cy="10800"/>
          </a:xfrm>
        </p:grpSpPr>
        <p:pic>
          <p:nvPicPr>
            <p:cNvPr descr="微信图片_20240712103926" id="1007" name="Google Shape;1007;p53"/>
            <p:cNvPicPr preferRelativeResize="0"/>
            <p:nvPr/>
          </p:nvPicPr>
          <p:blipFill rotWithShape="1">
            <a:blip r:embed="rId7">
              <a:alphaModFix/>
            </a:blip>
            <a:srcRect b="0" l="0" r="0" t="0"/>
            <a:stretch/>
          </p:blipFill>
          <p:spPr>
            <a:xfrm>
              <a:off x="-1185" y="-1130"/>
              <a:ext cx="14400" cy="10800"/>
            </a:xfrm>
            <a:prstGeom prst="rect">
              <a:avLst/>
            </a:prstGeom>
            <a:noFill/>
            <a:ln>
              <a:noFill/>
            </a:ln>
          </p:spPr>
        </p:pic>
        <p:sp>
          <p:nvSpPr>
            <p:cNvPr id="1008" name="Google Shape;1008;p53"/>
            <p:cNvSpPr/>
            <p:nvPr/>
          </p:nvSpPr>
          <p:spPr>
            <a:xfrm>
              <a:off x="1503" y="1558"/>
              <a:ext cx="779" cy="728"/>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09" name="Google Shape;1009;p53"/>
            <p:cNvSpPr/>
            <p:nvPr/>
          </p:nvSpPr>
          <p:spPr>
            <a:xfrm>
              <a:off x="9461" y="1580"/>
              <a:ext cx="779" cy="728"/>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10" name="Google Shape;1010;p53"/>
            <p:cNvSpPr/>
            <p:nvPr/>
          </p:nvSpPr>
          <p:spPr>
            <a:xfrm>
              <a:off x="7574" y="1580"/>
              <a:ext cx="779" cy="728"/>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11" name="Google Shape;1011;p53"/>
            <p:cNvSpPr/>
            <p:nvPr/>
          </p:nvSpPr>
          <p:spPr>
            <a:xfrm>
              <a:off x="3368" y="1580"/>
              <a:ext cx="779" cy="728"/>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12" name="Google Shape;1012;p53"/>
            <p:cNvSpPr/>
            <p:nvPr/>
          </p:nvSpPr>
          <p:spPr>
            <a:xfrm>
              <a:off x="2682" y="7462"/>
              <a:ext cx="779" cy="452"/>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13" name="Google Shape;1013;p53"/>
            <p:cNvSpPr/>
            <p:nvPr/>
          </p:nvSpPr>
          <p:spPr>
            <a:xfrm>
              <a:off x="2682" y="7837"/>
              <a:ext cx="779" cy="452"/>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14" name="Google Shape;1014;p53"/>
            <p:cNvSpPr/>
            <p:nvPr/>
          </p:nvSpPr>
          <p:spPr>
            <a:xfrm>
              <a:off x="8253" y="7462"/>
              <a:ext cx="779" cy="452"/>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15" name="Google Shape;1015;p53"/>
            <p:cNvSpPr/>
            <p:nvPr/>
          </p:nvSpPr>
          <p:spPr>
            <a:xfrm>
              <a:off x="8228" y="7837"/>
              <a:ext cx="779" cy="452"/>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1016" name="Google Shape;1016;p53"/>
          <p:cNvGrpSpPr/>
          <p:nvPr/>
        </p:nvGrpSpPr>
        <p:grpSpPr>
          <a:xfrm>
            <a:off x="4401820" y="3749040"/>
            <a:ext cx="3237865" cy="2323465"/>
            <a:chOff x="2400" y="0"/>
            <a:chExt cx="14400" cy="10800"/>
          </a:xfrm>
        </p:grpSpPr>
        <p:pic>
          <p:nvPicPr>
            <p:cNvPr descr="微信图片_20240712103925" id="1017" name="Google Shape;1017;p53"/>
            <p:cNvPicPr preferRelativeResize="0"/>
            <p:nvPr/>
          </p:nvPicPr>
          <p:blipFill rotWithShape="1">
            <a:blip r:embed="rId8">
              <a:alphaModFix/>
            </a:blip>
            <a:srcRect b="0" l="0" r="0" t="0"/>
            <a:stretch/>
          </p:blipFill>
          <p:spPr>
            <a:xfrm>
              <a:off x="2400" y="0"/>
              <a:ext cx="14400" cy="10800"/>
            </a:xfrm>
            <a:prstGeom prst="rect">
              <a:avLst/>
            </a:prstGeom>
            <a:noFill/>
            <a:ln>
              <a:noFill/>
            </a:ln>
          </p:spPr>
        </p:pic>
        <p:sp>
          <p:nvSpPr>
            <p:cNvPr id="1018" name="Google Shape;1018;p53"/>
            <p:cNvSpPr/>
            <p:nvPr/>
          </p:nvSpPr>
          <p:spPr>
            <a:xfrm>
              <a:off x="8769" y="6807"/>
              <a:ext cx="1810" cy="175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1019" name="Google Shape;1019;p53"/>
          <p:cNvSpPr txBox="1"/>
          <p:nvPr/>
        </p:nvSpPr>
        <p:spPr>
          <a:xfrm>
            <a:off x="8655050" y="6045835"/>
            <a:ext cx="2601595" cy="7372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6.Disassemble 8 screws and push up the injection molded parts of the calf.</a:t>
            </a:r>
            <a:endParaRPr sz="1400">
              <a:solidFill>
                <a:schemeClr val="dk1"/>
              </a:solidFill>
              <a:latin typeface="Arial"/>
              <a:ea typeface="Arial"/>
              <a:cs typeface="Arial"/>
              <a:sym typeface="Arial"/>
            </a:endParaRPr>
          </a:p>
        </p:txBody>
      </p:sp>
      <p:sp>
        <p:nvSpPr>
          <p:cNvPr id="1020" name="Google Shape;1020;p53"/>
          <p:cNvSpPr txBox="1"/>
          <p:nvPr/>
        </p:nvSpPr>
        <p:spPr>
          <a:xfrm>
            <a:off x="293370" y="83820"/>
            <a:ext cx="1017905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11.2、Lower leg disassembly, Lower leg air bag disassembly</a:t>
            </a:r>
            <a:endParaRPr b="1" sz="1800">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54"/>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1028" name="Google Shape;1028;p54"/>
          <p:cNvSpPr txBox="1"/>
          <p:nvPr/>
        </p:nvSpPr>
        <p:spPr>
          <a:xfrm>
            <a:off x="4613910" y="6216015"/>
            <a:ext cx="585851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11.Remove the left and right airbags and leather holster</a:t>
            </a:r>
            <a:endParaRPr sz="1400">
              <a:solidFill>
                <a:schemeClr val="dk1"/>
              </a:solidFill>
              <a:latin typeface="Arial"/>
              <a:ea typeface="Arial"/>
              <a:cs typeface="Arial"/>
              <a:sym typeface="Arial"/>
            </a:endParaRPr>
          </a:p>
        </p:txBody>
      </p:sp>
      <p:grpSp>
        <p:nvGrpSpPr>
          <p:cNvPr id="1029" name="Google Shape;1029;p54"/>
          <p:cNvGrpSpPr/>
          <p:nvPr/>
        </p:nvGrpSpPr>
        <p:grpSpPr>
          <a:xfrm>
            <a:off x="4595495" y="3558540"/>
            <a:ext cx="4011930" cy="2472055"/>
            <a:chOff x="12760" y="6484"/>
            <a:chExt cx="5441" cy="4274"/>
          </a:xfrm>
        </p:grpSpPr>
        <p:pic>
          <p:nvPicPr>
            <p:cNvPr id="1030" name="Google Shape;1030;p54"/>
            <p:cNvPicPr preferRelativeResize="0"/>
            <p:nvPr/>
          </p:nvPicPr>
          <p:blipFill rotWithShape="1">
            <a:blip r:embed="rId3">
              <a:alphaModFix/>
            </a:blip>
            <a:srcRect b="0" l="0" r="0" t="0"/>
            <a:stretch/>
          </p:blipFill>
          <p:spPr>
            <a:xfrm rot="-5400000">
              <a:off x="13107" y="6138"/>
              <a:ext cx="2136" cy="2829"/>
            </a:xfrm>
            <a:prstGeom prst="rect">
              <a:avLst/>
            </a:prstGeom>
            <a:noFill/>
            <a:ln>
              <a:noFill/>
            </a:ln>
          </p:spPr>
        </p:pic>
        <p:pic>
          <p:nvPicPr>
            <p:cNvPr id="1031" name="Google Shape;1031;p54"/>
            <p:cNvPicPr preferRelativeResize="0"/>
            <p:nvPr/>
          </p:nvPicPr>
          <p:blipFill rotWithShape="1">
            <a:blip r:embed="rId4">
              <a:alphaModFix/>
            </a:blip>
            <a:srcRect b="0" l="0" r="0" t="0"/>
            <a:stretch/>
          </p:blipFill>
          <p:spPr>
            <a:xfrm rot="-5400000">
              <a:off x="13106" y="8275"/>
              <a:ext cx="2137" cy="2829"/>
            </a:xfrm>
            <a:prstGeom prst="rect">
              <a:avLst/>
            </a:prstGeom>
            <a:noFill/>
            <a:ln>
              <a:noFill/>
            </a:ln>
          </p:spPr>
        </p:pic>
        <p:pic>
          <p:nvPicPr>
            <p:cNvPr descr="C:/Users/Administrator/Desktop/1221/微信图片_20240712154704.jpg微信图片_20240712154704" id="1032" name="Google Shape;1032;p54"/>
            <p:cNvPicPr preferRelativeResize="0"/>
            <p:nvPr/>
          </p:nvPicPr>
          <p:blipFill rotWithShape="1">
            <a:blip r:embed="rId5">
              <a:alphaModFix/>
            </a:blip>
            <a:srcRect b="0" l="0" r="0" t="0"/>
            <a:stretch/>
          </p:blipFill>
          <p:spPr>
            <a:xfrm>
              <a:off x="15589" y="6484"/>
              <a:ext cx="2612" cy="4273"/>
            </a:xfrm>
            <a:prstGeom prst="rect">
              <a:avLst/>
            </a:prstGeom>
            <a:noFill/>
            <a:ln>
              <a:noFill/>
            </a:ln>
          </p:spPr>
        </p:pic>
      </p:grpSp>
      <p:grpSp>
        <p:nvGrpSpPr>
          <p:cNvPr id="1033" name="Google Shape;1033;p54"/>
          <p:cNvGrpSpPr/>
          <p:nvPr/>
        </p:nvGrpSpPr>
        <p:grpSpPr>
          <a:xfrm>
            <a:off x="355600" y="3558540"/>
            <a:ext cx="3463290" cy="2472690"/>
            <a:chOff x="5550" y="0"/>
            <a:chExt cx="8100" cy="10800"/>
          </a:xfrm>
        </p:grpSpPr>
        <p:pic>
          <p:nvPicPr>
            <p:cNvPr descr="微信图片_20240712103943" id="1034" name="Google Shape;1034;p54"/>
            <p:cNvPicPr preferRelativeResize="0"/>
            <p:nvPr/>
          </p:nvPicPr>
          <p:blipFill rotWithShape="1">
            <a:blip r:embed="rId6">
              <a:alphaModFix/>
            </a:blip>
            <a:srcRect b="0" l="0" r="0" t="0"/>
            <a:stretch/>
          </p:blipFill>
          <p:spPr>
            <a:xfrm>
              <a:off x="5550" y="0"/>
              <a:ext cx="8100" cy="10800"/>
            </a:xfrm>
            <a:prstGeom prst="rect">
              <a:avLst/>
            </a:prstGeom>
            <a:noFill/>
            <a:ln>
              <a:noFill/>
            </a:ln>
          </p:spPr>
        </p:pic>
        <p:sp>
          <p:nvSpPr>
            <p:cNvPr id="1035" name="Google Shape;1035;p54"/>
            <p:cNvSpPr/>
            <p:nvPr/>
          </p:nvSpPr>
          <p:spPr>
            <a:xfrm>
              <a:off x="7940" y="5185"/>
              <a:ext cx="704" cy="704"/>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36" name="Google Shape;1036;p54"/>
            <p:cNvSpPr/>
            <p:nvPr/>
          </p:nvSpPr>
          <p:spPr>
            <a:xfrm>
              <a:off x="7890" y="6616"/>
              <a:ext cx="704" cy="704"/>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37" name="Google Shape;1037;p54"/>
            <p:cNvSpPr/>
            <p:nvPr/>
          </p:nvSpPr>
          <p:spPr>
            <a:xfrm>
              <a:off x="10326" y="6875"/>
              <a:ext cx="704" cy="704"/>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38" name="Google Shape;1038;p54"/>
            <p:cNvSpPr/>
            <p:nvPr/>
          </p:nvSpPr>
          <p:spPr>
            <a:xfrm>
              <a:off x="10175" y="5585"/>
              <a:ext cx="704" cy="704"/>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1039" name="Google Shape;1039;p54"/>
          <p:cNvGrpSpPr/>
          <p:nvPr/>
        </p:nvGrpSpPr>
        <p:grpSpPr>
          <a:xfrm>
            <a:off x="241935" y="648970"/>
            <a:ext cx="3577590" cy="2312035"/>
            <a:chOff x="4133" y="1752"/>
            <a:chExt cx="10800" cy="8100"/>
          </a:xfrm>
        </p:grpSpPr>
        <p:pic>
          <p:nvPicPr>
            <p:cNvPr descr="微信图片_20240712103934" id="1040" name="Google Shape;1040;p54"/>
            <p:cNvPicPr preferRelativeResize="0"/>
            <p:nvPr/>
          </p:nvPicPr>
          <p:blipFill rotWithShape="1">
            <a:blip r:embed="rId7">
              <a:alphaModFix/>
            </a:blip>
            <a:srcRect b="0" l="0" r="0" t="0"/>
            <a:stretch/>
          </p:blipFill>
          <p:spPr>
            <a:xfrm rot="-5400000">
              <a:off x="5483" y="402"/>
              <a:ext cx="8100" cy="10800"/>
            </a:xfrm>
            <a:prstGeom prst="rect">
              <a:avLst/>
            </a:prstGeom>
            <a:noFill/>
            <a:ln>
              <a:noFill/>
            </a:ln>
          </p:spPr>
        </p:pic>
        <p:sp>
          <p:nvSpPr>
            <p:cNvPr id="1041" name="Google Shape;1041;p54"/>
            <p:cNvSpPr/>
            <p:nvPr/>
          </p:nvSpPr>
          <p:spPr>
            <a:xfrm>
              <a:off x="9293" y="3952"/>
              <a:ext cx="1231" cy="805"/>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42" name="Google Shape;1042;p54"/>
            <p:cNvSpPr/>
            <p:nvPr/>
          </p:nvSpPr>
          <p:spPr>
            <a:xfrm>
              <a:off x="13215" y="2363"/>
              <a:ext cx="1231" cy="805"/>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1043" name="Google Shape;1043;p54"/>
          <p:cNvSpPr txBox="1"/>
          <p:nvPr/>
        </p:nvSpPr>
        <p:spPr>
          <a:xfrm>
            <a:off x="673100" y="3136900"/>
            <a:ext cx="208661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7.Pull out 2 trachea</a:t>
            </a:r>
            <a:endParaRPr sz="1400">
              <a:solidFill>
                <a:schemeClr val="dk1"/>
              </a:solidFill>
              <a:latin typeface="Arial"/>
              <a:ea typeface="Arial"/>
              <a:cs typeface="Arial"/>
              <a:sym typeface="Arial"/>
            </a:endParaRPr>
          </a:p>
        </p:txBody>
      </p:sp>
      <p:grpSp>
        <p:nvGrpSpPr>
          <p:cNvPr id="1044" name="Google Shape;1044;p54"/>
          <p:cNvGrpSpPr/>
          <p:nvPr/>
        </p:nvGrpSpPr>
        <p:grpSpPr>
          <a:xfrm>
            <a:off x="4378960" y="690880"/>
            <a:ext cx="3509010" cy="2202815"/>
            <a:chOff x="6240" y="-747"/>
            <a:chExt cx="8100" cy="10800"/>
          </a:xfrm>
        </p:grpSpPr>
        <p:pic>
          <p:nvPicPr>
            <p:cNvPr descr="微信图片_20240712103920" id="1045" name="Google Shape;1045;p54"/>
            <p:cNvPicPr preferRelativeResize="0"/>
            <p:nvPr/>
          </p:nvPicPr>
          <p:blipFill rotWithShape="1">
            <a:blip r:embed="rId8">
              <a:alphaModFix/>
            </a:blip>
            <a:srcRect b="0" l="0" r="0" t="0"/>
            <a:stretch/>
          </p:blipFill>
          <p:spPr>
            <a:xfrm rot="10800000">
              <a:off x="6240" y="-747"/>
              <a:ext cx="8100" cy="10800"/>
            </a:xfrm>
            <a:prstGeom prst="rect">
              <a:avLst/>
            </a:prstGeom>
            <a:noFill/>
            <a:ln>
              <a:noFill/>
            </a:ln>
          </p:spPr>
        </p:pic>
        <p:sp>
          <p:nvSpPr>
            <p:cNvPr id="1046" name="Google Shape;1046;p54"/>
            <p:cNvSpPr/>
            <p:nvPr/>
          </p:nvSpPr>
          <p:spPr>
            <a:xfrm>
              <a:off x="9523" y="3274"/>
              <a:ext cx="578" cy="55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47" name="Google Shape;1047;p54"/>
            <p:cNvSpPr/>
            <p:nvPr/>
          </p:nvSpPr>
          <p:spPr>
            <a:xfrm>
              <a:off x="9523" y="2252"/>
              <a:ext cx="578" cy="55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48" name="Google Shape;1048;p54"/>
            <p:cNvSpPr/>
            <p:nvPr/>
          </p:nvSpPr>
          <p:spPr>
            <a:xfrm>
              <a:off x="11635" y="3320"/>
              <a:ext cx="578" cy="55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1049" name="Google Shape;1049;p54"/>
            <p:cNvCxnSpPr/>
            <p:nvPr/>
          </p:nvCxnSpPr>
          <p:spPr>
            <a:xfrm flipH="1">
              <a:off x="8417" y="2720"/>
              <a:ext cx="678" cy="4247"/>
            </a:xfrm>
            <a:prstGeom prst="straightConnector1">
              <a:avLst/>
            </a:prstGeom>
            <a:noFill/>
            <a:ln cap="rnd" cmpd="sng" w="31750">
              <a:solidFill>
                <a:srgbClr val="FF0000"/>
              </a:solidFill>
              <a:prstDash val="solid"/>
              <a:round/>
              <a:headEnd len="sm" w="sm" type="none"/>
              <a:tailEnd len="med" w="med" type="stealth"/>
            </a:ln>
          </p:spPr>
        </p:cxnSp>
        <p:cxnSp>
          <p:nvCxnSpPr>
            <p:cNvPr id="1050" name="Google Shape;1050;p54"/>
            <p:cNvCxnSpPr/>
            <p:nvPr/>
          </p:nvCxnSpPr>
          <p:spPr>
            <a:xfrm rot="10800000">
              <a:off x="12213" y="2920"/>
              <a:ext cx="552" cy="4448"/>
            </a:xfrm>
            <a:prstGeom prst="straightConnector1">
              <a:avLst/>
            </a:prstGeom>
            <a:noFill/>
            <a:ln cap="rnd" cmpd="sng" w="31750">
              <a:solidFill>
                <a:srgbClr val="FF0000"/>
              </a:solidFill>
              <a:prstDash val="solid"/>
              <a:round/>
              <a:headEnd len="sm" w="sm" type="none"/>
              <a:tailEnd len="med" w="med" type="stealth"/>
            </a:ln>
          </p:spPr>
        </p:cxnSp>
        <p:cxnSp>
          <p:nvCxnSpPr>
            <p:cNvPr id="1051" name="Google Shape;1051;p54"/>
            <p:cNvCxnSpPr/>
            <p:nvPr/>
          </p:nvCxnSpPr>
          <p:spPr>
            <a:xfrm>
              <a:off x="8719" y="7119"/>
              <a:ext cx="2422" cy="1336"/>
            </a:xfrm>
            <a:prstGeom prst="straightConnector1">
              <a:avLst/>
            </a:prstGeom>
            <a:noFill/>
            <a:ln cap="rnd" cmpd="sng" w="31750">
              <a:solidFill>
                <a:srgbClr val="FF0000"/>
              </a:solidFill>
              <a:prstDash val="solid"/>
              <a:round/>
              <a:headEnd len="sm" w="sm" type="none"/>
              <a:tailEnd len="med" w="med" type="stealth"/>
            </a:ln>
          </p:spPr>
        </p:cxnSp>
        <p:cxnSp>
          <p:nvCxnSpPr>
            <p:cNvPr id="1052" name="Google Shape;1052;p54"/>
            <p:cNvCxnSpPr/>
            <p:nvPr/>
          </p:nvCxnSpPr>
          <p:spPr>
            <a:xfrm flipH="1" rot="10800000">
              <a:off x="11483" y="7574"/>
              <a:ext cx="1282" cy="701"/>
            </a:xfrm>
            <a:prstGeom prst="straightConnector1">
              <a:avLst/>
            </a:prstGeom>
            <a:noFill/>
            <a:ln cap="rnd" cmpd="sng" w="31750">
              <a:solidFill>
                <a:srgbClr val="FF0000"/>
              </a:solidFill>
              <a:prstDash val="solid"/>
              <a:round/>
              <a:headEnd len="sm" w="sm" type="none"/>
              <a:tailEnd len="med" w="med" type="stealth"/>
            </a:ln>
          </p:spPr>
        </p:cxnSp>
        <p:cxnSp>
          <p:nvCxnSpPr>
            <p:cNvPr id="1053" name="Google Shape;1053;p54"/>
            <p:cNvCxnSpPr/>
            <p:nvPr/>
          </p:nvCxnSpPr>
          <p:spPr>
            <a:xfrm flipH="1">
              <a:off x="9523" y="3873"/>
              <a:ext cx="250" cy="3045"/>
            </a:xfrm>
            <a:prstGeom prst="straightConnector1">
              <a:avLst/>
            </a:prstGeom>
            <a:noFill/>
            <a:ln cap="rnd" cmpd="sng" w="31750">
              <a:solidFill>
                <a:srgbClr val="FF0000"/>
              </a:solidFill>
              <a:prstDash val="solid"/>
              <a:round/>
              <a:headEnd len="sm" w="sm" type="none"/>
              <a:tailEnd len="med" w="med" type="stealth"/>
            </a:ln>
          </p:spPr>
        </p:cxnSp>
        <p:cxnSp>
          <p:nvCxnSpPr>
            <p:cNvPr id="1054" name="Google Shape;1054;p54"/>
            <p:cNvCxnSpPr/>
            <p:nvPr/>
          </p:nvCxnSpPr>
          <p:spPr>
            <a:xfrm>
              <a:off x="11819" y="4074"/>
              <a:ext cx="41" cy="2316"/>
            </a:xfrm>
            <a:prstGeom prst="straightConnector1">
              <a:avLst/>
            </a:prstGeom>
            <a:noFill/>
            <a:ln cap="rnd" cmpd="sng" w="31750">
              <a:solidFill>
                <a:srgbClr val="FF0000"/>
              </a:solidFill>
              <a:prstDash val="solid"/>
              <a:round/>
              <a:headEnd len="sm" w="sm" type="none"/>
              <a:tailEnd len="med" w="med" type="stealth"/>
            </a:ln>
          </p:spPr>
        </p:cxnSp>
      </p:grpSp>
      <p:sp>
        <p:nvSpPr>
          <p:cNvPr id="1055" name="Google Shape;1055;p54"/>
          <p:cNvSpPr txBox="1"/>
          <p:nvPr/>
        </p:nvSpPr>
        <p:spPr>
          <a:xfrm>
            <a:off x="5179060" y="3136900"/>
            <a:ext cx="208153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8.Open the zipper</a:t>
            </a:r>
            <a:endParaRPr sz="1400">
              <a:solidFill>
                <a:schemeClr val="dk1"/>
              </a:solidFill>
              <a:latin typeface="Arial"/>
              <a:ea typeface="Arial"/>
              <a:cs typeface="Arial"/>
              <a:sym typeface="Arial"/>
            </a:endParaRPr>
          </a:p>
        </p:txBody>
      </p:sp>
      <p:grpSp>
        <p:nvGrpSpPr>
          <p:cNvPr id="1056" name="Google Shape;1056;p54"/>
          <p:cNvGrpSpPr/>
          <p:nvPr/>
        </p:nvGrpSpPr>
        <p:grpSpPr>
          <a:xfrm>
            <a:off x="8390890" y="715645"/>
            <a:ext cx="3222134" cy="2178050"/>
            <a:chOff x="8390" y="-297"/>
            <a:chExt cx="8123" cy="10800"/>
          </a:xfrm>
        </p:grpSpPr>
        <p:pic>
          <p:nvPicPr>
            <p:cNvPr descr="微信图片_20240712103918" id="1057" name="Google Shape;1057;p54"/>
            <p:cNvPicPr preferRelativeResize="0"/>
            <p:nvPr/>
          </p:nvPicPr>
          <p:blipFill rotWithShape="1">
            <a:blip r:embed="rId9">
              <a:alphaModFix/>
            </a:blip>
            <a:srcRect b="0" l="0" r="0" t="0"/>
            <a:stretch/>
          </p:blipFill>
          <p:spPr>
            <a:xfrm rot="10800000">
              <a:off x="8390" y="-297"/>
              <a:ext cx="8100" cy="10800"/>
            </a:xfrm>
            <a:prstGeom prst="rect">
              <a:avLst/>
            </a:prstGeom>
            <a:noFill/>
            <a:ln>
              <a:noFill/>
            </a:ln>
          </p:spPr>
        </p:pic>
        <p:sp>
          <p:nvSpPr>
            <p:cNvPr id="1058" name="Google Shape;1058;p54"/>
            <p:cNvSpPr/>
            <p:nvPr/>
          </p:nvSpPr>
          <p:spPr>
            <a:xfrm>
              <a:off x="10302" y="1663"/>
              <a:ext cx="779" cy="686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59" name="Google Shape;1059;p54"/>
            <p:cNvSpPr/>
            <p:nvPr/>
          </p:nvSpPr>
          <p:spPr>
            <a:xfrm rot="-540000">
              <a:off x="15202" y="1663"/>
              <a:ext cx="779" cy="686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60" name="Google Shape;1060;p54"/>
            <p:cNvSpPr/>
            <p:nvPr/>
          </p:nvSpPr>
          <p:spPr>
            <a:xfrm rot="-5400000">
              <a:off x="12116" y="-673"/>
              <a:ext cx="779" cy="3493"/>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61" name="Google Shape;1061;p54"/>
            <p:cNvSpPr/>
            <p:nvPr/>
          </p:nvSpPr>
          <p:spPr>
            <a:xfrm rot="-5400000">
              <a:off x="12942" y="6738"/>
              <a:ext cx="779" cy="4501"/>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1062" name="Google Shape;1062;p54"/>
          <p:cNvSpPr txBox="1"/>
          <p:nvPr/>
        </p:nvSpPr>
        <p:spPr>
          <a:xfrm>
            <a:off x="9149080" y="3036570"/>
            <a:ext cx="2562860" cy="5219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9.Remove the screw and pry open the U-nail</a:t>
            </a:r>
            <a:endParaRPr sz="1400">
              <a:solidFill>
                <a:schemeClr val="dk1"/>
              </a:solidFill>
              <a:latin typeface="Arial"/>
              <a:ea typeface="Arial"/>
              <a:cs typeface="Arial"/>
              <a:sym typeface="Arial"/>
            </a:endParaRPr>
          </a:p>
        </p:txBody>
      </p:sp>
      <p:sp>
        <p:nvSpPr>
          <p:cNvPr id="1063" name="Google Shape;1063;p54"/>
          <p:cNvSpPr txBox="1"/>
          <p:nvPr/>
        </p:nvSpPr>
        <p:spPr>
          <a:xfrm>
            <a:off x="1169035" y="6240145"/>
            <a:ext cx="2081530" cy="306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10Remove 4 screws</a:t>
            </a:r>
            <a:endParaRPr sz="1400">
              <a:solidFill>
                <a:schemeClr val="dk1"/>
              </a:solidFill>
              <a:latin typeface="Arial"/>
              <a:ea typeface="Arial"/>
              <a:cs typeface="Arial"/>
              <a:sym typeface="Arial"/>
            </a:endParaRPr>
          </a:p>
        </p:txBody>
      </p:sp>
      <p:sp>
        <p:nvSpPr>
          <p:cNvPr id="1064" name="Google Shape;1064;p54"/>
          <p:cNvSpPr txBox="1"/>
          <p:nvPr/>
        </p:nvSpPr>
        <p:spPr>
          <a:xfrm>
            <a:off x="293370" y="83820"/>
            <a:ext cx="1017905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11.2、Lower leg disassembly, Lower leg air bag disassembly</a:t>
            </a:r>
            <a:endParaRPr b="1" sz="1800">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55"/>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1072" name="Google Shape;1072;p55"/>
          <p:cNvSpPr txBox="1"/>
          <p:nvPr/>
        </p:nvSpPr>
        <p:spPr>
          <a:xfrm>
            <a:off x="293370" y="83820"/>
            <a:ext cx="1017905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11.3、Lower leg disassembly, Disassembly of the foot roller motor</a:t>
            </a:r>
            <a:endParaRPr b="1" sz="1800">
              <a:solidFill>
                <a:schemeClr val="dk1"/>
              </a:solidFill>
              <a:latin typeface="Arial"/>
              <a:ea typeface="Arial"/>
              <a:cs typeface="Arial"/>
              <a:sym typeface="Arial"/>
            </a:endParaRPr>
          </a:p>
        </p:txBody>
      </p:sp>
      <p:grpSp>
        <p:nvGrpSpPr>
          <p:cNvPr id="1073" name="Google Shape;1073;p55"/>
          <p:cNvGrpSpPr/>
          <p:nvPr/>
        </p:nvGrpSpPr>
        <p:grpSpPr>
          <a:xfrm>
            <a:off x="293370" y="548005"/>
            <a:ext cx="3538855" cy="2410460"/>
            <a:chOff x="2400" y="0"/>
            <a:chExt cx="14400" cy="10800"/>
          </a:xfrm>
        </p:grpSpPr>
        <p:pic>
          <p:nvPicPr>
            <p:cNvPr descr="微信图片_20240712103915" id="1074" name="Google Shape;1074;p55"/>
            <p:cNvPicPr preferRelativeResize="0"/>
            <p:nvPr/>
          </p:nvPicPr>
          <p:blipFill rotWithShape="1">
            <a:blip r:embed="rId3">
              <a:alphaModFix/>
            </a:blip>
            <a:srcRect b="0" l="0" r="0" t="0"/>
            <a:stretch/>
          </p:blipFill>
          <p:spPr>
            <a:xfrm>
              <a:off x="2400" y="0"/>
              <a:ext cx="14400" cy="10800"/>
            </a:xfrm>
            <a:prstGeom prst="rect">
              <a:avLst/>
            </a:prstGeom>
            <a:noFill/>
            <a:ln>
              <a:noFill/>
            </a:ln>
          </p:spPr>
        </p:pic>
        <p:sp>
          <p:nvSpPr>
            <p:cNvPr id="1075" name="Google Shape;1075;p55"/>
            <p:cNvSpPr/>
            <p:nvPr/>
          </p:nvSpPr>
          <p:spPr>
            <a:xfrm>
              <a:off x="9448" y="2767"/>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76" name="Google Shape;1076;p55"/>
            <p:cNvSpPr/>
            <p:nvPr/>
          </p:nvSpPr>
          <p:spPr>
            <a:xfrm>
              <a:off x="6807" y="3677"/>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77" name="Google Shape;1077;p55"/>
            <p:cNvSpPr/>
            <p:nvPr/>
          </p:nvSpPr>
          <p:spPr>
            <a:xfrm>
              <a:off x="12862" y="3652"/>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78" name="Google Shape;1078;p55"/>
            <p:cNvSpPr/>
            <p:nvPr/>
          </p:nvSpPr>
          <p:spPr>
            <a:xfrm>
              <a:off x="5658" y="9295"/>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79" name="Google Shape;1079;p55"/>
            <p:cNvSpPr/>
            <p:nvPr/>
          </p:nvSpPr>
          <p:spPr>
            <a:xfrm>
              <a:off x="13691" y="9320"/>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80" name="Google Shape;1080;p55"/>
            <p:cNvSpPr/>
            <p:nvPr/>
          </p:nvSpPr>
          <p:spPr>
            <a:xfrm>
              <a:off x="14545" y="7287"/>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81" name="Google Shape;1081;p55"/>
            <p:cNvSpPr/>
            <p:nvPr/>
          </p:nvSpPr>
          <p:spPr>
            <a:xfrm>
              <a:off x="15497" y="4220"/>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82" name="Google Shape;1082;p55"/>
            <p:cNvSpPr/>
            <p:nvPr/>
          </p:nvSpPr>
          <p:spPr>
            <a:xfrm>
              <a:off x="4264" y="4330"/>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83" name="Google Shape;1083;p55"/>
            <p:cNvSpPr/>
            <p:nvPr/>
          </p:nvSpPr>
          <p:spPr>
            <a:xfrm>
              <a:off x="4904" y="7312"/>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84" name="Google Shape;1084;p55"/>
            <p:cNvSpPr/>
            <p:nvPr/>
          </p:nvSpPr>
          <p:spPr>
            <a:xfrm>
              <a:off x="10202" y="2742"/>
              <a:ext cx="704" cy="603"/>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1085" name="Google Shape;1085;p55"/>
          <p:cNvSpPr txBox="1"/>
          <p:nvPr/>
        </p:nvSpPr>
        <p:spPr>
          <a:xfrm>
            <a:off x="600075" y="3037205"/>
            <a:ext cx="2961640"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1.Remove calf bottom cover 10 screws</a:t>
            </a:r>
            <a:endParaRPr sz="1400">
              <a:solidFill>
                <a:schemeClr val="dk1"/>
              </a:solidFill>
              <a:latin typeface="Arial"/>
              <a:ea typeface="Arial"/>
              <a:cs typeface="Arial"/>
              <a:sym typeface="Arial"/>
            </a:endParaRPr>
          </a:p>
        </p:txBody>
      </p:sp>
      <p:pic>
        <p:nvPicPr>
          <p:cNvPr descr="微信图片_20240712103928" id="1086" name="Google Shape;1086;p55"/>
          <p:cNvPicPr preferRelativeResize="0"/>
          <p:nvPr/>
        </p:nvPicPr>
        <p:blipFill rotWithShape="1">
          <a:blip r:embed="rId4">
            <a:alphaModFix/>
          </a:blip>
          <a:srcRect b="0" l="0" r="0" t="0"/>
          <a:stretch/>
        </p:blipFill>
        <p:spPr>
          <a:xfrm rot="-5400000">
            <a:off x="4940935" y="29210"/>
            <a:ext cx="2409825" cy="3447415"/>
          </a:xfrm>
          <a:prstGeom prst="rect">
            <a:avLst/>
          </a:prstGeom>
          <a:noFill/>
          <a:ln>
            <a:noFill/>
          </a:ln>
        </p:spPr>
      </p:pic>
      <p:sp>
        <p:nvSpPr>
          <p:cNvPr id="1087" name="Google Shape;1087;p55"/>
          <p:cNvSpPr txBox="1"/>
          <p:nvPr/>
        </p:nvSpPr>
        <p:spPr>
          <a:xfrm>
            <a:off x="4963160" y="3122295"/>
            <a:ext cx="258699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2.Remove the calf cover</a:t>
            </a:r>
            <a:endParaRPr sz="1400">
              <a:solidFill>
                <a:schemeClr val="dk1"/>
              </a:solidFill>
              <a:latin typeface="Arial"/>
              <a:ea typeface="Arial"/>
              <a:cs typeface="Arial"/>
              <a:sym typeface="Arial"/>
            </a:endParaRPr>
          </a:p>
        </p:txBody>
      </p:sp>
      <p:grpSp>
        <p:nvGrpSpPr>
          <p:cNvPr id="1088" name="Google Shape;1088;p55"/>
          <p:cNvGrpSpPr/>
          <p:nvPr/>
        </p:nvGrpSpPr>
        <p:grpSpPr>
          <a:xfrm>
            <a:off x="8459470" y="582930"/>
            <a:ext cx="3378200" cy="2377440"/>
            <a:chOff x="-1185" y="-1130"/>
            <a:chExt cx="14400" cy="10800"/>
          </a:xfrm>
        </p:grpSpPr>
        <p:pic>
          <p:nvPicPr>
            <p:cNvPr descr="微信图片_20240712103926" id="1089" name="Google Shape;1089;p55"/>
            <p:cNvPicPr preferRelativeResize="0"/>
            <p:nvPr/>
          </p:nvPicPr>
          <p:blipFill rotWithShape="1">
            <a:blip r:embed="rId5">
              <a:alphaModFix/>
            </a:blip>
            <a:srcRect b="0" l="0" r="0" t="0"/>
            <a:stretch/>
          </p:blipFill>
          <p:spPr>
            <a:xfrm>
              <a:off x="-1185" y="-1130"/>
              <a:ext cx="14400" cy="10800"/>
            </a:xfrm>
            <a:prstGeom prst="rect">
              <a:avLst/>
            </a:prstGeom>
            <a:noFill/>
            <a:ln>
              <a:noFill/>
            </a:ln>
          </p:spPr>
        </p:pic>
        <p:sp>
          <p:nvSpPr>
            <p:cNvPr id="1090" name="Google Shape;1090;p55"/>
            <p:cNvSpPr/>
            <p:nvPr/>
          </p:nvSpPr>
          <p:spPr>
            <a:xfrm>
              <a:off x="1503" y="1558"/>
              <a:ext cx="779" cy="728"/>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91" name="Google Shape;1091;p55"/>
            <p:cNvSpPr/>
            <p:nvPr/>
          </p:nvSpPr>
          <p:spPr>
            <a:xfrm>
              <a:off x="9461" y="1580"/>
              <a:ext cx="779" cy="728"/>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92" name="Google Shape;1092;p55"/>
            <p:cNvSpPr/>
            <p:nvPr/>
          </p:nvSpPr>
          <p:spPr>
            <a:xfrm>
              <a:off x="7574" y="1580"/>
              <a:ext cx="779" cy="728"/>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93" name="Google Shape;1093;p55"/>
            <p:cNvSpPr/>
            <p:nvPr/>
          </p:nvSpPr>
          <p:spPr>
            <a:xfrm>
              <a:off x="3368" y="1580"/>
              <a:ext cx="779" cy="728"/>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94" name="Google Shape;1094;p55"/>
            <p:cNvSpPr/>
            <p:nvPr/>
          </p:nvSpPr>
          <p:spPr>
            <a:xfrm>
              <a:off x="2682" y="7462"/>
              <a:ext cx="779" cy="452"/>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95" name="Google Shape;1095;p55"/>
            <p:cNvSpPr/>
            <p:nvPr/>
          </p:nvSpPr>
          <p:spPr>
            <a:xfrm>
              <a:off x="2682" y="7837"/>
              <a:ext cx="779" cy="452"/>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96" name="Google Shape;1096;p55"/>
            <p:cNvSpPr/>
            <p:nvPr/>
          </p:nvSpPr>
          <p:spPr>
            <a:xfrm>
              <a:off x="8253" y="7462"/>
              <a:ext cx="779" cy="452"/>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97" name="Google Shape;1097;p55"/>
            <p:cNvSpPr/>
            <p:nvPr/>
          </p:nvSpPr>
          <p:spPr>
            <a:xfrm>
              <a:off x="8228" y="7837"/>
              <a:ext cx="779" cy="452"/>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1098" name="Google Shape;1098;p55"/>
          <p:cNvSpPr txBox="1"/>
          <p:nvPr/>
        </p:nvSpPr>
        <p:spPr>
          <a:xfrm>
            <a:off x="8512810" y="3044825"/>
            <a:ext cx="3386455"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3.Disassemble 8 screws and push up the injection molded parts of the calf.</a:t>
            </a:r>
            <a:endParaRPr sz="1400">
              <a:solidFill>
                <a:schemeClr val="dk1"/>
              </a:solidFill>
              <a:latin typeface="Arial"/>
              <a:ea typeface="Arial"/>
              <a:cs typeface="Arial"/>
              <a:sym typeface="Arial"/>
            </a:endParaRPr>
          </a:p>
        </p:txBody>
      </p:sp>
      <p:grpSp>
        <p:nvGrpSpPr>
          <p:cNvPr id="1099" name="Google Shape;1099;p55"/>
          <p:cNvGrpSpPr/>
          <p:nvPr/>
        </p:nvGrpSpPr>
        <p:grpSpPr>
          <a:xfrm>
            <a:off x="291465" y="3716655"/>
            <a:ext cx="3530600" cy="2240280"/>
            <a:chOff x="2400" y="0"/>
            <a:chExt cx="14400" cy="10800"/>
          </a:xfrm>
        </p:grpSpPr>
        <p:pic>
          <p:nvPicPr>
            <p:cNvPr descr="微信图片_20240712103925" id="1100" name="Google Shape;1100;p55"/>
            <p:cNvPicPr preferRelativeResize="0"/>
            <p:nvPr/>
          </p:nvPicPr>
          <p:blipFill rotWithShape="1">
            <a:blip r:embed="rId6">
              <a:alphaModFix/>
            </a:blip>
            <a:srcRect b="0" l="0" r="0" t="0"/>
            <a:stretch/>
          </p:blipFill>
          <p:spPr>
            <a:xfrm>
              <a:off x="2400" y="0"/>
              <a:ext cx="14400" cy="10800"/>
            </a:xfrm>
            <a:prstGeom prst="rect">
              <a:avLst/>
            </a:prstGeom>
            <a:noFill/>
            <a:ln>
              <a:noFill/>
            </a:ln>
          </p:spPr>
        </p:pic>
        <p:sp>
          <p:nvSpPr>
            <p:cNvPr id="1101" name="Google Shape;1101;p55"/>
            <p:cNvSpPr/>
            <p:nvPr/>
          </p:nvSpPr>
          <p:spPr>
            <a:xfrm>
              <a:off x="8769" y="6807"/>
              <a:ext cx="1810" cy="175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1102" name="Google Shape;1102;p55"/>
          <p:cNvSpPr txBox="1"/>
          <p:nvPr/>
        </p:nvSpPr>
        <p:spPr>
          <a:xfrm>
            <a:off x="293370" y="6144260"/>
            <a:ext cx="365188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4.Cut off 2 straps and push forward</a:t>
            </a:r>
            <a:endParaRPr sz="1400">
              <a:solidFill>
                <a:schemeClr val="dk1"/>
              </a:solidFill>
              <a:latin typeface="Arial"/>
              <a:ea typeface="Arial"/>
              <a:cs typeface="Arial"/>
              <a:sym typeface="Arial"/>
            </a:endParaRPr>
          </a:p>
        </p:txBody>
      </p:sp>
      <p:grpSp>
        <p:nvGrpSpPr>
          <p:cNvPr id="1103" name="Google Shape;1103;p55"/>
          <p:cNvGrpSpPr/>
          <p:nvPr/>
        </p:nvGrpSpPr>
        <p:grpSpPr>
          <a:xfrm>
            <a:off x="4629785" y="3716655"/>
            <a:ext cx="3331210" cy="2240280"/>
            <a:chOff x="4200" y="1350"/>
            <a:chExt cx="10800" cy="8100"/>
          </a:xfrm>
        </p:grpSpPr>
        <p:pic>
          <p:nvPicPr>
            <p:cNvPr descr="微信图片_20240712103934" id="1104" name="Google Shape;1104;p55"/>
            <p:cNvPicPr preferRelativeResize="0"/>
            <p:nvPr/>
          </p:nvPicPr>
          <p:blipFill rotWithShape="1">
            <a:blip r:embed="rId7">
              <a:alphaModFix/>
            </a:blip>
            <a:srcRect b="0" l="0" r="0" t="0"/>
            <a:stretch/>
          </p:blipFill>
          <p:spPr>
            <a:xfrm rot="-5400000">
              <a:off x="5550" y="0"/>
              <a:ext cx="8100" cy="10800"/>
            </a:xfrm>
            <a:prstGeom prst="rect">
              <a:avLst/>
            </a:prstGeom>
            <a:noFill/>
            <a:ln>
              <a:noFill/>
            </a:ln>
          </p:spPr>
        </p:pic>
        <p:sp>
          <p:nvSpPr>
            <p:cNvPr id="1105" name="Google Shape;1105;p55"/>
            <p:cNvSpPr/>
            <p:nvPr/>
          </p:nvSpPr>
          <p:spPr>
            <a:xfrm>
              <a:off x="9473" y="5864"/>
              <a:ext cx="1055" cy="955"/>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1106" name="Google Shape;1106;p55"/>
          <p:cNvGrpSpPr/>
          <p:nvPr/>
        </p:nvGrpSpPr>
        <p:grpSpPr>
          <a:xfrm>
            <a:off x="8512810" y="3710940"/>
            <a:ext cx="3257550" cy="2287270"/>
            <a:chOff x="-361" y="-581"/>
            <a:chExt cx="14400" cy="10800"/>
          </a:xfrm>
        </p:grpSpPr>
        <p:pic>
          <p:nvPicPr>
            <p:cNvPr descr="微信图片_20240712103924" id="1107" name="Google Shape;1107;p55"/>
            <p:cNvPicPr preferRelativeResize="0"/>
            <p:nvPr/>
          </p:nvPicPr>
          <p:blipFill rotWithShape="1">
            <a:blip r:embed="rId8">
              <a:alphaModFix/>
            </a:blip>
            <a:srcRect b="0" l="0" r="0" t="0"/>
            <a:stretch/>
          </p:blipFill>
          <p:spPr>
            <a:xfrm>
              <a:off x="-361" y="-581"/>
              <a:ext cx="14400" cy="10800"/>
            </a:xfrm>
            <a:prstGeom prst="rect">
              <a:avLst/>
            </a:prstGeom>
            <a:noFill/>
            <a:ln>
              <a:noFill/>
            </a:ln>
          </p:spPr>
        </p:pic>
        <p:sp>
          <p:nvSpPr>
            <p:cNvPr id="1108" name="Google Shape;1108;p55"/>
            <p:cNvSpPr/>
            <p:nvPr/>
          </p:nvSpPr>
          <p:spPr>
            <a:xfrm>
              <a:off x="8107" y="4368"/>
              <a:ext cx="1608" cy="1081"/>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1109" name="Google Shape;1109;p55"/>
          <p:cNvSpPr txBox="1"/>
          <p:nvPr/>
        </p:nvSpPr>
        <p:spPr>
          <a:xfrm>
            <a:off x="5407025" y="6144260"/>
            <a:ext cx="212026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5.Cut off a bandage</a:t>
            </a:r>
            <a:endParaRPr sz="1400">
              <a:solidFill>
                <a:schemeClr val="dk1"/>
              </a:solidFill>
              <a:latin typeface="Arial"/>
              <a:ea typeface="Arial"/>
              <a:cs typeface="Arial"/>
              <a:sym typeface="Arial"/>
            </a:endParaRPr>
          </a:p>
        </p:txBody>
      </p:sp>
      <p:sp>
        <p:nvSpPr>
          <p:cNvPr id="1110" name="Google Shape;1110;p55"/>
          <p:cNvSpPr txBox="1"/>
          <p:nvPr/>
        </p:nvSpPr>
        <p:spPr>
          <a:xfrm>
            <a:off x="9384665" y="6142355"/>
            <a:ext cx="175514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6.Cut off the tie</a:t>
            </a:r>
            <a:endParaRPr sz="1400">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56"/>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1118" name="Google Shape;1118;p56"/>
          <p:cNvSpPr txBox="1"/>
          <p:nvPr/>
        </p:nvSpPr>
        <p:spPr>
          <a:xfrm>
            <a:off x="1516380" y="4861560"/>
            <a:ext cx="3099435"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7.Remove calf bottom cover 10 screws</a:t>
            </a:r>
            <a:endParaRPr sz="1400">
              <a:solidFill>
                <a:schemeClr val="dk1"/>
              </a:solidFill>
              <a:latin typeface="Arial"/>
              <a:ea typeface="Arial"/>
              <a:cs typeface="Arial"/>
              <a:sym typeface="Arial"/>
            </a:endParaRPr>
          </a:p>
        </p:txBody>
      </p:sp>
      <p:sp>
        <p:nvSpPr>
          <p:cNvPr id="1119" name="Google Shape;1119;p56"/>
          <p:cNvSpPr txBox="1"/>
          <p:nvPr/>
        </p:nvSpPr>
        <p:spPr>
          <a:xfrm>
            <a:off x="7248525" y="4874260"/>
            <a:ext cx="368808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8.Remove the foot roll assembly</a:t>
            </a:r>
            <a:endParaRPr sz="1400">
              <a:solidFill>
                <a:schemeClr val="dk1"/>
              </a:solidFill>
              <a:latin typeface="Arial"/>
              <a:ea typeface="Arial"/>
              <a:cs typeface="Arial"/>
              <a:sym typeface="Arial"/>
            </a:endParaRPr>
          </a:p>
        </p:txBody>
      </p:sp>
      <p:pic>
        <p:nvPicPr>
          <p:cNvPr descr="微信图片_20240712103931" id="1120" name="Google Shape;1120;p56"/>
          <p:cNvPicPr preferRelativeResize="0"/>
          <p:nvPr/>
        </p:nvPicPr>
        <p:blipFill rotWithShape="1">
          <a:blip r:embed="rId3">
            <a:alphaModFix/>
          </a:blip>
          <a:srcRect b="0" l="0" r="0" t="0"/>
          <a:stretch/>
        </p:blipFill>
        <p:spPr>
          <a:xfrm>
            <a:off x="6117590" y="1234440"/>
            <a:ext cx="5111115" cy="3441700"/>
          </a:xfrm>
          <a:prstGeom prst="rect">
            <a:avLst/>
          </a:prstGeom>
          <a:noFill/>
          <a:ln>
            <a:noFill/>
          </a:ln>
        </p:spPr>
      </p:pic>
      <p:grpSp>
        <p:nvGrpSpPr>
          <p:cNvPr id="1121" name="Google Shape;1121;p56"/>
          <p:cNvGrpSpPr/>
          <p:nvPr/>
        </p:nvGrpSpPr>
        <p:grpSpPr>
          <a:xfrm>
            <a:off x="786130" y="1235710"/>
            <a:ext cx="4527550" cy="3489960"/>
            <a:chOff x="1219" y="-292"/>
            <a:chExt cx="14400" cy="10800"/>
          </a:xfrm>
        </p:grpSpPr>
        <p:pic>
          <p:nvPicPr>
            <p:cNvPr descr="微信图片_20240712103932" id="1122" name="Google Shape;1122;p56"/>
            <p:cNvPicPr preferRelativeResize="0"/>
            <p:nvPr/>
          </p:nvPicPr>
          <p:blipFill rotWithShape="1">
            <a:blip r:embed="rId4">
              <a:alphaModFix/>
            </a:blip>
            <a:srcRect b="0" l="0" r="0" t="0"/>
            <a:stretch/>
          </p:blipFill>
          <p:spPr>
            <a:xfrm>
              <a:off x="1219" y="-292"/>
              <a:ext cx="14400" cy="10800"/>
            </a:xfrm>
            <a:prstGeom prst="rect">
              <a:avLst/>
            </a:prstGeom>
            <a:noFill/>
            <a:ln>
              <a:noFill/>
            </a:ln>
          </p:spPr>
        </p:pic>
        <p:sp>
          <p:nvSpPr>
            <p:cNvPr id="1123" name="Google Shape;1123;p56"/>
            <p:cNvSpPr/>
            <p:nvPr/>
          </p:nvSpPr>
          <p:spPr>
            <a:xfrm>
              <a:off x="5503" y="2421"/>
              <a:ext cx="879" cy="72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24" name="Google Shape;1124;p56"/>
            <p:cNvSpPr/>
            <p:nvPr/>
          </p:nvSpPr>
          <p:spPr>
            <a:xfrm>
              <a:off x="3541" y="2521"/>
              <a:ext cx="879" cy="72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25" name="Google Shape;1125;p56"/>
            <p:cNvSpPr/>
            <p:nvPr/>
          </p:nvSpPr>
          <p:spPr>
            <a:xfrm>
              <a:off x="6003" y="7978"/>
              <a:ext cx="879" cy="72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26" name="Google Shape;1126;p56"/>
            <p:cNvSpPr/>
            <p:nvPr/>
          </p:nvSpPr>
          <p:spPr>
            <a:xfrm>
              <a:off x="10249" y="7870"/>
              <a:ext cx="879" cy="72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27" name="Google Shape;1127;p56"/>
            <p:cNvSpPr/>
            <p:nvPr/>
          </p:nvSpPr>
          <p:spPr>
            <a:xfrm>
              <a:off x="11689" y="7823"/>
              <a:ext cx="879" cy="72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28" name="Google Shape;1128;p56"/>
            <p:cNvSpPr/>
            <p:nvPr/>
          </p:nvSpPr>
          <p:spPr>
            <a:xfrm>
              <a:off x="12443" y="2192"/>
              <a:ext cx="879" cy="72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29" name="Google Shape;1129;p56"/>
            <p:cNvSpPr/>
            <p:nvPr/>
          </p:nvSpPr>
          <p:spPr>
            <a:xfrm>
              <a:off x="10623" y="2192"/>
              <a:ext cx="879" cy="72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30" name="Google Shape;1130;p56"/>
            <p:cNvSpPr/>
            <p:nvPr/>
          </p:nvSpPr>
          <p:spPr>
            <a:xfrm>
              <a:off x="4699" y="8053"/>
              <a:ext cx="879" cy="729"/>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1131" name="Google Shape;1131;p56"/>
          <p:cNvSpPr txBox="1"/>
          <p:nvPr/>
        </p:nvSpPr>
        <p:spPr>
          <a:xfrm>
            <a:off x="293370" y="83820"/>
            <a:ext cx="1017905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11.3、Lower leg disassembly, Disassembly of the foot roller motor</a:t>
            </a:r>
            <a:endParaRPr b="1" sz="1800">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57"/>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1139" name="Google Shape;1139;p57"/>
          <p:cNvSpPr txBox="1"/>
          <p:nvPr/>
        </p:nvSpPr>
        <p:spPr>
          <a:xfrm>
            <a:off x="480060" y="3130550"/>
            <a:ext cx="3646805" cy="52197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1.The massage chair lies on its back </a:t>
            </a:r>
            <a:r>
              <a:rPr lang="en-US" sz="1400">
                <a:solidFill>
                  <a:srgbClr val="FF0000"/>
                </a:solidFill>
                <a:latin typeface="Arial"/>
                <a:ea typeface="Arial"/>
                <a:cs typeface="Arial"/>
                <a:sym typeface="Arial"/>
              </a:rPr>
              <a:t>(pay attention to protection)</a:t>
            </a:r>
            <a:endParaRPr sz="1400">
              <a:solidFill>
                <a:srgbClr val="FF0000"/>
              </a:solidFill>
              <a:latin typeface="Arial"/>
              <a:ea typeface="Arial"/>
              <a:cs typeface="Arial"/>
              <a:sym typeface="Arial"/>
            </a:endParaRPr>
          </a:p>
        </p:txBody>
      </p:sp>
      <p:sp>
        <p:nvSpPr>
          <p:cNvPr id="1140" name="Google Shape;1140;p57"/>
          <p:cNvSpPr txBox="1"/>
          <p:nvPr/>
        </p:nvSpPr>
        <p:spPr>
          <a:xfrm>
            <a:off x="5196205" y="3208655"/>
            <a:ext cx="207899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2.Pull out 2 pins</a:t>
            </a:r>
            <a:endParaRPr sz="1400">
              <a:solidFill>
                <a:schemeClr val="dk1"/>
              </a:solidFill>
              <a:latin typeface="Arial"/>
              <a:ea typeface="Arial"/>
              <a:cs typeface="Arial"/>
              <a:sym typeface="Arial"/>
            </a:endParaRPr>
          </a:p>
        </p:txBody>
      </p:sp>
      <p:sp>
        <p:nvSpPr>
          <p:cNvPr id="1141" name="Google Shape;1141;p57"/>
          <p:cNvSpPr txBox="1"/>
          <p:nvPr/>
        </p:nvSpPr>
        <p:spPr>
          <a:xfrm>
            <a:off x="9458960" y="3208655"/>
            <a:ext cx="196469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3.Cut off the tie</a:t>
            </a:r>
            <a:endParaRPr sz="1400">
              <a:solidFill>
                <a:schemeClr val="dk1"/>
              </a:solidFill>
              <a:latin typeface="Arial"/>
              <a:ea typeface="Arial"/>
              <a:cs typeface="Arial"/>
              <a:sym typeface="Arial"/>
            </a:endParaRPr>
          </a:p>
        </p:txBody>
      </p:sp>
      <p:sp>
        <p:nvSpPr>
          <p:cNvPr id="1142" name="Google Shape;1142;p57"/>
          <p:cNvSpPr txBox="1"/>
          <p:nvPr/>
        </p:nvSpPr>
        <p:spPr>
          <a:xfrm>
            <a:off x="2630805" y="6297295"/>
            <a:ext cx="228346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4.Unplug 1 terminal</a:t>
            </a:r>
            <a:endParaRPr sz="1400">
              <a:solidFill>
                <a:schemeClr val="dk1"/>
              </a:solidFill>
              <a:latin typeface="Arial"/>
              <a:ea typeface="Arial"/>
              <a:cs typeface="Arial"/>
              <a:sym typeface="Arial"/>
            </a:endParaRPr>
          </a:p>
        </p:txBody>
      </p:sp>
      <p:pic>
        <p:nvPicPr>
          <p:cNvPr descr="微信图片_20240712103947" id="1143" name="Google Shape;1143;p57"/>
          <p:cNvPicPr preferRelativeResize="0"/>
          <p:nvPr/>
        </p:nvPicPr>
        <p:blipFill rotWithShape="1">
          <a:blip r:embed="rId3">
            <a:alphaModFix/>
          </a:blip>
          <a:srcRect b="0" l="0" r="0" t="0"/>
          <a:stretch/>
        </p:blipFill>
        <p:spPr>
          <a:xfrm rot="5400000">
            <a:off x="6870065" y="3561715"/>
            <a:ext cx="2161540" cy="3117215"/>
          </a:xfrm>
          <a:prstGeom prst="rect">
            <a:avLst/>
          </a:prstGeom>
          <a:noFill/>
          <a:ln>
            <a:noFill/>
          </a:ln>
        </p:spPr>
      </p:pic>
      <p:grpSp>
        <p:nvGrpSpPr>
          <p:cNvPr id="1144" name="Google Shape;1144;p57"/>
          <p:cNvGrpSpPr/>
          <p:nvPr/>
        </p:nvGrpSpPr>
        <p:grpSpPr>
          <a:xfrm>
            <a:off x="8215630" y="744855"/>
            <a:ext cx="3354705" cy="2383790"/>
            <a:chOff x="5550" y="0"/>
            <a:chExt cx="8100" cy="10800"/>
          </a:xfrm>
        </p:grpSpPr>
        <p:pic>
          <p:nvPicPr>
            <p:cNvPr descr="微信图片_20240712103936" id="1145" name="Google Shape;1145;p57"/>
            <p:cNvPicPr preferRelativeResize="0"/>
            <p:nvPr/>
          </p:nvPicPr>
          <p:blipFill rotWithShape="1">
            <a:blip r:embed="rId4">
              <a:alphaModFix/>
            </a:blip>
            <a:srcRect b="0" l="0" r="0" t="0"/>
            <a:stretch/>
          </p:blipFill>
          <p:spPr>
            <a:xfrm>
              <a:off x="5550" y="0"/>
              <a:ext cx="8100" cy="10800"/>
            </a:xfrm>
            <a:prstGeom prst="rect">
              <a:avLst/>
            </a:prstGeom>
            <a:noFill/>
            <a:ln>
              <a:noFill/>
            </a:ln>
          </p:spPr>
        </p:pic>
        <p:sp>
          <p:nvSpPr>
            <p:cNvPr id="1146" name="Google Shape;1146;p57"/>
            <p:cNvSpPr/>
            <p:nvPr/>
          </p:nvSpPr>
          <p:spPr>
            <a:xfrm rot="960000">
              <a:off x="8846" y="3119"/>
              <a:ext cx="1335" cy="2694"/>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pic>
        <p:nvPicPr>
          <p:cNvPr descr="微信图片_20240712103939" id="1147" name="Google Shape;1147;p57"/>
          <p:cNvPicPr preferRelativeResize="0"/>
          <p:nvPr/>
        </p:nvPicPr>
        <p:blipFill rotWithShape="1">
          <a:blip r:embed="rId5">
            <a:alphaModFix/>
          </a:blip>
          <a:srcRect b="0" l="0" r="0" t="0"/>
          <a:stretch/>
        </p:blipFill>
        <p:spPr>
          <a:xfrm>
            <a:off x="261620" y="744855"/>
            <a:ext cx="3597910" cy="2383790"/>
          </a:xfrm>
          <a:prstGeom prst="rect">
            <a:avLst/>
          </a:prstGeom>
          <a:noFill/>
          <a:ln>
            <a:noFill/>
          </a:ln>
        </p:spPr>
      </p:pic>
      <p:grpSp>
        <p:nvGrpSpPr>
          <p:cNvPr id="1148" name="Google Shape;1148;p57"/>
          <p:cNvGrpSpPr/>
          <p:nvPr/>
        </p:nvGrpSpPr>
        <p:grpSpPr>
          <a:xfrm>
            <a:off x="4444824" y="745343"/>
            <a:ext cx="3324225" cy="2383155"/>
            <a:chOff x="3472" y="2016"/>
            <a:chExt cx="9459" cy="8100"/>
          </a:xfrm>
        </p:grpSpPr>
        <p:pic>
          <p:nvPicPr>
            <p:cNvPr descr="微信图片_20240712103937" id="1149" name="Google Shape;1149;p57"/>
            <p:cNvPicPr preferRelativeResize="0"/>
            <p:nvPr/>
          </p:nvPicPr>
          <p:blipFill rotWithShape="1">
            <a:blip r:embed="rId6">
              <a:alphaModFix/>
            </a:blip>
            <a:srcRect b="0" l="0" r="0" t="0"/>
            <a:stretch/>
          </p:blipFill>
          <p:spPr>
            <a:xfrm rot="5400000">
              <a:off x="4152" y="1336"/>
              <a:ext cx="8100" cy="9459"/>
            </a:xfrm>
            <a:prstGeom prst="rect">
              <a:avLst/>
            </a:prstGeom>
            <a:noFill/>
            <a:ln>
              <a:noFill/>
            </a:ln>
          </p:spPr>
        </p:pic>
        <p:sp>
          <p:nvSpPr>
            <p:cNvPr id="1150" name="Google Shape;1150;p57"/>
            <p:cNvSpPr/>
            <p:nvPr/>
          </p:nvSpPr>
          <p:spPr>
            <a:xfrm>
              <a:off x="4496" y="5646"/>
              <a:ext cx="1253" cy="1145"/>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51" name="Google Shape;1151;p57"/>
            <p:cNvSpPr/>
            <p:nvPr/>
          </p:nvSpPr>
          <p:spPr>
            <a:xfrm>
              <a:off x="10296" y="5677"/>
              <a:ext cx="1253" cy="1145"/>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1152" name="Google Shape;1152;p57"/>
          <p:cNvGrpSpPr/>
          <p:nvPr/>
        </p:nvGrpSpPr>
        <p:grpSpPr>
          <a:xfrm>
            <a:off x="2139315" y="4039870"/>
            <a:ext cx="3161030" cy="2200275"/>
            <a:chOff x="5550" y="0"/>
            <a:chExt cx="8100" cy="10800"/>
          </a:xfrm>
        </p:grpSpPr>
        <p:pic>
          <p:nvPicPr>
            <p:cNvPr descr="微信图片_20240712103948" id="1153" name="Google Shape;1153;p57"/>
            <p:cNvPicPr preferRelativeResize="0"/>
            <p:nvPr/>
          </p:nvPicPr>
          <p:blipFill rotWithShape="1">
            <a:blip r:embed="rId7">
              <a:alphaModFix/>
            </a:blip>
            <a:srcRect b="0" l="0" r="0" t="0"/>
            <a:stretch/>
          </p:blipFill>
          <p:spPr>
            <a:xfrm>
              <a:off x="5550" y="0"/>
              <a:ext cx="8100" cy="10800"/>
            </a:xfrm>
            <a:prstGeom prst="rect">
              <a:avLst/>
            </a:prstGeom>
            <a:noFill/>
            <a:ln>
              <a:noFill/>
            </a:ln>
          </p:spPr>
        </p:pic>
        <p:sp>
          <p:nvSpPr>
            <p:cNvPr id="1154" name="Google Shape;1154;p57"/>
            <p:cNvSpPr/>
            <p:nvPr/>
          </p:nvSpPr>
          <p:spPr>
            <a:xfrm>
              <a:off x="8012" y="5527"/>
              <a:ext cx="3266" cy="2527"/>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1155" name="Google Shape;1155;p57"/>
          <p:cNvSpPr txBox="1"/>
          <p:nvPr/>
        </p:nvSpPr>
        <p:spPr>
          <a:xfrm>
            <a:off x="6454775" y="6255385"/>
            <a:ext cx="3171190"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5.Remove the backrest putter</a:t>
            </a:r>
            <a:endParaRPr sz="1400">
              <a:solidFill>
                <a:schemeClr val="dk1"/>
              </a:solidFill>
              <a:latin typeface="Arial"/>
              <a:ea typeface="Arial"/>
              <a:cs typeface="Arial"/>
              <a:sym typeface="Arial"/>
            </a:endParaRPr>
          </a:p>
        </p:txBody>
      </p:sp>
      <p:sp>
        <p:nvSpPr>
          <p:cNvPr id="1156" name="Google Shape;1156;p57"/>
          <p:cNvSpPr txBox="1"/>
          <p:nvPr/>
        </p:nvSpPr>
        <p:spPr>
          <a:xfrm>
            <a:off x="293370" y="83820"/>
            <a:ext cx="1017905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13、Reverse back and leg push-off disassembly</a:t>
            </a:r>
            <a:endParaRPr b="1" sz="1800">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58"/>
          <p:cNvSpPr txBox="1"/>
          <p:nvPr>
            <p:ph idx="12" type="sldNum"/>
          </p:nvPr>
        </p:nvSpPr>
        <p:spPr>
          <a:xfrm>
            <a:off x="11423650" y="6541135"/>
            <a:ext cx="76835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1164" name="Google Shape;1164;p58"/>
          <p:cNvSpPr txBox="1"/>
          <p:nvPr/>
        </p:nvSpPr>
        <p:spPr>
          <a:xfrm>
            <a:off x="8198485" y="4034790"/>
            <a:ext cx="268668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7.Remove the leg putter</a:t>
            </a:r>
            <a:endParaRPr sz="1400">
              <a:solidFill>
                <a:schemeClr val="dk1"/>
              </a:solidFill>
              <a:latin typeface="Arial"/>
              <a:ea typeface="Arial"/>
              <a:cs typeface="Arial"/>
              <a:sym typeface="Arial"/>
            </a:endParaRPr>
          </a:p>
        </p:txBody>
      </p:sp>
      <p:pic>
        <p:nvPicPr>
          <p:cNvPr descr="微信图片_20240712103944" id="1165" name="Google Shape;1165;p58"/>
          <p:cNvPicPr preferRelativeResize="0"/>
          <p:nvPr/>
        </p:nvPicPr>
        <p:blipFill rotWithShape="1">
          <a:blip r:embed="rId3">
            <a:alphaModFix/>
          </a:blip>
          <a:srcRect b="0" l="0" r="0" t="0"/>
          <a:stretch/>
        </p:blipFill>
        <p:spPr>
          <a:xfrm rot="5400000">
            <a:off x="7679690" y="344170"/>
            <a:ext cx="2602230" cy="4537075"/>
          </a:xfrm>
          <a:prstGeom prst="rect">
            <a:avLst/>
          </a:prstGeom>
          <a:noFill/>
          <a:ln>
            <a:noFill/>
          </a:ln>
        </p:spPr>
      </p:pic>
      <p:sp>
        <p:nvSpPr>
          <p:cNvPr id="1166" name="Google Shape;1166;p58"/>
          <p:cNvSpPr txBox="1"/>
          <p:nvPr/>
        </p:nvSpPr>
        <p:spPr>
          <a:xfrm>
            <a:off x="293370" y="83820"/>
            <a:ext cx="1017905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13、Reverse back and leg push-off disassembly</a:t>
            </a:r>
            <a:endParaRPr b="1" sz="1800">
              <a:solidFill>
                <a:schemeClr val="dk1"/>
              </a:solidFill>
              <a:latin typeface="Arial"/>
              <a:ea typeface="Arial"/>
              <a:cs typeface="Arial"/>
              <a:sym typeface="Arial"/>
            </a:endParaRPr>
          </a:p>
        </p:txBody>
      </p:sp>
      <p:sp>
        <p:nvSpPr>
          <p:cNvPr id="1167" name="Google Shape;1167;p58"/>
          <p:cNvSpPr txBox="1"/>
          <p:nvPr/>
        </p:nvSpPr>
        <p:spPr>
          <a:xfrm>
            <a:off x="2112645" y="3914140"/>
            <a:ext cx="3281045" cy="3067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6.Pull out 2 pins and 1 terminal</a:t>
            </a:r>
            <a:endParaRPr sz="1400">
              <a:solidFill>
                <a:schemeClr val="dk1"/>
              </a:solidFill>
              <a:latin typeface="Arial"/>
              <a:ea typeface="Arial"/>
              <a:cs typeface="Arial"/>
              <a:sym typeface="Arial"/>
            </a:endParaRPr>
          </a:p>
        </p:txBody>
      </p:sp>
      <p:grpSp>
        <p:nvGrpSpPr>
          <p:cNvPr id="1168" name="Google Shape;1168;p58"/>
          <p:cNvGrpSpPr/>
          <p:nvPr/>
        </p:nvGrpSpPr>
        <p:grpSpPr>
          <a:xfrm>
            <a:off x="1495425" y="1343025"/>
            <a:ext cx="3905885" cy="2472690"/>
            <a:chOff x="2400" y="0"/>
            <a:chExt cx="14400" cy="10800"/>
          </a:xfrm>
        </p:grpSpPr>
        <p:pic>
          <p:nvPicPr>
            <p:cNvPr descr="微信图片_20240712103946" id="1169" name="Google Shape;1169;p58"/>
            <p:cNvPicPr preferRelativeResize="0"/>
            <p:nvPr/>
          </p:nvPicPr>
          <p:blipFill rotWithShape="1">
            <a:blip r:embed="rId4">
              <a:alphaModFix/>
            </a:blip>
            <a:srcRect b="0" l="0" r="0" t="0"/>
            <a:stretch/>
          </p:blipFill>
          <p:spPr>
            <a:xfrm>
              <a:off x="2400" y="0"/>
              <a:ext cx="14400" cy="10800"/>
            </a:xfrm>
            <a:prstGeom prst="rect">
              <a:avLst/>
            </a:prstGeom>
            <a:noFill/>
            <a:ln>
              <a:noFill/>
            </a:ln>
          </p:spPr>
        </p:pic>
        <p:sp>
          <p:nvSpPr>
            <p:cNvPr id="1170" name="Google Shape;1170;p58"/>
            <p:cNvSpPr/>
            <p:nvPr/>
          </p:nvSpPr>
          <p:spPr>
            <a:xfrm>
              <a:off x="5056" y="6719"/>
              <a:ext cx="1525" cy="2051"/>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71" name="Google Shape;1171;p58"/>
            <p:cNvSpPr/>
            <p:nvPr/>
          </p:nvSpPr>
          <p:spPr>
            <a:xfrm>
              <a:off x="11478" y="5400"/>
              <a:ext cx="1525" cy="2051"/>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72" name="Google Shape;1172;p58"/>
            <p:cNvSpPr/>
            <p:nvPr/>
          </p:nvSpPr>
          <p:spPr>
            <a:xfrm>
              <a:off x="9252" y="2833"/>
              <a:ext cx="1716" cy="1645"/>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59"/>
          <p:cNvSpPr txBox="1"/>
          <p:nvPr>
            <p:ph idx="12" type="sldNum"/>
          </p:nvPr>
        </p:nvSpPr>
        <p:spPr>
          <a:xfrm>
            <a:off x="9491980" y="6540968"/>
            <a:ext cx="2700000" cy="316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1180" name="Google Shape;1180;p59"/>
          <p:cNvSpPr txBox="1"/>
          <p:nvPr/>
        </p:nvSpPr>
        <p:spPr>
          <a:xfrm>
            <a:off x="2633980" y="274955"/>
            <a:ext cx="7211060"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2E75B5"/>
                </a:solidFill>
                <a:latin typeface="Arial"/>
                <a:ea typeface="Arial"/>
                <a:cs typeface="Arial"/>
                <a:sym typeface="Arial"/>
              </a:rPr>
              <a:t>4、Malfunction explaination of massage chair</a:t>
            </a:r>
            <a:endParaRPr b="1" sz="2400">
              <a:solidFill>
                <a:srgbClr val="2E75B5"/>
              </a:solidFill>
              <a:latin typeface="Arial"/>
              <a:ea typeface="Arial"/>
              <a:cs typeface="Arial"/>
              <a:sym typeface="Arial"/>
            </a:endParaRPr>
          </a:p>
        </p:txBody>
      </p:sp>
      <p:graphicFrame>
        <p:nvGraphicFramePr>
          <p:cNvPr id="1181" name="Google Shape;1181;p59"/>
          <p:cNvGraphicFramePr/>
          <p:nvPr/>
        </p:nvGraphicFramePr>
        <p:xfrm>
          <a:off x="511175" y="862330"/>
          <a:ext cx="3000000" cy="3000000"/>
        </p:xfrm>
        <a:graphic>
          <a:graphicData uri="http://schemas.openxmlformats.org/drawingml/2006/table">
            <a:tbl>
              <a:tblPr>
                <a:noFill/>
                <a:tableStyleId>{7CD1C4C0-CA08-4F4E-BEF9-A1DCB20D722E}</a:tableStyleId>
              </a:tblPr>
              <a:tblGrid>
                <a:gridCol w="1331600"/>
                <a:gridCol w="1647825"/>
                <a:gridCol w="3296275"/>
                <a:gridCol w="3021975"/>
                <a:gridCol w="2063750"/>
              </a:tblGrid>
              <a:tr h="414650">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Fault number</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Display content</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Fault description</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Possible causes</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1400" u="none" cap="none" strike="noStrike">
                          <a:solidFill>
                            <a:srgbClr val="000000"/>
                          </a:solidFill>
                          <a:latin typeface="SimSun"/>
                          <a:ea typeface="SimSun"/>
                          <a:cs typeface="SimSun"/>
                          <a:sym typeface="SimSun"/>
                        </a:rPr>
                        <a:t>Elimination method</a:t>
                      </a:r>
                      <a:endParaRPr b="1" i="0" sz="14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r>
              <a:tr h="1278900">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1</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error:1</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Card key</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Hold the button down for a long time.</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Check the hand controller</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7625">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2</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error:2</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Communication with the hand controller has been interrupted.</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The hand controller and the device lost contact.</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Check the hand controller</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8900">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3</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error:3</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Width detection board or connection is abnormal</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Width detection board or connection is abnormal</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Check the connection</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8900">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4</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error:4</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The upper and lower limit sensors are triggered at the same time</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The upper and lower limit sensors are triggered at the same time</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Check the sensor</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6"/>
          <p:cNvSpPr txBox="1"/>
          <p:nvPr>
            <p:ph idx="12" type="sldNum"/>
          </p:nvPr>
        </p:nvSpPr>
        <p:spPr>
          <a:xfrm>
            <a:off x="9909175" y="6541135"/>
            <a:ext cx="2282825"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191" name="Google Shape;191;p6"/>
          <p:cNvSpPr txBox="1"/>
          <p:nvPr/>
        </p:nvSpPr>
        <p:spPr>
          <a:xfrm>
            <a:off x="814705" y="1099820"/>
            <a:ext cx="416115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2.2、On / off measurement of lines</a:t>
            </a:r>
            <a:endParaRPr b="1" sz="1800">
              <a:solidFill>
                <a:schemeClr val="dk1"/>
              </a:solidFill>
              <a:latin typeface="Arial"/>
              <a:ea typeface="Arial"/>
              <a:cs typeface="Arial"/>
              <a:sym typeface="Arial"/>
            </a:endParaRPr>
          </a:p>
        </p:txBody>
      </p:sp>
      <p:sp>
        <p:nvSpPr>
          <p:cNvPr id="192" name="Google Shape;192;p6"/>
          <p:cNvSpPr/>
          <p:nvPr/>
        </p:nvSpPr>
        <p:spPr>
          <a:xfrm>
            <a:off x="3789680" y="2116455"/>
            <a:ext cx="705485" cy="422910"/>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 name="Google Shape;193;p6"/>
          <p:cNvSpPr/>
          <p:nvPr/>
        </p:nvSpPr>
        <p:spPr>
          <a:xfrm>
            <a:off x="3789680" y="4505960"/>
            <a:ext cx="705485" cy="422910"/>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 name="Google Shape;194;p6"/>
          <p:cNvSpPr txBox="1"/>
          <p:nvPr/>
        </p:nvSpPr>
        <p:spPr>
          <a:xfrm>
            <a:off x="4819015" y="1468120"/>
            <a:ext cx="7083425" cy="20300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As shown in the left picture, first set the multimeter to the buzzer and power it</a:t>
            </a:r>
            <a:endParaRPr b="1"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When the switch is on, the multimeter will display "0."; then contact the two probes with the ends of the red wire</a:t>
            </a:r>
            <a:endParaRPr b="1" sz="1800">
              <a:solidFill>
                <a:schemeClr val="dk1"/>
              </a:solidFill>
              <a:latin typeface="Arial"/>
              <a:ea typeface="Arial"/>
              <a:cs typeface="Arial"/>
              <a:sym typeface="Arial"/>
            </a:endParaRPr>
          </a:p>
          <a:p>
            <a:pPr indent="0" lvl="0" marL="0" marR="0" rtl="0" algn="l">
              <a:spcBef>
                <a:spcPts val="0"/>
              </a:spcBef>
              <a:spcAft>
                <a:spcPts val="0"/>
              </a:spcAft>
              <a:buNone/>
            </a:pPr>
            <a:r>
              <a:rPr b="1" lang="en-US" sz="1800">
                <a:solidFill>
                  <a:schemeClr val="dk1"/>
                </a:solidFill>
                <a:latin typeface="Arial"/>
                <a:ea typeface="Arial"/>
                <a:cs typeface="Arial"/>
                <a:sym typeface="Arial"/>
              </a:rPr>
              <a:t>At this time, the multimeter still shows "1." there is no change, which means there is an open circuit in the middle of the wire, that is, the line is open.</a:t>
            </a:r>
            <a:endParaRPr b="1" sz="1800">
              <a:solidFill>
                <a:schemeClr val="dk1"/>
              </a:solidFill>
              <a:latin typeface="Arial"/>
              <a:ea typeface="Arial"/>
              <a:cs typeface="Arial"/>
              <a:sym typeface="Arial"/>
            </a:endParaRPr>
          </a:p>
        </p:txBody>
      </p:sp>
      <p:sp>
        <p:nvSpPr>
          <p:cNvPr id="195" name="Google Shape;195;p6"/>
          <p:cNvSpPr txBox="1"/>
          <p:nvPr/>
        </p:nvSpPr>
        <p:spPr>
          <a:xfrm>
            <a:off x="4819015" y="4256405"/>
            <a:ext cx="7083425"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As shown in the picture on the left, if the multimeter shows the number of ". 002" or ". 00n" and gives an alarm, it means that the wire is connected.</a:t>
            </a:r>
            <a:endParaRPr b="1" sz="1800">
              <a:solidFill>
                <a:schemeClr val="dk1"/>
              </a:solidFill>
              <a:latin typeface="Arial"/>
              <a:ea typeface="Arial"/>
              <a:cs typeface="Arial"/>
              <a:sym typeface="Arial"/>
            </a:endParaRPr>
          </a:p>
        </p:txBody>
      </p:sp>
      <p:cxnSp>
        <p:nvCxnSpPr>
          <p:cNvPr id="196" name="Google Shape;196;p6"/>
          <p:cNvCxnSpPr/>
          <p:nvPr/>
        </p:nvCxnSpPr>
        <p:spPr>
          <a:xfrm flipH="1" rot="10800000">
            <a:off x="480060" y="3717925"/>
            <a:ext cx="11613515" cy="42545"/>
          </a:xfrm>
          <a:prstGeom prst="straightConnector1">
            <a:avLst/>
          </a:prstGeom>
          <a:noFill/>
          <a:ln cap="flat" cmpd="sng" w="9525">
            <a:solidFill>
              <a:schemeClr val="accent1"/>
            </a:solidFill>
            <a:prstDash val="solid"/>
            <a:miter lim="800000"/>
            <a:headEnd len="sm" w="sm" type="none"/>
            <a:tailEnd len="sm" w="sm" type="none"/>
          </a:ln>
        </p:spPr>
      </p:cxnSp>
      <p:pic>
        <p:nvPicPr>
          <p:cNvPr id="197" name="Google Shape;197;p6"/>
          <p:cNvPicPr preferRelativeResize="0"/>
          <p:nvPr/>
        </p:nvPicPr>
        <p:blipFill rotWithShape="1">
          <a:blip r:embed="rId3">
            <a:alphaModFix/>
          </a:blip>
          <a:srcRect b="0" l="0" r="0" t="0"/>
          <a:stretch/>
        </p:blipFill>
        <p:spPr>
          <a:xfrm>
            <a:off x="814705" y="1590040"/>
            <a:ext cx="2832735" cy="1631315"/>
          </a:xfrm>
          <a:prstGeom prst="rect">
            <a:avLst/>
          </a:prstGeom>
          <a:noFill/>
          <a:ln>
            <a:noFill/>
          </a:ln>
        </p:spPr>
      </p:pic>
      <p:pic>
        <p:nvPicPr>
          <p:cNvPr id="198" name="Google Shape;198;p6"/>
          <p:cNvPicPr preferRelativeResize="0"/>
          <p:nvPr/>
        </p:nvPicPr>
        <p:blipFill rotWithShape="1">
          <a:blip r:embed="rId4">
            <a:alphaModFix/>
          </a:blip>
          <a:srcRect b="0" l="0" r="0" t="0"/>
          <a:stretch/>
        </p:blipFill>
        <p:spPr>
          <a:xfrm>
            <a:off x="814705" y="3912870"/>
            <a:ext cx="2832735" cy="1608455"/>
          </a:xfrm>
          <a:prstGeom prst="rect">
            <a:avLst/>
          </a:prstGeom>
          <a:noFill/>
          <a:ln>
            <a:noFill/>
          </a:ln>
        </p:spPr>
      </p:pic>
      <p:sp>
        <p:nvSpPr>
          <p:cNvPr id="199" name="Google Shape;199;p6"/>
          <p:cNvSpPr txBox="1"/>
          <p:nvPr/>
        </p:nvSpPr>
        <p:spPr>
          <a:xfrm>
            <a:off x="1481455" y="3221355"/>
            <a:ext cx="193421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open circuit</a:t>
            </a:r>
            <a:endParaRPr b="1" sz="1800">
              <a:solidFill>
                <a:schemeClr val="dk1"/>
              </a:solidFill>
              <a:latin typeface="Arial"/>
              <a:ea typeface="Arial"/>
              <a:cs typeface="Arial"/>
              <a:sym typeface="Arial"/>
            </a:endParaRPr>
          </a:p>
        </p:txBody>
      </p:sp>
      <p:sp>
        <p:nvSpPr>
          <p:cNvPr id="200" name="Google Shape;200;p6"/>
          <p:cNvSpPr txBox="1"/>
          <p:nvPr/>
        </p:nvSpPr>
        <p:spPr>
          <a:xfrm>
            <a:off x="1557655" y="5521325"/>
            <a:ext cx="208978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close circuit </a:t>
            </a:r>
            <a:endParaRPr b="1" sz="1800">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60"/>
          <p:cNvSpPr txBox="1"/>
          <p:nvPr>
            <p:ph idx="12" type="sldNum"/>
          </p:nvPr>
        </p:nvSpPr>
        <p:spPr>
          <a:xfrm>
            <a:off x="10633075" y="6518910"/>
            <a:ext cx="1558925"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1189" name="Google Shape;1189;p60"/>
          <p:cNvSpPr txBox="1"/>
          <p:nvPr/>
        </p:nvSpPr>
        <p:spPr>
          <a:xfrm>
            <a:off x="2633980" y="274955"/>
            <a:ext cx="7211060"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2E75B5"/>
                </a:solidFill>
                <a:latin typeface="Arial"/>
                <a:ea typeface="Arial"/>
                <a:cs typeface="Arial"/>
                <a:sym typeface="Arial"/>
              </a:rPr>
              <a:t>5、Malfunction explaination of massage chair</a:t>
            </a:r>
            <a:endParaRPr b="1" sz="2400">
              <a:solidFill>
                <a:srgbClr val="2E75B5"/>
              </a:solidFill>
              <a:latin typeface="Arial"/>
              <a:ea typeface="Arial"/>
              <a:cs typeface="Arial"/>
              <a:sym typeface="Arial"/>
            </a:endParaRPr>
          </a:p>
        </p:txBody>
      </p:sp>
      <p:graphicFrame>
        <p:nvGraphicFramePr>
          <p:cNvPr id="1190" name="Google Shape;1190;p60"/>
          <p:cNvGraphicFramePr/>
          <p:nvPr/>
        </p:nvGraphicFramePr>
        <p:xfrm>
          <a:off x="725805" y="1120140"/>
          <a:ext cx="3000000" cy="3000000"/>
        </p:xfrm>
        <a:graphic>
          <a:graphicData uri="http://schemas.openxmlformats.org/drawingml/2006/table">
            <a:tbl>
              <a:tblPr>
                <a:noFill/>
                <a:tableStyleId>{7CD1C4C0-CA08-4F4E-BEF9-A1DCB20D722E}</a:tableStyleId>
              </a:tblPr>
              <a:tblGrid>
                <a:gridCol w="1296675"/>
                <a:gridCol w="1605925"/>
                <a:gridCol w="3210550"/>
                <a:gridCol w="2943225"/>
                <a:gridCol w="2010400"/>
              </a:tblGrid>
              <a:tr h="1266200">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5</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error:5</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The movement moves downward for 4 seconds, but the counting point does not change.</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The movement moves downward for 4 seconds, but the counting point does not change.</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Check the connection</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66200">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6</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error:6</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The movement moves upward for 4 seconds, but the counting point does not change.</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The movement moves upward for 4 seconds, but the counting point does not change.</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Check the connection</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66200">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7</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error:7</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Abnormal bottom sensor</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Abnormal bottom sensor</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Check the sensor</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66200">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8</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1" i="0" lang="en-US" sz="2000" u="none" cap="none" strike="noStrike">
                          <a:solidFill>
                            <a:srgbClr val="000000"/>
                          </a:solidFill>
                          <a:latin typeface="SimSun"/>
                          <a:ea typeface="SimSun"/>
                          <a:cs typeface="SimSun"/>
                          <a:sym typeface="SimSun"/>
                        </a:rPr>
                        <a:t>error:8</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There is no signal after 2.5 seconds of the back push rod opening.</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There is no signal after 2.5 seconds of the back push rod opening.</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SimSun"/>
                          <a:ea typeface="SimSun"/>
                          <a:cs typeface="SimSun"/>
                          <a:sym typeface="SimSun"/>
                        </a:rPr>
                        <a:t>Check the flat push rod</a:t>
                      </a:r>
                      <a:endParaRPr b="1" i="0" sz="2000" u="none" cap="none" strike="noStrike">
                        <a:solidFill>
                          <a:srgbClr val="000000"/>
                        </a:solidFill>
                        <a:latin typeface="SimSun"/>
                        <a:ea typeface="SimSun"/>
                        <a:cs typeface="SimSun"/>
                        <a:sym typeface="SimSun"/>
                      </a:endParaRPr>
                    </a:p>
                  </a:txBody>
                  <a:tcPr marT="6675" marB="0" marR="6675" marL="66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7"/>
          <p:cNvSpPr txBox="1"/>
          <p:nvPr>
            <p:ph idx="12" type="sldNum"/>
          </p:nvPr>
        </p:nvSpPr>
        <p:spPr>
          <a:xfrm>
            <a:off x="9835515" y="6541135"/>
            <a:ext cx="2475865"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208" name="Google Shape;208;p7"/>
          <p:cNvSpPr txBox="1"/>
          <p:nvPr/>
        </p:nvSpPr>
        <p:spPr>
          <a:xfrm>
            <a:off x="775970" y="890270"/>
            <a:ext cx="416242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2.3、Measurement of AC voltage</a:t>
            </a:r>
            <a:endParaRPr b="1" sz="1800">
              <a:solidFill>
                <a:schemeClr val="dk1"/>
              </a:solidFill>
              <a:latin typeface="Arial"/>
              <a:ea typeface="Arial"/>
              <a:cs typeface="Arial"/>
              <a:sym typeface="Arial"/>
            </a:endParaRPr>
          </a:p>
        </p:txBody>
      </p:sp>
      <p:sp>
        <p:nvSpPr>
          <p:cNvPr id="209" name="Google Shape;209;p7"/>
          <p:cNvSpPr txBox="1"/>
          <p:nvPr/>
        </p:nvSpPr>
        <p:spPr>
          <a:xfrm>
            <a:off x="648970" y="2461895"/>
            <a:ext cx="10145395"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As shown in the picture above: measure the household plug-in board power supply (220V), select the range of 750, and the test result shows "224", indicating that the actual voltage of this group of sockets is 224v at the moment (the switch is pressed down, so there is power, and the light is on).</a:t>
            </a:r>
            <a:endParaRPr sz="1800">
              <a:solidFill>
                <a:schemeClr val="dk1"/>
              </a:solidFill>
              <a:latin typeface="Arial"/>
              <a:ea typeface="Arial"/>
              <a:cs typeface="Arial"/>
              <a:sym typeface="Arial"/>
            </a:endParaRPr>
          </a:p>
        </p:txBody>
      </p:sp>
      <p:sp>
        <p:nvSpPr>
          <p:cNvPr id="210" name="Google Shape;210;p7"/>
          <p:cNvSpPr txBox="1"/>
          <p:nvPr/>
        </p:nvSpPr>
        <p:spPr>
          <a:xfrm>
            <a:off x="648970" y="4659630"/>
            <a:ext cx="10145395" cy="11988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As shown in the above picture: measure the power supply (220V) of our household plug-in board, select the range of 750, and the test result is displayed as "001", indicating that the actual voltage of this group of sockets is 0V at the moment (the switch is not pressed down, so there is no power, and the light is not on).</a:t>
            </a:r>
            <a:endParaRPr sz="1800">
              <a:solidFill>
                <a:schemeClr val="dk1"/>
              </a:solidFill>
              <a:latin typeface="Arial"/>
              <a:ea typeface="Arial"/>
              <a:cs typeface="Arial"/>
              <a:sym typeface="Arial"/>
            </a:endParaRPr>
          </a:p>
        </p:txBody>
      </p:sp>
      <p:pic>
        <p:nvPicPr>
          <p:cNvPr id="211" name="Google Shape;211;p7"/>
          <p:cNvPicPr preferRelativeResize="0"/>
          <p:nvPr/>
        </p:nvPicPr>
        <p:blipFill rotWithShape="1">
          <a:blip r:embed="rId3">
            <a:alphaModFix/>
          </a:blip>
          <a:srcRect b="0" l="0" r="0" t="0"/>
          <a:stretch/>
        </p:blipFill>
        <p:spPr>
          <a:xfrm>
            <a:off x="6542405" y="3369945"/>
            <a:ext cx="1569720" cy="1233805"/>
          </a:xfrm>
          <a:prstGeom prst="rect">
            <a:avLst/>
          </a:prstGeom>
          <a:noFill/>
          <a:ln>
            <a:noFill/>
          </a:ln>
        </p:spPr>
      </p:pic>
      <p:pic>
        <p:nvPicPr>
          <p:cNvPr id="212" name="Google Shape;212;p7"/>
          <p:cNvPicPr preferRelativeResize="0"/>
          <p:nvPr/>
        </p:nvPicPr>
        <p:blipFill rotWithShape="1">
          <a:blip r:embed="rId4">
            <a:alphaModFix/>
          </a:blip>
          <a:srcRect b="0" l="0" r="0" t="0"/>
          <a:stretch/>
        </p:blipFill>
        <p:spPr>
          <a:xfrm>
            <a:off x="936625" y="1258570"/>
            <a:ext cx="1752600" cy="1217295"/>
          </a:xfrm>
          <a:prstGeom prst="rect">
            <a:avLst/>
          </a:prstGeom>
          <a:noFill/>
          <a:ln>
            <a:noFill/>
          </a:ln>
        </p:spPr>
      </p:pic>
      <p:pic>
        <p:nvPicPr>
          <p:cNvPr id="213" name="Google Shape;213;p7"/>
          <p:cNvPicPr preferRelativeResize="0"/>
          <p:nvPr/>
        </p:nvPicPr>
        <p:blipFill rotWithShape="1">
          <a:blip r:embed="rId4">
            <a:alphaModFix/>
          </a:blip>
          <a:srcRect b="0" l="0" r="0" t="0"/>
          <a:stretch/>
        </p:blipFill>
        <p:spPr>
          <a:xfrm>
            <a:off x="985520" y="3383915"/>
            <a:ext cx="1755775" cy="1219835"/>
          </a:xfrm>
          <a:prstGeom prst="rect">
            <a:avLst/>
          </a:prstGeom>
          <a:noFill/>
          <a:ln>
            <a:noFill/>
          </a:ln>
        </p:spPr>
      </p:pic>
      <p:pic>
        <p:nvPicPr>
          <p:cNvPr id="214" name="Google Shape;214;p7"/>
          <p:cNvPicPr preferRelativeResize="0"/>
          <p:nvPr/>
        </p:nvPicPr>
        <p:blipFill rotWithShape="1">
          <a:blip r:embed="rId5">
            <a:alphaModFix/>
          </a:blip>
          <a:srcRect b="0" l="0" r="0" t="0"/>
          <a:stretch/>
        </p:blipFill>
        <p:spPr>
          <a:xfrm>
            <a:off x="3696335" y="1199515"/>
            <a:ext cx="1838960" cy="1276350"/>
          </a:xfrm>
          <a:prstGeom prst="rect">
            <a:avLst/>
          </a:prstGeom>
          <a:noFill/>
          <a:ln>
            <a:noFill/>
          </a:ln>
        </p:spPr>
      </p:pic>
      <p:pic>
        <p:nvPicPr>
          <p:cNvPr id="215" name="Google Shape;215;p7"/>
          <p:cNvPicPr preferRelativeResize="0"/>
          <p:nvPr/>
        </p:nvPicPr>
        <p:blipFill rotWithShape="1">
          <a:blip r:embed="rId5">
            <a:alphaModFix/>
          </a:blip>
          <a:srcRect b="0" l="0" r="0" t="0"/>
          <a:stretch/>
        </p:blipFill>
        <p:spPr>
          <a:xfrm>
            <a:off x="3696335" y="3383915"/>
            <a:ext cx="1838960" cy="1276350"/>
          </a:xfrm>
          <a:prstGeom prst="rect">
            <a:avLst/>
          </a:prstGeom>
          <a:noFill/>
          <a:ln>
            <a:noFill/>
          </a:ln>
        </p:spPr>
      </p:pic>
      <p:pic>
        <p:nvPicPr>
          <p:cNvPr id="216" name="Google Shape;216;p7"/>
          <p:cNvPicPr preferRelativeResize="0"/>
          <p:nvPr/>
        </p:nvPicPr>
        <p:blipFill rotWithShape="1">
          <a:blip r:embed="rId6">
            <a:alphaModFix/>
          </a:blip>
          <a:srcRect b="0" l="0" r="0" t="0"/>
          <a:stretch/>
        </p:blipFill>
        <p:spPr>
          <a:xfrm>
            <a:off x="6542405" y="1224280"/>
            <a:ext cx="1753235" cy="1237615"/>
          </a:xfrm>
          <a:prstGeom prst="rect">
            <a:avLst/>
          </a:prstGeom>
          <a:noFill/>
          <a:ln>
            <a:noFill/>
          </a:ln>
        </p:spPr>
      </p:pic>
      <p:sp>
        <p:nvSpPr>
          <p:cNvPr id="217" name="Google Shape;217;p7"/>
          <p:cNvSpPr/>
          <p:nvPr/>
        </p:nvSpPr>
        <p:spPr>
          <a:xfrm>
            <a:off x="2906395" y="1751330"/>
            <a:ext cx="564515" cy="29654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 name="Google Shape;218;p7"/>
          <p:cNvSpPr/>
          <p:nvPr/>
        </p:nvSpPr>
        <p:spPr>
          <a:xfrm>
            <a:off x="5700395" y="1668145"/>
            <a:ext cx="564515" cy="29654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9" name="Google Shape;219;p7"/>
          <p:cNvSpPr/>
          <p:nvPr/>
        </p:nvSpPr>
        <p:spPr>
          <a:xfrm>
            <a:off x="2906395" y="3873500"/>
            <a:ext cx="564515" cy="29654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 name="Google Shape;220;p7"/>
          <p:cNvSpPr/>
          <p:nvPr/>
        </p:nvSpPr>
        <p:spPr>
          <a:xfrm>
            <a:off x="5700395" y="3845560"/>
            <a:ext cx="564515" cy="296545"/>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8"/>
          <p:cNvSpPr txBox="1"/>
          <p:nvPr>
            <p:ph idx="12" type="sldNum"/>
          </p:nvPr>
        </p:nvSpPr>
        <p:spPr>
          <a:xfrm>
            <a:off x="10163810" y="6541135"/>
            <a:ext cx="202819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228" name="Google Shape;228;p8"/>
          <p:cNvSpPr txBox="1"/>
          <p:nvPr/>
        </p:nvSpPr>
        <p:spPr>
          <a:xfrm>
            <a:off x="1468755" y="514350"/>
            <a:ext cx="6899910"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2.4、Measurement of dc voltag</a:t>
            </a:r>
            <a:endParaRPr b="1" sz="1800">
              <a:solidFill>
                <a:schemeClr val="dk1"/>
              </a:solidFill>
              <a:latin typeface="Arial"/>
              <a:ea typeface="Arial"/>
              <a:cs typeface="Arial"/>
              <a:sym typeface="Arial"/>
            </a:endParaRPr>
          </a:p>
        </p:txBody>
      </p:sp>
      <p:sp>
        <p:nvSpPr>
          <p:cNvPr id="229" name="Google Shape;229;p8"/>
          <p:cNvSpPr txBox="1"/>
          <p:nvPr/>
        </p:nvSpPr>
        <p:spPr>
          <a:xfrm>
            <a:off x="1017270" y="2637043"/>
            <a:ext cx="10079721" cy="8299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As shown in the figure above: the test result shows "1.58", indicating that the voltage at both ends of the battery has1.58V, and the red watch pen is connected to the battery's "+" pole, while the black pen is connected to the electromagnetic "-" pole.</a:t>
            </a:r>
            <a:endParaRPr sz="1600">
              <a:solidFill>
                <a:schemeClr val="dk1"/>
              </a:solidFill>
              <a:latin typeface="Arial"/>
              <a:ea typeface="Arial"/>
              <a:cs typeface="Arial"/>
              <a:sym typeface="Arial"/>
            </a:endParaRPr>
          </a:p>
        </p:txBody>
      </p:sp>
      <p:sp>
        <p:nvSpPr>
          <p:cNvPr id="230" name="Google Shape;230;p8"/>
          <p:cNvSpPr txBox="1"/>
          <p:nvPr/>
        </p:nvSpPr>
        <p:spPr>
          <a:xfrm>
            <a:off x="1056197" y="5158814"/>
            <a:ext cx="10079721" cy="8299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As shown in the above picture: measure the power supply (220V) of our household plug-in board, select the range of 750, and the test result is displayed as "001", indicating that the actual voltage of this group of sockets is 0V at the moment (the switch is not pressed down, so there is no power, and the light is not on).</a:t>
            </a:r>
            <a:endParaRPr sz="1600">
              <a:solidFill>
                <a:schemeClr val="dk1"/>
              </a:solidFill>
              <a:latin typeface="Arial"/>
              <a:ea typeface="Arial"/>
              <a:cs typeface="Arial"/>
              <a:sym typeface="Arial"/>
            </a:endParaRPr>
          </a:p>
        </p:txBody>
      </p:sp>
      <p:pic>
        <p:nvPicPr>
          <p:cNvPr id="231" name="Google Shape;231;p8"/>
          <p:cNvPicPr preferRelativeResize="0"/>
          <p:nvPr/>
        </p:nvPicPr>
        <p:blipFill rotWithShape="1">
          <a:blip r:embed="rId3">
            <a:alphaModFix/>
          </a:blip>
          <a:srcRect b="0" l="0" r="0" t="0"/>
          <a:stretch/>
        </p:blipFill>
        <p:spPr>
          <a:xfrm>
            <a:off x="1080135" y="924560"/>
            <a:ext cx="2485928" cy="1620408"/>
          </a:xfrm>
          <a:prstGeom prst="rect">
            <a:avLst/>
          </a:prstGeom>
          <a:noFill/>
          <a:ln>
            <a:noFill/>
          </a:ln>
        </p:spPr>
      </p:pic>
      <p:pic>
        <p:nvPicPr>
          <p:cNvPr id="232" name="Google Shape;232;p8"/>
          <p:cNvPicPr preferRelativeResize="0"/>
          <p:nvPr/>
        </p:nvPicPr>
        <p:blipFill rotWithShape="1">
          <a:blip r:embed="rId4">
            <a:alphaModFix/>
          </a:blip>
          <a:srcRect b="0" l="0" r="0" t="0"/>
          <a:stretch/>
        </p:blipFill>
        <p:spPr>
          <a:xfrm>
            <a:off x="1056005" y="3462052"/>
            <a:ext cx="2510657" cy="1652947"/>
          </a:xfrm>
          <a:prstGeom prst="rect">
            <a:avLst/>
          </a:prstGeom>
          <a:noFill/>
          <a:ln>
            <a:noFill/>
          </a:ln>
        </p:spPr>
      </p:pic>
      <p:pic>
        <p:nvPicPr>
          <p:cNvPr id="233" name="Google Shape;233;p8"/>
          <p:cNvPicPr preferRelativeResize="0"/>
          <p:nvPr/>
        </p:nvPicPr>
        <p:blipFill rotWithShape="1">
          <a:blip r:embed="rId5">
            <a:alphaModFix/>
          </a:blip>
          <a:srcRect b="0" l="0" r="0" t="0"/>
          <a:stretch/>
        </p:blipFill>
        <p:spPr>
          <a:xfrm>
            <a:off x="4483511" y="924560"/>
            <a:ext cx="2160545" cy="1620408"/>
          </a:xfrm>
          <a:prstGeom prst="rect">
            <a:avLst/>
          </a:prstGeom>
          <a:noFill/>
          <a:ln>
            <a:noFill/>
          </a:ln>
        </p:spPr>
      </p:pic>
      <p:pic>
        <p:nvPicPr>
          <p:cNvPr id="234" name="Google Shape;234;p8"/>
          <p:cNvPicPr preferRelativeResize="0"/>
          <p:nvPr/>
        </p:nvPicPr>
        <p:blipFill rotWithShape="1">
          <a:blip r:embed="rId5">
            <a:alphaModFix/>
          </a:blip>
          <a:srcRect b="0" l="0" r="0" t="0"/>
          <a:stretch/>
        </p:blipFill>
        <p:spPr>
          <a:xfrm>
            <a:off x="4534946" y="3462205"/>
            <a:ext cx="2160545" cy="1620408"/>
          </a:xfrm>
          <a:prstGeom prst="rect">
            <a:avLst/>
          </a:prstGeom>
          <a:noFill/>
          <a:ln>
            <a:noFill/>
          </a:ln>
        </p:spPr>
      </p:pic>
      <p:pic>
        <p:nvPicPr>
          <p:cNvPr id="235" name="Google Shape;235;p8"/>
          <p:cNvPicPr preferRelativeResize="0"/>
          <p:nvPr/>
        </p:nvPicPr>
        <p:blipFill rotWithShape="1">
          <a:blip r:embed="rId6">
            <a:alphaModFix/>
          </a:blip>
          <a:srcRect b="0" l="0" r="0" t="0"/>
          <a:stretch/>
        </p:blipFill>
        <p:spPr>
          <a:xfrm>
            <a:off x="7687310" y="914400"/>
            <a:ext cx="2179320" cy="1581150"/>
          </a:xfrm>
          <a:prstGeom prst="rect">
            <a:avLst/>
          </a:prstGeom>
          <a:noFill/>
          <a:ln>
            <a:noFill/>
          </a:ln>
        </p:spPr>
      </p:pic>
      <p:pic>
        <p:nvPicPr>
          <p:cNvPr id="236" name="Google Shape;236;p8"/>
          <p:cNvPicPr preferRelativeResize="0"/>
          <p:nvPr/>
        </p:nvPicPr>
        <p:blipFill rotWithShape="1">
          <a:blip r:embed="rId7">
            <a:alphaModFix/>
          </a:blip>
          <a:srcRect b="0" l="0" r="0" t="0"/>
          <a:stretch/>
        </p:blipFill>
        <p:spPr>
          <a:xfrm>
            <a:off x="7689850" y="3462020"/>
            <a:ext cx="1753235" cy="1643380"/>
          </a:xfrm>
          <a:prstGeom prst="rect">
            <a:avLst/>
          </a:prstGeom>
          <a:noFill/>
          <a:ln>
            <a:noFill/>
          </a:ln>
        </p:spPr>
      </p:pic>
      <p:sp>
        <p:nvSpPr>
          <p:cNvPr id="237" name="Google Shape;237;p8"/>
          <p:cNvSpPr/>
          <p:nvPr/>
        </p:nvSpPr>
        <p:spPr>
          <a:xfrm>
            <a:off x="3714046" y="1653085"/>
            <a:ext cx="621482" cy="346859"/>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 name="Google Shape;238;p8"/>
          <p:cNvSpPr/>
          <p:nvPr/>
        </p:nvSpPr>
        <p:spPr>
          <a:xfrm>
            <a:off x="6894992" y="1653085"/>
            <a:ext cx="621482" cy="346859"/>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9" name="Google Shape;239;p8"/>
          <p:cNvSpPr/>
          <p:nvPr/>
        </p:nvSpPr>
        <p:spPr>
          <a:xfrm>
            <a:off x="3714046" y="3951592"/>
            <a:ext cx="621482" cy="346859"/>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 name="Google Shape;240;p8"/>
          <p:cNvSpPr/>
          <p:nvPr/>
        </p:nvSpPr>
        <p:spPr>
          <a:xfrm>
            <a:off x="6894992" y="3967861"/>
            <a:ext cx="621482" cy="346859"/>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9"/>
          <p:cNvPicPr preferRelativeResize="0"/>
          <p:nvPr/>
        </p:nvPicPr>
        <p:blipFill rotWithShape="1">
          <a:blip r:embed="rId3">
            <a:alphaModFix/>
          </a:blip>
          <a:srcRect b="0" l="0" r="0" t="0"/>
          <a:stretch/>
        </p:blipFill>
        <p:spPr>
          <a:xfrm>
            <a:off x="3413760" y="1624330"/>
            <a:ext cx="4128135" cy="4333875"/>
          </a:xfrm>
          <a:prstGeom prst="rect">
            <a:avLst/>
          </a:prstGeom>
          <a:noFill/>
          <a:ln>
            <a:noFill/>
          </a:ln>
        </p:spPr>
      </p:pic>
      <p:sp>
        <p:nvSpPr>
          <p:cNvPr id="248" name="Google Shape;248;p9"/>
          <p:cNvSpPr txBox="1"/>
          <p:nvPr>
            <p:ph idx="12" type="sldNum"/>
          </p:nvPr>
        </p:nvSpPr>
        <p:spPr>
          <a:xfrm>
            <a:off x="11313160" y="6541135"/>
            <a:ext cx="878840" cy="31686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US"/>
              <a:t>第</a:t>
            </a:r>
            <a:fld id="{00000000-1234-1234-1234-123412341234}" type="slidenum">
              <a:rPr b="1" lang="en-US"/>
              <a:t>‹#›</a:t>
            </a:fld>
            <a:r>
              <a:rPr b="1" lang="en-US"/>
              <a:t>页</a:t>
            </a:r>
            <a:endParaRPr b="1"/>
          </a:p>
        </p:txBody>
      </p:sp>
      <p:sp>
        <p:nvSpPr>
          <p:cNvPr id="249" name="Google Shape;249;p9"/>
          <p:cNvSpPr txBox="1"/>
          <p:nvPr/>
        </p:nvSpPr>
        <p:spPr>
          <a:xfrm>
            <a:off x="617855" y="366395"/>
            <a:ext cx="2012315"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1、main PCB：</a:t>
            </a:r>
            <a:endParaRPr b="1" sz="1800">
              <a:solidFill>
                <a:schemeClr val="dk1"/>
              </a:solidFill>
              <a:latin typeface="Arial"/>
              <a:ea typeface="Arial"/>
              <a:cs typeface="Arial"/>
              <a:sym typeface="Arial"/>
            </a:endParaRPr>
          </a:p>
        </p:txBody>
      </p:sp>
      <p:sp>
        <p:nvSpPr>
          <p:cNvPr id="250" name="Google Shape;250;p9"/>
          <p:cNvSpPr/>
          <p:nvPr/>
        </p:nvSpPr>
        <p:spPr>
          <a:xfrm>
            <a:off x="4420235" y="734695"/>
            <a:ext cx="1535430" cy="539750"/>
          </a:xfrm>
          <a:prstGeom prst="wedgeRectCallout">
            <a:avLst>
              <a:gd fmla="val -19354" name="adj1"/>
              <a:gd fmla="val 149882" name="adj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J16 Back air valve.</a:t>
            </a:r>
            <a:endParaRPr sz="1400">
              <a:solidFill>
                <a:schemeClr val="dk1"/>
              </a:solidFill>
              <a:latin typeface="Arial"/>
              <a:ea typeface="Arial"/>
              <a:cs typeface="Arial"/>
              <a:sym typeface="Arial"/>
            </a:endParaRPr>
          </a:p>
        </p:txBody>
      </p:sp>
      <p:sp>
        <p:nvSpPr>
          <p:cNvPr id="251" name="Google Shape;251;p9"/>
          <p:cNvSpPr/>
          <p:nvPr/>
        </p:nvSpPr>
        <p:spPr>
          <a:xfrm>
            <a:off x="897890" y="1006475"/>
            <a:ext cx="1652270" cy="617855"/>
          </a:xfrm>
          <a:prstGeom prst="wedgeRectCallout">
            <a:avLst>
              <a:gd fmla="val 122671" name="adj1"/>
              <a:gd fmla="val 148561" name="adj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J11 Power adapter board J1</a:t>
            </a:r>
            <a:endParaRPr sz="1400">
              <a:solidFill>
                <a:schemeClr val="dk1"/>
              </a:solidFill>
              <a:latin typeface="Arial"/>
              <a:ea typeface="Arial"/>
              <a:cs typeface="Arial"/>
              <a:sym typeface="Arial"/>
            </a:endParaRPr>
          </a:p>
        </p:txBody>
      </p:sp>
      <p:sp>
        <p:nvSpPr>
          <p:cNvPr id="252" name="Google Shape;252;p9"/>
          <p:cNvSpPr/>
          <p:nvPr/>
        </p:nvSpPr>
        <p:spPr>
          <a:xfrm>
            <a:off x="2783840" y="734695"/>
            <a:ext cx="1550670" cy="635635"/>
          </a:xfrm>
          <a:prstGeom prst="wedgeRectCallout">
            <a:avLst>
              <a:gd fmla="val 50655" name="adj1"/>
              <a:gd fmla="val 158091" name="adj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J8 J1 movement board / J1 Bluetooth board.</a:t>
            </a:r>
            <a:endParaRPr sz="1400">
              <a:solidFill>
                <a:schemeClr val="dk1"/>
              </a:solidFill>
              <a:latin typeface="Arial"/>
              <a:ea typeface="Arial"/>
              <a:cs typeface="Arial"/>
              <a:sym typeface="Arial"/>
            </a:endParaRPr>
          </a:p>
        </p:txBody>
      </p:sp>
      <p:sp>
        <p:nvSpPr>
          <p:cNvPr id="253" name="Google Shape;253;p9"/>
          <p:cNvSpPr/>
          <p:nvPr/>
        </p:nvSpPr>
        <p:spPr>
          <a:xfrm>
            <a:off x="8064500" y="5420360"/>
            <a:ext cx="1972310" cy="395605"/>
          </a:xfrm>
          <a:prstGeom prst="wedgeRectCallout">
            <a:avLst>
              <a:gd fmla="val -124211" name="adj1"/>
              <a:gd fmla="val -16934" name="adj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J5 J2 is the movement driver board.</a:t>
            </a:r>
            <a:endParaRPr sz="1400">
              <a:solidFill>
                <a:schemeClr val="dk1"/>
              </a:solidFill>
              <a:latin typeface="Arial"/>
              <a:ea typeface="Arial"/>
              <a:cs typeface="Arial"/>
              <a:sym typeface="Arial"/>
            </a:endParaRPr>
          </a:p>
        </p:txBody>
      </p:sp>
      <p:sp>
        <p:nvSpPr>
          <p:cNvPr id="254" name="Google Shape;254;p9"/>
          <p:cNvSpPr/>
          <p:nvPr/>
        </p:nvSpPr>
        <p:spPr>
          <a:xfrm>
            <a:off x="1011555" y="1974850"/>
            <a:ext cx="1424940" cy="539750"/>
          </a:xfrm>
          <a:prstGeom prst="wedgeRectCallout">
            <a:avLst>
              <a:gd fmla="val 142023" name="adj1"/>
              <a:gd fmla="val 132705" name="adj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J18Air pump</a:t>
            </a:r>
            <a:endParaRPr sz="1400">
              <a:solidFill>
                <a:schemeClr val="dk1"/>
              </a:solidFill>
              <a:latin typeface="Arial"/>
              <a:ea typeface="Arial"/>
              <a:cs typeface="Arial"/>
              <a:sym typeface="Arial"/>
            </a:endParaRPr>
          </a:p>
        </p:txBody>
      </p:sp>
      <p:sp>
        <p:nvSpPr>
          <p:cNvPr id="255" name="Google Shape;255;p9"/>
          <p:cNvSpPr/>
          <p:nvPr/>
        </p:nvSpPr>
        <p:spPr>
          <a:xfrm>
            <a:off x="8064500" y="4325620"/>
            <a:ext cx="2042160" cy="539750"/>
          </a:xfrm>
          <a:prstGeom prst="wedgeRectCallout">
            <a:avLst>
              <a:gd fmla="val -120926" name="adj1"/>
              <a:gd fmla="val 85058" name="adj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J6 Side panel controller</a:t>
            </a:r>
            <a:endParaRPr sz="1400">
              <a:solidFill>
                <a:schemeClr val="dk1"/>
              </a:solidFill>
              <a:latin typeface="Arial"/>
              <a:ea typeface="Arial"/>
              <a:cs typeface="Arial"/>
              <a:sym typeface="Arial"/>
            </a:endParaRPr>
          </a:p>
        </p:txBody>
      </p:sp>
      <p:sp>
        <p:nvSpPr>
          <p:cNvPr id="256" name="Google Shape;256;p9"/>
          <p:cNvSpPr txBox="1"/>
          <p:nvPr/>
        </p:nvSpPr>
        <p:spPr>
          <a:xfrm>
            <a:off x="3413760" y="221615"/>
            <a:ext cx="4450080"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2E75B5"/>
                </a:solidFill>
                <a:latin typeface="Arial"/>
                <a:ea typeface="Arial"/>
                <a:cs typeface="Arial"/>
                <a:sym typeface="Arial"/>
              </a:rPr>
              <a:t>2、Circuit working principle</a:t>
            </a:r>
            <a:endParaRPr b="1" sz="2400">
              <a:solidFill>
                <a:srgbClr val="2E75B5"/>
              </a:solidFill>
              <a:latin typeface="Arial"/>
              <a:ea typeface="Arial"/>
              <a:cs typeface="Arial"/>
              <a:sym typeface="Arial"/>
            </a:endParaRPr>
          </a:p>
        </p:txBody>
      </p:sp>
      <p:sp>
        <p:nvSpPr>
          <p:cNvPr id="257" name="Google Shape;257;p9"/>
          <p:cNvSpPr/>
          <p:nvPr/>
        </p:nvSpPr>
        <p:spPr>
          <a:xfrm>
            <a:off x="8064500" y="3376295"/>
            <a:ext cx="2178050" cy="539750"/>
          </a:xfrm>
          <a:prstGeom prst="wedgeRectCallout">
            <a:avLst>
              <a:gd fmla="val -108658" name="adj1"/>
              <a:gd fmla="val 64117" name="adj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J2 Soreness detection</a:t>
            </a:r>
            <a:endParaRPr sz="1400">
              <a:solidFill>
                <a:schemeClr val="dk1"/>
              </a:solidFill>
              <a:latin typeface="Arial"/>
              <a:ea typeface="Arial"/>
              <a:cs typeface="Arial"/>
              <a:sym typeface="Arial"/>
            </a:endParaRPr>
          </a:p>
        </p:txBody>
      </p:sp>
      <p:sp>
        <p:nvSpPr>
          <p:cNvPr id="258" name="Google Shape;258;p9"/>
          <p:cNvSpPr/>
          <p:nvPr/>
        </p:nvSpPr>
        <p:spPr>
          <a:xfrm>
            <a:off x="8064500" y="2325370"/>
            <a:ext cx="2042160" cy="754380"/>
          </a:xfrm>
          <a:prstGeom prst="wedgeRectCallout">
            <a:avLst>
              <a:gd fmla="val -97699" name="adj1"/>
              <a:gd fmla="val -5892" name="adj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J9 Power board CON2 / USB / wireless charging</a:t>
            </a:r>
            <a:endParaRPr sz="1400">
              <a:solidFill>
                <a:schemeClr val="dk1"/>
              </a:solidFill>
              <a:latin typeface="Arial"/>
              <a:ea typeface="Arial"/>
              <a:cs typeface="Arial"/>
              <a:sym typeface="Arial"/>
            </a:endParaRPr>
          </a:p>
        </p:txBody>
      </p:sp>
      <p:sp>
        <p:nvSpPr>
          <p:cNvPr id="259" name="Google Shape;259;p9"/>
          <p:cNvSpPr/>
          <p:nvPr/>
        </p:nvSpPr>
        <p:spPr>
          <a:xfrm>
            <a:off x="1011555" y="2865120"/>
            <a:ext cx="1424940" cy="539750"/>
          </a:xfrm>
          <a:prstGeom prst="wedgeRectCallout">
            <a:avLst>
              <a:gd fmla="val 138859" name="adj1"/>
              <a:gd fmla="val 82470" name="adj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J20Waist heating pad</a:t>
            </a:r>
            <a:endParaRPr sz="1400">
              <a:solidFill>
                <a:schemeClr val="dk1"/>
              </a:solidFill>
              <a:latin typeface="Arial"/>
              <a:ea typeface="Arial"/>
              <a:cs typeface="Arial"/>
              <a:sym typeface="Arial"/>
            </a:endParaRPr>
          </a:p>
        </p:txBody>
      </p:sp>
      <p:sp>
        <p:nvSpPr>
          <p:cNvPr id="260" name="Google Shape;260;p9"/>
          <p:cNvSpPr/>
          <p:nvPr/>
        </p:nvSpPr>
        <p:spPr>
          <a:xfrm>
            <a:off x="3707130" y="6212205"/>
            <a:ext cx="2019935" cy="539750"/>
          </a:xfrm>
          <a:prstGeom prst="wedgeRectCallout">
            <a:avLst>
              <a:gd fmla="val -19192" name="adj1"/>
              <a:gd fmla="val -240235" name="adj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J15 Armrest, shoulder air valve control</a:t>
            </a:r>
            <a:endParaRPr sz="1400">
              <a:solidFill>
                <a:schemeClr val="dk1"/>
              </a:solidFill>
              <a:latin typeface="Arial"/>
              <a:ea typeface="Arial"/>
              <a:cs typeface="Arial"/>
              <a:sym typeface="Arial"/>
            </a:endParaRPr>
          </a:p>
        </p:txBody>
      </p:sp>
      <p:sp>
        <p:nvSpPr>
          <p:cNvPr id="261" name="Google Shape;261;p9"/>
          <p:cNvSpPr/>
          <p:nvPr/>
        </p:nvSpPr>
        <p:spPr>
          <a:xfrm>
            <a:off x="415290" y="4721225"/>
            <a:ext cx="2021205" cy="539750"/>
          </a:xfrm>
          <a:prstGeom prst="wedgeRectCallout">
            <a:avLst>
              <a:gd fmla="val 116069" name="adj1"/>
              <a:gd fmla="val 42705" name="adj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J14Control of lower leg and core air valve</a:t>
            </a:r>
            <a:endParaRPr sz="1400">
              <a:solidFill>
                <a:schemeClr val="dk1"/>
              </a:solidFill>
              <a:latin typeface="Arial"/>
              <a:ea typeface="Arial"/>
              <a:cs typeface="Arial"/>
              <a:sym typeface="Arial"/>
            </a:endParaRPr>
          </a:p>
        </p:txBody>
      </p:sp>
      <p:sp>
        <p:nvSpPr>
          <p:cNvPr id="262" name="Google Shape;262;p9"/>
          <p:cNvSpPr/>
          <p:nvPr/>
        </p:nvSpPr>
        <p:spPr>
          <a:xfrm>
            <a:off x="5993765" y="734695"/>
            <a:ext cx="1535430" cy="539750"/>
          </a:xfrm>
          <a:prstGeom prst="wedgeRectCallout">
            <a:avLst>
              <a:gd fmla="val -90736" name="adj1"/>
              <a:gd fmla="val 158235" name="adj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J13Leg heating</a:t>
            </a:r>
            <a:endParaRPr sz="1400">
              <a:solidFill>
                <a:schemeClr val="dk1"/>
              </a:solidFill>
              <a:latin typeface="Arial"/>
              <a:ea typeface="Arial"/>
              <a:cs typeface="Arial"/>
              <a:sym typeface="Arial"/>
            </a:endParaRPr>
          </a:p>
        </p:txBody>
      </p:sp>
      <p:sp>
        <p:nvSpPr>
          <p:cNvPr id="263" name="Google Shape;263;p9"/>
          <p:cNvSpPr/>
          <p:nvPr/>
        </p:nvSpPr>
        <p:spPr>
          <a:xfrm>
            <a:off x="7745730" y="734695"/>
            <a:ext cx="1535430" cy="539750"/>
          </a:xfrm>
          <a:prstGeom prst="wedgeRectCallout">
            <a:avLst>
              <a:gd fmla="val -168734" name="adj1"/>
              <a:gd fmla="val 179176" name="adj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J12Lower leg push rod 24V</a:t>
            </a:r>
            <a:endParaRPr sz="1400">
              <a:solidFill>
                <a:schemeClr val="dk1"/>
              </a:solidFill>
              <a:latin typeface="Arial"/>
              <a:ea typeface="Arial"/>
              <a:cs typeface="Arial"/>
              <a:sym typeface="Arial"/>
            </a:endParaRPr>
          </a:p>
        </p:txBody>
      </p:sp>
      <p:sp>
        <p:nvSpPr>
          <p:cNvPr id="264" name="Google Shape;264;p9"/>
          <p:cNvSpPr/>
          <p:nvPr/>
        </p:nvSpPr>
        <p:spPr>
          <a:xfrm>
            <a:off x="8064500" y="1624330"/>
            <a:ext cx="1535430" cy="539750"/>
          </a:xfrm>
          <a:prstGeom prst="wedgeRectCallout">
            <a:avLst>
              <a:gd fmla="val -141521" name="adj1"/>
              <a:gd fmla="val 34705" name="adj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J17Backrest push rod 24V</a:t>
            </a:r>
            <a:endParaRPr sz="1400">
              <a:solidFill>
                <a:schemeClr val="dk1"/>
              </a:solidFill>
              <a:latin typeface="Arial"/>
              <a:ea typeface="Arial"/>
              <a:cs typeface="Arial"/>
              <a:sym typeface="Arial"/>
            </a:endParaRPr>
          </a:p>
        </p:txBody>
      </p:sp>
      <p:sp>
        <p:nvSpPr>
          <p:cNvPr id="265" name="Google Shape;265;p9"/>
          <p:cNvSpPr/>
          <p:nvPr/>
        </p:nvSpPr>
        <p:spPr>
          <a:xfrm>
            <a:off x="1011555" y="3754755"/>
            <a:ext cx="1424940" cy="539750"/>
          </a:xfrm>
          <a:prstGeom prst="wedgeRectCallout">
            <a:avLst>
              <a:gd fmla="val 142023" name="adj1"/>
              <a:gd fmla="val 48941" name="adj2"/>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J19Foot roller motor</a:t>
            </a:r>
            <a:endParaRPr sz="14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6BEFFBBD696C49D8A32F3ACEA23C37EE_13</vt:lpwstr>
  </property>
</Properties>
</file>