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y="6858000" cx="12192000"/>
  <p:notesSz cx="6858000" cy="9144000"/>
  <p:embeddedFontLst>
    <p:embeddedFont>
      <p:font typeface="Quattrocento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2" roundtripDataSignature="AMtx7mggprsER5mapCm5MLoQAOhPN2rJ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customschemas.google.com/relationships/presentationmetadata" Target="metadata"/><Relationship Id="rId61" Type="http://schemas.openxmlformats.org/officeDocument/2006/relationships/font" Target="fonts/QuattrocentoSans-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QuattrocentoSans-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QuattrocentoSans-bold.fntdata"/><Relationship Id="rId14" Type="http://schemas.openxmlformats.org/officeDocument/2006/relationships/slide" Target="slides/slide10.xml"/><Relationship Id="rId58" Type="http://schemas.openxmlformats.org/officeDocument/2006/relationships/font" Target="fonts/QuattrocentoSans-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1" name="Google Shape;95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1" name="Google Shape;97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1" name="Google Shape;99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 name="Google Shape;101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0" name="Google Shape;104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9" name="Google Shape;108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9" name="Google Shape;113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5" name="Google Shape;116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1" name="Google Shape;121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2" name="Google Shape;128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4" name="Google Shape;131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5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72" name="Shape 72"/>
        <p:cNvGrpSpPr/>
        <p:nvPr/>
      </p:nvGrpSpPr>
      <p:grpSpPr>
        <a:xfrm>
          <a:off x="0" y="0"/>
          <a:ext cx="0" cy="0"/>
          <a:chOff x="0" y="0"/>
          <a:chExt cx="0" cy="0"/>
        </a:xfrm>
      </p:grpSpPr>
      <p:sp>
        <p:nvSpPr>
          <p:cNvPr id="73" name="Google Shape;73;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78" name="Shape 78"/>
        <p:cNvGrpSpPr/>
        <p:nvPr/>
      </p:nvGrpSpPr>
      <p:grpSpPr>
        <a:xfrm>
          <a:off x="0" y="0"/>
          <a:ext cx="0" cy="0"/>
          <a:chOff x="0" y="0"/>
          <a:chExt cx="0" cy="0"/>
        </a:xfrm>
      </p:grpSpPr>
      <p:sp>
        <p:nvSpPr>
          <p:cNvPr id="79" name="Google Shape;79;p6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1" name="Shape 21"/>
        <p:cNvGrpSpPr/>
        <p:nvPr/>
      </p:nvGrpSpPr>
      <p:grpSpPr>
        <a:xfrm>
          <a:off x="0" y="0"/>
          <a:ext cx="0" cy="0"/>
          <a:chOff x="0" y="0"/>
          <a:chExt cx="0" cy="0"/>
        </a:xfrm>
      </p:grpSpPr>
      <p:sp>
        <p:nvSpPr>
          <p:cNvPr id="22" name="Google Shape;22;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7" name="Shape 27"/>
        <p:cNvGrpSpPr/>
        <p:nvPr/>
      </p:nvGrpSpPr>
      <p:grpSpPr>
        <a:xfrm>
          <a:off x="0" y="0"/>
          <a:ext cx="0" cy="0"/>
          <a:chOff x="0" y="0"/>
          <a:chExt cx="0" cy="0"/>
        </a:xfrm>
      </p:grpSpPr>
      <p:sp>
        <p:nvSpPr>
          <p:cNvPr id="28" name="Google Shape;28;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31" name="Shape 31"/>
        <p:cNvGrpSpPr/>
        <p:nvPr/>
      </p:nvGrpSpPr>
      <p:grpSpPr>
        <a:xfrm>
          <a:off x="0" y="0"/>
          <a:ext cx="0" cy="0"/>
          <a:chOff x="0" y="0"/>
          <a:chExt cx="0" cy="0"/>
        </a:xfrm>
      </p:grpSpPr>
      <p:sp>
        <p:nvSpPr>
          <p:cNvPr id="32" name="Google Shape;32;p5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7" name="Shape 37"/>
        <p:cNvGrpSpPr/>
        <p:nvPr/>
      </p:nvGrpSpPr>
      <p:grpSpPr>
        <a:xfrm>
          <a:off x="0" y="0"/>
          <a:ext cx="0" cy="0"/>
          <a:chOff x="0" y="0"/>
          <a:chExt cx="0" cy="0"/>
        </a:xfrm>
      </p:grpSpPr>
      <p:sp>
        <p:nvSpPr>
          <p:cNvPr id="38" name="Google Shape;38;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4" name="Shape 44"/>
        <p:cNvGrpSpPr/>
        <p:nvPr/>
      </p:nvGrpSpPr>
      <p:grpSpPr>
        <a:xfrm>
          <a:off x="0" y="0"/>
          <a:ext cx="0" cy="0"/>
          <a:chOff x="0" y="0"/>
          <a:chExt cx="0" cy="0"/>
        </a:xfrm>
      </p:grpSpPr>
      <p:sp>
        <p:nvSpPr>
          <p:cNvPr id="45" name="Google Shape;45;p6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6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6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53" name="Shape 53"/>
        <p:cNvGrpSpPr/>
        <p:nvPr/>
      </p:nvGrpSpPr>
      <p:grpSpPr>
        <a:xfrm>
          <a:off x="0" y="0"/>
          <a:ext cx="0" cy="0"/>
          <a:chOff x="0" y="0"/>
          <a:chExt cx="0" cy="0"/>
        </a:xfrm>
      </p:grpSpPr>
      <p:sp>
        <p:nvSpPr>
          <p:cNvPr id="54" name="Google Shape;5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8" name="Shape 58"/>
        <p:cNvGrpSpPr/>
        <p:nvPr/>
      </p:nvGrpSpPr>
      <p:grpSpPr>
        <a:xfrm>
          <a:off x="0" y="0"/>
          <a:ext cx="0" cy="0"/>
          <a:chOff x="0" y="0"/>
          <a:chExt cx="0" cy="0"/>
        </a:xfrm>
      </p:grpSpPr>
      <p:sp>
        <p:nvSpPr>
          <p:cNvPr id="59" name="Google Shape;59;p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5" name="Shape 65"/>
        <p:cNvGrpSpPr/>
        <p:nvPr/>
      </p:nvGrpSpPr>
      <p:grpSpPr>
        <a:xfrm>
          <a:off x="0" y="0"/>
          <a:ext cx="0" cy="0"/>
          <a:chOff x="0" y="0"/>
          <a:chExt cx="0" cy="0"/>
        </a:xfrm>
      </p:grpSpPr>
      <p:sp>
        <p:nvSpPr>
          <p:cNvPr id="66" name="Google Shape;66;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3"/>
          <p:cNvSpPr/>
          <p:nvPr>
            <p:ph idx="2" type="pic"/>
          </p:nvPr>
        </p:nvSpPr>
        <p:spPr>
          <a:xfrm>
            <a:off x="5183188" y="987425"/>
            <a:ext cx="6172200" cy="4873625"/>
          </a:xfrm>
          <a:prstGeom prst="rect">
            <a:avLst/>
          </a:prstGeom>
          <a:noFill/>
          <a:ln>
            <a:noFill/>
          </a:ln>
        </p:spPr>
      </p:sp>
      <p:sp>
        <p:nvSpPr>
          <p:cNvPr id="68" name="Google Shape;68;p6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23.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43.png"/><Relationship Id="rId5"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52.jpg"/><Relationship Id="rId6" Type="http://schemas.openxmlformats.org/officeDocument/2006/relationships/image" Target="../media/image5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59.png"/><Relationship Id="rId7"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4.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78.png"/><Relationship Id="rId5"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4.png"/><Relationship Id="rId4" Type="http://schemas.openxmlformats.org/officeDocument/2006/relationships/image" Target="../media/image71.png"/><Relationship Id="rId5"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44.png"/><Relationship Id="rId5"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g"/><Relationship Id="rId4" Type="http://schemas.openxmlformats.org/officeDocument/2006/relationships/image" Target="../media/image93.png"/><Relationship Id="rId5"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1.jpg"/><Relationship Id="rId4" Type="http://schemas.openxmlformats.org/officeDocument/2006/relationships/image" Target="../media/image44.png"/><Relationship Id="rId5"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10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10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9.jp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9.jp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9.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6.jpg"/><Relationship Id="rId4" Type="http://schemas.openxmlformats.org/officeDocument/2006/relationships/image" Target="../media/image88.jpg"/><Relationship Id="rId5" Type="http://schemas.openxmlformats.org/officeDocument/2006/relationships/image" Target="../media/image84.png"/><Relationship Id="rId6"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9.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0.png"/><Relationship Id="rId7"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5.jpg"/><Relationship Id="rId4" Type="http://schemas.openxmlformats.org/officeDocument/2006/relationships/image" Target="../media/image54.png"/><Relationship Id="rId5" Type="http://schemas.openxmlformats.org/officeDocument/2006/relationships/image" Target="../media/image69.png"/><Relationship Id="rId6"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9.png"/><Relationship Id="rId4" Type="http://schemas.openxmlformats.org/officeDocument/2006/relationships/image" Target="../media/image100.png"/><Relationship Id="rId5"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5.jpg"/><Relationship Id="rId4" Type="http://schemas.openxmlformats.org/officeDocument/2006/relationships/image" Target="../media/image105.png"/><Relationship Id="rId5"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png"/><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3.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15.jpg"/><Relationship Id="rId5" Type="http://schemas.openxmlformats.org/officeDocument/2006/relationships/image" Target="../media/image24.jpg"/><Relationship Id="rId6" Type="http://schemas.openxmlformats.org/officeDocument/2006/relationships/image" Target="../media/image7.jpg"/><Relationship Id="rId7"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敢拼2" id="88" name="Google Shape;88;p1"/>
          <p:cNvPicPr preferRelativeResize="0"/>
          <p:nvPr/>
        </p:nvPicPr>
        <p:blipFill rotWithShape="1">
          <a:blip r:embed="rId3">
            <a:alphaModFix/>
          </a:blip>
          <a:srcRect b="0" l="0" r="0" t="0"/>
          <a:stretch/>
        </p:blipFill>
        <p:spPr>
          <a:xfrm>
            <a:off x="635" y="27305"/>
            <a:ext cx="12191365" cy="6830695"/>
          </a:xfrm>
          <a:prstGeom prst="rect">
            <a:avLst/>
          </a:prstGeom>
          <a:noFill/>
          <a:ln>
            <a:noFill/>
          </a:ln>
        </p:spPr>
      </p:pic>
      <p:sp>
        <p:nvSpPr>
          <p:cNvPr id="89" name="Google Shape;89;p1"/>
          <p:cNvSpPr txBox="1"/>
          <p:nvPr/>
        </p:nvSpPr>
        <p:spPr>
          <a:xfrm>
            <a:off x="1545844" y="2440559"/>
            <a:ext cx="8498840" cy="26009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4400" u="none" cap="none" strike="noStrike">
                <a:solidFill>
                  <a:schemeClr val="lt1"/>
                </a:solidFill>
                <a:latin typeface="Microsoft Yahei"/>
                <a:ea typeface="Microsoft Yahei"/>
                <a:cs typeface="Microsoft Yahei"/>
                <a:sym typeface="Microsoft Yahei"/>
              </a:rPr>
              <a:t>ROTAI S80 Massage Chair</a:t>
            </a:r>
            <a:endParaRPr b="1" i="0" sz="4400" u="none" cap="none" strike="noStrike">
              <a:solidFill>
                <a:schemeClr val="lt1"/>
              </a:solidFill>
              <a:latin typeface="Microsoft Yahei"/>
              <a:ea typeface="Microsoft Yahei"/>
              <a:cs typeface="Microsoft Yahei"/>
              <a:sym typeface="Microsoft Yahei"/>
            </a:endParaRPr>
          </a:p>
          <a:p>
            <a:pPr indent="0" lvl="0" marL="0" marR="0" rtl="0" algn="ctr">
              <a:spcBef>
                <a:spcPts val="0"/>
              </a:spcBef>
              <a:spcAft>
                <a:spcPts val="0"/>
              </a:spcAft>
              <a:buNone/>
            </a:pPr>
            <a:r>
              <a:rPr b="1" i="0" lang="en-US" sz="4400" u="none" cap="none" strike="noStrike">
                <a:solidFill>
                  <a:schemeClr val="lt1"/>
                </a:solidFill>
                <a:latin typeface="Microsoft Yahei"/>
                <a:ea typeface="Microsoft Yahei"/>
                <a:cs typeface="Microsoft Yahei"/>
                <a:sym typeface="Microsoft Yahei"/>
              </a:rPr>
              <a:t>Maintenance Manual</a:t>
            </a:r>
            <a:endParaRPr b="1" i="0" sz="2000" u="none" cap="none" strike="noStrike">
              <a:solidFill>
                <a:schemeClr val="lt1"/>
              </a:solidFill>
              <a:latin typeface="Microsoft Yahei"/>
              <a:ea typeface="Microsoft Yahei"/>
              <a:cs typeface="Microsoft Yahei"/>
              <a:sym typeface="Microsoft Yahei"/>
            </a:endParaRPr>
          </a:p>
          <a:p>
            <a:pPr indent="0" lvl="0" marL="0" marR="0" rtl="0" algn="ctr">
              <a:spcBef>
                <a:spcPts val="0"/>
              </a:spcBef>
              <a:spcAft>
                <a:spcPts val="0"/>
              </a:spcAft>
              <a:buNone/>
            </a:pPr>
            <a:r>
              <a:t/>
            </a:r>
            <a:endParaRPr b="1" i="0" sz="4400" u="none" cap="none" strike="noStrike">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t/>
            </a:r>
            <a:endParaRPr b="1" i="0" sz="2000" u="none" cap="none" strike="noStrike">
              <a:solidFill>
                <a:schemeClr val="lt1"/>
              </a:solidFill>
              <a:latin typeface="Microsoft Yahei"/>
              <a:ea typeface="Microsoft Yahei"/>
              <a:cs typeface="Microsoft Yahei"/>
              <a:sym typeface="Microsoft Yahei"/>
            </a:endParaRPr>
          </a:p>
          <a:p>
            <a:pPr indent="0" lvl="0" marL="0"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Shanghai Rongtai Health Technology Co., Ltd.</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微信截图_20221029082634" id="255" name="Google Shape;255;p10"/>
          <p:cNvPicPr preferRelativeResize="0"/>
          <p:nvPr/>
        </p:nvPicPr>
        <p:blipFill rotWithShape="1">
          <a:blip r:embed="rId3">
            <a:alphaModFix/>
          </a:blip>
          <a:srcRect b="0" l="0" r="0" t="0"/>
          <a:stretch/>
        </p:blipFill>
        <p:spPr>
          <a:xfrm>
            <a:off x="356870" y="1494155"/>
            <a:ext cx="3155315" cy="2266950"/>
          </a:xfrm>
          <a:prstGeom prst="rect">
            <a:avLst/>
          </a:prstGeom>
          <a:noFill/>
          <a:ln>
            <a:noFill/>
          </a:ln>
        </p:spPr>
      </p:pic>
      <p:pic>
        <p:nvPicPr>
          <p:cNvPr descr="微信截图_20221029082731" id="256" name="Google Shape;256;p10"/>
          <p:cNvPicPr preferRelativeResize="0"/>
          <p:nvPr/>
        </p:nvPicPr>
        <p:blipFill rotWithShape="1">
          <a:blip r:embed="rId4">
            <a:alphaModFix/>
          </a:blip>
          <a:srcRect b="0" l="0" r="0" t="0"/>
          <a:stretch/>
        </p:blipFill>
        <p:spPr>
          <a:xfrm>
            <a:off x="4100195" y="1566545"/>
            <a:ext cx="3280410" cy="2194560"/>
          </a:xfrm>
          <a:prstGeom prst="rect">
            <a:avLst/>
          </a:prstGeom>
          <a:noFill/>
          <a:ln>
            <a:noFill/>
          </a:ln>
        </p:spPr>
      </p:pic>
      <p:sp>
        <p:nvSpPr>
          <p:cNvPr id="257" name="Google Shape;257;p10"/>
          <p:cNvSpPr txBox="1"/>
          <p:nvPr/>
        </p:nvSpPr>
        <p:spPr>
          <a:xfrm>
            <a:off x="1250950" y="3966210"/>
            <a:ext cx="136652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258" name="Google Shape;258;p10"/>
          <p:cNvSpPr txBox="1"/>
          <p:nvPr/>
        </p:nvSpPr>
        <p:spPr>
          <a:xfrm>
            <a:off x="5412740" y="3966210"/>
            <a:ext cx="136652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259" name="Google Shape;259;p10"/>
          <p:cNvSpPr txBox="1"/>
          <p:nvPr/>
        </p:nvSpPr>
        <p:spPr>
          <a:xfrm>
            <a:off x="4943475" y="232410"/>
            <a:ext cx="463301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Power Box Disassembly</a:t>
            </a:r>
            <a:endParaRPr sz="2400">
              <a:solidFill>
                <a:schemeClr val="accent1"/>
              </a:solidFill>
              <a:latin typeface="Calibri"/>
              <a:ea typeface="Calibri"/>
              <a:cs typeface="Calibri"/>
              <a:sym typeface="Calibri"/>
            </a:endParaRPr>
          </a:p>
        </p:txBody>
      </p:sp>
      <p:sp>
        <p:nvSpPr>
          <p:cNvPr id="260" name="Google Shape;260;p10"/>
          <p:cNvSpPr txBox="1"/>
          <p:nvPr/>
        </p:nvSpPr>
        <p:spPr>
          <a:xfrm>
            <a:off x="946785" y="4873625"/>
            <a:ext cx="1974215" cy="7061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red marked three screws on top of the rear footrest cover as in Fig. 1</a:t>
            </a:r>
            <a:endParaRPr sz="1400">
              <a:solidFill>
                <a:schemeClr val="dk1"/>
              </a:solidFill>
              <a:latin typeface="Microsoft Yahei"/>
              <a:ea typeface="Microsoft Yahei"/>
              <a:cs typeface="Microsoft Yahei"/>
              <a:sym typeface="Microsoft Yahei"/>
            </a:endParaRPr>
          </a:p>
        </p:txBody>
      </p:sp>
      <p:sp>
        <p:nvSpPr>
          <p:cNvPr id="261" name="Google Shape;261;p10"/>
          <p:cNvSpPr txBox="1"/>
          <p:nvPr/>
        </p:nvSpPr>
        <p:spPr>
          <a:xfrm>
            <a:off x="4261485" y="4873625"/>
            <a:ext cx="3180715" cy="9442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red marked two screws on top of the power box; slightly push forward the red marked buckle on the power box cover, then remove the cover as in Fig. 2</a:t>
            </a:r>
            <a:endParaRPr sz="1400">
              <a:solidFill>
                <a:schemeClr val="dk1"/>
              </a:solidFill>
              <a:latin typeface="Microsoft Yahei"/>
              <a:ea typeface="Microsoft Yahei"/>
              <a:cs typeface="Microsoft Yahei"/>
              <a:sym typeface="Microsoft Yahei"/>
            </a:endParaRPr>
          </a:p>
        </p:txBody>
      </p:sp>
      <p:sp>
        <p:nvSpPr>
          <p:cNvPr id="262" name="Google Shape;262;p10"/>
          <p:cNvSpPr txBox="1"/>
          <p:nvPr/>
        </p:nvSpPr>
        <p:spPr>
          <a:xfrm>
            <a:off x="8545195" y="4873625"/>
            <a:ext cx="2602230" cy="7061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Inside the power box are switch components, power board, filter board as in Fig. 3</a:t>
            </a:r>
            <a:endParaRPr sz="1400">
              <a:solidFill>
                <a:schemeClr val="dk1"/>
              </a:solidFill>
              <a:latin typeface="Microsoft Yahei"/>
              <a:ea typeface="Microsoft Yahei"/>
              <a:cs typeface="Microsoft Yahei"/>
              <a:sym typeface="Microsoft Yahei"/>
            </a:endParaRPr>
          </a:p>
        </p:txBody>
      </p:sp>
      <p:pic>
        <p:nvPicPr>
          <p:cNvPr descr="企业微信截图_20230208143718" id="263" name="Google Shape;263;p10"/>
          <p:cNvPicPr preferRelativeResize="0"/>
          <p:nvPr/>
        </p:nvPicPr>
        <p:blipFill rotWithShape="1">
          <a:blip r:embed="rId5">
            <a:alphaModFix/>
          </a:blip>
          <a:srcRect b="0" l="0" r="0" t="0"/>
          <a:stretch/>
        </p:blipFill>
        <p:spPr>
          <a:xfrm>
            <a:off x="7968615" y="1566545"/>
            <a:ext cx="3755390" cy="2131060"/>
          </a:xfrm>
          <a:prstGeom prst="rect">
            <a:avLst/>
          </a:prstGeom>
          <a:noFill/>
          <a:ln>
            <a:noFill/>
          </a:ln>
        </p:spPr>
      </p:pic>
      <p:sp>
        <p:nvSpPr>
          <p:cNvPr id="264" name="Google Shape;264;p10"/>
          <p:cNvSpPr txBox="1"/>
          <p:nvPr/>
        </p:nvSpPr>
        <p:spPr>
          <a:xfrm>
            <a:off x="9681845" y="3966210"/>
            <a:ext cx="93408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1"/>
          <p:cNvSpPr txBox="1"/>
          <p:nvPr/>
        </p:nvSpPr>
        <p:spPr>
          <a:xfrm>
            <a:off x="2447290" y="4385945"/>
            <a:ext cx="80518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270" name="Google Shape;270;p11"/>
          <p:cNvSpPr txBox="1"/>
          <p:nvPr/>
        </p:nvSpPr>
        <p:spPr>
          <a:xfrm>
            <a:off x="8177530" y="4385945"/>
            <a:ext cx="80518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pic>
        <p:nvPicPr>
          <p:cNvPr descr="微信截图_20221029084454" id="271" name="Google Shape;271;p11"/>
          <p:cNvPicPr preferRelativeResize="0"/>
          <p:nvPr/>
        </p:nvPicPr>
        <p:blipFill rotWithShape="1">
          <a:blip r:embed="rId3">
            <a:alphaModFix/>
          </a:blip>
          <a:srcRect b="0" l="0" r="0" t="0"/>
          <a:stretch/>
        </p:blipFill>
        <p:spPr>
          <a:xfrm>
            <a:off x="777875" y="1257300"/>
            <a:ext cx="4144010" cy="2962275"/>
          </a:xfrm>
          <a:prstGeom prst="rect">
            <a:avLst/>
          </a:prstGeom>
          <a:noFill/>
          <a:ln>
            <a:noFill/>
          </a:ln>
        </p:spPr>
      </p:pic>
      <p:pic>
        <p:nvPicPr>
          <p:cNvPr descr="微信截图_20221029084605" id="272" name="Google Shape;272;p11"/>
          <p:cNvPicPr preferRelativeResize="0"/>
          <p:nvPr/>
        </p:nvPicPr>
        <p:blipFill rotWithShape="1">
          <a:blip r:embed="rId4">
            <a:alphaModFix/>
          </a:blip>
          <a:srcRect b="0" l="0" r="0" t="0"/>
          <a:stretch/>
        </p:blipFill>
        <p:spPr>
          <a:xfrm>
            <a:off x="6394450" y="1257300"/>
            <a:ext cx="4371340" cy="2962910"/>
          </a:xfrm>
          <a:prstGeom prst="rect">
            <a:avLst/>
          </a:prstGeom>
          <a:noFill/>
          <a:ln>
            <a:noFill/>
          </a:ln>
        </p:spPr>
      </p:pic>
      <p:sp>
        <p:nvSpPr>
          <p:cNvPr id="273" name="Google Shape;273;p11"/>
          <p:cNvSpPr txBox="1"/>
          <p:nvPr/>
        </p:nvSpPr>
        <p:spPr>
          <a:xfrm>
            <a:off x="2004695" y="5661025"/>
            <a:ext cx="309864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two  screws outside of the footrest cover as in Fig. 1</a:t>
            </a:r>
            <a:endParaRPr sz="1400">
              <a:solidFill>
                <a:schemeClr val="accent1"/>
              </a:solidFill>
              <a:latin typeface="Calibri"/>
              <a:ea typeface="Calibri"/>
              <a:cs typeface="Calibri"/>
              <a:sym typeface="Calibri"/>
            </a:endParaRPr>
          </a:p>
        </p:txBody>
      </p:sp>
      <p:sp>
        <p:nvSpPr>
          <p:cNvPr id="274" name="Google Shape;274;p11"/>
          <p:cNvSpPr txBox="1"/>
          <p:nvPr/>
        </p:nvSpPr>
        <p:spPr>
          <a:xfrm>
            <a:off x="7477760" y="5661025"/>
            <a:ext cx="397695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six inner screws of the footrest cover; then, remove the footrest cover as in Fig. 2</a:t>
            </a:r>
            <a:endParaRPr sz="1400">
              <a:solidFill>
                <a:schemeClr val="accent1"/>
              </a:solidFill>
              <a:latin typeface="Calibri"/>
              <a:ea typeface="Calibri"/>
              <a:cs typeface="Calibri"/>
              <a:sym typeface="Calibri"/>
            </a:endParaRPr>
          </a:p>
        </p:txBody>
      </p:sp>
      <p:sp>
        <p:nvSpPr>
          <p:cNvPr id="275" name="Google Shape;275;p11"/>
          <p:cNvSpPr txBox="1"/>
          <p:nvPr/>
        </p:nvSpPr>
        <p:spPr>
          <a:xfrm>
            <a:off x="4695190" y="229235"/>
            <a:ext cx="47824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Footrest Cover Disassembly</a:t>
            </a:r>
            <a:endParaRPr sz="2400">
              <a:solidFill>
                <a:schemeClr val="accen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QQ截图20190319143415" id="280" name="Google Shape;280;p12"/>
          <p:cNvPicPr preferRelativeResize="0"/>
          <p:nvPr/>
        </p:nvPicPr>
        <p:blipFill rotWithShape="1">
          <a:blip r:embed="rId3">
            <a:alphaModFix/>
          </a:blip>
          <a:srcRect b="0" l="0" r="0" t="0"/>
          <a:stretch/>
        </p:blipFill>
        <p:spPr>
          <a:xfrm>
            <a:off x="431800" y="1186815"/>
            <a:ext cx="3314700" cy="2914650"/>
          </a:xfrm>
          <a:prstGeom prst="rect">
            <a:avLst/>
          </a:prstGeom>
          <a:noFill/>
          <a:ln>
            <a:noFill/>
          </a:ln>
        </p:spPr>
      </p:pic>
      <p:pic>
        <p:nvPicPr>
          <p:cNvPr descr="QQ截图20190319143508" id="281" name="Google Shape;281;p12"/>
          <p:cNvPicPr preferRelativeResize="0"/>
          <p:nvPr/>
        </p:nvPicPr>
        <p:blipFill rotWithShape="1">
          <a:blip r:embed="rId4">
            <a:alphaModFix/>
          </a:blip>
          <a:srcRect b="0" l="0" r="0" t="0"/>
          <a:stretch/>
        </p:blipFill>
        <p:spPr>
          <a:xfrm>
            <a:off x="4448810" y="1196975"/>
            <a:ext cx="3905250" cy="2933700"/>
          </a:xfrm>
          <a:prstGeom prst="rect">
            <a:avLst/>
          </a:prstGeom>
          <a:noFill/>
          <a:ln>
            <a:noFill/>
          </a:ln>
        </p:spPr>
      </p:pic>
      <p:sp>
        <p:nvSpPr>
          <p:cNvPr id="282" name="Google Shape;282;p12"/>
          <p:cNvSpPr/>
          <p:nvPr/>
        </p:nvSpPr>
        <p:spPr>
          <a:xfrm>
            <a:off x="2613660" y="1502728"/>
            <a:ext cx="250825"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 name="Google Shape;283;p12"/>
          <p:cNvSpPr/>
          <p:nvPr/>
        </p:nvSpPr>
        <p:spPr>
          <a:xfrm>
            <a:off x="1321435" y="1502728"/>
            <a:ext cx="249238"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4" name="Google Shape;284;p12"/>
          <p:cNvSpPr/>
          <p:nvPr/>
        </p:nvSpPr>
        <p:spPr>
          <a:xfrm>
            <a:off x="2399983" y="2824798"/>
            <a:ext cx="249237"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5" name="Google Shape;285;p12"/>
          <p:cNvSpPr/>
          <p:nvPr/>
        </p:nvSpPr>
        <p:spPr>
          <a:xfrm>
            <a:off x="1964690" y="2763203"/>
            <a:ext cx="249238"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6" name="Google Shape;286;p12"/>
          <p:cNvSpPr/>
          <p:nvPr/>
        </p:nvSpPr>
        <p:spPr>
          <a:xfrm>
            <a:off x="7804468" y="3649663"/>
            <a:ext cx="249237"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7" name="Google Shape;287;p12"/>
          <p:cNvSpPr/>
          <p:nvPr/>
        </p:nvSpPr>
        <p:spPr>
          <a:xfrm>
            <a:off x="6364605" y="3649663"/>
            <a:ext cx="249238"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8" name="Google Shape;288;p12"/>
          <p:cNvSpPr/>
          <p:nvPr/>
        </p:nvSpPr>
        <p:spPr>
          <a:xfrm>
            <a:off x="5679123" y="3649663"/>
            <a:ext cx="249237"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9" name="Google Shape;289;p12"/>
          <p:cNvSpPr/>
          <p:nvPr/>
        </p:nvSpPr>
        <p:spPr>
          <a:xfrm>
            <a:off x="4930140" y="3649663"/>
            <a:ext cx="250825"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0" name="Google Shape;290;p12"/>
          <p:cNvSpPr/>
          <p:nvPr/>
        </p:nvSpPr>
        <p:spPr>
          <a:xfrm>
            <a:off x="4943793" y="1949133"/>
            <a:ext cx="277812" cy="209550"/>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1" name="Google Shape;291;p12"/>
          <p:cNvSpPr/>
          <p:nvPr/>
        </p:nvSpPr>
        <p:spPr>
          <a:xfrm>
            <a:off x="7125335" y="3649663"/>
            <a:ext cx="249238"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2" name="Google Shape;292;p12"/>
          <p:cNvSpPr/>
          <p:nvPr/>
        </p:nvSpPr>
        <p:spPr>
          <a:xfrm>
            <a:off x="6322060" y="2159000"/>
            <a:ext cx="250825"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3" name="Google Shape;293;p12"/>
          <p:cNvSpPr/>
          <p:nvPr/>
        </p:nvSpPr>
        <p:spPr>
          <a:xfrm>
            <a:off x="7718425" y="1920875"/>
            <a:ext cx="249238" cy="238125"/>
          </a:xfrm>
          <a:prstGeom prst="ellipse">
            <a:avLst/>
          </a:prstGeom>
          <a:noFill/>
          <a:ln cap="flat" cmpd="sng" w="1905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4" name="Google Shape;294;p12"/>
          <p:cNvSpPr txBox="1"/>
          <p:nvPr/>
        </p:nvSpPr>
        <p:spPr>
          <a:xfrm>
            <a:off x="4591685" y="137795"/>
            <a:ext cx="576327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Legrest Extension Unit Disassembly</a:t>
            </a:r>
            <a:endParaRPr sz="2400">
              <a:solidFill>
                <a:schemeClr val="accent1"/>
              </a:solidFill>
              <a:latin typeface="Calibri"/>
              <a:ea typeface="Calibri"/>
              <a:cs typeface="Calibri"/>
              <a:sym typeface="Calibri"/>
            </a:endParaRPr>
          </a:p>
        </p:txBody>
      </p:sp>
      <p:sp>
        <p:nvSpPr>
          <p:cNvPr id="295" name="Google Shape;295;p12"/>
          <p:cNvSpPr txBox="1"/>
          <p:nvPr/>
        </p:nvSpPr>
        <p:spPr>
          <a:xfrm>
            <a:off x="669925" y="5177790"/>
            <a:ext cx="283908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First, remove the upper cover's marked red 4 fixed screws as in Fig. 1</a:t>
            </a:r>
            <a:endParaRPr sz="1400">
              <a:solidFill>
                <a:schemeClr val="accent1"/>
              </a:solidFill>
              <a:latin typeface="Calibri"/>
              <a:ea typeface="Calibri"/>
              <a:cs typeface="Calibri"/>
              <a:sym typeface="Calibri"/>
            </a:endParaRPr>
          </a:p>
        </p:txBody>
      </p:sp>
      <p:sp>
        <p:nvSpPr>
          <p:cNvPr id="296" name="Google Shape;296;p12"/>
          <p:cNvSpPr txBox="1"/>
          <p:nvPr/>
        </p:nvSpPr>
        <p:spPr>
          <a:xfrm>
            <a:off x="1871345" y="4273550"/>
            <a:ext cx="74231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297" name="Google Shape;297;p12"/>
          <p:cNvSpPr txBox="1"/>
          <p:nvPr/>
        </p:nvSpPr>
        <p:spPr>
          <a:xfrm>
            <a:off x="5479415" y="5198110"/>
            <a:ext cx="242760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lower cover's marked red 8 fixed screws as in Fig. 2</a:t>
            </a:r>
            <a:endParaRPr sz="1400">
              <a:solidFill>
                <a:schemeClr val="accent1"/>
              </a:solidFill>
              <a:latin typeface="Calibri"/>
              <a:ea typeface="Calibri"/>
              <a:cs typeface="Calibri"/>
              <a:sym typeface="Calibri"/>
            </a:endParaRPr>
          </a:p>
        </p:txBody>
      </p:sp>
      <p:sp>
        <p:nvSpPr>
          <p:cNvPr id="298" name="Google Shape;298;p12"/>
          <p:cNvSpPr txBox="1"/>
          <p:nvPr/>
        </p:nvSpPr>
        <p:spPr>
          <a:xfrm>
            <a:off x="8862060" y="5177790"/>
            <a:ext cx="304800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First, remove 6 screws fixing the legrest extension unit, turn the extension belt, and remove the 4 fixed screws of the lower legrest as in Fig. 3</a:t>
            </a:r>
            <a:endParaRPr sz="1400">
              <a:solidFill>
                <a:schemeClr val="accent1"/>
              </a:solidFill>
              <a:latin typeface="Calibri"/>
              <a:ea typeface="Calibri"/>
              <a:cs typeface="Calibri"/>
              <a:sym typeface="Calibri"/>
            </a:endParaRPr>
          </a:p>
        </p:txBody>
      </p:sp>
      <p:pic>
        <p:nvPicPr>
          <p:cNvPr descr="QQ截图20190319143529" id="299" name="Google Shape;299;p12"/>
          <p:cNvPicPr preferRelativeResize="0"/>
          <p:nvPr/>
        </p:nvPicPr>
        <p:blipFill rotWithShape="1">
          <a:blip r:embed="rId5">
            <a:alphaModFix/>
          </a:blip>
          <a:srcRect b="0" l="0" r="0" t="0"/>
          <a:stretch/>
        </p:blipFill>
        <p:spPr>
          <a:xfrm>
            <a:off x="8664575" y="1187450"/>
            <a:ext cx="3442970" cy="2943225"/>
          </a:xfrm>
          <a:prstGeom prst="rect">
            <a:avLst/>
          </a:prstGeom>
          <a:noFill/>
          <a:ln>
            <a:noFill/>
          </a:ln>
        </p:spPr>
      </p:pic>
      <p:sp>
        <p:nvSpPr>
          <p:cNvPr id="300" name="Google Shape;300;p12"/>
          <p:cNvSpPr txBox="1"/>
          <p:nvPr/>
        </p:nvSpPr>
        <p:spPr>
          <a:xfrm>
            <a:off x="10014585" y="4273550"/>
            <a:ext cx="74231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sp>
        <p:nvSpPr>
          <p:cNvPr id="301" name="Google Shape;301;p12"/>
          <p:cNvSpPr txBox="1"/>
          <p:nvPr/>
        </p:nvSpPr>
        <p:spPr>
          <a:xfrm>
            <a:off x="6322060" y="4273550"/>
            <a:ext cx="74231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企业微信截图_20230208182859" id="306" name="Google Shape;306;p13"/>
          <p:cNvPicPr preferRelativeResize="0"/>
          <p:nvPr/>
        </p:nvPicPr>
        <p:blipFill rotWithShape="1">
          <a:blip r:embed="rId3">
            <a:alphaModFix/>
          </a:blip>
          <a:srcRect b="0" l="0" r="0" t="0"/>
          <a:stretch/>
        </p:blipFill>
        <p:spPr>
          <a:xfrm>
            <a:off x="2063115" y="1287145"/>
            <a:ext cx="2856865" cy="3594100"/>
          </a:xfrm>
          <a:prstGeom prst="rect">
            <a:avLst/>
          </a:prstGeom>
          <a:noFill/>
          <a:ln>
            <a:noFill/>
          </a:ln>
        </p:spPr>
      </p:pic>
      <p:pic>
        <p:nvPicPr>
          <p:cNvPr descr="企业微信截图_20230208183200" id="307" name="Google Shape;307;p13"/>
          <p:cNvPicPr preferRelativeResize="0"/>
          <p:nvPr/>
        </p:nvPicPr>
        <p:blipFill rotWithShape="1">
          <a:blip r:embed="rId4">
            <a:alphaModFix/>
          </a:blip>
          <a:srcRect b="0" l="0" r="0" t="0"/>
          <a:stretch/>
        </p:blipFill>
        <p:spPr>
          <a:xfrm>
            <a:off x="7176135" y="1287145"/>
            <a:ext cx="2856865" cy="3594100"/>
          </a:xfrm>
          <a:prstGeom prst="rect">
            <a:avLst/>
          </a:prstGeom>
          <a:noFill/>
          <a:ln>
            <a:noFill/>
          </a:ln>
        </p:spPr>
      </p:pic>
      <p:sp>
        <p:nvSpPr>
          <p:cNvPr id="308" name="Google Shape;308;p13"/>
          <p:cNvSpPr txBox="1"/>
          <p:nvPr/>
        </p:nvSpPr>
        <p:spPr>
          <a:xfrm>
            <a:off x="5051425" y="230505"/>
            <a:ext cx="45821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Backrest Frame Disassembly</a:t>
            </a:r>
            <a:endParaRPr sz="2400">
              <a:solidFill>
                <a:schemeClr val="accent1"/>
              </a:solidFill>
              <a:latin typeface="Calibri"/>
              <a:ea typeface="Calibri"/>
              <a:cs typeface="Calibri"/>
              <a:sym typeface="Calibri"/>
            </a:endParaRPr>
          </a:p>
        </p:txBody>
      </p:sp>
      <p:sp>
        <p:nvSpPr>
          <p:cNvPr id="309" name="Google Shape;309;p13"/>
          <p:cNvSpPr txBox="1"/>
          <p:nvPr/>
        </p:nvSpPr>
        <p:spPr>
          <a:xfrm>
            <a:off x="2927350" y="4839970"/>
            <a:ext cx="304800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310" name="Google Shape;310;p13"/>
          <p:cNvSpPr txBox="1"/>
          <p:nvPr/>
        </p:nvSpPr>
        <p:spPr>
          <a:xfrm>
            <a:off x="8280400" y="4911725"/>
            <a:ext cx="77406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311" name="Google Shape;311;p13"/>
          <p:cNvSpPr/>
          <p:nvPr/>
        </p:nvSpPr>
        <p:spPr>
          <a:xfrm>
            <a:off x="4550410" y="4058285"/>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13"/>
          <p:cNvSpPr/>
          <p:nvPr/>
        </p:nvSpPr>
        <p:spPr>
          <a:xfrm>
            <a:off x="4584065" y="1599565"/>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13"/>
          <p:cNvSpPr/>
          <p:nvPr/>
        </p:nvSpPr>
        <p:spPr>
          <a:xfrm>
            <a:off x="2135505" y="1599565"/>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13"/>
          <p:cNvSpPr/>
          <p:nvPr/>
        </p:nvSpPr>
        <p:spPr>
          <a:xfrm>
            <a:off x="2063115" y="3985260"/>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13"/>
          <p:cNvSpPr/>
          <p:nvPr/>
        </p:nvSpPr>
        <p:spPr>
          <a:xfrm>
            <a:off x="3863975" y="1167765"/>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13"/>
          <p:cNvSpPr/>
          <p:nvPr/>
        </p:nvSpPr>
        <p:spPr>
          <a:xfrm>
            <a:off x="2855595" y="1167765"/>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13"/>
          <p:cNvSpPr/>
          <p:nvPr/>
        </p:nvSpPr>
        <p:spPr>
          <a:xfrm>
            <a:off x="2063115" y="2978785"/>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13"/>
          <p:cNvSpPr/>
          <p:nvPr/>
        </p:nvSpPr>
        <p:spPr>
          <a:xfrm>
            <a:off x="4584065" y="2967990"/>
            <a:ext cx="369570" cy="3721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13"/>
          <p:cNvSpPr txBox="1"/>
          <p:nvPr/>
        </p:nvSpPr>
        <p:spPr>
          <a:xfrm>
            <a:off x="2190115" y="5344160"/>
            <a:ext cx="278574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8 red-marked screws at the back of the backrest as shown in Fig. 1.</a:t>
            </a:r>
            <a:endParaRPr sz="1400">
              <a:solidFill>
                <a:schemeClr val="dk1"/>
              </a:solidFill>
              <a:latin typeface="Calibri"/>
              <a:ea typeface="Calibri"/>
              <a:cs typeface="Calibri"/>
              <a:sym typeface="Calibri"/>
            </a:endParaRPr>
          </a:p>
        </p:txBody>
      </p:sp>
      <p:sp>
        <p:nvSpPr>
          <p:cNvPr id="320" name="Google Shape;320;p13"/>
          <p:cNvSpPr txBox="1"/>
          <p:nvPr/>
        </p:nvSpPr>
        <p:spPr>
          <a:xfrm>
            <a:off x="7607935" y="5344160"/>
            <a:ext cx="202565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2 blue-marked screws at the front end of the backrest as shown in Fig. 2.</a:t>
            </a:r>
            <a:endParaRPr sz="1400">
              <a:solidFill>
                <a:schemeClr val="dk1"/>
              </a:solidFill>
              <a:latin typeface="Calibri"/>
              <a:ea typeface="Calibri"/>
              <a:cs typeface="Calibri"/>
              <a:sym typeface="Calibri"/>
            </a:endParaRPr>
          </a:p>
        </p:txBody>
      </p:sp>
      <p:sp>
        <p:nvSpPr>
          <p:cNvPr id="321" name="Google Shape;321;p13"/>
          <p:cNvSpPr/>
          <p:nvPr/>
        </p:nvSpPr>
        <p:spPr>
          <a:xfrm>
            <a:off x="7607935" y="5340985"/>
            <a:ext cx="2653665" cy="58674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3"/>
          <p:cNvSpPr/>
          <p:nvPr/>
        </p:nvSpPr>
        <p:spPr>
          <a:xfrm>
            <a:off x="9695815" y="2679700"/>
            <a:ext cx="216535" cy="215900"/>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13"/>
          <p:cNvSpPr/>
          <p:nvPr/>
        </p:nvSpPr>
        <p:spPr>
          <a:xfrm>
            <a:off x="7247890" y="2536190"/>
            <a:ext cx="216535" cy="215900"/>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企业微信截图_20230208182908" id="328" name="Google Shape;328;p14"/>
          <p:cNvPicPr preferRelativeResize="0"/>
          <p:nvPr/>
        </p:nvPicPr>
        <p:blipFill rotWithShape="1">
          <a:blip r:embed="rId3">
            <a:alphaModFix/>
          </a:blip>
          <a:srcRect b="0" l="0" r="0" t="0"/>
          <a:stretch/>
        </p:blipFill>
        <p:spPr>
          <a:xfrm>
            <a:off x="221615" y="1120140"/>
            <a:ext cx="2077085" cy="2794635"/>
          </a:xfrm>
          <a:prstGeom prst="rect">
            <a:avLst/>
          </a:prstGeom>
          <a:noFill/>
          <a:ln>
            <a:noFill/>
          </a:ln>
        </p:spPr>
      </p:pic>
      <p:pic>
        <p:nvPicPr>
          <p:cNvPr descr="企业微信截图_20230208184150" id="329" name="Google Shape;329;p14"/>
          <p:cNvPicPr preferRelativeResize="0"/>
          <p:nvPr/>
        </p:nvPicPr>
        <p:blipFill rotWithShape="1">
          <a:blip r:embed="rId4">
            <a:alphaModFix/>
          </a:blip>
          <a:srcRect b="0" l="0" r="0" t="0"/>
          <a:stretch/>
        </p:blipFill>
        <p:spPr>
          <a:xfrm>
            <a:off x="2486660" y="1121410"/>
            <a:ext cx="2152015" cy="2794000"/>
          </a:xfrm>
          <a:prstGeom prst="rect">
            <a:avLst/>
          </a:prstGeom>
          <a:noFill/>
          <a:ln>
            <a:noFill/>
          </a:ln>
        </p:spPr>
      </p:pic>
      <p:sp>
        <p:nvSpPr>
          <p:cNvPr id="330" name="Google Shape;330;p14"/>
          <p:cNvSpPr txBox="1"/>
          <p:nvPr/>
        </p:nvSpPr>
        <p:spPr>
          <a:xfrm>
            <a:off x="2830195" y="4942205"/>
            <a:ext cx="1464945"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magnet on top of the backrest frame as shown in Fig. 2.</a:t>
            </a:r>
            <a:endParaRPr sz="1400">
              <a:solidFill>
                <a:schemeClr val="accent1"/>
              </a:solidFill>
              <a:latin typeface="Calibri"/>
              <a:ea typeface="Calibri"/>
              <a:cs typeface="Calibri"/>
              <a:sym typeface="Calibri"/>
            </a:endParaRPr>
          </a:p>
        </p:txBody>
      </p:sp>
      <p:sp>
        <p:nvSpPr>
          <p:cNvPr id="331" name="Google Shape;331;p14"/>
          <p:cNvSpPr txBox="1"/>
          <p:nvPr/>
        </p:nvSpPr>
        <p:spPr>
          <a:xfrm>
            <a:off x="772795" y="4057015"/>
            <a:ext cx="97536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332" name="Google Shape;332;p14"/>
          <p:cNvSpPr txBox="1"/>
          <p:nvPr/>
        </p:nvSpPr>
        <p:spPr>
          <a:xfrm>
            <a:off x="3074670" y="4057015"/>
            <a:ext cx="97536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333" name="Google Shape;333;p14"/>
          <p:cNvSpPr txBox="1"/>
          <p:nvPr/>
        </p:nvSpPr>
        <p:spPr>
          <a:xfrm>
            <a:off x="619759" y="4942205"/>
            <a:ext cx="173672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4 red-marked screws on both sides of the backrest crossbar clamp as shown in Fig. 1.</a:t>
            </a:r>
            <a:endParaRPr sz="1400">
              <a:solidFill>
                <a:schemeClr val="accent1"/>
              </a:solidFill>
              <a:latin typeface="Calibri"/>
              <a:ea typeface="Calibri"/>
              <a:cs typeface="Calibri"/>
              <a:sym typeface="Calibri"/>
            </a:endParaRPr>
          </a:p>
        </p:txBody>
      </p:sp>
      <p:pic>
        <p:nvPicPr>
          <p:cNvPr descr="企业微信截图_20230208190311" id="334" name="Google Shape;334;p14"/>
          <p:cNvPicPr preferRelativeResize="0"/>
          <p:nvPr/>
        </p:nvPicPr>
        <p:blipFill rotWithShape="1">
          <a:blip r:embed="rId5">
            <a:alphaModFix/>
          </a:blip>
          <a:srcRect b="0" l="0" r="0" t="0"/>
          <a:stretch/>
        </p:blipFill>
        <p:spPr>
          <a:xfrm>
            <a:off x="7452995" y="1174750"/>
            <a:ext cx="2089785" cy="2740025"/>
          </a:xfrm>
          <a:prstGeom prst="rect">
            <a:avLst/>
          </a:prstGeom>
          <a:noFill/>
          <a:ln>
            <a:noFill/>
          </a:ln>
        </p:spPr>
      </p:pic>
      <p:sp>
        <p:nvSpPr>
          <p:cNvPr id="335" name="Google Shape;335;p14"/>
          <p:cNvSpPr txBox="1"/>
          <p:nvPr/>
        </p:nvSpPr>
        <p:spPr>
          <a:xfrm>
            <a:off x="7671435" y="4942205"/>
            <a:ext cx="1736725"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Enter the engineering mode, navigate to the walking section, and move the mechanism upwards as shown in Fig. 4.</a:t>
            </a:r>
            <a:endParaRPr sz="1400">
              <a:solidFill>
                <a:schemeClr val="accent1"/>
              </a:solidFill>
              <a:latin typeface="Calibri"/>
              <a:ea typeface="Calibri"/>
              <a:cs typeface="Calibri"/>
              <a:sym typeface="Calibri"/>
            </a:endParaRPr>
          </a:p>
        </p:txBody>
      </p:sp>
      <p:pic>
        <p:nvPicPr>
          <p:cNvPr descr="企业微信截图_20230208182929" id="336" name="Google Shape;336;p14"/>
          <p:cNvPicPr preferRelativeResize="0"/>
          <p:nvPr/>
        </p:nvPicPr>
        <p:blipFill rotWithShape="1">
          <a:blip r:embed="rId6">
            <a:alphaModFix/>
          </a:blip>
          <a:srcRect b="0" l="0" r="0" t="0"/>
          <a:stretch/>
        </p:blipFill>
        <p:spPr>
          <a:xfrm>
            <a:off x="4826635" y="1121410"/>
            <a:ext cx="2438400" cy="2793365"/>
          </a:xfrm>
          <a:prstGeom prst="rect">
            <a:avLst/>
          </a:prstGeom>
          <a:noFill/>
          <a:ln>
            <a:noFill/>
          </a:ln>
        </p:spPr>
      </p:pic>
      <p:sp>
        <p:nvSpPr>
          <p:cNvPr id="337" name="Google Shape;337;p14"/>
          <p:cNvSpPr/>
          <p:nvPr/>
        </p:nvSpPr>
        <p:spPr>
          <a:xfrm>
            <a:off x="6960235" y="1629410"/>
            <a:ext cx="215900" cy="28765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14"/>
          <p:cNvSpPr/>
          <p:nvPr/>
        </p:nvSpPr>
        <p:spPr>
          <a:xfrm>
            <a:off x="4996180" y="1629410"/>
            <a:ext cx="215900" cy="28765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14"/>
          <p:cNvSpPr/>
          <p:nvPr/>
        </p:nvSpPr>
        <p:spPr>
          <a:xfrm>
            <a:off x="4996180" y="2708910"/>
            <a:ext cx="215900" cy="28765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14"/>
          <p:cNvSpPr/>
          <p:nvPr/>
        </p:nvSpPr>
        <p:spPr>
          <a:xfrm>
            <a:off x="6960235" y="2637155"/>
            <a:ext cx="215900" cy="28765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14"/>
          <p:cNvSpPr txBox="1"/>
          <p:nvPr/>
        </p:nvSpPr>
        <p:spPr>
          <a:xfrm>
            <a:off x="5209540" y="4942205"/>
            <a:ext cx="146748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4 red-marked screws on the mechanism cover as shown in Fig. 3.</a:t>
            </a:r>
            <a:endParaRPr sz="1400">
              <a:solidFill>
                <a:schemeClr val="accent1"/>
              </a:solidFill>
              <a:latin typeface="Calibri"/>
              <a:ea typeface="Calibri"/>
              <a:cs typeface="Calibri"/>
              <a:sym typeface="Calibri"/>
            </a:endParaRPr>
          </a:p>
        </p:txBody>
      </p:sp>
      <p:sp>
        <p:nvSpPr>
          <p:cNvPr id="342" name="Google Shape;342;p14"/>
          <p:cNvSpPr txBox="1"/>
          <p:nvPr/>
        </p:nvSpPr>
        <p:spPr>
          <a:xfrm>
            <a:off x="10000615" y="4942205"/>
            <a:ext cx="168084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Cut the zip ties, unplug the blue-marked connector, and remove the mechanism as shown in Fig. 5.</a:t>
            </a:r>
            <a:endParaRPr sz="1400">
              <a:solidFill>
                <a:schemeClr val="accent1"/>
              </a:solidFill>
              <a:latin typeface="Calibri"/>
              <a:ea typeface="Calibri"/>
              <a:cs typeface="Calibri"/>
              <a:sym typeface="Calibri"/>
            </a:endParaRPr>
          </a:p>
        </p:txBody>
      </p:sp>
      <p:sp>
        <p:nvSpPr>
          <p:cNvPr id="343" name="Google Shape;343;p14"/>
          <p:cNvSpPr txBox="1"/>
          <p:nvPr/>
        </p:nvSpPr>
        <p:spPr>
          <a:xfrm>
            <a:off x="5701665" y="4057015"/>
            <a:ext cx="97536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sp>
        <p:nvSpPr>
          <p:cNvPr id="344" name="Google Shape;344;p14"/>
          <p:cNvSpPr txBox="1"/>
          <p:nvPr/>
        </p:nvSpPr>
        <p:spPr>
          <a:xfrm>
            <a:off x="8052435" y="4057015"/>
            <a:ext cx="97536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4</a:t>
            </a:r>
            <a:endParaRPr sz="2000">
              <a:solidFill>
                <a:schemeClr val="accent1"/>
              </a:solidFill>
              <a:latin typeface="Calibri"/>
              <a:ea typeface="Calibri"/>
              <a:cs typeface="Calibri"/>
              <a:sym typeface="Calibri"/>
            </a:endParaRPr>
          </a:p>
        </p:txBody>
      </p:sp>
      <p:sp>
        <p:nvSpPr>
          <p:cNvPr id="345" name="Google Shape;345;p14"/>
          <p:cNvSpPr txBox="1"/>
          <p:nvPr/>
        </p:nvSpPr>
        <p:spPr>
          <a:xfrm>
            <a:off x="10353675" y="4057015"/>
            <a:ext cx="97536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5</a:t>
            </a:r>
            <a:endParaRPr sz="2000">
              <a:solidFill>
                <a:schemeClr val="accent1"/>
              </a:solidFill>
              <a:latin typeface="Calibri"/>
              <a:ea typeface="Calibri"/>
              <a:cs typeface="Calibri"/>
              <a:sym typeface="Calibri"/>
            </a:endParaRPr>
          </a:p>
        </p:txBody>
      </p:sp>
      <p:sp>
        <p:nvSpPr>
          <p:cNvPr id="346" name="Google Shape;346;p14"/>
          <p:cNvSpPr txBox="1"/>
          <p:nvPr/>
        </p:nvSpPr>
        <p:spPr>
          <a:xfrm>
            <a:off x="2486660" y="210185"/>
            <a:ext cx="54825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Mechanism Assembly Disassembly</a:t>
            </a:r>
            <a:endParaRPr sz="2400">
              <a:solidFill>
                <a:schemeClr val="accent1"/>
              </a:solidFill>
              <a:latin typeface="Calibri"/>
              <a:ea typeface="Calibri"/>
              <a:cs typeface="Calibri"/>
              <a:sym typeface="Calibri"/>
            </a:endParaRPr>
          </a:p>
        </p:txBody>
      </p:sp>
      <p:sp>
        <p:nvSpPr>
          <p:cNvPr id="347" name="Google Shape;347;p14"/>
          <p:cNvSpPr/>
          <p:nvPr/>
        </p:nvSpPr>
        <p:spPr>
          <a:xfrm>
            <a:off x="221615" y="2493010"/>
            <a:ext cx="288290" cy="2159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14"/>
          <p:cNvSpPr/>
          <p:nvPr/>
        </p:nvSpPr>
        <p:spPr>
          <a:xfrm>
            <a:off x="2010410" y="2708910"/>
            <a:ext cx="288290" cy="2159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14"/>
          <p:cNvSpPr/>
          <p:nvPr/>
        </p:nvSpPr>
        <p:spPr>
          <a:xfrm>
            <a:off x="221615" y="1701165"/>
            <a:ext cx="288290" cy="2159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14"/>
          <p:cNvSpPr/>
          <p:nvPr/>
        </p:nvSpPr>
        <p:spPr>
          <a:xfrm>
            <a:off x="1915795" y="1917065"/>
            <a:ext cx="288290" cy="2159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企业微信截图_20230211080927" id="351" name="Google Shape;351;p14"/>
          <p:cNvPicPr preferRelativeResize="0"/>
          <p:nvPr/>
        </p:nvPicPr>
        <p:blipFill rotWithShape="1">
          <a:blip r:embed="rId7">
            <a:alphaModFix/>
          </a:blip>
          <a:srcRect b="0" l="0" r="0" t="0"/>
          <a:stretch/>
        </p:blipFill>
        <p:spPr>
          <a:xfrm>
            <a:off x="9645650" y="1174115"/>
            <a:ext cx="2390140" cy="2741295"/>
          </a:xfrm>
          <a:prstGeom prst="rect">
            <a:avLst/>
          </a:prstGeom>
          <a:noFill/>
          <a:ln>
            <a:noFill/>
          </a:ln>
        </p:spPr>
      </p:pic>
      <p:sp>
        <p:nvSpPr>
          <p:cNvPr id="352" name="Google Shape;352;p14"/>
          <p:cNvSpPr/>
          <p:nvPr/>
        </p:nvSpPr>
        <p:spPr>
          <a:xfrm>
            <a:off x="10661650" y="1557020"/>
            <a:ext cx="360045" cy="36004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14"/>
          <p:cNvSpPr/>
          <p:nvPr/>
        </p:nvSpPr>
        <p:spPr>
          <a:xfrm>
            <a:off x="10807700" y="3249295"/>
            <a:ext cx="360045" cy="36004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5"/>
          <p:cNvSpPr txBox="1"/>
          <p:nvPr/>
        </p:nvSpPr>
        <p:spPr>
          <a:xfrm>
            <a:off x="3009418" y="276225"/>
            <a:ext cx="676894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874CB"/>
                </a:solidFill>
                <a:latin typeface="Calibri"/>
                <a:ea typeface="Calibri"/>
                <a:cs typeface="Calibri"/>
                <a:sym typeface="Calibri"/>
              </a:rPr>
              <a:t>Armrest Button Pad Disassembly </a:t>
            </a:r>
            <a:endParaRPr sz="2400">
              <a:solidFill>
                <a:srgbClr val="4874CB"/>
              </a:solidFill>
              <a:latin typeface="Calibri"/>
              <a:ea typeface="Calibri"/>
              <a:cs typeface="Calibri"/>
              <a:sym typeface="Calibri"/>
            </a:endParaRPr>
          </a:p>
        </p:txBody>
      </p:sp>
      <p:sp>
        <p:nvSpPr>
          <p:cNvPr id="359" name="Google Shape;359;p15"/>
          <p:cNvSpPr txBox="1"/>
          <p:nvPr/>
        </p:nvSpPr>
        <p:spPr>
          <a:xfrm>
            <a:off x="1388745" y="5239385"/>
            <a:ext cx="148463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Peel off the two red-marked stickers as shown in Fig. 1.</a:t>
            </a:r>
            <a:endParaRPr sz="1400">
              <a:solidFill>
                <a:schemeClr val="accent1"/>
              </a:solidFill>
              <a:latin typeface="Calibri"/>
              <a:ea typeface="Calibri"/>
              <a:cs typeface="Calibri"/>
              <a:sym typeface="Calibri"/>
            </a:endParaRPr>
          </a:p>
        </p:txBody>
      </p:sp>
      <p:sp>
        <p:nvSpPr>
          <p:cNvPr id="360" name="Google Shape;360;p15"/>
          <p:cNvSpPr txBox="1"/>
          <p:nvPr/>
        </p:nvSpPr>
        <p:spPr>
          <a:xfrm>
            <a:off x="5447665" y="5239385"/>
            <a:ext cx="16204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4 red-marked screws as shown in Fig. 2.</a:t>
            </a:r>
            <a:endParaRPr sz="1400">
              <a:solidFill>
                <a:schemeClr val="accent1"/>
              </a:solidFill>
              <a:latin typeface="Calibri"/>
              <a:ea typeface="Calibri"/>
              <a:cs typeface="Calibri"/>
              <a:sym typeface="Calibri"/>
            </a:endParaRPr>
          </a:p>
        </p:txBody>
      </p:sp>
      <p:pic>
        <p:nvPicPr>
          <p:cNvPr descr="企业微信截图_20230209135930" id="361" name="Google Shape;361;p15"/>
          <p:cNvPicPr preferRelativeResize="0"/>
          <p:nvPr/>
        </p:nvPicPr>
        <p:blipFill rotWithShape="1">
          <a:blip r:embed="rId3">
            <a:alphaModFix/>
          </a:blip>
          <a:srcRect b="0" l="0" r="0" t="0"/>
          <a:stretch/>
        </p:blipFill>
        <p:spPr>
          <a:xfrm>
            <a:off x="7679690" y="1242060"/>
            <a:ext cx="3794125" cy="1870075"/>
          </a:xfrm>
          <a:prstGeom prst="rect">
            <a:avLst/>
          </a:prstGeom>
          <a:noFill/>
          <a:ln>
            <a:noFill/>
          </a:ln>
        </p:spPr>
      </p:pic>
      <p:sp>
        <p:nvSpPr>
          <p:cNvPr id="362" name="Google Shape;362;p15"/>
          <p:cNvSpPr/>
          <p:nvPr/>
        </p:nvSpPr>
        <p:spPr>
          <a:xfrm>
            <a:off x="10848340" y="2527935"/>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15"/>
          <p:cNvSpPr/>
          <p:nvPr/>
        </p:nvSpPr>
        <p:spPr>
          <a:xfrm>
            <a:off x="10920095" y="1736090"/>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15"/>
          <p:cNvSpPr/>
          <p:nvPr/>
        </p:nvSpPr>
        <p:spPr>
          <a:xfrm>
            <a:off x="9766935" y="2462530"/>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15"/>
          <p:cNvSpPr/>
          <p:nvPr/>
        </p:nvSpPr>
        <p:spPr>
          <a:xfrm>
            <a:off x="9335135" y="2240280"/>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15"/>
          <p:cNvSpPr/>
          <p:nvPr/>
        </p:nvSpPr>
        <p:spPr>
          <a:xfrm>
            <a:off x="8919210" y="2384425"/>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15"/>
          <p:cNvSpPr/>
          <p:nvPr/>
        </p:nvSpPr>
        <p:spPr>
          <a:xfrm>
            <a:off x="9778365" y="1736090"/>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15"/>
          <p:cNvSpPr/>
          <p:nvPr/>
        </p:nvSpPr>
        <p:spPr>
          <a:xfrm>
            <a:off x="9224645" y="1879600"/>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15"/>
          <p:cNvSpPr/>
          <p:nvPr/>
        </p:nvSpPr>
        <p:spPr>
          <a:xfrm>
            <a:off x="8905875" y="1736090"/>
            <a:ext cx="28829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15"/>
          <p:cNvSpPr/>
          <p:nvPr/>
        </p:nvSpPr>
        <p:spPr>
          <a:xfrm>
            <a:off x="8197850" y="1592580"/>
            <a:ext cx="346075" cy="108585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15"/>
          <p:cNvSpPr/>
          <p:nvPr/>
        </p:nvSpPr>
        <p:spPr>
          <a:xfrm>
            <a:off x="10415270" y="2384425"/>
            <a:ext cx="287655" cy="288290"/>
          </a:xfrm>
          <a:prstGeom prst="ellipse">
            <a:avLst/>
          </a:prstGeom>
          <a:noFill/>
          <a:ln cap="flat" cmpd="sng" w="190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15"/>
          <p:cNvSpPr txBox="1"/>
          <p:nvPr/>
        </p:nvSpPr>
        <p:spPr>
          <a:xfrm>
            <a:off x="8782050" y="5239385"/>
            <a:ext cx="225869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12 red-marked screws, unplug the purple-marked connector as shown in Fig. 3.</a:t>
            </a:r>
            <a:endParaRPr sz="1400">
              <a:solidFill>
                <a:schemeClr val="accent1"/>
              </a:solidFill>
              <a:latin typeface="Calibri"/>
              <a:ea typeface="Calibri"/>
              <a:cs typeface="Calibri"/>
              <a:sym typeface="Calibri"/>
            </a:endParaRPr>
          </a:p>
        </p:txBody>
      </p:sp>
      <p:sp>
        <p:nvSpPr>
          <p:cNvPr id="373" name="Google Shape;373;p15"/>
          <p:cNvSpPr txBox="1"/>
          <p:nvPr/>
        </p:nvSpPr>
        <p:spPr>
          <a:xfrm>
            <a:off x="9335770" y="3395980"/>
            <a:ext cx="79184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pic>
        <p:nvPicPr>
          <p:cNvPr descr="企业微信截图_20230210081611" id="374" name="Google Shape;374;p15"/>
          <p:cNvPicPr preferRelativeResize="0"/>
          <p:nvPr/>
        </p:nvPicPr>
        <p:blipFill rotWithShape="1">
          <a:blip r:embed="rId4">
            <a:alphaModFix/>
          </a:blip>
          <a:srcRect b="0" l="0" r="0" t="0"/>
          <a:stretch/>
        </p:blipFill>
        <p:spPr>
          <a:xfrm>
            <a:off x="744220" y="1087755"/>
            <a:ext cx="2774315" cy="2964180"/>
          </a:xfrm>
          <a:prstGeom prst="rect">
            <a:avLst/>
          </a:prstGeom>
          <a:noFill/>
          <a:ln>
            <a:noFill/>
          </a:ln>
        </p:spPr>
      </p:pic>
      <p:pic>
        <p:nvPicPr>
          <p:cNvPr descr="企业微信截图_20230210081617" id="375" name="Google Shape;375;p15"/>
          <p:cNvPicPr preferRelativeResize="0"/>
          <p:nvPr/>
        </p:nvPicPr>
        <p:blipFill rotWithShape="1">
          <a:blip r:embed="rId5">
            <a:alphaModFix/>
          </a:blip>
          <a:srcRect b="0" l="0" r="0" t="0"/>
          <a:stretch/>
        </p:blipFill>
        <p:spPr>
          <a:xfrm>
            <a:off x="4443095" y="1109345"/>
            <a:ext cx="2947670" cy="2938780"/>
          </a:xfrm>
          <a:prstGeom prst="rect">
            <a:avLst/>
          </a:prstGeom>
          <a:noFill/>
          <a:ln>
            <a:noFill/>
          </a:ln>
        </p:spPr>
      </p:pic>
      <p:sp>
        <p:nvSpPr>
          <p:cNvPr id="376" name="Google Shape;376;p15"/>
          <p:cNvSpPr/>
          <p:nvPr/>
        </p:nvSpPr>
        <p:spPr>
          <a:xfrm>
            <a:off x="5375275" y="3680460"/>
            <a:ext cx="288290" cy="28829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15"/>
          <p:cNvSpPr/>
          <p:nvPr/>
        </p:nvSpPr>
        <p:spPr>
          <a:xfrm>
            <a:off x="6240145" y="3637915"/>
            <a:ext cx="288290" cy="28829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5"/>
          <p:cNvSpPr/>
          <p:nvPr/>
        </p:nvSpPr>
        <p:spPr>
          <a:xfrm>
            <a:off x="6193155" y="1304290"/>
            <a:ext cx="288290" cy="28829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15"/>
          <p:cNvSpPr/>
          <p:nvPr/>
        </p:nvSpPr>
        <p:spPr>
          <a:xfrm>
            <a:off x="5375275" y="1304290"/>
            <a:ext cx="288290" cy="28829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15"/>
          <p:cNvSpPr/>
          <p:nvPr/>
        </p:nvSpPr>
        <p:spPr>
          <a:xfrm>
            <a:off x="1456690" y="1231900"/>
            <a:ext cx="1471295" cy="720090"/>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15"/>
          <p:cNvSpPr/>
          <p:nvPr/>
        </p:nvSpPr>
        <p:spPr>
          <a:xfrm>
            <a:off x="1456690" y="2678430"/>
            <a:ext cx="1275080" cy="1106805"/>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15"/>
          <p:cNvSpPr txBox="1"/>
          <p:nvPr/>
        </p:nvSpPr>
        <p:spPr>
          <a:xfrm>
            <a:off x="5521325" y="4444365"/>
            <a:ext cx="79184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383" name="Google Shape;383;p15"/>
          <p:cNvSpPr txBox="1"/>
          <p:nvPr/>
        </p:nvSpPr>
        <p:spPr>
          <a:xfrm>
            <a:off x="1637030" y="4446270"/>
            <a:ext cx="79184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6"/>
          <p:cNvSpPr txBox="1"/>
          <p:nvPr/>
        </p:nvSpPr>
        <p:spPr>
          <a:xfrm>
            <a:off x="2430685" y="148590"/>
            <a:ext cx="55372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ECG Detection Sensor Board Disassembly</a:t>
            </a:r>
            <a:endParaRPr sz="2400">
              <a:solidFill>
                <a:schemeClr val="accent1"/>
              </a:solidFill>
              <a:latin typeface="Calibri"/>
              <a:ea typeface="Calibri"/>
              <a:cs typeface="Calibri"/>
              <a:sym typeface="Calibri"/>
            </a:endParaRPr>
          </a:p>
        </p:txBody>
      </p:sp>
      <p:sp>
        <p:nvSpPr>
          <p:cNvPr id="389" name="Google Shape;389;p16"/>
          <p:cNvSpPr txBox="1"/>
          <p:nvPr/>
        </p:nvSpPr>
        <p:spPr>
          <a:xfrm>
            <a:off x="2606675" y="5342890"/>
            <a:ext cx="374459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In the state of the armrest outer cover removed, use a tool to push up the red-marked buckle as shown in Fig. 1.</a:t>
            </a:r>
            <a:endParaRPr sz="1400">
              <a:solidFill>
                <a:schemeClr val="accent1"/>
              </a:solidFill>
              <a:latin typeface="Calibri"/>
              <a:ea typeface="Calibri"/>
              <a:cs typeface="Calibri"/>
              <a:sym typeface="Calibri"/>
            </a:endParaRPr>
          </a:p>
        </p:txBody>
      </p:sp>
      <p:sp>
        <p:nvSpPr>
          <p:cNvPr id="390" name="Google Shape;390;p16"/>
          <p:cNvSpPr txBox="1"/>
          <p:nvPr/>
        </p:nvSpPr>
        <p:spPr>
          <a:xfrm>
            <a:off x="8088630" y="5342890"/>
            <a:ext cx="2735889"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4 red-marked screws and unplug the connector as shown in Fig. 2.</a:t>
            </a:r>
            <a:endParaRPr sz="1400">
              <a:solidFill>
                <a:schemeClr val="accent1"/>
              </a:solidFill>
              <a:latin typeface="Calibri"/>
              <a:ea typeface="Calibri"/>
              <a:cs typeface="Calibri"/>
              <a:sym typeface="Calibri"/>
            </a:endParaRPr>
          </a:p>
        </p:txBody>
      </p:sp>
      <p:pic>
        <p:nvPicPr>
          <p:cNvPr descr="企业微信截图_20230210081514" id="391" name="Google Shape;391;p16"/>
          <p:cNvPicPr preferRelativeResize="0"/>
          <p:nvPr/>
        </p:nvPicPr>
        <p:blipFill rotWithShape="1">
          <a:blip r:embed="rId3">
            <a:alphaModFix/>
          </a:blip>
          <a:srcRect b="0" l="0" r="0" t="0"/>
          <a:stretch/>
        </p:blipFill>
        <p:spPr>
          <a:xfrm>
            <a:off x="1750060" y="1237615"/>
            <a:ext cx="3645535" cy="3157855"/>
          </a:xfrm>
          <a:prstGeom prst="rect">
            <a:avLst/>
          </a:prstGeom>
          <a:noFill/>
          <a:ln>
            <a:noFill/>
          </a:ln>
        </p:spPr>
      </p:pic>
      <p:sp>
        <p:nvSpPr>
          <p:cNvPr id="392" name="Google Shape;392;p16"/>
          <p:cNvSpPr/>
          <p:nvPr/>
        </p:nvSpPr>
        <p:spPr>
          <a:xfrm>
            <a:off x="3477895" y="2063115"/>
            <a:ext cx="530225" cy="56261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企业微信截图_20230210082816" id="393" name="Google Shape;393;p16"/>
          <p:cNvPicPr preferRelativeResize="0"/>
          <p:nvPr/>
        </p:nvPicPr>
        <p:blipFill rotWithShape="1">
          <a:blip r:embed="rId4">
            <a:alphaModFix/>
          </a:blip>
          <a:srcRect b="0" l="0" r="0" t="0"/>
          <a:stretch/>
        </p:blipFill>
        <p:spPr>
          <a:xfrm>
            <a:off x="6610350" y="1238250"/>
            <a:ext cx="4064000" cy="3157220"/>
          </a:xfrm>
          <a:prstGeom prst="rect">
            <a:avLst/>
          </a:prstGeom>
          <a:noFill/>
          <a:ln>
            <a:noFill/>
          </a:ln>
        </p:spPr>
      </p:pic>
      <p:sp>
        <p:nvSpPr>
          <p:cNvPr id="394" name="Google Shape;394;p16"/>
          <p:cNvSpPr txBox="1"/>
          <p:nvPr/>
        </p:nvSpPr>
        <p:spPr>
          <a:xfrm>
            <a:off x="3314065" y="4653280"/>
            <a:ext cx="85788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395" name="Google Shape;395;p16"/>
          <p:cNvSpPr txBox="1"/>
          <p:nvPr/>
        </p:nvSpPr>
        <p:spPr>
          <a:xfrm>
            <a:off x="8364855" y="4653280"/>
            <a:ext cx="87884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396" name="Google Shape;396;p16"/>
          <p:cNvSpPr/>
          <p:nvPr/>
        </p:nvSpPr>
        <p:spPr>
          <a:xfrm>
            <a:off x="7823835" y="3557270"/>
            <a:ext cx="432435" cy="4368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16"/>
          <p:cNvSpPr/>
          <p:nvPr/>
        </p:nvSpPr>
        <p:spPr>
          <a:xfrm>
            <a:off x="9112250" y="3556635"/>
            <a:ext cx="542290" cy="41148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16"/>
          <p:cNvSpPr/>
          <p:nvPr/>
        </p:nvSpPr>
        <p:spPr>
          <a:xfrm>
            <a:off x="9243695" y="2441575"/>
            <a:ext cx="410845" cy="41021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16"/>
          <p:cNvSpPr/>
          <p:nvPr/>
        </p:nvSpPr>
        <p:spPr>
          <a:xfrm>
            <a:off x="7823835" y="2441575"/>
            <a:ext cx="432435" cy="41021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7"/>
          <p:cNvSpPr txBox="1"/>
          <p:nvPr/>
        </p:nvSpPr>
        <p:spPr>
          <a:xfrm>
            <a:off x="4644390" y="240665"/>
            <a:ext cx="30480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Aroma Placement </a:t>
            </a:r>
            <a:endParaRPr sz="2400">
              <a:solidFill>
                <a:schemeClr val="accent1"/>
              </a:solidFill>
              <a:latin typeface="Calibri"/>
              <a:ea typeface="Calibri"/>
              <a:cs typeface="Calibri"/>
              <a:sym typeface="Calibri"/>
            </a:endParaRPr>
          </a:p>
        </p:txBody>
      </p:sp>
      <p:sp>
        <p:nvSpPr>
          <p:cNvPr id="405" name="Google Shape;405;p17"/>
          <p:cNvSpPr txBox="1"/>
          <p:nvPr/>
        </p:nvSpPr>
        <p:spPr>
          <a:xfrm>
            <a:off x="1083944" y="5301615"/>
            <a:ext cx="233887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aroma container from the red-marked right speaker position as shown in Fig. 1.</a:t>
            </a:r>
            <a:endParaRPr sz="1400">
              <a:solidFill>
                <a:schemeClr val="accent1"/>
              </a:solidFill>
              <a:latin typeface="Calibri"/>
              <a:ea typeface="Calibri"/>
              <a:cs typeface="Calibri"/>
              <a:sym typeface="Calibri"/>
            </a:endParaRPr>
          </a:p>
        </p:txBody>
      </p:sp>
      <p:sp>
        <p:nvSpPr>
          <p:cNvPr id="406" name="Google Shape;406;p17"/>
          <p:cNvSpPr txBox="1"/>
          <p:nvPr/>
        </p:nvSpPr>
        <p:spPr>
          <a:xfrm>
            <a:off x="7371715" y="5301615"/>
            <a:ext cx="353930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Take out the aroma, find the corresponding number, and open the rubber pad to place it inside as shown in Fig. 2 and Fig. 3.</a:t>
            </a:r>
            <a:endParaRPr sz="1400">
              <a:solidFill>
                <a:schemeClr val="accent1"/>
              </a:solidFill>
              <a:latin typeface="Calibri"/>
              <a:ea typeface="Calibri"/>
              <a:cs typeface="Calibri"/>
              <a:sym typeface="Calibri"/>
            </a:endParaRPr>
          </a:p>
        </p:txBody>
      </p:sp>
      <p:pic>
        <p:nvPicPr>
          <p:cNvPr descr="企业微信截图_20230210081628" id="407" name="Google Shape;407;p17"/>
          <p:cNvPicPr preferRelativeResize="0"/>
          <p:nvPr/>
        </p:nvPicPr>
        <p:blipFill rotWithShape="1">
          <a:blip r:embed="rId3">
            <a:alphaModFix/>
          </a:blip>
          <a:srcRect b="0" l="0" r="0" t="0"/>
          <a:stretch/>
        </p:blipFill>
        <p:spPr>
          <a:xfrm>
            <a:off x="531495" y="1029970"/>
            <a:ext cx="2721610" cy="3171825"/>
          </a:xfrm>
          <a:prstGeom prst="rect">
            <a:avLst/>
          </a:prstGeom>
          <a:noFill/>
          <a:ln>
            <a:noFill/>
          </a:ln>
        </p:spPr>
      </p:pic>
      <p:pic>
        <p:nvPicPr>
          <p:cNvPr descr="企业微信截图_20230210081639" id="408" name="Google Shape;408;p17"/>
          <p:cNvPicPr preferRelativeResize="0"/>
          <p:nvPr/>
        </p:nvPicPr>
        <p:blipFill rotWithShape="1">
          <a:blip r:embed="rId4">
            <a:alphaModFix/>
          </a:blip>
          <a:srcRect b="0" l="0" r="0" t="0"/>
          <a:stretch/>
        </p:blipFill>
        <p:spPr>
          <a:xfrm flipH="1">
            <a:off x="5615305" y="1029335"/>
            <a:ext cx="2301240" cy="3172460"/>
          </a:xfrm>
          <a:prstGeom prst="rect">
            <a:avLst/>
          </a:prstGeom>
          <a:noFill/>
          <a:ln>
            <a:noFill/>
          </a:ln>
        </p:spPr>
      </p:pic>
      <p:sp>
        <p:nvSpPr>
          <p:cNvPr id="409" name="Google Shape;409;p17"/>
          <p:cNvSpPr txBox="1"/>
          <p:nvPr/>
        </p:nvSpPr>
        <p:spPr>
          <a:xfrm>
            <a:off x="1466850" y="4365625"/>
            <a:ext cx="87185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410" name="Google Shape;410;p17"/>
          <p:cNvSpPr txBox="1"/>
          <p:nvPr/>
        </p:nvSpPr>
        <p:spPr>
          <a:xfrm>
            <a:off x="6525260" y="4365625"/>
            <a:ext cx="922655"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411" name="Google Shape;411;p17"/>
          <p:cNvSpPr/>
          <p:nvPr/>
        </p:nvSpPr>
        <p:spPr>
          <a:xfrm>
            <a:off x="1466850" y="1504950"/>
            <a:ext cx="1223645" cy="136842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企业微信截图_20230210082529" id="412" name="Google Shape;412;p17"/>
          <p:cNvPicPr preferRelativeResize="0"/>
          <p:nvPr/>
        </p:nvPicPr>
        <p:blipFill rotWithShape="1">
          <a:blip r:embed="rId5">
            <a:alphaModFix/>
          </a:blip>
          <a:srcRect b="0" l="0" r="0" t="0"/>
          <a:stretch/>
        </p:blipFill>
        <p:spPr>
          <a:xfrm>
            <a:off x="8112125" y="1029970"/>
            <a:ext cx="2148840" cy="3171825"/>
          </a:xfrm>
          <a:prstGeom prst="rect">
            <a:avLst/>
          </a:prstGeom>
          <a:noFill/>
          <a:ln>
            <a:noFill/>
          </a:ln>
        </p:spPr>
      </p:pic>
      <p:sp>
        <p:nvSpPr>
          <p:cNvPr id="413" name="Google Shape;413;p17"/>
          <p:cNvSpPr txBox="1"/>
          <p:nvPr/>
        </p:nvSpPr>
        <p:spPr>
          <a:xfrm>
            <a:off x="8760460" y="4365625"/>
            <a:ext cx="134112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企业微信截图_20230130111047" id="418" name="Google Shape;418;p18"/>
          <p:cNvPicPr preferRelativeResize="0"/>
          <p:nvPr/>
        </p:nvPicPr>
        <p:blipFill rotWithShape="1">
          <a:blip r:embed="rId3">
            <a:alphaModFix/>
          </a:blip>
          <a:srcRect b="0" l="0" r="0" t="0"/>
          <a:stretch/>
        </p:blipFill>
        <p:spPr>
          <a:xfrm>
            <a:off x="1717675" y="1754505"/>
            <a:ext cx="8756650" cy="4081145"/>
          </a:xfrm>
          <a:prstGeom prst="rect">
            <a:avLst/>
          </a:prstGeom>
          <a:noFill/>
          <a:ln>
            <a:noFill/>
          </a:ln>
        </p:spPr>
      </p:pic>
      <p:cxnSp>
        <p:nvCxnSpPr>
          <p:cNvPr id="419" name="Google Shape;419;p18"/>
          <p:cNvCxnSpPr>
            <a:stCxn id="420" idx="3"/>
          </p:cNvCxnSpPr>
          <p:nvPr/>
        </p:nvCxnSpPr>
        <p:spPr>
          <a:xfrm>
            <a:off x="1573590" y="1512893"/>
            <a:ext cx="1574100" cy="6087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cxnSp>
        <p:nvCxnSpPr>
          <p:cNvPr id="421" name="Google Shape;421;p18"/>
          <p:cNvCxnSpPr>
            <a:stCxn id="422" idx="2"/>
          </p:cNvCxnSpPr>
          <p:nvPr/>
        </p:nvCxnSpPr>
        <p:spPr>
          <a:xfrm flipH="1" rot="-5400000">
            <a:off x="4247125" y="1790930"/>
            <a:ext cx="751200" cy="12000"/>
          </a:xfrm>
          <a:prstGeom prst="bentConnector3">
            <a:avLst>
              <a:gd fmla="val 49931" name="adj1"/>
            </a:avLst>
          </a:prstGeom>
          <a:noFill/>
          <a:ln cap="flat" cmpd="sng" w="19050">
            <a:solidFill>
              <a:srgbClr val="FF0000"/>
            </a:solidFill>
            <a:prstDash val="solid"/>
            <a:miter lim="800000"/>
            <a:headEnd len="sm" w="sm" type="none"/>
            <a:tailEnd len="med" w="med" type="stealth"/>
          </a:ln>
        </p:spPr>
      </p:cxnSp>
      <p:cxnSp>
        <p:nvCxnSpPr>
          <p:cNvPr id="423" name="Google Shape;423;p18"/>
          <p:cNvCxnSpPr/>
          <p:nvPr/>
        </p:nvCxnSpPr>
        <p:spPr>
          <a:xfrm flipH="1" rot="-5400000">
            <a:off x="7686705" y="1890365"/>
            <a:ext cx="864300" cy="3300"/>
          </a:xfrm>
          <a:prstGeom prst="bentConnector3">
            <a:avLst>
              <a:gd fmla="val 50033" name="adj1"/>
            </a:avLst>
          </a:prstGeom>
          <a:noFill/>
          <a:ln cap="flat" cmpd="sng" w="19050">
            <a:solidFill>
              <a:srgbClr val="FF0000"/>
            </a:solidFill>
            <a:prstDash val="solid"/>
            <a:miter lim="800000"/>
            <a:headEnd len="sm" w="sm" type="none"/>
            <a:tailEnd len="med" w="med" type="stealth"/>
          </a:ln>
        </p:spPr>
      </p:cxnSp>
      <p:cxnSp>
        <p:nvCxnSpPr>
          <p:cNvPr id="424" name="Google Shape;424;p18"/>
          <p:cNvCxnSpPr/>
          <p:nvPr/>
        </p:nvCxnSpPr>
        <p:spPr>
          <a:xfrm rot="10800000">
            <a:off x="9803050" y="5506115"/>
            <a:ext cx="896700" cy="392400"/>
          </a:xfrm>
          <a:prstGeom prst="bentConnector3">
            <a:avLst>
              <a:gd fmla="val 49925" name="adj1"/>
            </a:avLst>
          </a:prstGeom>
          <a:noFill/>
          <a:ln cap="flat" cmpd="sng" w="19050">
            <a:solidFill>
              <a:srgbClr val="FF0000"/>
            </a:solidFill>
            <a:prstDash val="solid"/>
            <a:miter lim="800000"/>
            <a:headEnd len="sm" w="sm" type="none"/>
            <a:tailEnd len="med" w="med" type="stealth"/>
          </a:ln>
        </p:spPr>
      </p:cxnSp>
      <p:cxnSp>
        <p:nvCxnSpPr>
          <p:cNvPr id="425" name="Google Shape;425;p18"/>
          <p:cNvCxnSpPr>
            <a:stCxn id="426" idx="1"/>
          </p:cNvCxnSpPr>
          <p:nvPr/>
        </p:nvCxnSpPr>
        <p:spPr>
          <a:xfrm rot="10800000">
            <a:off x="9958075" y="4979095"/>
            <a:ext cx="675000" cy="2748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cxnSp>
        <p:nvCxnSpPr>
          <p:cNvPr id="427" name="Google Shape;427;p18"/>
          <p:cNvCxnSpPr/>
          <p:nvPr/>
        </p:nvCxnSpPr>
        <p:spPr>
          <a:xfrm rot="10800000">
            <a:off x="10078658" y="4449663"/>
            <a:ext cx="554100" cy="254100"/>
          </a:xfrm>
          <a:prstGeom prst="bentConnector3">
            <a:avLst>
              <a:gd fmla="val 49879" name="adj1"/>
            </a:avLst>
          </a:prstGeom>
          <a:noFill/>
          <a:ln cap="flat" cmpd="sng" w="19050">
            <a:solidFill>
              <a:srgbClr val="FF0000"/>
            </a:solidFill>
            <a:prstDash val="solid"/>
            <a:miter lim="800000"/>
            <a:headEnd len="sm" w="sm" type="none"/>
            <a:tailEnd len="med" w="med" type="stealth"/>
          </a:ln>
        </p:spPr>
      </p:cxnSp>
      <p:cxnSp>
        <p:nvCxnSpPr>
          <p:cNvPr id="428" name="Google Shape;428;p18"/>
          <p:cNvCxnSpPr/>
          <p:nvPr/>
        </p:nvCxnSpPr>
        <p:spPr>
          <a:xfrm rot="10800000">
            <a:off x="10199433" y="3860700"/>
            <a:ext cx="360300" cy="63600"/>
          </a:xfrm>
          <a:prstGeom prst="bentConnector3">
            <a:avLst>
              <a:gd fmla="val 49921" name="adj1"/>
            </a:avLst>
          </a:prstGeom>
          <a:noFill/>
          <a:ln cap="flat" cmpd="sng" w="19050">
            <a:solidFill>
              <a:srgbClr val="FF0000"/>
            </a:solidFill>
            <a:prstDash val="solid"/>
            <a:miter lim="800000"/>
            <a:headEnd len="sm" w="sm" type="none"/>
            <a:tailEnd len="med" w="med" type="stealth"/>
          </a:ln>
        </p:spPr>
      </p:cxnSp>
      <p:cxnSp>
        <p:nvCxnSpPr>
          <p:cNvPr id="429" name="Google Shape;429;p18"/>
          <p:cNvCxnSpPr/>
          <p:nvPr/>
        </p:nvCxnSpPr>
        <p:spPr>
          <a:xfrm flipH="1" rot="5400000">
            <a:off x="9351543" y="5547893"/>
            <a:ext cx="494100" cy="329700"/>
          </a:xfrm>
          <a:prstGeom prst="bentConnector3">
            <a:avLst>
              <a:gd fmla="val 49929" name="adj1"/>
            </a:avLst>
          </a:prstGeom>
          <a:noFill/>
          <a:ln cap="flat" cmpd="sng" w="19050">
            <a:solidFill>
              <a:srgbClr val="FF0000"/>
            </a:solidFill>
            <a:prstDash val="solid"/>
            <a:miter lim="800000"/>
            <a:headEnd len="sm" w="sm" type="none"/>
            <a:tailEnd len="med" w="med" type="stealth"/>
          </a:ln>
        </p:spPr>
      </p:cxnSp>
      <p:cxnSp>
        <p:nvCxnSpPr>
          <p:cNvPr id="430" name="Google Shape;430;p18"/>
          <p:cNvCxnSpPr/>
          <p:nvPr/>
        </p:nvCxnSpPr>
        <p:spPr>
          <a:xfrm rot="-5400000">
            <a:off x="8709020" y="5712430"/>
            <a:ext cx="456600" cy="15900"/>
          </a:xfrm>
          <a:prstGeom prst="bentConnector3">
            <a:avLst>
              <a:gd fmla="val 49926" name="adj1"/>
            </a:avLst>
          </a:prstGeom>
          <a:noFill/>
          <a:ln cap="flat" cmpd="sng" w="19050">
            <a:solidFill>
              <a:srgbClr val="FF0000"/>
            </a:solidFill>
            <a:prstDash val="solid"/>
            <a:miter lim="800000"/>
            <a:headEnd len="sm" w="sm" type="none"/>
            <a:tailEnd len="med" w="med" type="stealth"/>
          </a:ln>
        </p:spPr>
      </p:cxnSp>
      <p:cxnSp>
        <p:nvCxnSpPr>
          <p:cNvPr id="431" name="Google Shape;431;p18"/>
          <p:cNvCxnSpPr/>
          <p:nvPr/>
        </p:nvCxnSpPr>
        <p:spPr>
          <a:xfrm rot="-5400000">
            <a:off x="8284158" y="5619763"/>
            <a:ext cx="391200" cy="88200"/>
          </a:xfrm>
          <a:prstGeom prst="bentConnector3">
            <a:avLst>
              <a:gd fmla="val 49914" name="adj1"/>
            </a:avLst>
          </a:prstGeom>
          <a:noFill/>
          <a:ln cap="flat" cmpd="sng" w="12700">
            <a:solidFill>
              <a:srgbClr val="FF0000"/>
            </a:solidFill>
            <a:prstDash val="solid"/>
            <a:miter lim="800000"/>
            <a:headEnd len="sm" w="sm" type="none"/>
            <a:tailEnd len="med" w="med" type="stealth"/>
          </a:ln>
          <a:effectLst>
            <a:reflection blurRad="0" dir="5400000" dist="25400" endA="300" endPos="40000" kx="0" rotWithShape="0" algn="bl" stA="50000" stPos="0" sy="-100000" ky="0"/>
          </a:effectLst>
        </p:spPr>
      </p:cxnSp>
      <p:cxnSp>
        <p:nvCxnSpPr>
          <p:cNvPr id="432" name="Google Shape;432;p18"/>
          <p:cNvCxnSpPr/>
          <p:nvPr/>
        </p:nvCxnSpPr>
        <p:spPr>
          <a:xfrm rot="-5400000">
            <a:off x="7470188" y="5517563"/>
            <a:ext cx="480600" cy="381000"/>
          </a:xfrm>
          <a:prstGeom prst="bentConnector3">
            <a:avLst>
              <a:gd fmla="val 50010" name="adj1"/>
            </a:avLst>
          </a:prstGeom>
          <a:noFill/>
          <a:ln cap="flat" cmpd="sng" w="19050">
            <a:solidFill>
              <a:srgbClr val="FF0000"/>
            </a:solidFill>
            <a:prstDash val="solid"/>
            <a:miter lim="800000"/>
            <a:headEnd len="sm" w="sm" type="none"/>
            <a:tailEnd len="med" w="med" type="stealth"/>
          </a:ln>
        </p:spPr>
      </p:cxnSp>
      <p:cxnSp>
        <p:nvCxnSpPr>
          <p:cNvPr id="433" name="Google Shape;433;p18"/>
          <p:cNvCxnSpPr/>
          <p:nvPr/>
        </p:nvCxnSpPr>
        <p:spPr>
          <a:xfrm rot="-5400000">
            <a:off x="2426400" y="5644535"/>
            <a:ext cx="578400" cy="287700"/>
          </a:xfrm>
          <a:prstGeom prst="bentConnector3">
            <a:avLst>
              <a:gd fmla="val 49952" name="adj1"/>
            </a:avLst>
          </a:prstGeom>
          <a:noFill/>
          <a:ln cap="flat" cmpd="sng" w="19050">
            <a:solidFill>
              <a:srgbClr val="FF0000"/>
            </a:solidFill>
            <a:prstDash val="solid"/>
            <a:miter lim="800000"/>
            <a:headEnd len="sm" w="sm" type="none"/>
            <a:tailEnd len="med" w="med" type="stealth"/>
          </a:ln>
        </p:spPr>
      </p:cxnSp>
      <p:cxnSp>
        <p:nvCxnSpPr>
          <p:cNvPr id="434" name="Google Shape;434;p18"/>
          <p:cNvCxnSpPr>
            <a:stCxn id="435" idx="0"/>
          </p:cNvCxnSpPr>
          <p:nvPr/>
        </p:nvCxnSpPr>
        <p:spPr>
          <a:xfrm rot="-5400000">
            <a:off x="5016115" y="5609560"/>
            <a:ext cx="553800" cy="147300"/>
          </a:xfrm>
          <a:prstGeom prst="bentConnector3">
            <a:avLst>
              <a:gd fmla="val 49878" name="adj1"/>
            </a:avLst>
          </a:prstGeom>
          <a:noFill/>
          <a:ln cap="flat" cmpd="sng" w="19050">
            <a:solidFill>
              <a:srgbClr val="FF0000"/>
            </a:solidFill>
            <a:prstDash val="solid"/>
            <a:miter lim="800000"/>
            <a:headEnd len="sm" w="sm" type="none"/>
            <a:tailEnd len="med" w="med" type="stealth"/>
          </a:ln>
        </p:spPr>
      </p:cxnSp>
      <p:cxnSp>
        <p:nvCxnSpPr>
          <p:cNvPr id="436" name="Google Shape;436;p18"/>
          <p:cNvCxnSpPr/>
          <p:nvPr/>
        </p:nvCxnSpPr>
        <p:spPr>
          <a:xfrm flipH="1" rot="5400000">
            <a:off x="6334830" y="5645855"/>
            <a:ext cx="513000" cy="137100"/>
          </a:xfrm>
          <a:prstGeom prst="bentConnector3">
            <a:avLst>
              <a:gd fmla="val 49884" name="adj1"/>
            </a:avLst>
          </a:prstGeom>
          <a:noFill/>
          <a:ln cap="flat" cmpd="sng" w="19050">
            <a:solidFill>
              <a:srgbClr val="FF0000"/>
            </a:solidFill>
            <a:prstDash val="solid"/>
            <a:miter lim="800000"/>
            <a:headEnd len="sm" w="sm" type="none"/>
            <a:tailEnd len="med" w="med" type="stealth"/>
          </a:ln>
        </p:spPr>
      </p:cxnSp>
      <p:cxnSp>
        <p:nvCxnSpPr>
          <p:cNvPr id="437" name="Google Shape;437;p18"/>
          <p:cNvCxnSpPr/>
          <p:nvPr/>
        </p:nvCxnSpPr>
        <p:spPr>
          <a:xfrm rot="-5400000">
            <a:off x="3696943" y="5579048"/>
            <a:ext cx="384900" cy="266100"/>
          </a:xfrm>
          <a:prstGeom prst="bentConnector3">
            <a:avLst>
              <a:gd fmla="val 49905" name="adj1"/>
            </a:avLst>
          </a:prstGeom>
          <a:noFill/>
          <a:ln cap="flat" cmpd="sng" w="19050">
            <a:solidFill>
              <a:srgbClr val="FF0000"/>
            </a:solidFill>
            <a:prstDash val="solid"/>
            <a:miter lim="800000"/>
            <a:headEnd len="sm" w="sm" type="none"/>
            <a:tailEnd len="med" w="med" type="stealth"/>
          </a:ln>
        </p:spPr>
      </p:cxnSp>
      <p:sp>
        <p:nvSpPr>
          <p:cNvPr id="438" name="Google Shape;438;p18"/>
          <p:cNvSpPr txBox="1"/>
          <p:nvPr/>
        </p:nvSpPr>
        <p:spPr>
          <a:xfrm>
            <a:off x="4511675" y="4653280"/>
            <a:ext cx="1337310" cy="347345"/>
          </a:xfrm>
          <a:prstGeom prst="rect">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Mechanism 485 communication </a:t>
            </a:r>
            <a:endParaRPr sz="1200">
              <a:solidFill>
                <a:schemeClr val="dk1"/>
              </a:solidFill>
              <a:latin typeface="Microsoft Yahei"/>
              <a:ea typeface="Microsoft Yahei"/>
              <a:cs typeface="Microsoft Yahei"/>
              <a:sym typeface="Microsoft Yahei"/>
            </a:endParaRPr>
          </a:p>
        </p:txBody>
      </p:sp>
      <p:cxnSp>
        <p:nvCxnSpPr>
          <p:cNvPr id="439" name="Google Shape;439;p18"/>
          <p:cNvCxnSpPr/>
          <p:nvPr/>
        </p:nvCxnSpPr>
        <p:spPr>
          <a:xfrm rot="10800000">
            <a:off x="3686935" y="4646310"/>
            <a:ext cx="911100" cy="234300"/>
          </a:xfrm>
          <a:prstGeom prst="bentConnector3">
            <a:avLst>
              <a:gd fmla="val 49972" name="adj1"/>
            </a:avLst>
          </a:prstGeom>
          <a:noFill/>
          <a:ln cap="flat" cmpd="sng" w="19050">
            <a:solidFill>
              <a:srgbClr val="FF0000"/>
            </a:solidFill>
            <a:prstDash val="solid"/>
            <a:miter lim="800000"/>
            <a:headEnd len="sm" w="sm" type="none"/>
            <a:tailEnd len="med" w="med" type="stealth"/>
          </a:ln>
        </p:spPr>
      </p:cxnSp>
      <p:cxnSp>
        <p:nvCxnSpPr>
          <p:cNvPr id="440" name="Google Shape;440;p18"/>
          <p:cNvCxnSpPr>
            <a:stCxn id="441" idx="1"/>
          </p:cNvCxnSpPr>
          <p:nvPr/>
        </p:nvCxnSpPr>
        <p:spPr>
          <a:xfrm rot="10800000">
            <a:off x="10199275" y="2865620"/>
            <a:ext cx="433800" cy="124500"/>
          </a:xfrm>
          <a:prstGeom prst="bentConnector3">
            <a:avLst>
              <a:gd fmla="val 49916" name="adj1"/>
            </a:avLst>
          </a:prstGeom>
          <a:noFill/>
          <a:ln cap="flat" cmpd="sng" w="19050">
            <a:solidFill>
              <a:srgbClr val="FF0000"/>
            </a:solidFill>
            <a:prstDash val="solid"/>
            <a:miter lim="800000"/>
            <a:headEnd len="sm" w="sm" type="none"/>
            <a:tailEnd len="med" w="med" type="stealth"/>
          </a:ln>
        </p:spPr>
      </p:cxnSp>
      <p:sp>
        <p:nvSpPr>
          <p:cNvPr id="442" name="Google Shape;442;p18"/>
          <p:cNvSpPr txBox="1"/>
          <p:nvPr/>
        </p:nvSpPr>
        <p:spPr>
          <a:xfrm>
            <a:off x="8523923" y="4752843"/>
            <a:ext cx="865188" cy="537527"/>
          </a:xfrm>
          <a:prstGeom prst="rect">
            <a:avLst/>
          </a:prstGeom>
          <a:solidFill>
            <a:srgbClr val="FF0000"/>
          </a:solid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High voltage pack</a:t>
            </a:r>
            <a:endParaRPr sz="1200">
              <a:solidFill>
                <a:schemeClr val="dk1"/>
              </a:solidFill>
              <a:latin typeface="Microsoft Yahei"/>
              <a:ea typeface="Microsoft Yahei"/>
              <a:cs typeface="Microsoft Yahei"/>
              <a:sym typeface="Microsoft Yahei"/>
            </a:endParaRPr>
          </a:p>
        </p:txBody>
      </p:sp>
      <p:cxnSp>
        <p:nvCxnSpPr>
          <p:cNvPr id="443" name="Google Shape;443;p18"/>
          <p:cNvCxnSpPr>
            <a:stCxn id="442" idx="1"/>
          </p:cNvCxnSpPr>
          <p:nvPr/>
        </p:nvCxnSpPr>
        <p:spPr>
          <a:xfrm rot="10800000">
            <a:off x="8113823" y="4758807"/>
            <a:ext cx="410100" cy="262800"/>
          </a:xfrm>
          <a:prstGeom prst="bentConnector3">
            <a:avLst>
              <a:gd fmla="val 50013" name="adj1"/>
            </a:avLst>
          </a:prstGeom>
          <a:noFill/>
          <a:ln cap="flat" cmpd="sng" w="19050">
            <a:solidFill>
              <a:srgbClr val="FF0000"/>
            </a:solidFill>
            <a:prstDash val="solid"/>
            <a:miter lim="800000"/>
            <a:headEnd len="sm" w="sm" type="none"/>
            <a:tailEnd len="med" w="med" type="stealth"/>
          </a:ln>
        </p:spPr>
      </p:cxnSp>
      <p:sp>
        <p:nvSpPr>
          <p:cNvPr id="444" name="Google Shape;444;p18"/>
          <p:cNvSpPr txBox="1"/>
          <p:nvPr/>
        </p:nvSpPr>
        <p:spPr>
          <a:xfrm>
            <a:off x="5055235" y="4225925"/>
            <a:ext cx="1436688" cy="275590"/>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 heating  sensor </a:t>
            </a:r>
            <a:endParaRPr sz="1200">
              <a:solidFill>
                <a:schemeClr val="dk1"/>
              </a:solidFill>
              <a:latin typeface="Microsoft Yahei"/>
              <a:ea typeface="Microsoft Yahei"/>
              <a:cs typeface="Microsoft Yahei"/>
              <a:sym typeface="Microsoft Yahei"/>
            </a:endParaRPr>
          </a:p>
        </p:txBody>
      </p:sp>
      <p:sp>
        <p:nvSpPr>
          <p:cNvPr id="445" name="Google Shape;445;p18"/>
          <p:cNvSpPr/>
          <p:nvPr/>
        </p:nvSpPr>
        <p:spPr>
          <a:xfrm>
            <a:off x="7320280" y="4244975"/>
            <a:ext cx="936625" cy="28733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strike="noStrike">
              <a:solidFill>
                <a:schemeClr val="dk1"/>
              </a:solidFill>
              <a:latin typeface="Microsoft Yahei"/>
              <a:ea typeface="Microsoft Yahei"/>
              <a:cs typeface="Microsoft Yahei"/>
              <a:sym typeface="Microsoft Yahei"/>
            </a:endParaRPr>
          </a:p>
        </p:txBody>
      </p:sp>
      <p:cxnSp>
        <p:nvCxnSpPr>
          <p:cNvPr id="446" name="Google Shape;446;p18"/>
          <p:cNvCxnSpPr>
            <a:stCxn id="444" idx="3"/>
            <a:endCxn id="445" idx="1"/>
          </p:cNvCxnSpPr>
          <p:nvPr/>
        </p:nvCxnSpPr>
        <p:spPr>
          <a:xfrm>
            <a:off x="6491923" y="4363720"/>
            <a:ext cx="828300" cy="24900"/>
          </a:xfrm>
          <a:prstGeom prst="bentConnector3">
            <a:avLst>
              <a:gd fmla="val 50023" name="adj1"/>
            </a:avLst>
          </a:prstGeom>
          <a:noFill/>
          <a:ln cap="flat" cmpd="sng" w="19050">
            <a:solidFill>
              <a:srgbClr val="FF0000"/>
            </a:solidFill>
            <a:prstDash val="solid"/>
            <a:miter lim="800000"/>
            <a:headEnd len="sm" w="sm" type="none"/>
            <a:tailEnd len="med" w="med" type="stealth"/>
          </a:ln>
        </p:spPr>
      </p:cxnSp>
      <p:sp>
        <p:nvSpPr>
          <p:cNvPr id="447" name="Google Shape;447;p18"/>
          <p:cNvSpPr txBox="1"/>
          <p:nvPr/>
        </p:nvSpPr>
        <p:spPr>
          <a:xfrm>
            <a:off x="4799965" y="178753"/>
            <a:ext cx="30480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Microsoft Yahei"/>
                <a:ea typeface="Microsoft Yahei"/>
                <a:cs typeface="Microsoft Yahei"/>
                <a:sym typeface="Microsoft Yahei"/>
              </a:rPr>
              <a:t>S80 mainboard</a:t>
            </a:r>
            <a:endParaRPr sz="2400">
              <a:solidFill>
                <a:schemeClr val="accent1"/>
              </a:solidFill>
              <a:latin typeface="Microsoft Yahei"/>
              <a:ea typeface="Microsoft Yahei"/>
              <a:cs typeface="Microsoft Yahei"/>
              <a:sym typeface="Microsoft Yahei"/>
            </a:endParaRPr>
          </a:p>
        </p:txBody>
      </p:sp>
      <p:sp>
        <p:nvSpPr>
          <p:cNvPr id="448" name="Google Shape;448;p18"/>
          <p:cNvSpPr/>
          <p:nvPr/>
        </p:nvSpPr>
        <p:spPr>
          <a:xfrm>
            <a:off x="9697720" y="3644900"/>
            <a:ext cx="503238" cy="576263"/>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strike="noStrike">
              <a:solidFill>
                <a:schemeClr val="dk1"/>
              </a:solidFill>
              <a:latin typeface="Microsoft Yahei"/>
              <a:ea typeface="Microsoft Yahei"/>
              <a:cs typeface="Microsoft Yahei"/>
              <a:sym typeface="Microsoft Yahei"/>
            </a:endParaRPr>
          </a:p>
        </p:txBody>
      </p:sp>
      <p:cxnSp>
        <p:nvCxnSpPr>
          <p:cNvPr id="449" name="Google Shape;449;p18"/>
          <p:cNvCxnSpPr/>
          <p:nvPr/>
        </p:nvCxnSpPr>
        <p:spPr>
          <a:xfrm>
            <a:off x="1579880" y="4580890"/>
            <a:ext cx="1094700" cy="105300"/>
          </a:xfrm>
          <a:prstGeom prst="bentConnector3">
            <a:avLst>
              <a:gd fmla="val 50060" name="adj1"/>
            </a:avLst>
          </a:prstGeom>
          <a:noFill/>
          <a:ln cap="flat" cmpd="sng" w="19050">
            <a:solidFill>
              <a:srgbClr val="FF0000"/>
            </a:solidFill>
            <a:prstDash val="solid"/>
            <a:miter lim="800000"/>
            <a:headEnd len="sm" w="sm" type="none"/>
            <a:tailEnd len="med" w="med" type="stealth"/>
          </a:ln>
        </p:spPr>
      </p:cxnSp>
      <p:cxnSp>
        <p:nvCxnSpPr>
          <p:cNvPr id="450" name="Google Shape;450;p18"/>
          <p:cNvCxnSpPr/>
          <p:nvPr/>
        </p:nvCxnSpPr>
        <p:spPr>
          <a:xfrm flipH="1" rot="10800000">
            <a:off x="1507490" y="4807030"/>
            <a:ext cx="1609800" cy="93900"/>
          </a:xfrm>
          <a:prstGeom prst="bentConnector3">
            <a:avLst>
              <a:gd fmla="val 50018" name="adj1"/>
            </a:avLst>
          </a:prstGeom>
          <a:noFill/>
          <a:ln cap="flat" cmpd="sng" w="19050">
            <a:solidFill>
              <a:srgbClr val="FF0000"/>
            </a:solidFill>
            <a:prstDash val="solid"/>
            <a:miter lim="800000"/>
            <a:headEnd len="sm" w="sm" type="none"/>
            <a:tailEnd len="med" w="med" type="stealth"/>
          </a:ln>
        </p:spPr>
      </p:cxnSp>
      <p:cxnSp>
        <p:nvCxnSpPr>
          <p:cNvPr id="451" name="Google Shape;451;p18"/>
          <p:cNvCxnSpPr>
            <a:stCxn id="452" idx="1"/>
          </p:cNvCxnSpPr>
          <p:nvPr/>
        </p:nvCxnSpPr>
        <p:spPr>
          <a:xfrm flipH="1">
            <a:off x="9670975" y="2373535"/>
            <a:ext cx="962100" cy="25500"/>
          </a:xfrm>
          <a:prstGeom prst="bentConnector3">
            <a:avLst>
              <a:gd fmla="val 49963" name="adj1"/>
            </a:avLst>
          </a:prstGeom>
          <a:noFill/>
          <a:ln cap="flat" cmpd="sng" w="19050">
            <a:solidFill>
              <a:srgbClr val="FF0000"/>
            </a:solidFill>
            <a:prstDash val="solid"/>
            <a:miter lim="800000"/>
            <a:headEnd len="sm" w="sm" type="none"/>
            <a:tailEnd len="med" w="med" type="stealth"/>
          </a:ln>
        </p:spPr>
      </p:cxnSp>
      <p:cxnSp>
        <p:nvCxnSpPr>
          <p:cNvPr id="453" name="Google Shape;453;p18"/>
          <p:cNvCxnSpPr>
            <a:stCxn id="454" idx="2"/>
          </p:cNvCxnSpPr>
          <p:nvPr/>
        </p:nvCxnSpPr>
        <p:spPr>
          <a:xfrm rot="5400000">
            <a:off x="5259410" y="1537580"/>
            <a:ext cx="756900" cy="524400"/>
          </a:xfrm>
          <a:prstGeom prst="bentConnector3">
            <a:avLst>
              <a:gd fmla="val 49975" name="adj1"/>
            </a:avLst>
          </a:prstGeom>
          <a:noFill/>
          <a:ln cap="flat" cmpd="sng" w="19050">
            <a:solidFill>
              <a:srgbClr val="FF0000"/>
            </a:solidFill>
            <a:prstDash val="solid"/>
            <a:miter lim="800000"/>
            <a:headEnd len="sm" w="sm" type="none"/>
            <a:tailEnd len="med" w="med" type="stealth"/>
          </a:ln>
        </p:spPr>
      </p:cxnSp>
      <p:cxnSp>
        <p:nvCxnSpPr>
          <p:cNvPr id="455" name="Google Shape;455;p18"/>
          <p:cNvCxnSpPr>
            <a:stCxn id="456" idx="3"/>
          </p:cNvCxnSpPr>
          <p:nvPr/>
        </p:nvCxnSpPr>
        <p:spPr>
          <a:xfrm>
            <a:off x="1573590" y="2234250"/>
            <a:ext cx="823500" cy="319800"/>
          </a:xfrm>
          <a:prstGeom prst="bentConnector3">
            <a:avLst>
              <a:gd fmla="val 50002" name="adj1"/>
            </a:avLst>
          </a:prstGeom>
          <a:noFill/>
          <a:ln cap="flat" cmpd="sng" w="19050">
            <a:solidFill>
              <a:srgbClr val="FF0000"/>
            </a:solidFill>
            <a:prstDash val="solid"/>
            <a:miter lim="800000"/>
            <a:headEnd len="sm" w="sm" type="none"/>
            <a:tailEnd len="med" w="med" type="stealth"/>
          </a:ln>
        </p:spPr>
      </p:cxnSp>
      <p:cxnSp>
        <p:nvCxnSpPr>
          <p:cNvPr id="457" name="Google Shape;457;p18"/>
          <p:cNvCxnSpPr>
            <a:stCxn id="458" idx="3"/>
          </p:cNvCxnSpPr>
          <p:nvPr/>
        </p:nvCxnSpPr>
        <p:spPr>
          <a:xfrm>
            <a:off x="1573590" y="2787970"/>
            <a:ext cx="1512600" cy="74700"/>
          </a:xfrm>
          <a:prstGeom prst="bentConnector3">
            <a:avLst>
              <a:gd fmla="val 49997" name="adj1"/>
            </a:avLst>
          </a:prstGeom>
          <a:noFill/>
          <a:ln cap="flat" cmpd="sng" w="19050">
            <a:solidFill>
              <a:srgbClr val="FF0000"/>
            </a:solidFill>
            <a:prstDash val="solid"/>
            <a:miter lim="800000"/>
            <a:headEnd len="sm" w="sm" type="none"/>
            <a:tailEnd len="med" w="med" type="stealth"/>
          </a:ln>
        </p:spPr>
      </p:cxnSp>
      <p:cxnSp>
        <p:nvCxnSpPr>
          <p:cNvPr id="459" name="Google Shape;459;p18"/>
          <p:cNvCxnSpPr>
            <a:stCxn id="460" idx="3"/>
          </p:cNvCxnSpPr>
          <p:nvPr/>
        </p:nvCxnSpPr>
        <p:spPr>
          <a:xfrm flipH="1" rot="10800000">
            <a:off x="1573590" y="3078530"/>
            <a:ext cx="1852200" cy="430800"/>
          </a:xfrm>
          <a:prstGeom prst="bentConnector3">
            <a:avLst>
              <a:gd fmla="val 50001" name="adj1"/>
            </a:avLst>
          </a:prstGeom>
          <a:noFill/>
          <a:ln cap="flat" cmpd="sng" w="19050">
            <a:solidFill>
              <a:srgbClr val="FF0000"/>
            </a:solidFill>
            <a:prstDash val="solid"/>
            <a:miter lim="800000"/>
            <a:headEnd len="sm" w="sm" type="none"/>
            <a:tailEnd len="med" w="med" type="stealth"/>
          </a:ln>
        </p:spPr>
      </p:cxnSp>
      <p:cxnSp>
        <p:nvCxnSpPr>
          <p:cNvPr id="461" name="Google Shape;461;p18"/>
          <p:cNvCxnSpPr/>
          <p:nvPr/>
        </p:nvCxnSpPr>
        <p:spPr>
          <a:xfrm rot="5400000">
            <a:off x="8797923" y="1596518"/>
            <a:ext cx="852300" cy="568200"/>
          </a:xfrm>
          <a:prstGeom prst="bentConnector3">
            <a:avLst>
              <a:gd fmla="val 50029" name="adj1"/>
            </a:avLst>
          </a:prstGeom>
          <a:noFill/>
          <a:ln cap="flat" cmpd="sng" w="19050">
            <a:solidFill>
              <a:srgbClr val="FF0000"/>
            </a:solidFill>
            <a:prstDash val="solid"/>
            <a:miter lim="800000"/>
            <a:headEnd len="sm" w="sm" type="none"/>
            <a:tailEnd len="med" w="med" type="stealth"/>
          </a:ln>
        </p:spPr>
      </p:cxnSp>
      <p:cxnSp>
        <p:nvCxnSpPr>
          <p:cNvPr id="462" name="Google Shape;462;p18"/>
          <p:cNvCxnSpPr>
            <a:stCxn id="463" idx="1"/>
          </p:cNvCxnSpPr>
          <p:nvPr/>
        </p:nvCxnSpPr>
        <p:spPr>
          <a:xfrm flipH="1">
            <a:off x="9055675" y="1819815"/>
            <a:ext cx="1577400" cy="918900"/>
          </a:xfrm>
          <a:prstGeom prst="bentConnector3">
            <a:avLst>
              <a:gd fmla="val 49958" name="adj1"/>
            </a:avLst>
          </a:prstGeom>
          <a:noFill/>
          <a:ln cap="flat" cmpd="sng" w="19050">
            <a:solidFill>
              <a:srgbClr val="FF0000"/>
            </a:solidFill>
            <a:prstDash val="solid"/>
            <a:miter lim="800000"/>
            <a:headEnd len="sm" w="sm" type="none"/>
            <a:tailEnd len="med" w="med" type="stealth"/>
          </a:ln>
        </p:spPr>
      </p:cxnSp>
      <p:cxnSp>
        <p:nvCxnSpPr>
          <p:cNvPr id="464" name="Google Shape;464;p18"/>
          <p:cNvCxnSpPr/>
          <p:nvPr/>
        </p:nvCxnSpPr>
        <p:spPr>
          <a:xfrm flipH="1" rot="-5400000">
            <a:off x="3068400" y="1575990"/>
            <a:ext cx="627900" cy="363900"/>
          </a:xfrm>
          <a:prstGeom prst="bentConnector3">
            <a:avLst>
              <a:gd fmla="val 50060" name="adj1"/>
            </a:avLst>
          </a:prstGeom>
          <a:noFill/>
          <a:ln cap="flat" cmpd="sng" w="19050">
            <a:solidFill>
              <a:srgbClr val="FF0000"/>
            </a:solidFill>
            <a:prstDash val="solid"/>
            <a:miter lim="800000"/>
            <a:headEnd len="sm" w="sm" type="none"/>
            <a:tailEnd len="med" w="med" type="stealth"/>
          </a:ln>
        </p:spPr>
      </p:cxnSp>
      <p:cxnSp>
        <p:nvCxnSpPr>
          <p:cNvPr id="465" name="Google Shape;465;p18"/>
          <p:cNvCxnSpPr/>
          <p:nvPr/>
        </p:nvCxnSpPr>
        <p:spPr>
          <a:xfrm flipH="1" rot="10800000">
            <a:off x="1446530" y="5189955"/>
            <a:ext cx="765300" cy="431700"/>
          </a:xfrm>
          <a:prstGeom prst="bentConnector3">
            <a:avLst>
              <a:gd fmla="val 50033" name="adj1"/>
            </a:avLst>
          </a:prstGeom>
          <a:noFill/>
          <a:ln cap="flat" cmpd="sng" w="19050">
            <a:solidFill>
              <a:srgbClr val="FF0000"/>
            </a:solidFill>
            <a:prstDash val="solid"/>
            <a:miter lim="800000"/>
            <a:headEnd len="sm" w="sm" type="none"/>
            <a:tailEnd len="med" w="med" type="stealth"/>
          </a:ln>
        </p:spPr>
      </p:cxnSp>
      <p:sp>
        <p:nvSpPr>
          <p:cNvPr id="466" name="Google Shape;466;p18"/>
          <p:cNvSpPr/>
          <p:nvPr/>
        </p:nvSpPr>
        <p:spPr>
          <a:xfrm>
            <a:off x="529590" y="5468620"/>
            <a:ext cx="1044000" cy="46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strike="noStrike">
                <a:solidFill>
                  <a:schemeClr val="dk1"/>
                </a:solidFill>
                <a:latin typeface="Microsoft Yahei"/>
                <a:ea typeface="Microsoft Yahei"/>
                <a:cs typeface="Microsoft Yahei"/>
                <a:sym typeface="Microsoft Yahei"/>
              </a:rPr>
              <a:t>legrest  communication </a:t>
            </a:r>
            <a:endParaRPr sz="1200" strike="noStrike">
              <a:solidFill>
                <a:schemeClr val="dk1"/>
              </a:solidFill>
              <a:latin typeface="Microsoft Yahei"/>
              <a:ea typeface="Microsoft Yahei"/>
              <a:cs typeface="Microsoft Yahei"/>
              <a:sym typeface="Microsoft Yahei"/>
            </a:endParaRPr>
          </a:p>
        </p:txBody>
      </p:sp>
      <p:sp>
        <p:nvSpPr>
          <p:cNvPr id="426" name="Google Shape;426;p18"/>
          <p:cNvSpPr/>
          <p:nvPr/>
        </p:nvSpPr>
        <p:spPr>
          <a:xfrm>
            <a:off x="10633075" y="5001895"/>
            <a:ext cx="1374138" cy="50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left footrest cover infrared receiver </a:t>
            </a:r>
            <a:endParaRPr sz="1200" strike="noStrike">
              <a:solidFill>
                <a:schemeClr val="dk1"/>
              </a:solidFill>
              <a:latin typeface="Microsoft Yahei"/>
              <a:ea typeface="Microsoft Yahei"/>
              <a:cs typeface="Microsoft Yahei"/>
              <a:sym typeface="Microsoft Yahei"/>
            </a:endParaRPr>
          </a:p>
        </p:txBody>
      </p:sp>
      <p:sp>
        <p:nvSpPr>
          <p:cNvPr id="467" name="Google Shape;467;p18"/>
          <p:cNvSpPr/>
          <p:nvPr/>
        </p:nvSpPr>
        <p:spPr>
          <a:xfrm>
            <a:off x="10633075" y="4474210"/>
            <a:ext cx="1044000" cy="50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backrest  actuator </a:t>
            </a:r>
            <a:endParaRPr sz="1200" strike="noStrike">
              <a:solidFill>
                <a:schemeClr val="dk1"/>
              </a:solidFill>
              <a:latin typeface="Microsoft Yahei"/>
              <a:ea typeface="Microsoft Yahei"/>
              <a:cs typeface="Microsoft Yahei"/>
              <a:sym typeface="Microsoft Yahei"/>
            </a:endParaRPr>
          </a:p>
        </p:txBody>
      </p:sp>
      <p:sp>
        <p:nvSpPr>
          <p:cNvPr id="468" name="Google Shape;468;p18"/>
          <p:cNvSpPr/>
          <p:nvPr/>
        </p:nvSpPr>
        <p:spPr>
          <a:xfrm>
            <a:off x="10632440" y="3708400"/>
            <a:ext cx="1044000" cy="50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backrest  heating </a:t>
            </a:r>
            <a:endParaRPr sz="1200" strike="noStrike">
              <a:solidFill>
                <a:schemeClr val="dk1"/>
              </a:solidFill>
              <a:latin typeface="Microsoft Yahei"/>
              <a:ea typeface="Microsoft Yahei"/>
              <a:cs typeface="Microsoft Yahei"/>
              <a:sym typeface="Microsoft Yahei"/>
            </a:endParaRPr>
          </a:p>
        </p:txBody>
      </p:sp>
      <p:sp>
        <p:nvSpPr>
          <p:cNvPr id="441" name="Google Shape;441;p18"/>
          <p:cNvSpPr/>
          <p:nvPr/>
        </p:nvSpPr>
        <p:spPr>
          <a:xfrm>
            <a:off x="10633075" y="2738120"/>
            <a:ext cx="1044000" cy="50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DC24V input</a:t>
            </a:r>
            <a:endParaRPr sz="1200" strike="noStrike">
              <a:solidFill>
                <a:schemeClr val="dk1"/>
              </a:solidFill>
              <a:latin typeface="Microsoft Yahei"/>
              <a:ea typeface="Microsoft Yahei"/>
              <a:cs typeface="Microsoft Yahei"/>
              <a:sym typeface="Microsoft Yahei"/>
            </a:endParaRPr>
          </a:p>
        </p:txBody>
      </p:sp>
      <p:sp>
        <p:nvSpPr>
          <p:cNvPr id="463" name="Google Shape;463;p18"/>
          <p:cNvSpPr/>
          <p:nvPr/>
        </p:nvSpPr>
        <p:spPr>
          <a:xfrm>
            <a:off x="10633075" y="1567815"/>
            <a:ext cx="1044000" cy="50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USBDC24V output</a:t>
            </a:r>
            <a:endParaRPr sz="1200" strike="noStrike">
              <a:solidFill>
                <a:schemeClr val="dk1"/>
              </a:solidFill>
              <a:latin typeface="Microsoft Yahei"/>
              <a:ea typeface="Microsoft Yahei"/>
              <a:cs typeface="Microsoft Yahei"/>
              <a:sym typeface="Microsoft Yahei"/>
            </a:endParaRPr>
          </a:p>
        </p:txBody>
      </p:sp>
      <p:sp>
        <p:nvSpPr>
          <p:cNvPr id="469" name="Google Shape;469;p18"/>
          <p:cNvSpPr/>
          <p:nvPr/>
        </p:nvSpPr>
        <p:spPr>
          <a:xfrm>
            <a:off x="9055735" y="9893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legrest DC24V output</a:t>
            </a:r>
            <a:endParaRPr sz="1200" strike="noStrike">
              <a:solidFill>
                <a:schemeClr val="dk1"/>
              </a:solidFill>
              <a:latin typeface="Microsoft Yahei"/>
              <a:ea typeface="Microsoft Yahei"/>
              <a:cs typeface="Microsoft Yahei"/>
              <a:sym typeface="Microsoft Yahei"/>
            </a:endParaRPr>
          </a:p>
        </p:txBody>
      </p:sp>
      <p:sp>
        <p:nvSpPr>
          <p:cNvPr id="470" name="Google Shape;470;p18"/>
          <p:cNvSpPr/>
          <p:nvPr/>
        </p:nvSpPr>
        <p:spPr>
          <a:xfrm>
            <a:off x="7545705" y="9893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legrest  actuator </a:t>
            </a:r>
            <a:endParaRPr sz="1200" strike="noStrike">
              <a:solidFill>
                <a:schemeClr val="dk1"/>
              </a:solidFill>
              <a:latin typeface="Microsoft Yahei"/>
              <a:ea typeface="Microsoft Yahei"/>
              <a:cs typeface="Microsoft Yahei"/>
              <a:sym typeface="Microsoft Yahei"/>
            </a:endParaRPr>
          </a:p>
        </p:txBody>
      </p:sp>
      <p:sp>
        <p:nvSpPr>
          <p:cNvPr id="454" name="Google Shape;454;p18"/>
          <p:cNvSpPr/>
          <p:nvPr/>
        </p:nvSpPr>
        <p:spPr>
          <a:xfrm>
            <a:off x="5306060" y="9893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Legrest air pump</a:t>
            </a:r>
            <a:endParaRPr sz="1200" strike="noStrike">
              <a:solidFill>
                <a:schemeClr val="dk1"/>
              </a:solidFill>
              <a:latin typeface="Microsoft Yahei"/>
              <a:ea typeface="Microsoft Yahei"/>
              <a:cs typeface="Microsoft Yahei"/>
              <a:sym typeface="Microsoft Yahei"/>
            </a:endParaRPr>
          </a:p>
        </p:txBody>
      </p:sp>
      <p:sp>
        <p:nvSpPr>
          <p:cNvPr id="422" name="Google Shape;422;p18"/>
          <p:cNvSpPr/>
          <p:nvPr/>
        </p:nvSpPr>
        <p:spPr>
          <a:xfrm>
            <a:off x="4022725" y="9893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Main chair air pump</a:t>
            </a:r>
            <a:endParaRPr sz="1200" strike="noStrike">
              <a:solidFill>
                <a:schemeClr val="dk1"/>
              </a:solidFill>
              <a:latin typeface="Microsoft Yahei"/>
              <a:ea typeface="Microsoft Yahei"/>
              <a:cs typeface="Microsoft Yahei"/>
              <a:sym typeface="Microsoft Yahei"/>
            </a:endParaRPr>
          </a:p>
        </p:txBody>
      </p:sp>
      <p:sp>
        <p:nvSpPr>
          <p:cNvPr id="471" name="Google Shape;471;p18"/>
          <p:cNvSpPr/>
          <p:nvPr/>
        </p:nvSpPr>
        <p:spPr>
          <a:xfrm>
            <a:off x="2538730" y="989330"/>
            <a:ext cx="1188000" cy="432000"/>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200"/>
              <a:buFont typeface="Microsoft Yahei"/>
              <a:buNone/>
            </a:pPr>
            <a:r>
              <a:rPr lang="en-US" sz="1200">
                <a:solidFill>
                  <a:schemeClr val="dk1"/>
                </a:solidFill>
                <a:latin typeface="Microsoft Yahei"/>
                <a:ea typeface="Microsoft Yahei"/>
                <a:cs typeface="Microsoft Yahei"/>
                <a:sym typeface="Microsoft Yahei"/>
              </a:rPr>
              <a:t>Negative Ion DC24V output</a:t>
            </a:r>
            <a:endParaRPr sz="1200">
              <a:solidFill>
                <a:schemeClr val="dk1"/>
              </a:solidFill>
              <a:latin typeface="Microsoft Yahei"/>
              <a:ea typeface="Microsoft Yahei"/>
              <a:cs typeface="Microsoft Yahei"/>
              <a:sym typeface="Microsoft Yahei"/>
            </a:endParaRPr>
          </a:p>
          <a:p>
            <a:pPr indent="0" lvl="0" marL="0" marR="0" rtl="0" algn="ctr">
              <a:spcBef>
                <a:spcPts val="0"/>
              </a:spcBef>
              <a:spcAft>
                <a:spcPts val="0"/>
              </a:spcAft>
              <a:buClr>
                <a:schemeClr val="dk1"/>
              </a:buClr>
              <a:buSzPts val="1200"/>
              <a:buFont typeface="Calibri"/>
              <a:buNone/>
            </a:pPr>
            <a:r>
              <a:t/>
            </a:r>
            <a:endParaRPr sz="1200" strike="noStrike">
              <a:solidFill>
                <a:schemeClr val="dk1"/>
              </a:solidFill>
              <a:latin typeface="Microsoft Yahei"/>
              <a:ea typeface="Microsoft Yahei"/>
              <a:cs typeface="Microsoft Yahei"/>
              <a:sym typeface="Microsoft Yahei"/>
            </a:endParaRPr>
          </a:p>
        </p:txBody>
      </p:sp>
      <p:sp>
        <p:nvSpPr>
          <p:cNvPr id="472" name="Google Shape;472;p18"/>
          <p:cNvSpPr/>
          <p:nvPr/>
        </p:nvSpPr>
        <p:spPr>
          <a:xfrm>
            <a:off x="9524365" y="5948680"/>
            <a:ext cx="1354808"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 left and right armrest  anti-pinch </a:t>
            </a:r>
            <a:endParaRPr sz="1200" strike="noStrike">
              <a:solidFill>
                <a:schemeClr val="dk1"/>
              </a:solidFill>
              <a:latin typeface="Microsoft Yahei"/>
              <a:ea typeface="Microsoft Yahei"/>
              <a:cs typeface="Microsoft Yahei"/>
              <a:sym typeface="Microsoft Yahei"/>
            </a:endParaRPr>
          </a:p>
        </p:txBody>
      </p:sp>
      <p:sp>
        <p:nvSpPr>
          <p:cNvPr id="473" name="Google Shape;473;p18"/>
          <p:cNvSpPr/>
          <p:nvPr/>
        </p:nvSpPr>
        <p:spPr>
          <a:xfrm>
            <a:off x="8678545" y="5948680"/>
            <a:ext cx="8388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Power box upper anti-pinch </a:t>
            </a:r>
            <a:endParaRPr sz="1200" strike="noStrike">
              <a:solidFill>
                <a:schemeClr val="dk1"/>
              </a:solidFill>
              <a:latin typeface="Microsoft Yahei"/>
              <a:ea typeface="Microsoft Yahei"/>
              <a:cs typeface="Microsoft Yahei"/>
              <a:sym typeface="Microsoft Yahei"/>
            </a:endParaRPr>
          </a:p>
        </p:txBody>
      </p:sp>
      <p:sp>
        <p:nvSpPr>
          <p:cNvPr id="474" name="Google Shape;474;p18"/>
          <p:cNvSpPr/>
          <p:nvPr/>
        </p:nvSpPr>
        <p:spPr>
          <a:xfrm>
            <a:off x="5848985" y="5960110"/>
            <a:ext cx="979135"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Negative Ion  fan</a:t>
            </a:r>
            <a:endParaRPr sz="1200" strike="noStrike">
              <a:solidFill>
                <a:schemeClr val="dk1"/>
              </a:solidFill>
              <a:latin typeface="Microsoft Yahei"/>
              <a:ea typeface="Microsoft Yahei"/>
              <a:cs typeface="Microsoft Yahei"/>
              <a:sym typeface="Microsoft Yahei"/>
            </a:endParaRPr>
          </a:p>
        </p:txBody>
      </p:sp>
      <p:sp>
        <p:nvSpPr>
          <p:cNvPr id="475" name="Google Shape;475;p18"/>
          <p:cNvSpPr/>
          <p:nvPr/>
        </p:nvSpPr>
        <p:spPr>
          <a:xfrm>
            <a:off x="7847965" y="5948680"/>
            <a:ext cx="8388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legrest  actuator  counter </a:t>
            </a:r>
            <a:endParaRPr sz="1200" strike="noStrike">
              <a:solidFill>
                <a:schemeClr val="dk1"/>
              </a:solidFill>
              <a:latin typeface="Microsoft Yahei"/>
              <a:ea typeface="Microsoft Yahei"/>
              <a:cs typeface="Microsoft Yahei"/>
              <a:sym typeface="Microsoft Yahei"/>
            </a:endParaRPr>
          </a:p>
        </p:txBody>
      </p:sp>
      <p:sp>
        <p:nvSpPr>
          <p:cNvPr id="476" name="Google Shape;476;p18"/>
          <p:cNvSpPr/>
          <p:nvPr/>
        </p:nvSpPr>
        <p:spPr>
          <a:xfrm>
            <a:off x="6918325" y="5960110"/>
            <a:ext cx="8388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backrest  actuator  counter </a:t>
            </a:r>
            <a:endParaRPr sz="1200" strike="noStrike">
              <a:solidFill>
                <a:schemeClr val="dk1"/>
              </a:solidFill>
              <a:latin typeface="Microsoft Yahei"/>
              <a:ea typeface="Microsoft Yahei"/>
              <a:cs typeface="Microsoft Yahei"/>
              <a:sym typeface="Microsoft Yahei"/>
            </a:endParaRPr>
          </a:p>
        </p:txBody>
      </p:sp>
      <p:sp>
        <p:nvSpPr>
          <p:cNvPr id="435" name="Google Shape;435;p18"/>
          <p:cNvSpPr/>
          <p:nvPr/>
        </p:nvSpPr>
        <p:spPr>
          <a:xfrm>
            <a:off x="4799965" y="5960110"/>
            <a:ext cx="8388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DC5V power countrol</a:t>
            </a:r>
            <a:endParaRPr sz="1200" strike="noStrike">
              <a:solidFill>
                <a:schemeClr val="dk1"/>
              </a:solidFill>
              <a:latin typeface="Microsoft Yahei"/>
              <a:ea typeface="Microsoft Yahei"/>
              <a:cs typeface="Microsoft Yahei"/>
              <a:sym typeface="Microsoft Yahei"/>
            </a:endParaRPr>
          </a:p>
        </p:txBody>
      </p:sp>
      <p:sp>
        <p:nvSpPr>
          <p:cNvPr id="477" name="Google Shape;477;p18"/>
          <p:cNvSpPr/>
          <p:nvPr/>
        </p:nvSpPr>
        <p:spPr>
          <a:xfrm>
            <a:off x="3200400" y="5970905"/>
            <a:ext cx="8388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Huawei WIFI</a:t>
            </a:r>
            <a:endParaRPr sz="1200" strike="noStrike">
              <a:solidFill>
                <a:schemeClr val="dk1"/>
              </a:solidFill>
              <a:latin typeface="Microsoft Yahei"/>
              <a:ea typeface="Microsoft Yahei"/>
              <a:cs typeface="Microsoft Yahei"/>
              <a:sym typeface="Microsoft Yahei"/>
            </a:endParaRPr>
          </a:p>
        </p:txBody>
      </p:sp>
      <p:sp>
        <p:nvSpPr>
          <p:cNvPr id="478" name="Google Shape;478;p18"/>
          <p:cNvSpPr/>
          <p:nvPr/>
        </p:nvSpPr>
        <p:spPr>
          <a:xfrm>
            <a:off x="1773848" y="5977255"/>
            <a:ext cx="1078537"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bluetooth</a:t>
            </a:r>
            <a:endParaRPr sz="1200" strike="noStrike">
              <a:solidFill>
                <a:schemeClr val="dk1"/>
              </a:solidFill>
              <a:latin typeface="Microsoft Yahei"/>
              <a:ea typeface="Microsoft Yahei"/>
              <a:cs typeface="Microsoft Yahei"/>
              <a:sym typeface="Microsoft Yahei"/>
            </a:endParaRPr>
          </a:p>
        </p:txBody>
      </p:sp>
      <p:sp>
        <p:nvSpPr>
          <p:cNvPr id="479" name="Google Shape;479;p18"/>
          <p:cNvSpPr/>
          <p:nvPr/>
        </p:nvSpPr>
        <p:spPr>
          <a:xfrm>
            <a:off x="133352" y="4866640"/>
            <a:ext cx="1440238" cy="46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right  armrest  communication </a:t>
            </a:r>
            <a:endParaRPr sz="1200" strike="noStrike">
              <a:solidFill>
                <a:schemeClr val="dk1"/>
              </a:solidFill>
              <a:latin typeface="Microsoft Yahei"/>
              <a:ea typeface="Microsoft Yahei"/>
              <a:cs typeface="Microsoft Yahei"/>
              <a:sym typeface="Microsoft Yahei"/>
            </a:endParaRPr>
          </a:p>
        </p:txBody>
      </p:sp>
      <p:sp>
        <p:nvSpPr>
          <p:cNvPr id="480" name="Google Shape;480;p18"/>
          <p:cNvSpPr/>
          <p:nvPr/>
        </p:nvSpPr>
        <p:spPr>
          <a:xfrm>
            <a:off x="133352" y="4307840"/>
            <a:ext cx="1440238" cy="46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left  armrest  communication </a:t>
            </a:r>
            <a:endParaRPr sz="1200" strike="noStrike">
              <a:solidFill>
                <a:schemeClr val="dk1"/>
              </a:solidFill>
              <a:latin typeface="Microsoft Yahei"/>
              <a:ea typeface="Microsoft Yahei"/>
              <a:cs typeface="Microsoft Yahei"/>
              <a:sym typeface="Microsoft Yahei"/>
            </a:endParaRPr>
          </a:p>
        </p:txBody>
      </p:sp>
      <p:sp>
        <p:nvSpPr>
          <p:cNvPr id="452" name="Google Shape;452;p18"/>
          <p:cNvSpPr/>
          <p:nvPr/>
        </p:nvSpPr>
        <p:spPr>
          <a:xfrm>
            <a:off x="10633075" y="2121535"/>
            <a:ext cx="1044000" cy="50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机芯DC24V output</a:t>
            </a:r>
            <a:endParaRPr sz="1200" strike="noStrike">
              <a:solidFill>
                <a:schemeClr val="dk1"/>
              </a:solidFill>
              <a:latin typeface="Microsoft Yahei"/>
              <a:ea typeface="Microsoft Yahei"/>
              <a:cs typeface="Microsoft Yahei"/>
              <a:sym typeface="Microsoft Yahei"/>
            </a:endParaRPr>
          </a:p>
        </p:txBody>
      </p:sp>
      <p:sp>
        <p:nvSpPr>
          <p:cNvPr id="458" name="Google Shape;458;p18"/>
          <p:cNvSpPr/>
          <p:nvPr/>
        </p:nvSpPr>
        <p:spPr>
          <a:xfrm>
            <a:off x="0" y="2553970"/>
            <a:ext cx="1573590" cy="46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right armrest and aroma air valve  connector </a:t>
            </a:r>
            <a:endParaRPr sz="1200" strike="noStrike">
              <a:solidFill>
                <a:schemeClr val="dk1"/>
              </a:solidFill>
              <a:latin typeface="Microsoft Yahei"/>
              <a:ea typeface="Microsoft Yahei"/>
              <a:cs typeface="Microsoft Yahei"/>
              <a:sym typeface="Microsoft Yahei"/>
            </a:endParaRPr>
          </a:p>
        </p:txBody>
      </p:sp>
      <p:sp>
        <p:nvSpPr>
          <p:cNvPr id="456" name="Google Shape;456;p18"/>
          <p:cNvSpPr/>
          <p:nvPr/>
        </p:nvSpPr>
        <p:spPr>
          <a:xfrm>
            <a:off x="160973" y="2000250"/>
            <a:ext cx="1412617" cy="46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left  armrest  air valve  connector </a:t>
            </a:r>
            <a:endParaRPr sz="1200" strike="noStrike">
              <a:solidFill>
                <a:schemeClr val="dk1"/>
              </a:solidFill>
              <a:latin typeface="Microsoft Yahei"/>
              <a:ea typeface="Microsoft Yahei"/>
              <a:cs typeface="Microsoft Yahei"/>
              <a:sym typeface="Microsoft Yahei"/>
            </a:endParaRPr>
          </a:p>
        </p:txBody>
      </p:sp>
      <p:sp>
        <p:nvSpPr>
          <p:cNvPr id="420" name="Google Shape;420;p18"/>
          <p:cNvSpPr/>
          <p:nvPr/>
        </p:nvSpPr>
        <p:spPr>
          <a:xfrm>
            <a:off x="529590" y="1137290"/>
            <a:ext cx="1044000" cy="75120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Wireless charging 24V output </a:t>
            </a:r>
            <a:endParaRPr sz="1200" strike="noStrike">
              <a:solidFill>
                <a:schemeClr val="dk1"/>
              </a:solidFill>
              <a:latin typeface="Microsoft Yahei"/>
              <a:ea typeface="Microsoft Yahei"/>
              <a:cs typeface="Microsoft Yahei"/>
              <a:sym typeface="Microsoft Yahei"/>
            </a:endParaRPr>
          </a:p>
        </p:txBody>
      </p:sp>
      <p:sp>
        <p:nvSpPr>
          <p:cNvPr id="481" name="Google Shape;481;p18"/>
          <p:cNvSpPr/>
          <p:nvPr/>
        </p:nvSpPr>
        <p:spPr>
          <a:xfrm>
            <a:off x="10633074" y="5621655"/>
            <a:ext cx="1374139" cy="504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right foot cover infrared emitter</a:t>
            </a:r>
            <a:endParaRPr sz="1200" strike="noStrike">
              <a:solidFill>
                <a:schemeClr val="dk1"/>
              </a:solidFill>
              <a:latin typeface="Microsoft Yahei"/>
              <a:ea typeface="Microsoft Yahei"/>
              <a:cs typeface="Microsoft Yahei"/>
              <a:sym typeface="Microsoft Yahei"/>
            </a:endParaRPr>
          </a:p>
        </p:txBody>
      </p:sp>
      <p:sp>
        <p:nvSpPr>
          <p:cNvPr id="460" name="Google Shape;460;p18"/>
          <p:cNvSpPr/>
          <p:nvPr/>
        </p:nvSpPr>
        <p:spPr>
          <a:xfrm>
            <a:off x="0" y="3275330"/>
            <a:ext cx="1573590" cy="46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Leather cover and shoulder air valve  connector </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企业微信截图_20230130174330" id="486" name="Google Shape;486;p19"/>
          <p:cNvPicPr preferRelativeResize="0"/>
          <p:nvPr/>
        </p:nvPicPr>
        <p:blipFill rotWithShape="1">
          <a:blip r:embed="rId3">
            <a:alphaModFix/>
          </a:blip>
          <a:srcRect b="0" l="0" r="0" t="0"/>
          <a:stretch/>
        </p:blipFill>
        <p:spPr>
          <a:xfrm>
            <a:off x="2348865" y="1638300"/>
            <a:ext cx="6985635" cy="3856355"/>
          </a:xfrm>
          <a:prstGeom prst="rect">
            <a:avLst/>
          </a:prstGeom>
          <a:noFill/>
          <a:ln>
            <a:noFill/>
          </a:ln>
        </p:spPr>
      </p:pic>
      <p:cxnSp>
        <p:nvCxnSpPr>
          <p:cNvPr id="487" name="Google Shape;487;p19"/>
          <p:cNvCxnSpPr>
            <a:stCxn id="488" idx="3"/>
          </p:cNvCxnSpPr>
          <p:nvPr/>
        </p:nvCxnSpPr>
        <p:spPr>
          <a:xfrm>
            <a:off x="1819825" y="2543910"/>
            <a:ext cx="1132200" cy="215700"/>
          </a:xfrm>
          <a:prstGeom prst="bentConnector3">
            <a:avLst>
              <a:gd fmla="val 50004" name="adj1"/>
            </a:avLst>
          </a:prstGeom>
          <a:noFill/>
          <a:ln cap="flat" cmpd="sng" w="19050">
            <a:solidFill>
              <a:srgbClr val="FF0000"/>
            </a:solidFill>
            <a:prstDash val="solid"/>
            <a:miter lim="800000"/>
            <a:headEnd len="sm" w="sm" type="none"/>
            <a:tailEnd len="med" w="med" type="stealth"/>
          </a:ln>
        </p:spPr>
      </p:cxnSp>
      <p:cxnSp>
        <p:nvCxnSpPr>
          <p:cNvPr id="489" name="Google Shape;489;p19"/>
          <p:cNvCxnSpPr>
            <a:stCxn id="490" idx="3"/>
          </p:cNvCxnSpPr>
          <p:nvPr/>
        </p:nvCxnSpPr>
        <p:spPr>
          <a:xfrm>
            <a:off x="1829985" y="3108425"/>
            <a:ext cx="1081500" cy="318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cxnSp>
        <p:nvCxnSpPr>
          <p:cNvPr id="491" name="Google Shape;491;p19"/>
          <p:cNvCxnSpPr/>
          <p:nvPr/>
        </p:nvCxnSpPr>
        <p:spPr>
          <a:xfrm flipH="1" rot="10800000">
            <a:off x="1819910" y="4806895"/>
            <a:ext cx="885900" cy="195000"/>
          </a:xfrm>
          <a:prstGeom prst="bentConnector3">
            <a:avLst>
              <a:gd fmla="val 50032" name="adj1"/>
            </a:avLst>
          </a:prstGeom>
          <a:noFill/>
          <a:ln cap="flat" cmpd="sng" w="19050">
            <a:solidFill>
              <a:srgbClr val="FF0000"/>
            </a:solidFill>
            <a:prstDash val="solid"/>
            <a:miter lim="800000"/>
            <a:headEnd len="sm" w="sm" type="none"/>
            <a:tailEnd len="med" w="med" type="stealth"/>
          </a:ln>
        </p:spPr>
      </p:cxnSp>
      <p:cxnSp>
        <p:nvCxnSpPr>
          <p:cNvPr id="492" name="Google Shape;492;p19"/>
          <p:cNvCxnSpPr/>
          <p:nvPr/>
        </p:nvCxnSpPr>
        <p:spPr>
          <a:xfrm rot="-5400000">
            <a:off x="3741066" y="5339716"/>
            <a:ext cx="576300" cy="71400"/>
          </a:xfrm>
          <a:prstGeom prst="bentConnector3">
            <a:avLst>
              <a:gd fmla="val 49997" name="adj1"/>
            </a:avLst>
          </a:prstGeom>
          <a:noFill/>
          <a:ln cap="flat" cmpd="sng" w="19050">
            <a:solidFill>
              <a:srgbClr val="FF0000"/>
            </a:solidFill>
            <a:prstDash val="solid"/>
            <a:miter lim="800000"/>
            <a:headEnd len="sm" w="sm" type="none"/>
            <a:tailEnd len="med" w="med" type="stealth"/>
          </a:ln>
        </p:spPr>
      </p:cxnSp>
      <p:cxnSp>
        <p:nvCxnSpPr>
          <p:cNvPr id="493" name="Google Shape;493;p19"/>
          <p:cNvCxnSpPr/>
          <p:nvPr/>
        </p:nvCxnSpPr>
        <p:spPr>
          <a:xfrm rot="5400000">
            <a:off x="6176650" y="1700555"/>
            <a:ext cx="767100" cy="240000"/>
          </a:xfrm>
          <a:prstGeom prst="bentConnector3">
            <a:avLst>
              <a:gd fmla="val 49999" name="adj1"/>
            </a:avLst>
          </a:prstGeom>
          <a:noFill/>
          <a:ln cap="flat" cmpd="sng" w="19050">
            <a:solidFill>
              <a:srgbClr val="FF0000"/>
            </a:solidFill>
            <a:prstDash val="solid"/>
            <a:miter lim="800000"/>
            <a:headEnd len="sm" w="sm" type="none"/>
            <a:tailEnd len="med" w="med" type="stealth"/>
          </a:ln>
        </p:spPr>
      </p:cxnSp>
      <p:cxnSp>
        <p:nvCxnSpPr>
          <p:cNvPr id="494" name="Google Shape;494;p19"/>
          <p:cNvCxnSpPr/>
          <p:nvPr/>
        </p:nvCxnSpPr>
        <p:spPr>
          <a:xfrm flipH="1" rot="5400000">
            <a:off x="4568253" y="5239448"/>
            <a:ext cx="551700" cy="130800"/>
          </a:xfrm>
          <a:prstGeom prst="bentConnector3">
            <a:avLst>
              <a:gd fmla="val 50010" name="adj1"/>
            </a:avLst>
          </a:prstGeom>
          <a:noFill/>
          <a:ln cap="flat" cmpd="sng" w="19050">
            <a:solidFill>
              <a:srgbClr val="FF0000"/>
            </a:solidFill>
            <a:prstDash val="solid"/>
            <a:miter lim="800000"/>
            <a:headEnd len="sm" w="sm" type="none"/>
            <a:tailEnd len="med" w="med" type="stealth"/>
          </a:ln>
        </p:spPr>
      </p:cxnSp>
      <p:cxnSp>
        <p:nvCxnSpPr>
          <p:cNvPr id="495" name="Google Shape;495;p19"/>
          <p:cNvCxnSpPr/>
          <p:nvPr/>
        </p:nvCxnSpPr>
        <p:spPr>
          <a:xfrm flipH="1" rot="5400000">
            <a:off x="5049540" y="5133995"/>
            <a:ext cx="598200" cy="496500"/>
          </a:xfrm>
          <a:prstGeom prst="bentConnector3">
            <a:avLst>
              <a:gd fmla="val 49891" name="adj1"/>
            </a:avLst>
          </a:prstGeom>
          <a:noFill/>
          <a:ln cap="flat" cmpd="sng" w="19050">
            <a:solidFill>
              <a:srgbClr val="FF0000"/>
            </a:solidFill>
            <a:prstDash val="solid"/>
            <a:miter lim="800000"/>
            <a:headEnd len="sm" w="sm" type="none"/>
            <a:tailEnd len="med" w="med" type="stealth"/>
          </a:ln>
        </p:spPr>
      </p:cxnSp>
      <p:cxnSp>
        <p:nvCxnSpPr>
          <p:cNvPr id="496" name="Google Shape;496;p19"/>
          <p:cNvCxnSpPr/>
          <p:nvPr/>
        </p:nvCxnSpPr>
        <p:spPr>
          <a:xfrm flipH="1" rot="5400000">
            <a:off x="7137385" y="5281915"/>
            <a:ext cx="615300" cy="97200"/>
          </a:xfrm>
          <a:prstGeom prst="bentConnector3">
            <a:avLst>
              <a:gd fmla="val 49949" name="adj1"/>
            </a:avLst>
          </a:prstGeom>
          <a:noFill/>
          <a:ln cap="flat" cmpd="sng" w="19050">
            <a:solidFill>
              <a:srgbClr val="FF0000"/>
            </a:solidFill>
            <a:prstDash val="solid"/>
            <a:miter lim="800000"/>
            <a:headEnd len="sm" w="sm" type="none"/>
            <a:tailEnd len="med" w="med" type="stealth"/>
          </a:ln>
        </p:spPr>
      </p:cxnSp>
      <p:cxnSp>
        <p:nvCxnSpPr>
          <p:cNvPr id="497" name="Google Shape;497;p19"/>
          <p:cNvCxnSpPr/>
          <p:nvPr/>
        </p:nvCxnSpPr>
        <p:spPr>
          <a:xfrm flipH="1" rot="5400000">
            <a:off x="6626938" y="5262640"/>
            <a:ext cx="504900" cy="189000"/>
          </a:xfrm>
          <a:prstGeom prst="bentConnector3">
            <a:avLst>
              <a:gd fmla="val 49867" name="adj1"/>
            </a:avLst>
          </a:prstGeom>
          <a:noFill/>
          <a:ln cap="flat" cmpd="sng" w="19050">
            <a:solidFill>
              <a:srgbClr val="FF0000"/>
            </a:solidFill>
            <a:prstDash val="solid"/>
            <a:miter lim="800000"/>
            <a:headEnd len="sm" w="sm" type="none"/>
            <a:tailEnd len="med" w="med" type="stealth"/>
          </a:ln>
        </p:spPr>
      </p:cxnSp>
      <p:cxnSp>
        <p:nvCxnSpPr>
          <p:cNvPr id="498" name="Google Shape;498;p19"/>
          <p:cNvCxnSpPr/>
          <p:nvPr/>
        </p:nvCxnSpPr>
        <p:spPr>
          <a:xfrm flipH="1" rot="5400000">
            <a:off x="5704810" y="5111085"/>
            <a:ext cx="642000" cy="478200"/>
          </a:xfrm>
          <a:prstGeom prst="bentConnector3">
            <a:avLst>
              <a:gd fmla="val 49950" name="adj1"/>
            </a:avLst>
          </a:prstGeom>
          <a:noFill/>
          <a:ln cap="flat" cmpd="sng" w="19050">
            <a:solidFill>
              <a:srgbClr val="FF0000"/>
            </a:solidFill>
            <a:prstDash val="solid"/>
            <a:miter lim="800000"/>
            <a:headEnd len="sm" w="sm" type="none"/>
            <a:tailEnd len="med" w="med" type="stealth"/>
          </a:ln>
        </p:spPr>
      </p:cxnSp>
      <p:cxnSp>
        <p:nvCxnSpPr>
          <p:cNvPr id="499" name="Google Shape;499;p19"/>
          <p:cNvCxnSpPr>
            <a:stCxn id="500" idx="1"/>
          </p:cNvCxnSpPr>
          <p:nvPr/>
        </p:nvCxnSpPr>
        <p:spPr>
          <a:xfrm rot="10800000">
            <a:off x="8849260" y="4965050"/>
            <a:ext cx="749400" cy="57900"/>
          </a:xfrm>
          <a:prstGeom prst="bentConnector3">
            <a:avLst>
              <a:gd fmla="val 49908" name="adj1"/>
            </a:avLst>
          </a:prstGeom>
          <a:noFill/>
          <a:ln cap="flat" cmpd="sng" w="19050">
            <a:solidFill>
              <a:srgbClr val="FF0000"/>
            </a:solidFill>
            <a:prstDash val="solid"/>
            <a:miter lim="800000"/>
            <a:headEnd len="sm" w="sm" type="none"/>
            <a:tailEnd len="med" w="med" type="stealth"/>
          </a:ln>
        </p:spPr>
      </p:cxnSp>
      <p:cxnSp>
        <p:nvCxnSpPr>
          <p:cNvPr id="501" name="Google Shape;501;p19"/>
          <p:cNvCxnSpPr>
            <a:stCxn id="502" idx="1"/>
          </p:cNvCxnSpPr>
          <p:nvPr/>
        </p:nvCxnSpPr>
        <p:spPr>
          <a:xfrm flipH="1">
            <a:off x="8736195" y="3812005"/>
            <a:ext cx="863100" cy="3300"/>
          </a:xfrm>
          <a:prstGeom prst="bentConnector3">
            <a:avLst>
              <a:gd fmla="val 50029" name="adj1"/>
            </a:avLst>
          </a:prstGeom>
          <a:noFill/>
          <a:ln cap="flat" cmpd="sng" w="19050">
            <a:solidFill>
              <a:srgbClr val="FF0000"/>
            </a:solidFill>
            <a:prstDash val="solid"/>
            <a:miter lim="800000"/>
            <a:headEnd len="sm" w="sm" type="none"/>
            <a:tailEnd len="med" w="med" type="stealth"/>
          </a:ln>
        </p:spPr>
      </p:cxnSp>
      <p:cxnSp>
        <p:nvCxnSpPr>
          <p:cNvPr id="503" name="Google Shape;503;p19"/>
          <p:cNvCxnSpPr>
            <a:stCxn id="504" idx="1"/>
          </p:cNvCxnSpPr>
          <p:nvPr/>
        </p:nvCxnSpPr>
        <p:spPr>
          <a:xfrm rot="10800000">
            <a:off x="8736195" y="2943910"/>
            <a:ext cx="863100" cy="31800"/>
          </a:xfrm>
          <a:prstGeom prst="bentConnector3">
            <a:avLst>
              <a:gd fmla="val 50029" name="adj1"/>
            </a:avLst>
          </a:prstGeom>
          <a:noFill/>
          <a:ln cap="flat" cmpd="sng" w="19050">
            <a:solidFill>
              <a:srgbClr val="FF0000"/>
            </a:solidFill>
            <a:prstDash val="solid"/>
            <a:miter lim="800000"/>
            <a:headEnd len="sm" w="sm" type="none"/>
            <a:tailEnd len="med" w="med" type="stealth"/>
          </a:ln>
        </p:spPr>
      </p:cxnSp>
      <p:cxnSp>
        <p:nvCxnSpPr>
          <p:cNvPr id="505" name="Google Shape;505;p19"/>
          <p:cNvCxnSpPr/>
          <p:nvPr/>
        </p:nvCxnSpPr>
        <p:spPr>
          <a:xfrm flipH="1" rot="5400000">
            <a:off x="7766015" y="5166325"/>
            <a:ext cx="587400" cy="402000"/>
          </a:xfrm>
          <a:prstGeom prst="bentConnector3">
            <a:avLst>
              <a:gd fmla="val 49944" name="adj1"/>
            </a:avLst>
          </a:prstGeom>
          <a:noFill/>
          <a:ln cap="flat" cmpd="sng" w="19050">
            <a:solidFill>
              <a:srgbClr val="FF0000"/>
            </a:solidFill>
            <a:prstDash val="solid"/>
            <a:miter lim="800000"/>
            <a:headEnd len="sm" w="sm" type="none"/>
            <a:tailEnd len="med" w="med" type="stealth"/>
          </a:ln>
        </p:spPr>
      </p:cxnSp>
      <p:sp>
        <p:nvSpPr>
          <p:cNvPr id="506" name="Google Shape;506;p19"/>
          <p:cNvSpPr txBox="1"/>
          <p:nvPr/>
        </p:nvSpPr>
        <p:spPr>
          <a:xfrm>
            <a:off x="3904615" y="3564255"/>
            <a:ext cx="1101725" cy="368300"/>
          </a:xfrm>
          <a:prstGeom prst="rect">
            <a:avLst/>
          </a:prstGeom>
          <a:solidFill>
            <a:srgbClr val="FF0000"/>
          </a:solid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压杆检测</a:t>
            </a:r>
            <a:endParaRPr sz="1400">
              <a:solidFill>
                <a:schemeClr val="dk1"/>
              </a:solidFill>
              <a:latin typeface="Microsoft Yahei"/>
              <a:ea typeface="Microsoft Yahei"/>
              <a:cs typeface="Microsoft Yahei"/>
              <a:sym typeface="Microsoft Yahei"/>
            </a:endParaRPr>
          </a:p>
        </p:txBody>
      </p:sp>
      <p:cxnSp>
        <p:nvCxnSpPr>
          <p:cNvPr id="507" name="Google Shape;507;p19"/>
          <p:cNvCxnSpPr>
            <a:stCxn id="506" idx="3"/>
          </p:cNvCxnSpPr>
          <p:nvPr/>
        </p:nvCxnSpPr>
        <p:spPr>
          <a:xfrm flipH="1" rot="10800000">
            <a:off x="5006340" y="3596005"/>
            <a:ext cx="554100" cy="152400"/>
          </a:xfrm>
          <a:prstGeom prst="bentConnector3">
            <a:avLst>
              <a:gd fmla="val 49994" name="adj1"/>
            </a:avLst>
          </a:prstGeom>
          <a:noFill/>
          <a:ln cap="flat" cmpd="sng" w="19050">
            <a:solidFill>
              <a:srgbClr val="FF0000"/>
            </a:solidFill>
            <a:prstDash val="solid"/>
            <a:miter lim="800000"/>
            <a:headEnd len="sm" w="sm" type="none"/>
            <a:tailEnd len="med" w="med" type="stealth"/>
          </a:ln>
        </p:spPr>
      </p:cxnSp>
      <p:sp>
        <p:nvSpPr>
          <p:cNvPr id="508" name="Google Shape;508;p19"/>
          <p:cNvSpPr/>
          <p:nvPr/>
        </p:nvSpPr>
        <p:spPr>
          <a:xfrm>
            <a:off x="5560695" y="3328670"/>
            <a:ext cx="1151890" cy="576580"/>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strike="noStrike">
              <a:solidFill>
                <a:schemeClr val="dk1"/>
              </a:solidFill>
              <a:latin typeface="Microsoft Yahei"/>
              <a:ea typeface="Microsoft Yahei"/>
              <a:cs typeface="Microsoft Yahei"/>
              <a:sym typeface="Microsoft Yahei"/>
            </a:endParaRPr>
          </a:p>
        </p:txBody>
      </p:sp>
      <p:sp>
        <p:nvSpPr>
          <p:cNvPr id="509" name="Google Shape;509;p19"/>
          <p:cNvSpPr txBox="1"/>
          <p:nvPr/>
        </p:nvSpPr>
        <p:spPr>
          <a:xfrm>
            <a:off x="4295774" y="258763"/>
            <a:ext cx="50387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S80 mechanism boar connectors</a:t>
            </a:r>
            <a:endParaRPr sz="2400">
              <a:solidFill>
                <a:schemeClr val="accent1"/>
              </a:solidFill>
              <a:latin typeface="Arial"/>
              <a:ea typeface="Arial"/>
              <a:cs typeface="Arial"/>
              <a:sym typeface="Arial"/>
            </a:endParaRPr>
          </a:p>
        </p:txBody>
      </p:sp>
      <p:sp>
        <p:nvSpPr>
          <p:cNvPr id="488" name="Google Shape;488;p19"/>
          <p:cNvSpPr/>
          <p:nvPr/>
        </p:nvSpPr>
        <p:spPr>
          <a:xfrm>
            <a:off x="219456" y="2327910"/>
            <a:ext cx="1600369"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Walking motor testing connector</a:t>
            </a:r>
            <a:endParaRPr sz="1200" strike="noStrike">
              <a:solidFill>
                <a:schemeClr val="dk1"/>
              </a:solidFill>
              <a:latin typeface="Microsoft Yahei"/>
              <a:ea typeface="Microsoft Yahei"/>
              <a:cs typeface="Microsoft Yahei"/>
              <a:sym typeface="Microsoft Yahei"/>
            </a:endParaRPr>
          </a:p>
        </p:txBody>
      </p:sp>
      <p:sp>
        <p:nvSpPr>
          <p:cNvPr id="490" name="Google Shape;490;p19"/>
          <p:cNvSpPr/>
          <p:nvPr/>
        </p:nvSpPr>
        <p:spPr>
          <a:xfrm>
            <a:off x="219456" y="2892425"/>
            <a:ext cx="1610529"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Walking motor connector</a:t>
            </a:r>
            <a:endParaRPr sz="1200" strike="noStrike">
              <a:solidFill>
                <a:schemeClr val="dk1"/>
              </a:solidFill>
              <a:latin typeface="Microsoft Yahei"/>
              <a:ea typeface="Microsoft Yahei"/>
              <a:cs typeface="Microsoft Yahei"/>
              <a:sym typeface="Microsoft Yahei"/>
            </a:endParaRPr>
          </a:p>
        </p:txBody>
      </p:sp>
      <p:sp>
        <p:nvSpPr>
          <p:cNvPr id="510" name="Google Shape;510;p19"/>
          <p:cNvSpPr/>
          <p:nvPr/>
        </p:nvSpPr>
        <p:spPr>
          <a:xfrm>
            <a:off x="641985" y="480695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Tapping motor connector</a:t>
            </a:r>
            <a:endParaRPr sz="1200" strike="noStrike">
              <a:solidFill>
                <a:schemeClr val="dk1"/>
              </a:solidFill>
              <a:latin typeface="Microsoft Yahei"/>
              <a:ea typeface="Microsoft Yahei"/>
              <a:cs typeface="Microsoft Yahei"/>
              <a:sym typeface="Microsoft Yahei"/>
            </a:endParaRPr>
          </a:p>
        </p:txBody>
      </p:sp>
      <p:sp>
        <p:nvSpPr>
          <p:cNvPr id="511" name="Google Shape;511;p19"/>
          <p:cNvSpPr/>
          <p:nvPr/>
        </p:nvSpPr>
        <p:spPr>
          <a:xfrm>
            <a:off x="8034654" y="5671185"/>
            <a:ext cx="814705" cy="72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Width signal</a:t>
            </a:r>
            <a:endParaRPr sz="1200" strike="noStrike">
              <a:solidFill>
                <a:schemeClr val="dk1"/>
              </a:solidFill>
              <a:latin typeface="Microsoft Yahei"/>
              <a:ea typeface="Microsoft Yahei"/>
              <a:cs typeface="Microsoft Yahei"/>
              <a:sym typeface="Microsoft Yahei"/>
            </a:endParaRPr>
          </a:p>
        </p:txBody>
      </p:sp>
      <p:sp>
        <p:nvSpPr>
          <p:cNvPr id="500" name="Google Shape;500;p19"/>
          <p:cNvSpPr/>
          <p:nvPr/>
        </p:nvSpPr>
        <p:spPr>
          <a:xfrm>
            <a:off x="9598660" y="480695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kneading counter signal</a:t>
            </a:r>
            <a:endParaRPr sz="1200" strike="noStrike">
              <a:solidFill>
                <a:schemeClr val="dk1"/>
              </a:solidFill>
              <a:latin typeface="Microsoft Yahei"/>
              <a:ea typeface="Microsoft Yahei"/>
              <a:cs typeface="Microsoft Yahei"/>
              <a:sym typeface="Microsoft Yahei"/>
            </a:endParaRPr>
          </a:p>
        </p:txBody>
      </p:sp>
      <p:sp>
        <p:nvSpPr>
          <p:cNvPr id="502" name="Google Shape;502;p19"/>
          <p:cNvSpPr/>
          <p:nvPr/>
        </p:nvSpPr>
        <p:spPr>
          <a:xfrm>
            <a:off x="9599295" y="359600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motor connector</a:t>
            </a:r>
            <a:endParaRPr sz="1200" strike="noStrike">
              <a:solidFill>
                <a:schemeClr val="dk1"/>
              </a:solidFill>
              <a:latin typeface="Microsoft Yahei"/>
              <a:ea typeface="Microsoft Yahei"/>
              <a:cs typeface="Microsoft Yahei"/>
              <a:sym typeface="Microsoft Yahei"/>
            </a:endParaRPr>
          </a:p>
        </p:txBody>
      </p:sp>
      <p:sp>
        <p:nvSpPr>
          <p:cNvPr id="504" name="Google Shape;504;p19"/>
          <p:cNvSpPr/>
          <p:nvPr/>
        </p:nvSpPr>
        <p:spPr>
          <a:xfrm>
            <a:off x="9599295" y="275971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Kneading motor connector</a:t>
            </a:r>
            <a:endParaRPr sz="1200" strike="noStrike">
              <a:solidFill>
                <a:schemeClr val="dk1"/>
              </a:solidFill>
              <a:latin typeface="Microsoft Yahei"/>
              <a:ea typeface="Microsoft Yahei"/>
              <a:cs typeface="Microsoft Yahei"/>
              <a:sym typeface="Microsoft Yahei"/>
            </a:endParaRPr>
          </a:p>
        </p:txBody>
      </p:sp>
      <p:sp>
        <p:nvSpPr>
          <p:cNvPr id="512" name="Google Shape;512;p19"/>
          <p:cNvSpPr/>
          <p:nvPr/>
        </p:nvSpPr>
        <p:spPr>
          <a:xfrm>
            <a:off x="3072384" y="5681345"/>
            <a:ext cx="1223691" cy="72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Mechanism limit signal</a:t>
            </a:r>
            <a:endParaRPr sz="1200" strike="noStrike">
              <a:solidFill>
                <a:schemeClr val="dk1"/>
              </a:solidFill>
              <a:latin typeface="Microsoft Yahei"/>
              <a:ea typeface="Microsoft Yahei"/>
              <a:cs typeface="Microsoft Yahei"/>
              <a:sym typeface="Microsoft Yahei"/>
            </a:endParaRPr>
          </a:p>
        </p:txBody>
      </p:sp>
      <p:sp>
        <p:nvSpPr>
          <p:cNvPr id="513" name="Google Shape;513;p19"/>
          <p:cNvSpPr/>
          <p:nvPr/>
        </p:nvSpPr>
        <p:spPr>
          <a:xfrm>
            <a:off x="4295775" y="5681345"/>
            <a:ext cx="872790" cy="72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Tapping counter signal</a:t>
            </a:r>
            <a:endParaRPr sz="1200" strike="noStrike">
              <a:solidFill>
                <a:schemeClr val="dk1"/>
              </a:solidFill>
              <a:latin typeface="Microsoft Yahei"/>
              <a:ea typeface="Microsoft Yahei"/>
              <a:cs typeface="Microsoft Yahei"/>
              <a:sym typeface="Microsoft Yahei"/>
            </a:endParaRPr>
          </a:p>
        </p:txBody>
      </p:sp>
      <p:sp>
        <p:nvSpPr>
          <p:cNvPr id="514" name="Google Shape;514;p19"/>
          <p:cNvSpPr/>
          <p:nvPr/>
        </p:nvSpPr>
        <p:spPr>
          <a:xfrm>
            <a:off x="5221605" y="5681345"/>
            <a:ext cx="648000" cy="72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counter</a:t>
            </a:r>
            <a:endParaRPr sz="1200" strike="noStrike">
              <a:solidFill>
                <a:schemeClr val="dk1"/>
              </a:solidFill>
              <a:latin typeface="Microsoft Yahei"/>
              <a:ea typeface="Microsoft Yahei"/>
              <a:cs typeface="Microsoft Yahei"/>
              <a:sym typeface="Microsoft Yahei"/>
            </a:endParaRPr>
          </a:p>
        </p:txBody>
      </p:sp>
      <p:sp>
        <p:nvSpPr>
          <p:cNvPr id="515" name="Google Shape;515;p19"/>
          <p:cNvSpPr/>
          <p:nvPr/>
        </p:nvSpPr>
        <p:spPr>
          <a:xfrm>
            <a:off x="5921375" y="5681345"/>
            <a:ext cx="648000" cy="72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limit</a:t>
            </a:r>
            <a:endParaRPr sz="1200" strike="noStrike">
              <a:solidFill>
                <a:schemeClr val="dk1"/>
              </a:solidFill>
              <a:latin typeface="Microsoft Yahei"/>
              <a:ea typeface="Microsoft Yahei"/>
              <a:cs typeface="Microsoft Yahei"/>
              <a:sym typeface="Microsoft Yahei"/>
            </a:endParaRPr>
          </a:p>
        </p:txBody>
      </p:sp>
      <p:sp>
        <p:nvSpPr>
          <p:cNvPr id="516" name="Google Shape;516;p19"/>
          <p:cNvSpPr/>
          <p:nvPr/>
        </p:nvSpPr>
        <p:spPr>
          <a:xfrm>
            <a:off x="6621145" y="5671185"/>
            <a:ext cx="648000" cy="72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a:t>
            </a:r>
            <a:endParaRPr sz="1200" strike="noStrike">
              <a:solidFill>
                <a:schemeClr val="dk1"/>
              </a:solidFill>
              <a:latin typeface="Microsoft Yahei"/>
              <a:ea typeface="Microsoft Yahei"/>
              <a:cs typeface="Microsoft Yahei"/>
              <a:sym typeface="Microsoft Yahei"/>
            </a:endParaRPr>
          </a:p>
        </p:txBody>
      </p:sp>
      <p:sp>
        <p:nvSpPr>
          <p:cNvPr id="517" name="Google Shape;517;p19"/>
          <p:cNvSpPr/>
          <p:nvPr/>
        </p:nvSpPr>
        <p:spPr>
          <a:xfrm>
            <a:off x="7289165" y="5661025"/>
            <a:ext cx="847089" cy="72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motor counter</a:t>
            </a:r>
            <a:endParaRPr sz="1200" strike="noStrike">
              <a:solidFill>
                <a:schemeClr val="dk1"/>
              </a:solidFill>
              <a:latin typeface="Microsoft Yahei"/>
              <a:ea typeface="Microsoft Yahei"/>
              <a:cs typeface="Microsoft Yahei"/>
              <a:sym typeface="Microsoft Yahei"/>
            </a:endParaRPr>
          </a:p>
        </p:txBody>
      </p:sp>
      <p:sp>
        <p:nvSpPr>
          <p:cNvPr id="518" name="Google Shape;518;p19"/>
          <p:cNvSpPr/>
          <p:nvPr/>
        </p:nvSpPr>
        <p:spPr>
          <a:xfrm>
            <a:off x="6080760" y="101981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DC24 input</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f0d6a957-a52c-4a2c-9f8f-ddc31214e34e" id="94" name="Google Shape;94;p2"/>
          <p:cNvPicPr preferRelativeResize="0"/>
          <p:nvPr/>
        </p:nvPicPr>
        <p:blipFill rotWithShape="1">
          <a:blip r:embed="rId3">
            <a:alphaModFix/>
          </a:blip>
          <a:srcRect b="0" l="0" r="0" t="0"/>
          <a:stretch/>
        </p:blipFill>
        <p:spPr>
          <a:xfrm>
            <a:off x="2897505" y="991870"/>
            <a:ext cx="6668135" cy="47517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企业微信截图_20230202093407" id="523" name="Google Shape;523;p20"/>
          <p:cNvPicPr preferRelativeResize="0"/>
          <p:nvPr/>
        </p:nvPicPr>
        <p:blipFill rotWithShape="1">
          <a:blip r:embed="rId3">
            <a:alphaModFix/>
          </a:blip>
          <a:srcRect b="0" l="0" r="0" t="0"/>
          <a:stretch/>
        </p:blipFill>
        <p:spPr>
          <a:xfrm>
            <a:off x="3566160" y="1431925"/>
            <a:ext cx="4751388" cy="1420813"/>
          </a:xfrm>
          <a:prstGeom prst="rect">
            <a:avLst/>
          </a:prstGeom>
          <a:noFill/>
          <a:ln>
            <a:noFill/>
          </a:ln>
        </p:spPr>
      </p:pic>
      <p:pic>
        <p:nvPicPr>
          <p:cNvPr descr="企业微信截图_20230202110711" id="524" name="Google Shape;524;p20"/>
          <p:cNvPicPr preferRelativeResize="0"/>
          <p:nvPr/>
        </p:nvPicPr>
        <p:blipFill rotWithShape="1">
          <a:blip r:embed="rId4">
            <a:alphaModFix/>
          </a:blip>
          <a:srcRect b="0" l="0" r="0" t="0"/>
          <a:stretch/>
        </p:blipFill>
        <p:spPr>
          <a:xfrm>
            <a:off x="3164205" y="3453448"/>
            <a:ext cx="5462588" cy="2525712"/>
          </a:xfrm>
          <a:prstGeom prst="rect">
            <a:avLst/>
          </a:prstGeom>
          <a:noFill/>
          <a:ln>
            <a:noFill/>
          </a:ln>
        </p:spPr>
      </p:pic>
      <p:sp>
        <p:nvSpPr>
          <p:cNvPr id="525" name="Google Shape;525;p20"/>
          <p:cNvSpPr txBox="1"/>
          <p:nvPr/>
        </p:nvSpPr>
        <p:spPr>
          <a:xfrm>
            <a:off x="5706428" y="859155"/>
            <a:ext cx="3693604" cy="307777"/>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Left and right speakers connector</a:t>
            </a:r>
            <a:endParaRPr sz="1400">
              <a:solidFill>
                <a:schemeClr val="dk1"/>
              </a:solidFill>
              <a:latin typeface="Microsoft Yahei"/>
              <a:ea typeface="Microsoft Yahei"/>
              <a:cs typeface="Microsoft Yahei"/>
              <a:sym typeface="Microsoft Yahei"/>
            </a:endParaRPr>
          </a:p>
        </p:txBody>
      </p:sp>
      <p:cxnSp>
        <p:nvCxnSpPr>
          <p:cNvPr id="526" name="Google Shape;526;p20"/>
          <p:cNvCxnSpPr/>
          <p:nvPr/>
        </p:nvCxnSpPr>
        <p:spPr>
          <a:xfrm flipH="1" rot="10800000">
            <a:off x="3277870" y="2277048"/>
            <a:ext cx="642900" cy="96900"/>
          </a:xfrm>
          <a:prstGeom prst="bentConnector3">
            <a:avLst>
              <a:gd fmla="val 50003" name="adj1"/>
            </a:avLst>
          </a:prstGeom>
          <a:noFill/>
          <a:ln cap="flat" cmpd="sng" w="19050">
            <a:solidFill>
              <a:srgbClr val="FF0000"/>
            </a:solidFill>
            <a:prstDash val="solid"/>
            <a:miter lim="800000"/>
            <a:headEnd len="sm" w="sm" type="none"/>
            <a:tailEnd len="med" w="med" type="stealth"/>
          </a:ln>
        </p:spPr>
      </p:cxnSp>
      <p:sp>
        <p:nvSpPr>
          <p:cNvPr id="527" name="Google Shape;527;p20"/>
          <p:cNvSpPr txBox="1"/>
          <p:nvPr/>
        </p:nvSpPr>
        <p:spPr>
          <a:xfrm>
            <a:off x="2643505" y="304800"/>
            <a:ext cx="521779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Bluetooth board, power board</a:t>
            </a:r>
            <a:endParaRPr sz="2400">
              <a:solidFill>
                <a:schemeClr val="accent1"/>
              </a:solidFill>
              <a:latin typeface="Arial"/>
              <a:ea typeface="Arial"/>
              <a:cs typeface="Arial"/>
              <a:sym typeface="Arial"/>
            </a:endParaRPr>
          </a:p>
        </p:txBody>
      </p:sp>
      <p:cxnSp>
        <p:nvCxnSpPr>
          <p:cNvPr id="528" name="Google Shape;528;p20"/>
          <p:cNvCxnSpPr/>
          <p:nvPr/>
        </p:nvCxnSpPr>
        <p:spPr>
          <a:xfrm flipH="1">
            <a:off x="8317803" y="3964623"/>
            <a:ext cx="935100" cy="335100"/>
          </a:xfrm>
          <a:prstGeom prst="bentConnector3">
            <a:avLst>
              <a:gd fmla="val 49929" name="adj1"/>
            </a:avLst>
          </a:prstGeom>
          <a:noFill/>
          <a:ln cap="flat" cmpd="sng" w="19050">
            <a:solidFill>
              <a:srgbClr val="FF0000"/>
            </a:solidFill>
            <a:prstDash val="solid"/>
            <a:miter lim="800000"/>
            <a:headEnd len="sm" w="sm" type="none"/>
            <a:tailEnd len="med" w="med" type="stealth"/>
          </a:ln>
        </p:spPr>
      </p:cxnSp>
      <p:cxnSp>
        <p:nvCxnSpPr>
          <p:cNvPr id="529" name="Google Shape;529;p20"/>
          <p:cNvCxnSpPr/>
          <p:nvPr/>
        </p:nvCxnSpPr>
        <p:spPr>
          <a:xfrm>
            <a:off x="2643505" y="4302760"/>
            <a:ext cx="827400" cy="44400"/>
          </a:xfrm>
          <a:prstGeom prst="bentConnector3">
            <a:avLst>
              <a:gd fmla="val 50038" name="adj1"/>
            </a:avLst>
          </a:prstGeom>
          <a:noFill/>
          <a:ln cap="flat" cmpd="sng" w="19050">
            <a:solidFill>
              <a:srgbClr val="FF0000"/>
            </a:solidFill>
            <a:prstDash val="solid"/>
            <a:miter lim="800000"/>
            <a:headEnd len="sm" w="sm" type="none"/>
            <a:tailEnd len="med" w="med" type="stealth"/>
          </a:ln>
        </p:spPr>
      </p:cxnSp>
      <p:cxnSp>
        <p:nvCxnSpPr>
          <p:cNvPr id="530" name="Google Shape;530;p20"/>
          <p:cNvCxnSpPr/>
          <p:nvPr/>
        </p:nvCxnSpPr>
        <p:spPr>
          <a:xfrm flipH="1" rot="10800000">
            <a:off x="2668905" y="4848335"/>
            <a:ext cx="735900" cy="143400"/>
          </a:xfrm>
          <a:prstGeom prst="bentConnector3">
            <a:avLst>
              <a:gd fmla="val 50047" name="adj1"/>
            </a:avLst>
          </a:prstGeom>
          <a:noFill/>
          <a:ln cap="flat" cmpd="sng" w="19050">
            <a:solidFill>
              <a:srgbClr val="FF0000"/>
            </a:solidFill>
            <a:prstDash val="solid"/>
            <a:miter lim="800000"/>
            <a:headEnd len="sm" w="sm" type="none"/>
            <a:tailEnd len="med" w="med" type="stealth"/>
          </a:ln>
        </p:spPr>
      </p:cxnSp>
      <p:sp>
        <p:nvSpPr>
          <p:cNvPr id="531" name="Google Shape;531;p20"/>
          <p:cNvSpPr/>
          <p:nvPr/>
        </p:nvSpPr>
        <p:spPr>
          <a:xfrm>
            <a:off x="6014085" y="1608455"/>
            <a:ext cx="720090" cy="1101090"/>
          </a:xfrm>
          <a:prstGeom prst="roundRect">
            <a:avLst>
              <a:gd fmla="val 16667"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532" name="Google Shape;532;p20"/>
          <p:cNvSpPr/>
          <p:nvPr/>
        </p:nvSpPr>
        <p:spPr>
          <a:xfrm>
            <a:off x="2089785" y="211010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strike="noStrike">
                <a:solidFill>
                  <a:schemeClr val="dk1"/>
                </a:solidFill>
                <a:latin typeface="Microsoft Yahei"/>
                <a:ea typeface="Microsoft Yahei"/>
                <a:cs typeface="Microsoft Yahei"/>
                <a:sym typeface="Microsoft Yahei"/>
              </a:rPr>
              <a:t>Bluetooth connector</a:t>
            </a:r>
            <a:endParaRPr sz="1200" strike="noStrike">
              <a:solidFill>
                <a:schemeClr val="dk1"/>
              </a:solidFill>
              <a:latin typeface="Microsoft Yahei"/>
              <a:ea typeface="Microsoft Yahei"/>
              <a:cs typeface="Microsoft Yahei"/>
              <a:sym typeface="Microsoft Yahei"/>
            </a:endParaRPr>
          </a:p>
        </p:txBody>
      </p:sp>
      <p:sp>
        <p:nvSpPr>
          <p:cNvPr id="533" name="Google Shape;533;p20"/>
          <p:cNvSpPr/>
          <p:nvPr/>
        </p:nvSpPr>
        <p:spPr>
          <a:xfrm>
            <a:off x="1480820" y="48374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DC5V</a:t>
            </a:r>
            <a:endParaRPr sz="1200" strike="noStrike">
              <a:solidFill>
                <a:schemeClr val="dk1"/>
              </a:solidFill>
              <a:latin typeface="Microsoft Yahei"/>
              <a:ea typeface="Microsoft Yahei"/>
              <a:cs typeface="Microsoft Yahei"/>
              <a:sym typeface="Microsoft Yahei"/>
            </a:endParaRPr>
          </a:p>
        </p:txBody>
      </p:sp>
      <p:sp>
        <p:nvSpPr>
          <p:cNvPr id="534" name="Google Shape;534;p20"/>
          <p:cNvSpPr/>
          <p:nvPr/>
        </p:nvSpPr>
        <p:spPr>
          <a:xfrm>
            <a:off x="1480820" y="410908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DC24V</a:t>
            </a:r>
            <a:endParaRPr sz="1200" strike="noStrike">
              <a:solidFill>
                <a:schemeClr val="dk1"/>
              </a:solidFill>
              <a:latin typeface="Microsoft Yahei"/>
              <a:ea typeface="Microsoft Yahei"/>
              <a:cs typeface="Microsoft Yahei"/>
              <a:sym typeface="Microsoft Yahei"/>
            </a:endParaRPr>
          </a:p>
        </p:txBody>
      </p:sp>
      <p:sp>
        <p:nvSpPr>
          <p:cNvPr id="535" name="Google Shape;535;p20"/>
          <p:cNvSpPr/>
          <p:nvPr/>
        </p:nvSpPr>
        <p:spPr>
          <a:xfrm>
            <a:off x="9241155" y="372491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220V input</a:t>
            </a:r>
            <a:endParaRPr sz="1200" strike="noStrike">
              <a:solidFill>
                <a:schemeClr val="dk1"/>
              </a:solidFill>
              <a:latin typeface="Microsoft Yahei"/>
              <a:ea typeface="Microsoft Yahei"/>
              <a:cs typeface="Microsoft Yahei"/>
              <a:sym typeface="Microsoft Yahei"/>
            </a:endParaRPr>
          </a:p>
        </p:txBody>
      </p:sp>
      <p:cxnSp>
        <p:nvCxnSpPr>
          <p:cNvPr id="536" name="Google Shape;536;p20"/>
          <p:cNvCxnSpPr>
            <a:stCxn id="525" idx="2"/>
            <a:endCxn id="531" idx="0"/>
          </p:cNvCxnSpPr>
          <p:nvPr/>
        </p:nvCxnSpPr>
        <p:spPr>
          <a:xfrm rot="5400000">
            <a:off x="6742930" y="798232"/>
            <a:ext cx="441600" cy="1179000"/>
          </a:xfrm>
          <a:prstGeom prst="bentConnector3">
            <a:avLst>
              <a:gd fmla="val 49991" name="adj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1"/>
          <p:cNvSpPr txBox="1"/>
          <p:nvPr/>
        </p:nvSpPr>
        <p:spPr>
          <a:xfrm>
            <a:off x="4079558" y="232093"/>
            <a:ext cx="3643312"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Arial"/>
                <a:ea typeface="Arial"/>
                <a:cs typeface="Arial"/>
                <a:sym typeface="Arial"/>
              </a:rPr>
              <a:t>Width sensor board</a:t>
            </a:r>
            <a:endParaRPr b="1" sz="2400">
              <a:solidFill>
                <a:schemeClr val="accent1"/>
              </a:solidFill>
              <a:latin typeface="Arial"/>
              <a:ea typeface="Arial"/>
              <a:cs typeface="Arial"/>
              <a:sym typeface="Arial"/>
            </a:endParaRPr>
          </a:p>
        </p:txBody>
      </p:sp>
      <p:pic>
        <p:nvPicPr>
          <p:cNvPr descr="0cc0c0fa-fe89-4d97-9541-6579901da84f" id="542" name="Google Shape;542;p21"/>
          <p:cNvPicPr preferRelativeResize="0"/>
          <p:nvPr/>
        </p:nvPicPr>
        <p:blipFill rotWithShape="1">
          <a:blip r:embed="rId3">
            <a:alphaModFix/>
          </a:blip>
          <a:srcRect b="16214" l="21638" r="10023" t="18549"/>
          <a:stretch/>
        </p:blipFill>
        <p:spPr>
          <a:xfrm rot="-5400000">
            <a:off x="4430078" y="1738313"/>
            <a:ext cx="2894012" cy="3690937"/>
          </a:xfrm>
          <a:prstGeom prst="rect">
            <a:avLst/>
          </a:prstGeom>
          <a:noFill/>
          <a:ln>
            <a:noFill/>
          </a:ln>
        </p:spPr>
      </p:pic>
      <p:cxnSp>
        <p:nvCxnSpPr>
          <p:cNvPr id="543" name="Google Shape;543;p21"/>
          <p:cNvCxnSpPr/>
          <p:nvPr/>
        </p:nvCxnSpPr>
        <p:spPr>
          <a:xfrm flipH="1">
            <a:off x="6911900" y="4149090"/>
            <a:ext cx="1152600" cy="47700"/>
          </a:xfrm>
          <a:prstGeom prst="bentConnector3">
            <a:avLst>
              <a:gd fmla="val 49942" name="adj1"/>
            </a:avLst>
          </a:prstGeom>
          <a:noFill/>
          <a:ln cap="flat" cmpd="sng" w="19050">
            <a:solidFill>
              <a:srgbClr val="FF0000"/>
            </a:solidFill>
            <a:prstDash val="solid"/>
            <a:miter lim="800000"/>
            <a:headEnd len="sm" w="sm" type="none"/>
            <a:tailEnd len="med" w="med" type="stealth"/>
          </a:ln>
        </p:spPr>
      </p:cxnSp>
      <p:cxnSp>
        <p:nvCxnSpPr>
          <p:cNvPr id="544" name="Google Shape;544;p21"/>
          <p:cNvCxnSpPr/>
          <p:nvPr/>
        </p:nvCxnSpPr>
        <p:spPr>
          <a:xfrm rot="-5400000">
            <a:off x="6519125" y="5103405"/>
            <a:ext cx="796800" cy="11100"/>
          </a:xfrm>
          <a:prstGeom prst="bentConnector3">
            <a:avLst>
              <a:gd fmla="val 49968" name="adj1"/>
            </a:avLst>
          </a:prstGeom>
          <a:noFill/>
          <a:ln cap="flat" cmpd="sng" w="19050">
            <a:solidFill>
              <a:srgbClr val="FF0000"/>
            </a:solidFill>
            <a:prstDash val="solid"/>
            <a:miter lim="800000"/>
            <a:headEnd len="sm" w="sm" type="none"/>
            <a:tailEnd len="med" w="med" type="stealth"/>
          </a:ln>
        </p:spPr>
      </p:cxnSp>
      <p:sp>
        <p:nvSpPr>
          <p:cNvPr id="545" name="Google Shape;545;p21"/>
          <p:cNvSpPr/>
          <p:nvPr/>
        </p:nvSpPr>
        <p:spPr>
          <a:xfrm>
            <a:off x="8064499" y="4420235"/>
            <a:ext cx="2538413"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walking motor counter signal connector</a:t>
            </a:r>
            <a:endParaRPr sz="1200" strike="noStrike">
              <a:solidFill>
                <a:schemeClr val="dk1"/>
              </a:solidFill>
              <a:latin typeface="Microsoft Yahei"/>
              <a:ea typeface="Microsoft Yahei"/>
              <a:cs typeface="Microsoft Yahei"/>
              <a:sym typeface="Microsoft Yahei"/>
            </a:endParaRPr>
          </a:p>
        </p:txBody>
      </p:sp>
      <p:sp>
        <p:nvSpPr>
          <p:cNvPr id="546" name="Google Shape;546;p21"/>
          <p:cNvSpPr/>
          <p:nvPr/>
        </p:nvSpPr>
        <p:spPr>
          <a:xfrm>
            <a:off x="6323965" y="550291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mechanism width sensor board</a:t>
            </a:r>
            <a:endParaRPr sz="1200">
              <a:solidFill>
                <a:schemeClr val="dk1"/>
              </a:solidFill>
              <a:latin typeface="Microsoft Yahei"/>
              <a:ea typeface="Microsoft Yahei"/>
              <a:cs typeface="Microsoft Yahei"/>
              <a:sym typeface="Microsoft Yahe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企业微信截图_20230202111613" id="551" name="Google Shape;551;p22"/>
          <p:cNvPicPr preferRelativeResize="0"/>
          <p:nvPr/>
        </p:nvPicPr>
        <p:blipFill rotWithShape="1">
          <a:blip r:embed="rId3">
            <a:alphaModFix/>
          </a:blip>
          <a:srcRect b="0" l="0" r="0" t="0"/>
          <a:stretch/>
        </p:blipFill>
        <p:spPr>
          <a:xfrm>
            <a:off x="2495550" y="1989138"/>
            <a:ext cx="1854200" cy="1584325"/>
          </a:xfrm>
          <a:prstGeom prst="rect">
            <a:avLst/>
          </a:prstGeom>
          <a:noFill/>
          <a:ln>
            <a:noFill/>
          </a:ln>
        </p:spPr>
      </p:pic>
      <p:cxnSp>
        <p:nvCxnSpPr>
          <p:cNvPr id="552" name="Google Shape;552;p22"/>
          <p:cNvCxnSpPr/>
          <p:nvPr/>
        </p:nvCxnSpPr>
        <p:spPr>
          <a:xfrm flipH="1">
            <a:off x="4041880" y="3232785"/>
            <a:ext cx="535200" cy="35700"/>
          </a:xfrm>
          <a:prstGeom prst="bentConnector3">
            <a:avLst>
              <a:gd fmla="val 49951" name="adj1"/>
            </a:avLst>
          </a:prstGeom>
          <a:noFill/>
          <a:ln cap="flat" cmpd="sng" w="19050">
            <a:solidFill>
              <a:srgbClr val="FF0000"/>
            </a:solidFill>
            <a:prstDash val="solid"/>
            <a:miter lim="800000"/>
            <a:headEnd len="sm" w="sm" type="none"/>
            <a:tailEnd len="med" w="med" type="stealth"/>
          </a:ln>
        </p:spPr>
      </p:cxnSp>
      <p:cxnSp>
        <p:nvCxnSpPr>
          <p:cNvPr id="553" name="Google Shape;553;p22"/>
          <p:cNvCxnSpPr/>
          <p:nvPr/>
        </p:nvCxnSpPr>
        <p:spPr>
          <a:xfrm flipH="1" rot="-5400000">
            <a:off x="3378175" y="1812950"/>
            <a:ext cx="511200" cy="174600"/>
          </a:xfrm>
          <a:prstGeom prst="bentConnector3">
            <a:avLst>
              <a:gd fmla="val 50060" name="adj1"/>
            </a:avLst>
          </a:prstGeom>
          <a:noFill/>
          <a:ln cap="flat" cmpd="sng" w="19050">
            <a:solidFill>
              <a:srgbClr val="FF0000"/>
            </a:solidFill>
            <a:prstDash val="solid"/>
            <a:miter lim="800000"/>
            <a:headEnd len="sm" w="sm" type="none"/>
            <a:tailEnd len="med" w="med" type="stealth"/>
          </a:ln>
        </p:spPr>
      </p:cxnSp>
      <p:cxnSp>
        <p:nvCxnSpPr>
          <p:cNvPr id="554" name="Google Shape;554;p22"/>
          <p:cNvCxnSpPr/>
          <p:nvPr/>
        </p:nvCxnSpPr>
        <p:spPr>
          <a:xfrm flipH="1" rot="10800000">
            <a:off x="2363788" y="2852726"/>
            <a:ext cx="419100" cy="141300"/>
          </a:xfrm>
          <a:prstGeom prst="bentConnector3">
            <a:avLst>
              <a:gd fmla="val 50076" name="adj1"/>
            </a:avLst>
          </a:prstGeom>
          <a:noFill/>
          <a:ln cap="flat" cmpd="sng" w="19050">
            <a:solidFill>
              <a:srgbClr val="FF0000"/>
            </a:solidFill>
            <a:prstDash val="solid"/>
            <a:miter lim="800000"/>
            <a:headEnd len="sm" w="sm" type="none"/>
            <a:tailEnd len="med" w="med" type="stealth"/>
          </a:ln>
        </p:spPr>
      </p:cxnSp>
      <p:pic>
        <p:nvPicPr>
          <p:cNvPr descr="企业微信截图_20230202093355" id="555" name="Google Shape;555;p22"/>
          <p:cNvPicPr preferRelativeResize="0"/>
          <p:nvPr/>
        </p:nvPicPr>
        <p:blipFill rotWithShape="1">
          <a:blip r:embed="rId4">
            <a:alphaModFix/>
          </a:blip>
          <a:srcRect b="0" l="0" r="0" t="0"/>
          <a:stretch/>
        </p:blipFill>
        <p:spPr>
          <a:xfrm>
            <a:off x="6456363" y="2060575"/>
            <a:ext cx="2322512" cy="1441450"/>
          </a:xfrm>
          <a:prstGeom prst="rect">
            <a:avLst/>
          </a:prstGeom>
          <a:noFill/>
          <a:ln>
            <a:noFill/>
          </a:ln>
        </p:spPr>
      </p:pic>
      <p:pic>
        <p:nvPicPr>
          <p:cNvPr descr="e2f979c1-f594-4ee9-a626-010685ad47f7" id="556" name="Google Shape;556;p22"/>
          <p:cNvPicPr preferRelativeResize="0"/>
          <p:nvPr/>
        </p:nvPicPr>
        <p:blipFill rotWithShape="1">
          <a:blip r:embed="rId5">
            <a:alphaModFix/>
          </a:blip>
          <a:srcRect b="22025" l="24574" r="22911" t="27522"/>
          <a:stretch/>
        </p:blipFill>
        <p:spPr>
          <a:xfrm rot="5400000">
            <a:off x="2976563" y="4675188"/>
            <a:ext cx="1035050" cy="1565275"/>
          </a:xfrm>
          <a:prstGeom prst="rect">
            <a:avLst/>
          </a:prstGeom>
          <a:noFill/>
          <a:ln>
            <a:noFill/>
          </a:ln>
        </p:spPr>
      </p:pic>
      <p:cxnSp>
        <p:nvCxnSpPr>
          <p:cNvPr id="557" name="Google Shape;557;p22"/>
          <p:cNvCxnSpPr/>
          <p:nvPr/>
        </p:nvCxnSpPr>
        <p:spPr>
          <a:xfrm rot="5400000">
            <a:off x="2742450" y="5108118"/>
            <a:ext cx="784200" cy="17400"/>
          </a:xfrm>
          <a:prstGeom prst="bentConnector3">
            <a:avLst>
              <a:gd fmla="val 50002" name="adj1"/>
            </a:avLst>
          </a:prstGeom>
          <a:noFill/>
          <a:ln cap="flat" cmpd="sng" w="19050">
            <a:solidFill>
              <a:srgbClr val="FF0000"/>
            </a:solidFill>
            <a:prstDash val="solid"/>
            <a:miter lim="800000"/>
            <a:headEnd len="sm" w="sm" type="none"/>
            <a:tailEnd len="med" w="med" type="stealth"/>
          </a:ln>
        </p:spPr>
      </p:cxnSp>
      <p:pic>
        <p:nvPicPr>
          <p:cNvPr descr="f0769844-ae0c-4546-a7f8-487bda48e7ea" id="558" name="Google Shape;558;p22"/>
          <p:cNvPicPr preferRelativeResize="0"/>
          <p:nvPr/>
        </p:nvPicPr>
        <p:blipFill rotWithShape="1">
          <a:blip r:embed="rId6">
            <a:alphaModFix/>
          </a:blip>
          <a:srcRect b="20180" l="32687" r="26363" t="24889"/>
          <a:stretch/>
        </p:blipFill>
        <p:spPr>
          <a:xfrm rot="5400000">
            <a:off x="7340600" y="4635500"/>
            <a:ext cx="1031875" cy="1647825"/>
          </a:xfrm>
          <a:prstGeom prst="rect">
            <a:avLst/>
          </a:prstGeom>
          <a:noFill/>
          <a:ln>
            <a:noFill/>
          </a:ln>
        </p:spPr>
      </p:pic>
      <p:cxnSp>
        <p:nvCxnSpPr>
          <p:cNvPr id="559" name="Google Shape;559;p22"/>
          <p:cNvCxnSpPr/>
          <p:nvPr/>
        </p:nvCxnSpPr>
        <p:spPr>
          <a:xfrm flipH="1" rot="-5400000">
            <a:off x="7550275" y="4867150"/>
            <a:ext cx="568200" cy="270000"/>
          </a:xfrm>
          <a:prstGeom prst="bentConnector3">
            <a:avLst>
              <a:gd fmla="val 50067" name="adj1"/>
            </a:avLst>
          </a:prstGeom>
          <a:noFill/>
          <a:ln cap="flat" cmpd="sng" w="19050">
            <a:solidFill>
              <a:srgbClr val="FF0000"/>
            </a:solidFill>
            <a:prstDash val="solid"/>
            <a:miter lim="800000"/>
            <a:headEnd len="sm" w="sm" type="none"/>
            <a:tailEnd len="med" w="med" type="stealth"/>
          </a:ln>
        </p:spPr>
      </p:cxnSp>
      <p:cxnSp>
        <p:nvCxnSpPr>
          <p:cNvPr id="560" name="Google Shape;560;p22"/>
          <p:cNvCxnSpPr/>
          <p:nvPr/>
        </p:nvCxnSpPr>
        <p:spPr>
          <a:xfrm flipH="1">
            <a:off x="8646285" y="2966085"/>
            <a:ext cx="720600" cy="103200"/>
          </a:xfrm>
          <a:prstGeom prst="bentConnector3">
            <a:avLst>
              <a:gd fmla="val 49921" name="adj1"/>
            </a:avLst>
          </a:prstGeom>
          <a:noFill/>
          <a:ln cap="flat" cmpd="sng" w="19050">
            <a:solidFill>
              <a:srgbClr val="FF0000"/>
            </a:solidFill>
            <a:prstDash val="solid"/>
            <a:miter lim="800000"/>
            <a:headEnd len="sm" w="sm" type="none"/>
            <a:tailEnd len="med" w="med" type="stealth"/>
          </a:ln>
        </p:spPr>
      </p:cxnSp>
      <p:sp>
        <p:nvSpPr>
          <p:cNvPr id="561" name="Google Shape;561;p22"/>
          <p:cNvSpPr txBox="1"/>
          <p:nvPr/>
        </p:nvSpPr>
        <p:spPr>
          <a:xfrm>
            <a:off x="987552" y="14605"/>
            <a:ext cx="719759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S80 3D counter board, push rod sensor board, button pad, charging board</a:t>
            </a:r>
            <a:endParaRPr sz="2400">
              <a:solidFill>
                <a:schemeClr val="accent1"/>
              </a:solidFill>
              <a:latin typeface="Arial"/>
              <a:ea typeface="Arial"/>
              <a:cs typeface="Arial"/>
              <a:sym typeface="Arial"/>
            </a:endParaRPr>
          </a:p>
        </p:txBody>
      </p:sp>
      <p:sp>
        <p:nvSpPr>
          <p:cNvPr id="562" name="Google Shape;562;p22"/>
          <p:cNvSpPr txBox="1"/>
          <p:nvPr/>
        </p:nvSpPr>
        <p:spPr>
          <a:xfrm>
            <a:off x="6544310" y="6028807"/>
            <a:ext cx="3037840" cy="3435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accent1"/>
                </a:solidFill>
                <a:latin typeface="Arial"/>
                <a:ea typeface="Arial"/>
                <a:cs typeface="Arial"/>
                <a:sym typeface="Arial"/>
              </a:rPr>
              <a:t>push rod sensor board</a:t>
            </a:r>
            <a:endParaRPr b="1" sz="1400">
              <a:solidFill>
                <a:schemeClr val="dk1"/>
              </a:solidFill>
              <a:latin typeface="Arial"/>
              <a:ea typeface="Arial"/>
              <a:cs typeface="Arial"/>
              <a:sym typeface="Arial"/>
            </a:endParaRPr>
          </a:p>
        </p:txBody>
      </p:sp>
      <p:sp>
        <p:nvSpPr>
          <p:cNvPr id="563" name="Google Shape;563;p22"/>
          <p:cNvSpPr txBox="1"/>
          <p:nvPr/>
        </p:nvSpPr>
        <p:spPr>
          <a:xfrm>
            <a:off x="2170176" y="6098540"/>
            <a:ext cx="1738249" cy="340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accent1"/>
                </a:solidFill>
                <a:latin typeface="Arial"/>
                <a:ea typeface="Arial"/>
                <a:cs typeface="Arial"/>
                <a:sym typeface="Arial"/>
              </a:rPr>
              <a:t>3D counter board</a:t>
            </a:r>
            <a:endParaRPr b="1" sz="1400">
              <a:solidFill>
                <a:schemeClr val="dk1"/>
              </a:solidFill>
              <a:latin typeface="Arial"/>
              <a:ea typeface="Arial"/>
              <a:cs typeface="Arial"/>
              <a:sym typeface="Arial"/>
            </a:endParaRPr>
          </a:p>
        </p:txBody>
      </p:sp>
      <p:sp>
        <p:nvSpPr>
          <p:cNvPr id="564" name="Google Shape;564;p22"/>
          <p:cNvSpPr txBox="1"/>
          <p:nvPr/>
        </p:nvSpPr>
        <p:spPr>
          <a:xfrm>
            <a:off x="6766560" y="3717290"/>
            <a:ext cx="129667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accent1"/>
                </a:solidFill>
                <a:latin typeface="Arial"/>
                <a:ea typeface="Arial"/>
                <a:cs typeface="Arial"/>
                <a:sym typeface="Arial"/>
              </a:rPr>
              <a:t>button pad</a:t>
            </a:r>
            <a:endParaRPr sz="1400">
              <a:solidFill>
                <a:schemeClr val="dk1"/>
              </a:solidFill>
              <a:latin typeface="Calibri"/>
              <a:ea typeface="Calibri"/>
              <a:cs typeface="Calibri"/>
              <a:sym typeface="Calibri"/>
            </a:endParaRPr>
          </a:p>
        </p:txBody>
      </p:sp>
      <p:sp>
        <p:nvSpPr>
          <p:cNvPr id="565" name="Google Shape;565;p22"/>
          <p:cNvSpPr txBox="1"/>
          <p:nvPr/>
        </p:nvSpPr>
        <p:spPr>
          <a:xfrm>
            <a:off x="2999740" y="3717290"/>
            <a:ext cx="170637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accent1"/>
                </a:solidFill>
                <a:latin typeface="Arial"/>
                <a:ea typeface="Arial"/>
                <a:cs typeface="Arial"/>
                <a:sym typeface="Arial"/>
              </a:rPr>
              <a:t>charging board</a:t>
            </a:r>
            <a:endParaRPr b="1" sz="1400">
              <a:solidFill>
                <a:schemeClr val="dk1"/>
              </a:solidFill>
              <a:latin typeface="Calibri"/>
              <a:ea typeface="Calibri"/>
              <a:cs typeface="Calibri"/>
              <a:sym typeface="Calibri"/>
            </a:endParaRPr>
          </a:p>
        </p:txBody>
      </p:sp>
      <p:sp>
        <p:nvSpPr>
          <p:cNvPr id="566" name="Google Shape;566;p22"/>
          <p:cNvSpPr/>
          <p:nvPr/>
        </p:nvSpPr>
        <p:spPr>
          <a:xfrm>
            <a:off x="7247889" y="4286250"/>
            <a:ext cx="1647825"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push rod sensor connector</a:t>
            </a:r>
            <a:endParaRPr sz="1200" strike="noStrike">
              <a:solidFill>
                <a:schemeClr val="dk1"/>
              </a:solidFill>
              <a:latin typeface="Microsoft Yahei"/>
              <a:ea typeface="Microsoft Yahei"/>
              <a:cs typeface="Microsoft Yahei"/>
              <a:sym typeface="Microsoft Yahei"/>
            </a:endParaRPr>
          </a:p>
        </p:txBody>
      </p:sp>
      <p:sp>
        <p:nvSpPr>
          <p:cNvPr id="567" name="Google Shape;567;p22"/>
          <p:cNvSpPr/>
          <p:nvPr/>
        </p:nvSpPr>
        <p:spPr>
          <a:xfrm>
            <a:off x="2853690" y="42659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3D counter connector</a:t>
            </a:r>
            <a:endParaRPr sz="1200" strike="noStrike">
              <a:solidFill>
                <a:schemeClr val="dk1"/>
              </a:solidFill>
              <a:latin typeface="Microsoft Yahei"/>
              <a:ea typeface="Microsoft Yahei"/>
              <a:cs typeface="Microsoft Yahei"/>
              <a:sym typeface="Microsoft Yahei"/>
            </a:endParaRPr>
          </a:p>
        </p:txBody>
      </p:sp>
      <p:sp>
        <p:nvSpPr>
          <p:cNvPr id="568" name="Google Shape;568;p22"/>
          <p:cNvSpPr/>
          <p:nvPr/>
        </p:nvSpPr>
        <p:spPr>
          <a:xfrm>
            <a:off x="2999740" y="120078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DC5V</a:t>
            </a:r>
            <a:endParaRPr sz="1200" strike="noStrike">
              <a:solidFill>
                <a:schemeClr val="dk1"/>
              </a:solidFill>
              <a:latin typeface="Arial"/>
              <a:ea typeface="Arial"/>
              <a:cs typeface="Arial"/>
              <a:sym typeface="Arial"/>
            </a:endParaRPr>
          </a:p>
        </p:txBody>
      </p:sp>
      <p:sp>
        <p:nvSpPr>
          <p:cNvPr id="569" name="Google Shape;569;p22"/>
          <p:cNvSpPr/>
          <p:nvPr/>
        </p:nvSpPr>
        <p:spPr>
          <a:xfrm>
            <a:off x="4577080" y="306959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DC24V</a:t>
            </a:r>
            <a:endParaRPr sz="1200" strike="noStrike">
              <a:solidFill>
                <a:schemeClr val="dk1"/>
              </a:solidFill>
              <a:latin typeface="Microsoft Yahei"/>
              <a:ea typeface="Microsoft Yahei"/>
              <a:cs typeface="Microsoft Yahei"/>
              <a:sym typeface="Microsoft Yahei"/>
            </a:endParaRPr>
          </a:p>
        </p:txBody>
      </p:sp>
      <p:sp>
        <p:nvSpPr>
          <p:cNvPr id="570" name="Google Shape;570;p22"/>
          <p:cNvSpPr/>
          <p:nvPr/>
        </p:nvSpPr>
        <p:spPr>
          <a:xfrm>
            <a:off x="9366885" y="2701925"/>
            <a:ext cx="169037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485 communication</a:t>
            </a:r>
            <a:endParaRPr sz="1200" strike="noStrike">
              <a:solidFill>
                <a:schemeClr val="dk1"/>
              </a:solidFill>
              <a:latin typeface="Microsoft Yahei"/>
              <a:ea typeface="Microsoft Yahei"/>
              <a:cs typeface="Microsoft Yahei"/>
              <a:sym typeface="Microsoft Yahei"/>
            </a:endParaRPr>
          </a:p>
        </p:txBody>
      </p:sp>
      <p:sp>
        <p:nvSpPr>
          <p:cNvPr id="571" name="Google Shape;571;p22"/>
          <p:cNvSpPr/>
          <p:nvPr/>
        </p:nvSpPr>
        <p:spPr>
          <a:xfrm>
            <a:off x="1134745" y="270192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DC5V</a:t>
            </a:r>
            <a:endParaRPr sz="1200"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23"/>
          <p:cNvSpPr txBox="1"/>
          <p:nvPr/>
        </p:nvSpPr>
        <p:spPr>
          <a:xfrm>
            <a:off x="4738370" y="250825"/>
            <a:ext cx="4572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S80 upper legrest drive board</a:t>
            </a:r>
            <a:endParaRPr sz="2400">
              <a:solidFill>
                <a:schemeClr val="accent1"/>
              </a:solidFill>
              <a:latin typeface="Calibri"/>
              <a:ea typeface="Calibri"/>
              <a:cs typeface="Calibri"/>
              <a:sym typeface="Calibri"/>
            </a:endParaRPr>
          </a:p>
        </p:txBody>
      </p:sp>
      <p:pic>
        <p:nvPicPr>
          <p:cNvPr descr="企业微信截图_20230208143739" id="577" name="Google Shape;577;p23"/>
          <p:cNvPicPr preferRelativeResize="0"/>
          <p:nvPr/>
        </p:nvPicPr>
        <p:blipFill rotWithShape="1">
          <a:blip r:embed="rId3">
            <a:alphaModFix/>
          </a:blip>
          <a:srcRect b="0" l="0" r="0" t="0"/>
          <a:stretch/>
        </p:blipFill>
        <p:spPr>
          <a:xfrm>
            <a:off x="3359150" y="2205355"/>
            <a:ext cx="5423535" cy="3185160"/>
          </a:xfrm>
          <a:prstGeom prst="rect">
            <a:avLst/>
          </a:prstGeom>
          <a:noFill/>
          <a:ln>
            <a:noFill/>
          </a:ln>
        </p:spPr>
      </p:pic>
      <p:cxnSp>
        <p:nvCxnSpPr>
          <p:cNvPr id="578" name="Google Shape;578;p23"/>
          <p:cNvCxnSpPr>
            <a:stCxn id="579" idx="3"/>
          </p:cNvCxnSpPr>
          <p:nvPr/>
        </p:nvCxnSpPr>
        <p:spPr>
          <a:xfrm flipH="1" rot="10800000">
            <a:off x="3036485" y="4506570"/>
            <a:ext cx="466800" cy="3300"/>
          </a:xfrm>
          <a:prstGeom prst="bentConnector3">
            <a:avLst>
              <a:gd fmla="val 50078" name="adj1"/>
            </a:avLst>
          </a:prstGeom>
          <a:noFill/>
          <a:ln cap="flat" cmpd="sng" w="19050">
            <a:solidFill>
              <a:srgbClr val="FF0000"/>
            </a:solidFill>
            <a:prstDash val="solid"/>
            <a:miter lim="800000"/>
            <a:headEnd len="sm" w="sm" type="none"/>
            <a:tailEnd len="med" w="med" type="stealth"/>
          </a:ln>
        </p:spPr>
      </p:cxnSp>
      <p:cxnSp>
        <p:nvCxnSpPr>
          <p:cNvPr id="580" name="Google Shape;580;p23"/>
          <p:cNvCxnSpPr/>
          <p:nvPr/>
        </p:nvCxnSpPr>
        <p:spPr>
          <a:xfrm rot="-5400000">
            <a:off x="3850080" y="5357435"/>
            <a:ext cx="501000" cy="101100"/>
          </a:xfrm>
          <a:prstGeom prst="bentConnector3">
            <a:avLst>
              <a:gd fmla="val 49938" name="adj1"/>
            </a:avLst>
          </a:prstGeom>
          <a:noFill/>
          <a:ln cap="flat" cmpd="sng" w="19050">
            <a:solidFill>
              <a:srgbClr val="FF0000"/>
            </a:solidFill>
            <a:prstDash val="solid"/>
            <a:miter lim="800000"/>
            <a:headEnd len="sm" w="sm" type="none"/>
            <a:tailEnd len="med" w="med" type="stealth"/>
          </a:ln>
        </p:spPr>
      </p:cxnSp>
      <p:sp>
        <p:nvSpPr>
          <p:cNvPr id="581" name="Google Shape;581;p23"/>
          <p:cNvSpPr/>
          <p:nvPr/>
        </p:nvSpPr>
        <p:spPr>
          <a:xfrm>
            <a:off x="4439285" y="4725670"/>
            <a:ext cx="1151890" cy="575945"/>
          </a:xfrm>
          <a:prstGeom prst="rect">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cxnSp>
        <p:nvCxnSpPr>
          <p:cNvPr id="582" name="Google Shape;582;p23"/>
          <p:cNvCxnSpPr>
            <a:endCxn id="581" idx="2"/>
          </p:cNvCxnSpPr>
          <p:nvPr/>
        </p:nvCxnSpPr>
        <p:spPr>
          <a:xfrm rot="-5400000">
            <a:off x="4830430" y="5482515"/>
            <a:ext cx="365700" cy="3900"/>
          </a:xfrm>
          <a:prstGeom prst="bentConnector3">
            <a:avLst>
              <a:gd fmla="val 49992" name="adj1"/>
            </a:avLst>
          </a:prstGeom>
          <a:noFill/>
          <a:ln cap="flat" cmpd="sng" w="19050">
            <a:solidFill>
              <a:srgbClr val="FF0000"/>
            </a:solidFill>
            <a:prstDash val="solid"/>
            <a:miter lim="800000"/>
            <a:headEnd len="sm" w="sm" type="none"/>
            <a:tailEnd len="med" w="med" type="stealth"/>
          </a:ln>
        </p:spPr>
      </p:cxnSp>
      <p:cxnSp>
        <p:nvCxnSpPr>
          <p:cNvPr id="583" name="Google Shape;583;p23"/>
          <p:cNvCxnSpPr/>
          <p:nvPr/>
        </p:nvCxnSpPr>
        <p:spPr>
          <a:xfrm>
            <a:off x="3036570" y="3420745"/>
            <a:ext cx="682500" cy="80700"/>
          </a:xfrm>
          <a:prstGeom prst="bentConnector3">
            <a:avLst>
              <a:gd fmla="val 50056" name="adj1"/>
            </a:avLst>
          </a:prstGeom>
          <a:noFill/>
          <a:ln cap="flat" cmpd="sng" w="19050">
            <a:solidFill>
              <a:srgbClr val="FF0000"/>
            </a:solidFill>
            <a:prstDash val="solid"/>
            <a:miter lim="800000"/>
            <a:headEnd len="sm" w="sm" type="none"/>
            <a:tailEnd len="med" w="med" type="stealth"/>
          </a:ln>
        </p:spPr>
      </p:cxnSp>
      <p:cxnSp>
        <p:nvCxnSpPr>
          <p:cNvPr id="584" name="Google Shape;584;p23"/>
          <p:cNvCxnSpPr/>
          <p:nvPr/>
        </p:nvCxnSpPr>
        <p:spPr>
          <a:xfrm>
            <a:off x="3036570" y="2670175"/>
            <a:ext cx="899100" cy="111000"/>
          </a:xfrm>
          <a:prstGeom prst="bentConnector3">
            <a:avLst>
              <a:gd fmla="val 50003" name="adj1"/>
            </a:avLst>
          </a:prstGeom>
          <a:noFill/>
          <a:ln cap="flat" cmpd="sng" w="19050">
            <a:solidFill>
              <a:srgbClr val="FF0000"/>
            </a:solidFill>
            <a:prstDash val="solid"/>
            <a:miter lim="800000"/>
            <a:headEnd len="sm" w="sm" type="none"/>
            <a:tailEnd len="med" w="med" type="stealth"/>
          </a:ln>
        </p:spPr>
      </p:cxnSp>
      <p:cxnSp>
        <p:nvCxnSpPr>
          <p:cNvPr id="585" name="Google Shape;585;p23"/>
          <p:cNvCxnSpPr/>
          <p:nvPr/>
        </p:nvCxnSpPr>
        <p:spPr>
          <a:xfrm rot="10800000">
            <a:off x="8399660" y="3500620"/>
            <a:ext cx="792600" cy="24900"/>
          </a:xfrm>
          <a:prstGeom prst="bentConnector3">
            <a:avLst>
              <a:gd fmla="val 49912" name="adj1"/>
            </a:avLst>
          </a:prstGeom>
          <a:noFill/>
          <a:ln cap="flat" cmpd="sng" w="19050">
            <a:solidFill>
              <a:srgbClr val="FF0000"/>
            </a:solidFill>
            <a:prstDash val="solid"/>
            <a:miter lim="800000"/>
            <a:headEnd len="sm" w="sm" type="none"/>
            <a:tailEnd len="med" w="med" type="stealth"/>
          </a:ln>
        </p:spPr>
      </p:cxnSp>
      <p:sp>
        <p:nvSpPr>
          <p:cNvPr id="586" name="Google Shape;586;p23"/>
          <p:cNvSpPr/>
          <p:nvPr/>
        </p:nvSpPr>
        <p:spPr>
          <a:xfrm>
            <a:off x="1848485" y="248031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DC24V input</a:t>
            </a:r>
            <a:endParaRPr sz="1200" strike="noStrike">
              <a:solidFill>
                <a:schemeClr val="dk1"/>
              </a:solidFill>
              <a:latin typeface="Microsoft Yahei"/>
              <a:ea typeface="Microsoft Yahei"/>
              <a:cs typeface="Microsoft Yahei"/>
              <a:sym typeface="Microsoft Yahei"/>
            </a:endParaRPr>
          </a:p>
        </p:txBody>
      </p:sp>
      <p:sp>
        <p:nvSpPr>
          <p:cNvPr id="587" name="Google Shape;587;p23"/>
          <p:cNvSpPr/>
          <p:nvPr/>
        </p:nvSpPr>
        <p:spPr>
          <a:xfrm>
            <a:off x="9192260" y="32753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Extension motor</a:t>
            </a:r>
            <a:endParaRPr sz="1200" strike="noStrike">
              <a:solidFill>
                <a:schemeClr val="dk1"/>
              </a:solidFill>
              <a:latin typeface="Microsoft Yahei"/>
              <a:ea typeface="Microsoft Yahei"/>
              <a:cs typeface="Microsoft Yahei"/>
              <a:sym typeface="Microsoft Yahei"/>
            </a:endParaRPr>
          </a:p>
        </p:txBody>
      </p:sp>
      <p:sp>
        <p:nvSpPr>
          <p:cNvPr id="588" name="Google Shape;588;p23"/>
          <p:cNvSpPr/>
          <p:nvPr/>
        </p:nvSpPr>
        <p:spPr>
          <a:xfrm>
            <a:off x="1848485" y="327533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Air valve</a:t>
            </a:r>
            <a:endParaRPr sz="1200" strike="noStrike">
              <a:solidFill>
                <a:schemeClr val="dk1"/>
              </a:solidFill>
              <a:latin typeface="Microsoft Yahei"/>
              <a:ea typeface="Microsoft Yahei"/>
              <a:cs typeface="Microsoft Yahei"/>
              <a:sym typeface="Microsoft Yahei"/>
            </a:endParaRPr>
          </a:p>
        </p:txBody>
      </p:sp>
      <p:sp>
        <p:nvSpPr>
          <p:cNvPr id="579" name="Google Shape;579;p23"/>
          <p:cNvSpPr/>
          <p:nvPr/>
        </p:nvSpPr>
        <p:spPr>
          <a:xfrm>
            <a:off x="1848485" y="429387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extension limit</a:t>
            </a:r>
            <a:endParaRPr sz="1200" strike="noStrike">
              <a:solidFill>
                <a:schemeClr val="dk1"/>
              </a:solidFill>
              <a:latin typeface="Microsoft Yahei"/>
              <a:ea typeface="Microsoft Yahei"/>
              <a:cs typeface="Microsoft Yahei"/>
              <a:sym typeface="Microsoft Yahei"/>
            </a:endParaRPr>
          </a:p>
        </p:txBody>
      </p:sp>
      <p:sp>
        <p:nvSpPr>
          <p:cNvPr id="589" name="Google Shape;589;p23"/>
          <p:cNvSpPr/>
          <p:nvPr/>
        </p:nvSpPr>
        <p:spPr>
          <a:xfrm>
            <a:off x="4536440" y="5667375"/>
            <a:ext cx="1402714"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upper legrest  anti-pinch</a:t>
            </a:r>
            <a:endParaRPr sz="1200" strike="noStrike">
              <a:solidFill>
                <a:schemeClr val="dk1"/>
              </a:solidFill>
              <a:latin typeface="Microsoft Yahei"/>
              <a:ea typeface="Microsoft Yahei"/>
              <a:cs typeface="Microsoft Yahei"/>
              <a:sym typeface="Microsoft Yahei"/>
            </a:endParaRPr>
          </a:p>
        </p:txBody>
      </p:sp>
      <p:sp>
        <p:nvSpPr>
          <p:cNvPr id="590" name="Google Shape;590;p23"/>
          <p:cNvSpPr/>
          <p:nvPr/>
        </p:nvSpPr>
        <p:spPr>
          <a:xfrm>
            <a:off x="3036485" y="5649595"/>
            <a:ext cx="1402715"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24"/>
          <p:cNvSpPr txBox="1"/>
          <p:nvPr/>
        </p:nvSpPr>
        <p:spPr>
          <a:xfrm>
            <a:off x="4727575" y="237808"/>
            <a:ext cx="448627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Arial"/>
                <a:ea typeface="Arial"/>
                <a:cs typeface="Arial"/>
                <a:sym typeface="Arial"/>
              </a:rPr>
              <a:t>S80 lower </a:t>
            </a:r>
            <a:r>
              <a:rPr lang="en-US" sz="2400">
                <a:solidFill>
                  <a:schemeClr val="accent1"/>
                </a:solidFill>
                <a:latin typeface="Calibri"/>
                <a:ea typeface="Calibri"/>
                <a:cs typeface="Calibri"/>
                <a:sym typeface="Calibri"/>
              </a:rPr>
              <a:t>legrest drive board</a:t>
            </a:r>
            <a:endParaRPr sz="2400">
              <a:solidFill>
                <a:schemeClr val="accent1"/>
              </a:solidFill>
              <a:latin typeface="Arial"/>
              <a:ea typeface="Arial"/>
              <a:cs typeface="Arial"/>
              <a:sym typeface="Arial"/>
            </a:endParaRPr>
          </a:p>
        </p:txBody>
      </p:sp>
      <p:pic>
        <p:nvPicPr>
          <p:cNvPr descr="企业微信截图_20230205082000" id="596" name="Google Shape;596;p24"/>
          <p:cNvPicPr preferRelativeResize="0"/>
          <p:nvPr/>
        </p:nvPicPr>
        <p:blipFill rotWithShape="1">
          <a:blip r:embed="rId3">
            <a:alphaModFix/>
          </a:blip>
          <a:srcRect b="0" l="0" r="0" t="0"/>
          <a:stretch/>
        </p:blipFill>
        <p:spPr>
          <a:xfrm>
            <a:off x="2760663" y="1771015"/>
            <a:ext cx="6453187" cy="3213100"/>
          </a:xfrm>
          <a:prstGeom prst="rect">
            <a:avLst/>
          </a:prstGeom>
          <a:noFill/>
          <a:ln>
            <a:noFill/>
          </a:ln>
        </p:spPr>
      </p:pic>
      <p:cxnSp>
        <p:nvCxnSpPr>
          <p:cNvPr id="597" name="Google Shape;597;p24"/>
          <p:cNvCxnSpPr/>
          <p:nvPr/>
        </p:nvCxnSpPr>
        <p:spPr>
          <a:xfrm flipH="1" rot="-5400000">
            <a:off x="7632000" y="2011111"/>
            <a:ext cx="758700" cy="58800"/>
          </a:xfrm>
          <a:prstGeom prst="bentConnector3">
            <a:avLst>
              <a:gd fmla="val 50092" name="adj1"/>
            </a:avLst>
          </a:prstGeom>
          <a:noFill/>
          <a:ln cap="flat" cmpd="sng" w="19050">
            <a:solidFill>
              <a:srgbClr val="FF0000"/>
            </a:solidFill>
            <a:prstDash val="solid"/>
            <a:miter lim="800000"/>
            <a:headEnd len="sm" w="sm" type="none"/>
            <a:tailEnd len="med" w="med" type="stealth"/>
          </a:ln>
        </p:spPr>
      </p:cxnSp>
      <p:cxnSp>
        <p:nvCxnSpPr>
          <p:cNvPr id="598" name="Google Shape;598;p24"/>
          <p:cNvCxnSpPr/>
          <p:nvPr/>
        </p:nvCxnSpPr>
        <p:spPr>
          <a:xfrm rot="10800000">
            <a:off x="8759788" y="3427986"/>
            <a:ext cx="576300" cy="96900"/>
          </a:xfrm>
          <a:prstGeom prst="bentConnector3">
            <a:avLst>
              <a:gd fmla="val 49942" name="adj1"/>
            </a:avLst>
          </a:prstGeom>
          <a:noFill/>
          <a:ln cap="flat" cmpd="sng" w="19050">
            <a:solidFill>
              <a:srgbClr val="FF0000"/>
            </a:solidFill>
            <a:prstDash val="solid"/>
            <a:miter lim="800000"/>
            <a:headEnd len="sm" w="sm" type="none"/>
            <a:tailEnd len="med" w="med" type="stealth"/>
          </a:ln>
        </p:spPr>
      </p:cxnSp>
      <p:cxnSp>
        <p:nvCxnSpPr>
          <p:cNvPr id="599" name="Google Shape;599;p24"/>
          <p:cNvCxnSpPr>
            <a:stCxn id="600" idx="0"/>
          </p:cNvCxnSpPr>
          <p:nvPr/>
        </p:nvCxnSpPr>
        <p:spPr>
          <a:xfrm flipH="1" rot="5400000">
            <a:off x="8168860" y="4738315"/>
            <a:ext cx="1223100" cy="43200"/>
          </a:xfrm>
          <a:prstGeom prst="bentConnector3">
            <a:avLst>
              <a:gd fmla="val 49944" name="adj1"/>
            </a:avLst>
          </a:prstGeom>
          <a:noFill/>
          <a:ln cap="flat" cmpd="sng" w="19050">
            <a:solidFill>
              <a:srgbClr val="FF0000"/>
            </a:solidFill>
            <a:prstDash val="solid"/>
            <a:miter lim="800000"/>
            <a:headEnd len="sm" w="sm" type="none"/>
            <a:tailEnd len="med" w="med" type="stealth"/>
          </a:ln>
        </p:spPr>
      </p:cxnSp>
      <p:cxnSp>
        <p:nvCxnSpPr>
          <p:cNvPr id="601" name="Google Shape;601;p24"/>
          <p:cNvCxnSpPr/>
          <p:nvPr/>
        </p:nvCxnSpPr>
        <p:spPr>
          <a:xfrm flipH="1" rot="-5400000">
            <a:off x="4923803" y="1819263"/>
            <a:ext cx="584100" cy="142800"/>
          </a:xfrm>
          <a:prstGeom prst="bentConnector3">
            <a:avLst>
              <a:gd fmla="val 49955" name="adj1"/>
            </a:avLst>
          </a:prstGeom>
          <a:noFill/>
          <a:ln cap="flat" cmpd="sng" w="19050">
            <a:solidFill>
              <a:srgbClr val="FF0000"/>
            </a:solidFill>
            <a:prstDash val="solid"/>
            <a:miter lim="800000"/>
            <a:headEnd len="sm" w="sm" type="none"/>
            <a:tailEnd len="med" w="med" type="stealth"/>
          </a:ln>
        </p:spPr>
      </p:cxnSp>
      <p:cxnSp>
        <p:nvCxnSpPr>
          <p:cNvPr id="602" name="Google Shape;602;p24"/>
          <p:cNvCxnSpPr/>
          <p:nvPr/>
        </p:nvCxnSpPr>
        <p:spPr>
          <a:xfrm flipH="1" rot="5400000">
            <a:off x="5285055" y="5059948"/>
            <a:ext cx="612900" cy="60300"/>
          </a:xfrm>
          <a:prstGeom prst="bentConnector3">
            <a:avLst>
              <a:gd fmla="val 49990" name="adj1"/>
            </a:avLst>
          </a:prstGeom>
          <a:noFill/>
          <a:ln cap="flat" cmpd="sng" w="19050">
            <a:solidFill>
              <a:srgbClr val="FF0000"/>
            </a:solidFill>
            <a:prstDash val="solid"/>
            <a:miter lim="800000"/>
            <a:headEnd len="sm" w="sm" type="none"/>
            <a:tailEnd len="med" w="med" type="stealth"/>
          </a:ln>
        </p:spPr>
      </p:cxnSp>
      <p:cxnSp>
        <p:nvCxnSpPr>
          <p:cNvPr id="603" name="Google Shape;603;p24"/>
          <p:cNvCxnSpPr/>
          <p:nvPr/>
        </p:nvCxnSpPr>
        <p:spPr>
          <a:xfrm rot="-5400000">
            <a:off x="3254370" y="5045190"/>
            <a:ext cx="676800" cy="159900"/>
          </a:xfrm>
          <a:prstGeom prst="bentConnector3">
            <a:avLst>
              <a:gd fmla="val 49914" name="adj1"/>
            </a:avLst>
          </a:prstGeom>
          <a:noFill/>
          <a:ln cap="flat" cmpd="sng" w="19050">
            <a:solidFill>
              <a:srgbClr val="FF0000"/>
            </a:solidFill>
            <a:prstDash val="solid"/>
            <a:miter lim="800000"/>
            <a:headEnd len="sm" w="sm" type="none"/>
            <a:tailEnd len="med" w="med" type="stealth"/>
          </a:ln>
        </p:spPr>
      </p:cxnSp>
      <p:cxnSp>
        <p:nvCxnSpPr>
          <p:cNvPr id="604" name="Google Shape;604;p24"/>
          <p:cNvCxnSpPr/>
          <p:nvPr/>
        </p:nvCxnSpPr>
        <p:spPr>
          <a:xfrm flipH="1" rot="5400000">
            <a:off x="4067913" y="5046765"/>
            <a:ext cx="647700" cy="52500"/>
          </a:xfrm>
          <a:prstGeom prst="bentConnector3">
            <a:avLst>
              <a:gd fmla="val 49951" name="adj1"/>
            </a:avLst>
          </a:prstGeom>
          <a:noFill/>
          <a:ln cap="flat" cmpd="sng" w="19050">
            <a:solidFill>
              <a:srgbClr val="FF0000"/>
            </a:solidFill>
            <a:prstDash val="solid"/>
            <a:miter lim="800000"/>
            <a:headEnd len="sm" w="sm" type="none"/>
            <a:tailEnd len="med" w="med" type="stealth"/>
          </a:ln>
        </p:spPr>
      </p:cxnSp>
      <p:cxnSp>
        <p:nvCxnSpPr>
          <p:cNvPr id="605" name="Google Shape;605;p24"/>
          <p:cNvCxnSpPr/>
          <p:nvPr/>
        </p:nvCxnSpPr>
        <p:spPr>
          <a:xfrm flipH="1" rot="10800000">
            <a:off x="2401570" y="4261625"/>
            <a:ext cx="787500" cy="40500"/>
          </a:xfrm>
          <a:prstGeom prst="bentConnector3">
            <a:avLst>
              <a:gd fmla="val 49994" name="adj1"/>
            </a:avLst>
          </a:prstGeom>
          <a:noFill/>
          <a:ln cap="flat" cmpd="sng" w="19050">
            <a:solidFill>
              <a:srgbClr val="FF0000"/>
            </a:solidFill>
            <a:prstDash val="solid"/>
            <a:miter lim="800000"/>
            <a:headEnd len="sm" w="sm" type="none"/>
            <a:tailEnd len="med" w="med" type="stealth"/>
          </a:ln>
        </p:spPr>
      </p:cxnSp>
      <p:cxnSp>
        <p:nvCxnSpPr>
          <p:cNvPr id="606" name="Google Shape;606;p24"/>
          <p:cNvCxnSpPr/>
          <p:nvPr/>
        </p:nvCxnSpPr>
        <p:spPr>
          <a:xfrm rot="5400000">
            <a:off x="5818123" y="1916633"/>
            <a:ext cx="425400" cy="7800"/>
          </a:xfrm>
          <a:prstGeom prst="bentConnector3">
            <a:avLst>
              <a:gd fmla="val 49931" name="adj1"/>
            </a:avLst>
          </a:prstGeom>
          <a:noFill/>
          <a:ln cap="flat" cmpd="sng" w="19050">
            <a:solidFill>
              <a:srgbClr val="FF0000"/>
            </a:solidFill>
            <a:prstDash val="solid"/>
            <a:miter lim="800000"/>
            <a:headEnd len="sm" w="sm" type="none"/>
            <a:tailEnd len="med" w="med" type="stealth"/>
          </a:ln>
        </p:spPr>
      </p:cxnSp>
      <p:cxnSp>
        <p:nvCxnSpPr>
          <p:cNvPr id="607" name="Google Shape;607;p24"/>
          <p:cNvCxnSpPr/>
          <p:nvPr/>
        </p:nvCxnSpPr>
        <p:spPr>
          <a:xfrm flipH="1" rot="-5400000">
            <a:off x="3713500" y="1884025"/>
            <a:ext cx="562500" cy="77400"/>
          </a:xfrm>
          <a:prstGeom prst="bentConnector3">
            <a:avLst>
              <a:gd fmla="val 50123" name="adj1"/>
            </a:avLst>
          </a:prstGeom>
          <a:noFill/>
          <a:ln cap="flat" cmpd="sng" w="19050">
            <a:solidFill>
              <a:srgbClr val="FF0000"/>
            </a:solidFill>
            <a:prstDash val="solid"/>
            <a:miter lim="800000"/>
            <a:headEnd len="sm" w="sm" type="none"/>
            <a:tailEnd len="med" w="med" type="stealth"/>
          </a:ln>
        </p:spPr>
      </p:cxnSp>
      <p:sp>
        <p:nvSpPr>
          <p:cNvPr id="608" name="Google Shape;608;p24"/>
          <p:cNvSpPr/>
          <p:nvPr/>
        </p:nvSpPr>
        <p:spPr>
          <a:xfrm>
            <a:off x="3672840" y="5396865"/>
            <a:ext cx="1471612"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a:t>
            </a:r>
            <a:endParaRPr sz="1200" strike="noStrike">
              <a:solidFill>
                <a:schemeClr val="dk1"/>
              </a:solidFill>
              <a:latin typeface="Microsoft Yahei"/>
              <a:ea typeface="Microsoft Yahei"/>
              <a:cs typeface="Microsoft Yahei"/>
              <a:sym typeface="Microsoft Yahei"/>
            </a:endParaRPr>
          </a:p>
        </p:txBody>
      </p:sp>
      <p:sp>
        <p:nvSpPr>
          <p:cNvPr id="609" name="Google Shape;609;p24"/>
          <p:cNvSpPr/>
          <p:nvPr/>
        </p:nvSpPr>
        <p:spPr>
          <a:xfrm>
            <a:off x="1213485" y="412051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extension limit</a:t>
            </a:r>
            <a:endParaRPr sz="1200" strike="noStrike">
              <a:solidFill>
                <a:schemeClr val="dk1"/>
              </a:solidFill>
              <a:latin typeface="Microsoft Yahei"/>
              <a:ea typeface="Microsoft Yahei"/>
              <a:cs typeface="Microsoft Yahei"/>
              <a:sym typeface="Microsoft Yahei"/>
            </a:endParaRPr>
          </a:p>
        </p:txBody>
      </p:sp>
      <p:sp>
        <p:nvSpPr>
          <p:cNvPr id="610" name="Google Shape;610;p24"/>
          <p:cNvSpPr/>
          <p:nvPr/>
        </p:nvSpPr>
        <p:spPr>
          <a:xfrm>
            <a:off x="4417695" y="122936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DC24V input</a:t>
            </a:r>
            <a:endParaRPr sz="1200" strike="noStrike">
              <a:solidFill>
                <a:schemeClr val="dk1"/>
              </a:solidFill>
              <a:latin typeface="Microsoft Yahei"/>
              <a:ea typeface="Microsoft Yahei"/>
              <a:cs typeface="Microsoft Yahei"/>
              <a:sym typeface="Microsoft Yahei"/>
            </a:endParaRPr>
          </a:p>
        </p:txBody>
      </p:sp>
      <p:sp>
        <p:nvSpPr>
          <p:cNvPr id="611" name="Google Shape;611;p24"/>
          <p:cNvSpPr/>
          <p:nvPr/>
        </p:nvSpPr>
        <p:spPr>
          <a:xfrm>
            <a:off x="5605780" y="122936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DC24V output</a:t>
            </a:r>
            <a:endParaRPr sz="1200" strike="noStrike">
              <a:solidFill>
                <a:schemeClr val="dk1"/>
              </a:solidFill>
              <a:latin typeface="Microsoft Yahei"/>
              <a:ea typeface="Microsoft Yahei"/>
              <a:cs typeface="Microsoft Yahei"/>
              <a:sym typeface="Microsoft Yahei"/>
            </a:endParaRPr>
          </a:p>
        </p:txBody>
      </p:sp>
      <p:sp>
        <p:nvSpPr>
          <p:cNvPr id="612" name="Google Shape;612;p24"/>
          <p:cNvSpPr/>
          <p:nvPr/>
        </p:nvSpPr>
        <p:spPr>
          <a:xfrm>
            <a:off x="7334250" y="121475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Air valve</a:t>
            </a:r>
            <a:endParaRPr sz="1200" strike="noStrike">
              <a:solidFill>
                <a:schemeClr val="dk1"/>
              </a:solidFill>
              <a:latin typeface="Microsoft Yahei"/>
              <a:ea typeface="Microsoft Yahei"/>
              <a:cs typeface="Microsoft Yahei"/>
              <a:sym typeface="Microsoft Yahei"/>
            </a:endParaRPr>
          </a:p>
        </p:txBody>
      </p:sp>
      <p:sp>
        <p:nvSpPr>
          <p:cNvPr id="613" name="Google Shape;613;p24"/>
          <p:cNvSpPr/>
          <p:nvPr/>
        </p:nvSpPr>
        <p:spPr>
          <a:xfrm>
            <a:off x="5134610" y="539686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signal</a:t>
            </a:r>
            <a:endParaRPr sz="1200" strike="noStrike">
              <a:solidFill>
                <a:schemeClr val="dk1"/>
              </a:solidFill>
              <a:latin typeface="Microsoft Yahei"/>
              <a:ea typeface="Microsoft Yahei"/>
              <a:cs typeface="Microsoft Yahei"/>
              <a:sym typeface="Microsoft Yahei"/>
            </a:endParaRPr>
          </a:p>
        </p:txBody>
      </p:sp>
      <p:sp>
        <p:nvSpPr>
          <p:cNvPr id="600" name="Google Shape;600;p24"/>
          <p:cNvSpPr/>
          <p:nvPr/>
        </p:nvSpPr>
        <p:spPr>
          <a:xfrm>
            <a:off x="8208010" y="537146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210000"/>
              </a:lnSpc>
              <a:spcBef>
                <a:spcPts val="0"/>
              </a:spcBef>
              <a:spcAft>
                <a:spcPts val="0"/>
              </a:spcAft>
              <a:buNone/>
            </a:pPr>
            <a:r>
              <a:rPr lang="en-US" sz="1200">
                <a:solidFill>
                  <a:schemeClr val="dk1"/>
                </a:solidFill>
                <a:latin typeface="Microsoft Yahei"/>
                <a:ea typeface="Microsoft Yahei"/>
                <a:cs typeface="Microsoft Yahei"/>
                <a:sym typeface="Microsoft Yahei"/>
              </a:rPr>
              <a:t>Roller motor</a:t>
            </a:r>
            <a:endParaRPr sz="1200" strike="noStrike">
              <a:solidFill>
                <a:schemeClr val="dk1"/>
              </a:solidFill>
              <a:latin typeface="Microsoft Yahei"/>
              <a:ea typeface="Microsoft Yahei"/>
              <a:cs typeface="Microsoft Yahei"/>
              <a:sym typeface="Microsoft Yahei"/>
            </a:endParaRPr>
          </a:p>
        </p:txBody>
      </p:sp>
      <p:sp>
        <p:nvSpPr>
          <p:cNvPr id="614" name="Google Shape;614;p24"/>
          <p:cNvSpPr/>
          <p:nvPr/>
        </p:nvSpPr>
        <p:spPr>
          <a:xfrm>
            <a:off x="9336405" y="3213100"/>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Extension motor</a:t>
            </a:r>
            <a:endParaRPr sz="1200" strike="noStrike">
              <a:solidFill>
                <a:schemeClr val="dk1"/>
              </a:solidFill>
              <a:latin typeface="Microsoft Yahei"/>
              <a:ea typeface="Microsoft Yahei"/>
              <a:cs typeface="Microsoft Yahei"/>
              <a:sym typeface="Microsoft Yahei"/>
            </a:endParaRPr>
          </a:p>
        </p:txBody>
      </p:sp>
      <p:sp>
        <p:nvSpPr>
          <p:cNvPr id="615" name="Google Shape;615;p24"/>
          <p:cNvSpPr/>
          <p:nvPr/>
        </p:nvSpPr>
        <p:spPr>
          <a:xfrm>
            <a:off x="2109216" y="5396865"/>
            <a:ext cx="1637834"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a:t>
            </a:r>
            <a:endParaRPr sz="1200" strike="noStrike">
              <a:solidFill>
                <a:schemeClr val="dk1"/>
              </a:solidFill>
              <a:latin typeface="Microsoft Yahei"/>
              <a:ea typeface="Microsoft Yahei"/>
              <a:cs typeface="Microsoft Yahei"/>
              <a:sym typeface="Microsoft Yahei"/>
            </a:endParaRPr>
          </a:p>
        </p:txBody>
      </p:sp>
      <p:sp>
        <p:nvSpPr>
          <p:cNvPr id="616" name="Google Shape;616;p24"/>
          <p:cNvSpPr/>
          <p:nvPr/>
        </p:nvSpPr>
        <p:spPr>
          <a:xfrm>
            <a:off x="2760663" y="1229360"/>
            <a:ext cx="1607417"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descr="企业微信截图_16921666967316" id="621" name="Google Shape;621;p25"/>
          <p:cNvPicPr preferRelativeResize="0"/>
          <p:nvPr>
            <p:ph idx="1" type="body"/>
          </p:nvPr>
        </p:nvPicPr>
        <p:blipFill rotWithShape="1">
          <a:blip r:embed="rId3">
            <a:alphaModFix/>
          </a:blip>
          <a:srcRect b="0" l="0" r="0" t="0"/>
          <a:stretch/>
        </p:blipFill>
        <p:spPr>
          <a:xfrm rot="-5400000">
            <a:off x="4388485" y="915035"/>
            <a:ext cx="4401185" cy="5344160"/>
          </a:xfrm>
          <a:prstGeom prst="rect">
            <a:avLst/>
          </a:prstGeom>
          <a:noFill/>
          <a:ln>
            <a:noFill/>
          </a:ln>
        </p:spPr>
      </p:pic>
      <p:cxnSp>
        <p:nvCxnSpPr>
          <p:cNvPr id="622" name="Google Shape;622;p25"/>
          <p:cNvCxnSpPr/>
          <p:nvPr/>
        </p:nvCxnSpPr>
        <p:spPr>
          <a:xfrm rot="10800000">
            <a:off x="8415095" y="3860305"/>
            <a:ext cx="1590600" cy="154800"/>
          </a:xfrm>
          <a:prstGeom prst="bentConnector3">
            <a:avLst>
              <a:gd fmla="val 49982" name="adj1"/>
            </a:avLst>
          </a:prstGeom>
          <a:noFill/>
          <a:ln cap="flat" cmpd="sng" w="19050">
            <a:solidFill>
              <a:srgbClr val="FF0000"/>
            </a:solidFill>
            <a:prstDash val="solid"/>
            <a:miter lim="800000"/>
            <a:headEnd len="sm" w="sm" type="none"/>
            <a:tailEnd len="med" w="med" type="stealth"/>
          </a:ln>
        </p:spPr>
      </p:cxnSp>
      <p:cxnSp>
        <p:nvCxnSpPr>
          <p:cNvPr id="623" name="Google Shape;623;p25"/>
          <p:cNvCxnSpPr>
            <a:stCxn id="624" idx="1"/>
          </p:cNvCxnSpPr>
          <p:nvPr/>
        </p:nvCxnSpPr>
        <p:spPr>
          <a:xfrm flipH="1">
            <a:off x="8229550" y="3284320"/>
            <a:ext cx="1784400" cy="7500"/>
          </a:xfrm>
          <a:prstGeom prst="bentConnector3">
            <a:avLst>
              <a:gd fmla="val 49998" name="adj1"/>
            </a:avLst>
          </a:prstGeom>
          <a:noFill/>
          <a:ln cap="flat" cmpd="sng" w="19050">
            <a:solidFill>
              <a:srgbClr val="FF0000"/>
            </a:solidFill>
            <a:prstDash val="solid"/>
            <a:miter lim="800000"/>
            <a:headEnd len="sm" w="sm" type="none"/>
            <a:tailEnd len="med" w="med" type="stealth"/>
          </a:ln>
        </p:spPr>
      </p:cxnSp>
      <p:sp>
        <p:nvSpPr>
          <p:cNvPr id="625" name="Google Shape;625;p25"/>
          <p:cNvSpPr/>
          <p:nvPr/>
        </p:nvSpPr>
        <p:spPr>
          <a:xfrm>
            <a:off x="6296025" y="2594610"/>
            <a:ext cx="1357630" cy="936625"/>
          </a:xfrm>
          <a:prstGeom prst="roundRect">
            <a:avLst>
              <a:gd fmla="val 16667"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626" name="Google Shape;626;p25"/>
          <p:cNvCxnSpPr>
            <a:stCxn id="627" idx="1"/>
            <a:endCxn id="625" idx="3"/>
          </p:cNvCxnSpPr>
          <p:nvPr/>
        </p:nvCxnSpPr>
        <p:spPr>
          <a:xfrm flipH="1">
            <a:off x="7653620" y="2741395"/>
            <a:ext cx="2361600" cy="321600"/>
          </a:xfrm>
          <a:prstGeom prst="bentConnector3">
            <a:avLst>
              <a:gd fmla="val 49999" name="adj1"/>
            </a:avLst>
          </a:prstGeom>
          <a:noFill/>
          <a:ln cap="flat" cmpd="sng" w="19050">
            <a:solidFill>
              <a:srgbClr val="FF0000"/>
            </a:solidFill>
            <a:prstDash val="solid"/>
            <a:miter lim="800000"/>
            <a:headEnd len="sm" w="sm" type="none"/>
            <a:tailEnd len="med" w="med" type="stealth"/>
          </a:ln>
        </p:spPr>
      </p:cxnSp>
      <p:sp>
        <p:nvSpPr>
          <p:cNvPr id="628" name="Google Shape;628;p25"/>
          <p:cNvSpPr/>
          <p:nvPr/>
        </p:nvSpPr>
        <p:spPr>
          <a:xfrm>
            <a:off x="8039100" y="4178935"/>
            <a:ext cx="1007745" cy="1403350"/>
          </a:xfrm>
          <a:prstGeom prst="roundRect">
            <a:avLst>
              <a:gd fmla="val 16667"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629" name="Google Shape;629;p25"/>
          <p:cNvCxnSpPr>
            <a:stCxn id="630" idx="1"/>
          </p:cNvCxnSpPr>
          <p:nvPr/>
        </p:nvCxnSpPr>
        <p:spPr>
          <a:xfrm rot="10800000">
            <a:off x="9032794" y="5042605"/>
            <a:ext cx="972900" cy="255300"/>
          </a:xfrm>
          <a:prstGeom prst="bentConnector3">
            <a:avLst>
              <a:gd fmla="val 49996" name="adj1"/>
            </a:avLst>
          </a:prstGeom>
          <a:noFill/>
          <a:ln cap="flat" cmpd="sng" w="19050">
            <a:solidFill>
              <a:srgbClr val="FF0000"/>
            </a:solidFill>
            <a:prstDash val="solid"/>
            <a:miter lim="800000"/>
            <a:headEnd len="sm" w="sm" type="none"/>
            <a:tailEnd len="med" w="med" type="stealth"/>
          </a:ln>
        </p:spPr>
      </p:cxnSp>
      <p:sp>
        <p:nvSpPr>
          <p:cNvPr id="631" name="Google Shape;631;p25"/>
          <p:cNvSpPr/>
          <p:nvPr/>
        </p:nvSpPr>
        <p:spPr>
          <a:xfrm>
            <a:off x="6501765" y="1452880"/>
            <a:ext cx="2675255" cy="926465"/>
          </a:xfrm>
          <a:prstGeom prst="roundRect">
            <a:avLst>
              <a:gd fmla="val 16667" name="adj"/>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632" name="Google Shape;632;p25"/>
          <p:cNvCxnSpPr/>
          <p:nvPr/>
        </p:nvCxnSpPr>
        <p:spPr>
          <a:xfrm flipH="1" rot="10800000">
            <a:off x="2726055" y="1781915"/>
            <a:ext cx="2150100" cy="399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cxnSp>
        <p:nvCxnSpPr>
          <p:cNvPr id="633" name="Google Shape;633;p25"/>
          <p:cNvCxnSpPr/>
          <p:nvPr/>
        </p:nvCxnSpPr>
        <p:spPr>
          <a:xfrm flipH="1" rot="10800000">
            <a:off x="3498215" y="5218505"/>
            <a:ext cx="2242200" cy="752400"/>
          </a:xfrm>
          <a:prstGeom prst="bentConnector3">
            <a:avLst>
              <a:gd fmla="val 50014" name="adj1"/>
            </a:avLst>
          </a:prstGeom>
          <a:noFill/>
          <a:ln cap="flat" cmpd="sng" w="19050">
            <a:solidFill>
              <a:srgbClr val="FF0000"/>
            </a:solidFill>
            <a:prstDash val="solid"/>
            <a:miter lim="800000"/>
            <a:headEnd len="sm" w="sm" type="none"/>
            <a:tailEnd len="med" w="med" type="stealth"/>
          </a:ln>
        </p:spPr>
      </p:cxnSp>
      <p:cxnSp>
        <p:nvCxnSpPr>
          <p:cNvPr id="634" name="Google Shape;634;p25"/>
          <p:cNvCxnSpPr/>
          <p:nvPr/>
        </p:nvCxnSpPr>
        <p:spPr>
          <a:xfrm flipH="1" rot="10800000">
            <a:off x="3498215" y="4992460"/>
            <a:ext cx="1326600" cy="148500"/>
          </a:xfrm>
          <a:prstGeom prst="bentConnector3">
            <a:avLst>
              <a:gd fmla="val 50021" name="adj1"/>
            </a:avLst>
          </a:prstGeom>
          <a:noFill/>
          <a:ln cap="flat" cmpd="sng" w="19050">
            <a:solidFill>
              <a:srgbClr val="FF0000"/>
            </a:solidFill>
            <a:prstDash val="solid"/>
            <a:miter lim="800000"/>
            <a:headEnd len="sm" w="sm" type="none"/>
            <a:tailEnd len="med" w="med" type="stealth"/>
          </a:ln>
        </p:spPr>
      </p:cxnSp>
      <p:cxnSp>
        <p:nvCxnSpPr>
          <p:cNvPr id="635" name="Google Shape;635;p25"/>
          <p:cNvCxnSpPr/>
          <p:nvPr/>
        </p:nvCxnSpPr>
        <p:spPr>
          <a:xfrm flipH="1" rot="10800000">
            <a:off x="1851025" y="3758670"/>
            <a:ext cx="2150100" cy="399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cxnSp>
        <p:nvCxnSpPr>
          <p:cNvPr id="636" name="Google Shape;636;p25"/>
          <p:cNvCxnSpPr/>
          <p:nvPr/>
        </p:nvCxnSpPr>
        <p:spPr>
          <a:xfrm>
            <a:off x="2633980" y="2880360"/>
            <a:ext cx="1676400" cy="188100"/>
          </a:xfrm>
          <a:prstGeom prst="bentConnector3">
            <a:avLst>
              <a:gd fmla="val 50038" name="adj1"/>
            </a:avLst>
          </a:prstGeom>
          <a:noFill/>
          <a:ln cap="flat" cmpd="sng" w="19050">
            <a:solidFill>
              <a:srgbClr val="FF0000"/>
            </a:solidFill>
            <a:prstDash val="solid"/>
            <a:miter lim="800000"/>
            <a:headEnd len="sm" w="sm" type="none"/>
            <a:tailEnd len="med" w="med" type="stealth"/>
          </a:ln>
        </p:spPr>
      </p:cxnSp>
      <p:cxnSp>
        <p:nvCxnSpPr>
          <p:cNvPr id="637" name="Google Shape;637;p25"/>
          <p:cNvCxnSpPr>
            <a:stCxn id="638" idx="0"/>
          </p:cNvCxnSpPr>
          <p:nvPr/>
        </p:nvCxnSpPr>
        <p:spPr>
          <a:xfrm flipH="1" rot="5400000">
            <a:off x="6725240" y="5232715"/>
            <a:ext cx="880200" cy="235500"/>
          </a:xfrm>
          <a:prstGeom prst="bentConnector3">
            <a:avLst>
              <a:gd fmla="val 49923" name="adj1"/>
            </a:avLst>
          </a:prstGeom>
          <a:noFill/>
          <a:ln cap="flat" cmpd="sng" w="19050">
            <a:solidFill>
              <a:srgbClr val="FF0000"/>
            </a:solidFill>
            <a:prstDash val="solid"/>
            <a:miter lim="800000"/>
            <a:headEnd len="sm" w="sm" type="none"/>
            <a:tailEnd len="med" w="med" type="stealth"/>
          </a:ln>
        </p:spPr>
      </p:cxnSp>
      <p:sp>
        <p:nvSpPr>
          <p:cNvPr id="639" name="Google Shape;639;p25"/>
          <p:cNvSpPr txBox="1"/>
          <p:nvPr/>
        </p:nvSpPr>
        <p:spPr>
          <a:xfrm>
            <a:off x="5113020" y="218440"/>
            <a:ext cx="40640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Footrest transfer board</a:t>
            </a:r>
            <a:endParaRPr sz="2400">
              <a:solidFill>
                <a:schemeClr val="accent1"/>
              </a:solidFill>
              <a:latin typeface="Calibri"/>
              <a:ea typeface="Calibri"/>
              <a:cs typeface="Calibri"/>
              <a:sym typeface="Calibri"/>
            </a:endParaRPr>
          </a:p>
        </p:txBody>
      </p:sp>
      <p:sp>
        <p:nvSpPr>
          <p:cNvPr id="640" name="Google Shape;640;p25"/>
          <p:cNvSpPr/>
          <p:nvPr/>
        </p:nvSpPr>
        <p:spPr>
          <a:xfrm>
            <a:off x="1851025" y="4992370"/>
            <a:ext cx="1624245"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sole  roller 24V input</a:t>
            </a:r>
            <a:endParaRPr sz="1200" strike="noStrike">
              <a:solidFill>
                <a:schemeClr val="dk1"/>
              </a:solidFill>
              <a:latin typeface="Microsoft Yahei"/>
              <a:ea typeface="Microsoft Yahei"/>
              <a:cs typeface="Microsoft Yahei"/>
              <a:sym typeface="Microsoft Yahei"/>
            </a:endParaRPr>
          </a:p>
        </p:txBody>
      </p:sp>
      <p:sp>
        <p:nvSpPr>
          <p:cNvPr id="641" name="Google Shape;641;p25"/>
          <p:cNvSpPr/>
          <p:nvPr/>
        </p:nvSpPr>
        <p:spPr>
          <a:xfrm>
            <a:off x="1049655" y="2758440"/>
            <a:ext cx="1584325" cy="4318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air valve input</a:t>
            </a:r>
            <a:endParaRPr sz="1200" strike="noStrike">
              <a:solidFill>
                <a:schemeClr val="dk1"/>
              </a:solidFill>
              <a:latin typeface="Microsoft Yahei"/>
              <a:ea typeface="Microsoft Yahei"/>
              <a:cs typeface="Microsoft Yahei"/>
              <a:sym typeface="Microsoft Yahei"/>
            </a:endParaRPr>
          </a:p>
        </p:txBody>
      </p:sp>
      <p:sp>
        <p:nvSpPr>
          <p:cNvPr id="642" name="Google Shape;642;p25"/>
          <p:cNvSpPr/>
          <p:nvPr/>
        </p:nvSpPr>
        <p:spPr>
          <a:xfrm>
            <a:off x="1049655" y="1452245"/>
            <a:ext cx="1676400" cy="51371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left and right sole  heating 24V output</a:t>
            </a:r>
            <a:endParaRPr sz="1200" strike="noStrike">
              <a:solidFill>
                <a:schemeClr val="dk1"/>
              </a:solidFill>
              <a:latin typeface="Microsoft Yahei"/>
              <a:ea typeface="Microsoft Yahei"/>
              <a:cs typeface="Microsoft Yahei"/>
              <a:sym typeface="Microsoft Yahei"/>
            </a:endParaRPr>
          </a:p>
        </p:txBody>
      </p:sp>
      <p:sp>
        <p:nvSpPr>
          <p:cNvPr id="630" name="Google Shape;630;p25"/>
          <p:cNvSpPr/>
          <p:nvPr/>
        </p:nvSpPr>
        <p:spPr>
          <a:xfrm>
            <a:off x="10005694" y="5081905"/>
            <a:ext cx="1590675"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left and right sole  heating  sensor </a:t>
            </a:r>
            <a:endParaRPr sz="1200" strike="noStrike">
              <a:solidFill>
                <a:schemeClr val="dk1"/>
              </a:solidFill>
              <a:latin typeface="Microsoft Yahei"/>
              <a:ea typeface="Microsoft Yahei"/>
              <a:cs typeface="Microsoft Yahei"/>
              <a:sym typeface="Microsoft Yahei"/>
            </a:endParaRPr>
          </a:p>
        </p:txBody>
      </p:sp>
      <p:sp>
        <p:nvSpPr>
          <p:cNvPr id="643" name="Google Shape;643;p25"/>
          <p:cNvSpPr/>
          <p:nvPr/>
        </p:nvSpPr>
        <p:spPr>
          <a:xfrm>
            <a:off x="10015220" y="1781810"/>
            <a:ext cx="1713484" cy="4318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left and right sole  heating 24V output</a:t>
            </a:r>
            <a:endParaRPr sz="1200" strike="noStrike">
              <a:solidFill>
                <a:schemeClr val="dk1"/>
              </a:solidFill>
              <a:latin typeface="Microsoft Yahei"/>
              <a:ea typeface="Microsoft Yahei"/>
              <a:cs typeface="Microsoft Yahei"/>
              <a:sym typeface="Microsoft Yahei"/>
            </a:endParaRPr>
          </a:p>
        </p:txBody>
      </p:sp>
      <p:sp>
        <p:nvSpPr>
          <p:cNvPr id="627" name="Google Shape;627;p25"/>
          <p:cNvSpPr/>
          <p:nvPr/>
        </p:nvSpPr>
        <p:spPr>
          <a:xfrm>
            <a:off x="10015220" y="2525395"/>
            <a:ext cx="1798828"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 left and right sole  sensor board signal</a:t>
            </a:r>
            <a:endParaRPr sz="1200" strike="noStrike">
              <a:solidFill>
                <a:schemeClr val="dk1"/>
              </a:solidFill>
              <a:latin typeface="Microsoft Yahei"/>
              <a:ea typeface="Microsoft Yahei"/>
              <a:cs typeface="Microsoft Yahei"/>
              <a:sym typeface="Microsoft Yahei"/>
            </a:endParaRPr>
          </a:p>
        </p:txBody>
      </p:sp>
      <p:sp>
        <p:nvSpPr>
          <p:cNvPr id="624" name="Google Shape;624;p25"/>
          <p:cNvSpPr/>
          <p:nvPr/>
        </p:nvSpPr>
        <p:spPr>
          <a:xfrm>
            <a:off x="10013950" y="3068320"/>
            <a:ext cx="1714754"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anti-pinch signal</a:t>
            </a:r>
            <a:endParaRPr sz="1200" strike="noStrike">
              <a:solidFill>
                <a:schemeClr val="dk1"/>
              </a:solidFill>
              <a:latin typeface="Microsoft Yahei"/>
              <a:ea typeface="Microsoft Yahei"/>
              <a:cs typeface="Microsoft Yahei"/>
              <a:sym typeface="Microsoft Yahei"/>
            </a:endParaRPr>
          </a:p>
        </p:txBody>
      </p:sp>
      <p:sp>
        <p:nvSpPr>
          <p:cNvPr id="644" name="Google Shape;644;p25"/>
          <p:cNvSpPr/>
          <p:nvPr/>
        </p:nvSpPr>
        <p:spPr>
          <a:xfrm>
            <a:off x="10015220" y="378269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signal</a:t>
            </a:r>
            <a:endParaRPr sz="1200" strike="noStrike">
              <a:solidFill>
                <a:schemeClr val="dk1"/>
              </a:solidFill>
              <a:latin typeface="Microsoft Yahei"/>
              <a:ea typeface="Microsoft Yahei"/>
              <a:cs typeface="Microsoft Yahei"/>
              <a:sym typeface="Microsoft Yahei"/>
            </a:endParaRPr>
          </a:p>
        </p:txBody>
      </p:sp>
      <p:sp>
        <p:nvSpPr>
          <p:cNvPr id="645" name="Google Shape;645;p25"/>
          <p:cNvSpPr/>
          <p:nvPr/>
        </p:nvSpPr>
        <p:spPr>
          <a:xfrm>
            <a:off x="1851025" y="5790565"/>
            <a:ext cx="1424464"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sole  roller 24V output</a:t>
            </a:r>
            <a:endParaRPr sz="1200" strike="noStrike">
              <a:solidFill>
                <a:schemeClr val="dk1"/>
              </a:solidFill>
              <a:latin typeface="Microsoft Yahei"/>
              <a:ea typeface="Microsoft Yahei"/>
              <a:cs typeface="Microsoft Yahei"/>
              <a:sym typeface="Microsoft Yahei"/>
            </a:endParaRPr>
          </a:p>
        </p:txBody>
      </p:sp>
      <p:cxnSp>
        <p:nvCxnSpPr>
          <p:cNvPr id="646" name="Google Shape;646;p25"/>
          <p:cNvCxnSpPr/>
          <p:nvPr/>
        </p:nvCxnSpPr>
        <p:spPr>
          <a:xfrm flipH="1">
            <a:off x="9176460" y="1993900"/>
            <a:ext cx="828600" cy="3300"/>
          </a:xfrm>
          <a:prstGeom prst="bentConnector2">
            <a:avLst/>
          </a:prstGeom>
          <a:noFill/>
          <a:ln cap="flat" cmpd="sng" w="19050">
            <a:solidFill>
              <a:srgbClr val="FF0000"/>
            </a:solidFill>
            <a:prstDash val="solid"/>
            <a:miter lim="800000"/>
            <a:headEnd len="sm" w="sm" type="none"/>
            <a:tailEnd len="med" w="med" type="stealth"/>
          </a:ln>
        </p:spPr>
      </p:cxnSp>
      <p:sp>
        <p:nvSpPr>
          <p:cNvPr id="647" name="Google Shape;647;p25"/>
          <p:cNvSpPr/>
          <p:nvPr/>
        </p:nvSpPr>
        <p:spPr>
          <a:xfrm>
            <a:off x="1049655" y="3583305"/>
            <a:ext cx="1584325" cy="4318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lower legrest  air valve  output</a:t>
            </a:r>
            <a:endParaRPr sz="1200" strike="noStrike">
              <a:solidFill>
                <a:schemeClr val="dk1"/>
              </a:solidFill>
              <a:latin typeface="Microsoft Yahei"/>
              <a:ea typeface="Microsoft Yahei"/>
              <a:cs typeface="Microsoft Yahei"/>
              <a:sym typeface="Microsoft Yahei"/>
            </a:endParaRPr>
          </a:p>
        </p:txBody>
      </p:sp>
      <p:sp>
        <p:nvSpPr>
          <p:cNvPr id="638" name="Google Shape;638;p25"/>
          <p:cNvSpPr/>
          <p:nvPr/>
        </p:nvSpPr>
        <p:spPr>
          <a:xfrm>
            <a:off x="6689090" y="5790565"/>
            <a:ext cx="1188000" cy="432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 sole  roller  counter </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企业微信截图_20230205110740" id="652" name="Google Shape;652;p26"/>
          <p:cNvPicPr preferRelativeResize="0"/>
          <p:nvPr/>
        </p:nvPicPr>
        <p:blipFill rotWithShape="1">
          <a:blip r:embed="rId3">
            <a:alphaModFix/>
          </a:blip>
          <a:srcRect b="0" l="0" r="0" t="0"/>
          <a:stretch/>
        </p:blipFill>
        <p:spPr>
          <a:xfrm>
            <a:off x="1526858" y="1561783"/>
            <a:ext cx="1443037" cy="1833562"/>
          </a:xfrm>
          <a:prstGeom prst="rect">
            <a:avLst/>
          </a:prstGeom>
          <a:noFill/>
          <a:ln>
            <a:noFill/>
          </a:ln>
        </p:spPr>
      </p:pic>
      <p:pic>
        <p:nvPicPr>
          <p:cNvPr descr="企业微信截图_20230205110922" id="653" name="Google Shape;653;p26"/>
          <p:cNvPicPr preferRelativeResize="0"/>
          <p:nvPr/>
        </p:nvPicPr>
        <p:blipFill rotWithShape="1">
          <a:blip r:embed="rId4">
            <a:alphaModFix/>
          </a:blip>
          <a:srcRect b="0" l="0" r="0" t="0"/>
          <a:stretch/>
        </p:blipFill>
        <p:spPr>
          <a:xfrm>
            <a:off x="6858635" y="4586605"/>
            <a:ext cx="2151380" cy="1295400"/>
          </a:xfrm>
          <a:prstGeom prst="rect">
            <a:avLst/>
          </a:prstGeom>
          <a:noFill/>
          <a:ln>
            <a:noFill/>
          </a:ln>
        </p:spPr>
      </p:pic>
      <p:pic>
        <p:nvPicPr>
          <p:cNvPr descr="企业微信截图_20230202093418" id="654" name="Google Shape;654;p26"/>
          <p:cNvPicPr preferRelativeResize="0"/>
          <p:nvPr/>
        </p:nvPicPr>
        <p:blipFill rotWithShape="1">
          <a:blip r:embed="rId5">
            <a:alphaModFix/>
          </a:blip>
          <a:srcRect b="0" l="0" r="0" t="0"/>
          <a:stretch/>
        </p:blipFill>
        <p:spPr>
          <a:xfrm>
            <a:off x="1889760" y="4514215"/>
            <a:ext cx="2657475" cy="1398588"/>
          </a:xfrm>
          <a:prstGeom prst="rect">
            <a:avLst/>
          </a:prstGeom>
          <a:noFill/>
          <a:ln>
            <a:noFill/>
          </a:ln>
        </p:spPr>
      </p:pic>
      <p:sp>
        <p:nvSpPr>
          <p:cNvPr id="655" name="Google Shape;655;p26"/>
          <p:cNvSpPr txBox="1"/>
          <p:nvPr/>
        </p:nvSpPr>
        <p:spPr>
          <a:xfrm>
            <a:off x="125794" y="72390"/>
            <a:ext cx="108544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1"/>
                </a:solidFill>
                <a:latin typeface="Arial"/>
                <a:ea typeface="Arial"/>
                <a:cs typeface="Arial"/>
                <a:sym typeface="Arial"/>
              </a:rPr>
              <a:t>S80 armrest button pad, Huawei HarmonyOS WIFI board, armrest button transfer board, anti-pinch sensor board, armrest health detection communication transfer board</a:t>
            </a:r>
            <a:endParaRPr sz="1800">
              <a:solidFill>
                <a:schemeClr val="accent1"/>
              </a:solidFill>
              <a:latin typeface="Arial"/>
              <a:ea typeface="Arial"/>
              <a:cs typeface="Arial"/>
              <a:sym typeface="Arial"/>
            </a:endParaRPr>
          </a:p>
        </p:txBody>
      </p:sp>
      <p:cxnSp>
        <p:nvCxnSpPr>
          <p:cNvPr id="656" name="Google Shape;656;p26"/>
          <p:cNvCxnSpPr/>
          <p:nvPr/>
        </p:nvCxnSpPr>
        <p:spPr>
          <a:xfrm rot="5400000">
            <a:off x="1944283" y="1464310"/>
            <a:ext cx="608100" cy="74700"/>
          </a:xfrm>
          <a:prstGeom prst="bentConnector3">
            <a:avLst>
              <a:gd fmla="val 50045" name="adj1"/>
            </a:avLst>
          </a:prstGeom>
          <a:noFill/>
          <a:ln cap="flat" cmpd="sng" w="12700">
            <a:solidFill>
              <a:srgbClr val="FF0000"/>
            </a:solidFill>
            <a:prstDash val="solid"/>
            <a:miter lim="800000"/>
            <a:headEnd len="sm" w="sm" type="none"/>
            <a:tailEnd len="med" w="med" type="stealth"/>
          </a:ln>
        </p:spPr>
      </p:cxnSp>
      <p:pic>
        <p:nvPicPr>
          <p:cNvPr descr="企业微信截图_20230202093315" id="657" name="Google Shape;657;p26"/>
          <p:cNvPicPr preferRelativeResize="0"/>
          <p:nvPr/>
        </p:nvPicPr>
        <p:blipFill rotWithShape="1">
          <a:blip r:embed="rId6">
            <a:alphaModFix/>
          </a:blip>
          <a:srcRect b="0" l="0" r="0" t="0"/>
          <a:stretch/>
        </p:blipFill>
        <p:spPr>
          <a:xfrm>
            <a:off x="9236075" y="1630680"/>
            <a:ext cx="841375" cy="2035175"/>
          </a:xfrm>
          <a:prstGeom prst="rect">
            <a:avLst/>
          </a:prstGeom>
          <a:noFill/>
          <a:ln>
            <a:noFill/>
          </a:ln>
        </p:spPr>
      </p:pic>
      <p:cxnSp>
        <p:nvCxnSpPr>
          <p:cNvPr id="658" name="Google Shape;658;p26"/>
          <p:cNvCxnSpPr/>
          <p:nvPr/>
        </p:nvCxnSpPr>
        <p:spPr>
          <a:xfrm rot="5400000">
            <a:off x="2285895" y="4881250"/>
            <a:ext cx="1152000" cy="216000"/>
          </a:xfrm>
          <a:prstGeom prst="bentConnector3">
            <a:avLst>
              <a:gd fmla="val 50050" name="adj1"/>
            </a:avLst>
          </a:prstGeom>
          <a:noFill/>
          <a:ln cap="flat" cmpd="sng" w="19050">
            <a:solidFill>
              <a:srgbClr val="FF0000"/>
            </a:solidFill>
            <a:prstDash val="solid"/>
            <a:miter lim="800000"/>
            <a:headEnd len="sm" w="sm" type="none"/>
            <a:tailEnd len="med" w="med" type="stealth"/>
          </a:ln>
        </p:spPr>
      </p:cxnSp>
      <p:cxnSp>
        <p:nvCxnSpPr>
          <p:cNvPr id="659" name="Google Shape;659;p26"/>
          <p:cNvCxnSpPr/>
          <p:nvPr/>
        </p:nvCxnSpPr>
        <p:spPr>
          <a:xfrm flipH="1" rot="10800000">
            <a:off x="8791575" y="3073756"/>
            <a:ext cx="793800" cy="109500"/>
          </a:xfrm>
          <a:prstGeom prst="bentConnector3">
            <a:avLst>
              <a:gd fmla="val 49997" name="adj1"/>
            </a:avLst>
          </a:prstGeom>
          <a:noFill/>
          <a:ln cap="flat" cmpd="sng" w="19050">
            <a:solidFill>
              <a:srgbClr val="FF0000"/>
            </a:solidFill>
            <a:prstDash val="solid"/>
            <a:miter lim="800000"/>
            <a:headEnd len="sm" w="sm" type="none"/>
            <a:tailEnd len="med" w="med" type="stealth"/>
          </a:ln>
        </p:spPr>
      </p:cxnSp>
      <p:cxnSp>
        <p:nvCxnSpPr>
          <p:cNvPr id="660" name="Google Shape;660;p26"/>
          <p:cNvCxnSpPr/>
          <p:nvPr/>
        </p:nvCxnSpPr>
        <p:spPr>
          <a:xfrm rot="10800000">
            <a:off x="9762048" y="2622743"/>
            <a:ext cx="803400" cy="193800"/>
          </a:xfrm>
          <a:prstGeom prst="bentConnector3">
            <a:avLst>
              <a:gd fmla="val 49913" name="adj1"/>
            </a:avLst>
          </a:prstGeom>
          <a:noFill/>
          <a:ln cap="flat" cmpd="sng" w="19050">
            <a:solidFill>
              <a:srgbClr val="FF0000"/>
            </a:solidFill>
            <a:prstDash val="solid"/>
            <a:miter lim="800000"/>
            <a:headEnd len="sm" w="sm" type="none"/>
            <a:tailEnd len="med" w="med" type="stealth"/>
          </a:ln>
        </p:spPr>
      </p:cxnSp>
      <p:cxnSp>
        <p:nvCxnSpPr>
          <p:cNvPr id="661" name="Google Shape;661;p26"/>
          <p:cNvCxnSpPr/>
          <p:nvPr/>
        </p:nvCxnSpPr>
        <p:spPr>
          <a:xfrm rot="10800000">
            <a:off x="3402310" y="5666605"/>
            <a:ext cx="1224300" cy="24900"/>
          </a:xfrm>
          <a:prstGeom prst="bentConnector3">
            <a:avLst>
              <a:gd fmla="val 49947" name="adj1"/>
            </a:avLst>
          </a:prstGeom>
          <a:noFill/>
          <a:ln cap="flat" cmpd="sng" w="19050">
            <a:solidFill>
              <a:srgbClr val="FF0000"/>
            </a:solidFill>
            <a:prstDash val="solid"/>
            <a:miter lim="800000"/>
            <a:headEnd len="sm" w="sm" type="none"/>
            <a:tailEnd len="med" w="med" type="stealth"/>
          </a:ln>
        </p:spPr>
      </p:cxnSp>
      <p:cxnSp>
        <p:nvCxnSpPr>
          <p:cNvPr id="662" name="Google Shape;662;p26"/>
          <p:cNvCxnSpPr/>
          <p:nvPr/>
        </p:nvCxnSpPr>
        <p:spPr>
          <a:xfrm flipH="1">
            <a:off x="8658860" y="5615305"/>
            <a:ext cx="647700" cy="123300"/>
          </a:xfrm>
          <a:prstGeom prst="bentConnector3">
            <a:avLst>
              <a:gd fmla="val 49902" name="adj1"/>
            </a:avLst>
          </a:prstGeom>
          <a:noFill/>
          <a:ln cap="flat" cmpd="sng" w="19050">
            <a:solidFill>
              <a:srgbClr val="FF0000"/>
            </a:solidFill>
            <a:prstDash val="solid"/>
            <a:miter lim="800000"/>
            <a:headEnd len="sm" w="sm" type="none"/>
            <a:tailEnd len="med" w="med" type="stealth"/>
          </a:ln>
        </p:spPr>
      </p:cxnSp>
      <p:cxnSp>
        <p:nvCxnSpPr>
          <p:cNvPr id="663" name="Google Shape;663;p26"/>
          <p:cNvCxnSpPr/>
          <p:nvPr/>
        </p:nvCxnSpPr>
        <p:spPr>
          <a:xfrm>
            <a:off x="6571615" y="5249545"/>
            <a:ext cx="620400" cy="407100"/>
          </a:xfrm>
          <a:prstGeom prst="bentConnector3">
            <a:avLst>
              <a:gd fmla="val 50051" name="adj1"/>
            </a:avLst>
          </a:prstGeom>
          <a:noFill/>
          <a:ln cap="flat" cmpd="sng" w="19050">
            <a:solidFill>
              <a:srgbClr val="FF0000"/>
            </a:solidFill>
            <a:prstDash val="solid"/>
            <a:miter lim="800000"/>
            <a:headEnd len="sm" w="sm" type="none"/>
            <a:tailEnd len="med" w="med" type="stealth"/>
          </a:ln>
        </p:spPr>
      </p:cxnSp>
      <p:sp>
        <p:nvSpPr>
          <p:cNvPr id="664" name="Google Shape;664;p26"/>
          <p:cNvSpPr txBox="1"/>
          <p:nvPr/>
        </p:nvSpPr>
        <p:spPr>
          <a:xfrm>
            <a:off x="768097" y="3506470"/>
            <a:ext cx="213639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Microsoft Yahei"/>
                <a:ea typeface="Microsoft Yahei"/>
                <a:cs typeface="Microsoft Yahei"/>
                <a:sym typeface="Microsoft Yahei"/>
              </a:rPr>
              <a:t> armrest button pad</a:t>
            </a:r>
            <a:endParaRPr b="1" sz="1400">
              <a:solidFill>
                <a:schemeClr val="dk1"/>
              </a:solidFill>
              <a:latin typeface="Microsoft Yahei"/>
              <a:ea typeface="Microsoft Yahei"/>
              <a:cs typeface="Microsoft Yahei"/>
              <a:sym typeface="Microsoft Yahei"/>
            </a:endParaRPr>
          </a:p>
        </p:txBody>
      </p:sp>
      <p:sp>
        <p:nvSpPr>
          <p:cNvPr id="665" name="Google Shape;665;p26"/>
          <p:cNvSpPr txBox="1"/>
          <p:nvPr/>
        </p:nvSpPr>
        <p:spPr>
          <a:xfrm>
            <a:off x="950976" y="6026785"/>
            <a:ext cx="311746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Microsoft Yahei"/>
                <a:ea typeface="Microsoft Yahei"/>
                <a:cs typeface="Microsoft Yahei"/>
                <a:sym typeface="Microsoft Yahei"/>
              </a:rPr>
              <a:t>Huawei HarmonyOS WIFI board</a:t>
            </a:r>
            <a:endParaRPr b="1" sz="1400">
              <a:solidFill>
                <a:schemeClr val="dk1"/>
              </a:solidFill>
              <a:latin typeface="Microsoft Yahei"/>
              <a:ea typeface="Microsoft Yahei"/>
              <a:cs typeface="Microsoft Yahei"/>
              <a:sym typeface="Microsoft Yahei"/>
            </a:endParaRPr>
          </a:p>
        </p:txBody>
      </p:sp>
      <p:sp>
        <p:nvSpPr>
          <p:cNvPr id="666" name="Google Shape;666;p26"/>
          <p:cNvSpPr txBox="1"/>
          <p:nvPr/>
        </p:nvSpPr>
        <p:spPr>
          <a:xfrm>
            <a:off x="9070975" y="3884930"/>
            <a:ext cx="190931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Microsoft Yahei"/>
                <a:ea typeface="Microsoft Yahei"/>
                <a:cs typeface="Microsoft Yahei"/>
                <a:sym typeface="Microsoft Yahei"/>
              </a:rPr>
              <a:t>Button board and transfer board</a:t>
            </a:r>
            <a:endParaRPr b="1" sz="1400">
              <a:solidFill>
                <a:schemeClr val="dk1"/>
              </a:solidFill>
              <a:latin typeface="Microsoft Yahei"/>
              <a:ea typeface="Microsoft Yahei"/>
              <a:cs typeface="Microsoft Yahei"/>
              <a:sym typeface="Microsoft Yahei"/>
            </a:endParaRPr>
          </a:p>
        </p:txBody>
      </p:sp>
      <p:sp>
        <p:nvSpPr>
          <p:cNvPr id="667" name="Google Shape;667;p26"/>
          <p:cNvSpPr txBox="1"/>
          <p:nvPr/>
        </p:nvSpPr>
        <p:spPr>
          <a:xfrm>
            <a:off x="5689220" y="5971639"/>
            <a:ext cx="440054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Microsoft Yahei"/>
                <a:ea typeface="Microsoft Yahei"/>
                <a:cs typeface="Microsoft Yahei"/>
                <a:sym typeface="Microsoft Yahei"/>
              </a:rPr>
              <a:t>armrest health detection communication transfer board</a:t>
            </a:r>
            <a:endParaRPr b="1" sz="1400">
              <a:solidFill>
                <a:schemeClr val="dk1"/>
              </a:solidFill>
              <a:latin typeface="Microsoft Yahei"/>
              <a:ea typeface="Microsoft Yahei"/>
              <a:cs typeface="Microsoft Yahei"/>
              <a:sym typeface="Microsoft Yahei"/>
            </a:endParaRPr>
          </a:p>
        </p:txBody>
      </p:sp>
      <p:cxnSp>
        <p:nvCxnSpPr>
          <p:cNvPr id="668" name="Google Shape;668;p26"/>
          <p:cNvCxnSpPr/>
          <p:nvPr/>
        </p:nvCxnSpPr>
        <p:spPr>
          <a:xfrm rot="5400000">
            <a:off x="9379540" y="1779340"/>
            <a:ext cx="705600" cy="60300"/>
          </a:xfrm>
          <a:prstGeom prst="bentConnector3">
            <a:avLst>
              <a:gd fmla="val 50037" name="adj1"/>
            </a:avLst>
          </a:prstGeom>
          <a:noFill/>
          <a:ln cap="flat" cmpd="sng" w="12700">
            <a:solidFill>
              <a:srgbClr val="FF0000"/>
            </a:solidFill>
            <a:prstDash val="solid"/>
            <a:miter lim="800000"/>
            <a:headEnd len="sm" w="sm" type="none"/>
            <a:tailEnd len="med" w="med" type="stealth"/>
          </a:ln>
        </p:spPr>
      </p:cxnSp>
      <p:pic>
        <p:nvPicPr>
          <p:cNvPr descr="截图20230816153618" id="669" name="Google Shape;669;p26"/>
          <p:cNvPicPr preferRelativeResize="0"/>
          <p:nvPr/>
        </p:nvPicPr>
        <p:blipFill rotWithShape="1">
          <a:blip r:embed="rId7">
            <a:alphaModFix/>
          </a:blip>
          <a:srcRect b="0" l="0" r="0" t="0"/>
          <a:stretch/>
        </p:blipFill>
        <p:spPr>
          <a:xfrm>
            <a:off x="5377815" y="1525905"/>
            <a:ext cx="921385" cy="1869440"/>
          </a:xfrm>
          <a:prstGeom prst="rect">
            <a:avLst/>
          </a:prstGeom>
          <a:noFill/>
          <a:ln>
            <a:noFill/>
          </a:ln>
        </p:spPr>
      </p:pic>
      <p:sp>
        <p:nvSpPr>
          <p:cNvPr id="670" name="Google Shape;670;p26"/>
          <p:cNvSpPr txBox="1"/>
          <p:nvPr/>
        </p:nvSpPr>
        <p:spPr>
          <a:xfrm>
            <a:off x="4626610" y="3578225"/>
            <a:ext cx="244475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Microsoft Yahei"/>
                <a:ea typeface="Microsoft Yahei"/>
                <a:cs typeface="Microsoft Yahei"/>
                <a:sym typeface="Microsoft Yahei"/>
              </a:rPr>
              <a:t> anti-pinch sensor board</a:t>
            </a:r>
            <a:endParaRPr b="1" sz="1400">
              <a:solidFill>
                <a:schemeClr val="dk1"/>
              </a:solidFill>
              <a:latin typeface="Microsoft Yahei"/>
              <a:ea typeface="Microsoft Yahei"/>
              <a:cs typeface="Microsoft Yahei"/>
              <a:sym typeface="Microsoft Yahei"/>
            </a:endParaRPr>
          </a:p>
        </p:txBody>
      </p:sp>
      <p:cxnSp>
        <p:nvCxnSpPr>
          <p:cNvPr id="671" name="Google Shape;671;p26"/>
          <p:cNvCxnSpPr/>
          <p:nvPr/>
        </p:nvCxnSpPr>
        <p:spPr>
          <a:xfrm flipH="1" rot="-5400000">
            <a:off x="5005065" y="1673230"/>
            <a:ext cx="977400" cy="41400"/>
          </a:xfrm>
          <a:prstGeom prst="bentConnector3">
            <a:avLst>
              <a:gd fmla="val 50025" name="adj1"/>
            </a:avLst>
          </a:prstGeom>
          <a:noFill/>
          <a:ln cap="flat" cmpd="sng" w="19050">
            <a:solidFill>
              <a:srgbClr val="FF0000"/>
            </a:solidFill>
            <a:prstDash val="solid"/>
            <a:miter lim="800000"/>
            <a:headEnd len="sm" w="sm" type="none"/>
            <a:tailEnd len="med" w="med" type="stealth"/>
          </a:ln>
        </p:spPr>
      </p:cxnSp>
      <p:sp>
        <p:nvSpPr>
          <p:cNvPr id="672" name="Google Shape;672;p26"/>
          <p:cNvSpPr/>
          <p:nvPr/>
        </p:nvSpPr>
        <p:spPr>
          <a:xfrm>
            <a:off x="1818005" y="829945"/>
            <a:ext cx="1443037"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 </a:t>
            </a:r>
            <a:endParaRPr sz="1200" strike="noStrike">
              <a:solidFill>
                <a:schemeClr val="dk1"/>
              </a:solidFill>
              <a:latin typeface="Microsoft Yahei"/>
              <a:ea typeface="Microsoft Yahei"/>
              <a:cs typeface="Microsoft Yahei"/>
              <a:sym typeface="Microsoft Yahei"/>
            </a:endParaRPr>
          </a:p>
        </p:txBody>
      </p:sp>
      <p:sp>
        <p:nvSpPr>
          <p:cNvPr id="673" name="Google Shape;673;p26"/>
          <p:cNvSpPr/>
          <p:nvPr/>
        </p:nvSpPr>
        <p:spPr>
          <a:xfrm>
            <a:off x="7290816" y="2816543"/>
            <a:ext cx="1485774" cy="578802"/>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 armrest button communication  connector </a:t>
            </a:r>
            <a:endParaRPr sz="1200" strike="noStrike">
              <a:solidFill>
                <a:schemeClr val="dk1"/>
              </a:solidFill>
              <a:latin typeface="Microsoft Yahei"/>
              <a:ea typeface="Microsoft Yahei"/>
              <a:cs typeface="Microsoft Yahei"/>
              <a:sym typeface="Microsoft Yahei"/>
            </a:endParaRPr>
          </a:p>
        </p:txBody>
      </p:sp>
      <p:sp>
        <p:nvSpPr>
          <p:cNvPr id="674" name="Google Shape;674;p26"/>
          <p:cNvSpPr/>
          <p:nvPr/>
        </p:nvSpPr>
        <p:spPr>
          <a:xfrm>
            <a:off x="2538095" y="3921125"/>
            <a:ext cx="1909318" cy="479425"/>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lang="en-US" sz="1200">
                <a:solidFill>
                  <a:schemeClr val="dk1"/>
                </a:solidFill>
                <a:latin typeface="Microsoft Yahei"/>
                <a:ea typeface="Microsoft Yahei"/>
                <a:cs typeface="Microsoft Yahei"/>
                <a:sym typeface="Microsoft Yahei"/>
              </a:rPr>
              <a:t>485 Huawei HarmonyOS WIFI communication</a:t>
            </a:r>
            <a:endParaRPr sz="1200">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t/>
            </a:r>
            <a:endParaRPr sz="1200" strike="noStrike">
              <a:solidFill>
                <a:schemeClr val="dk1"/>
              </a:solidFill>
              <a:latin typeface="Microsoft Yahei"/>
              <a:ea typeface="Microsoft Yahei"/>
              <a:cs typeface="Microsoft Yahei"/>
              <a:sym typeface="Microsoft Yahei"/>
            </a:endParaRPr>
          </a:p>
        </p:txBody>
      </p:sp>
      <p:sp>
        <p:nvSpPr>
          <p:cNvPr id="675" name="Google Shape;675;p26"/>
          <p:cNvSpPr/>
          <p:nvPr/>
        </p:nvSpPr>
        <p:spPr>
          <a:xfrm>
            <a:off x="10587355" y="2571115"/>
            <a:ext cx="1008000" cy="50292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 armrest touch communication  connector </a:t>
            </a:r>
            <a:endParaRPr sz="1200" strike="noStrike">
              <a:solidFill>
                <a:schemeClr val="dk1"/>
              </a:solidFill>
              <a:latin typeface="Microsoft Yahei"/>
              <a:ea typeface="Microsoft Yahei"/>
              <a:cs typeface="Microsoft Yahei"/>
              <a:sym typeface="Microsoft Yahei"/>
            </a:endParaRPr>
          </a:p>
        </p:txBody>
      </p:sp>
      <p:sp>
        <p:nvSpPr>
          <p:cNvPr id="676" name="Google Shape;676;p26"/>
          <p:cNvSpPr/>
          <p:nvPr/>
        </p:nvSpPr>
        <p:spPr>
          <a:xfrm>
            <a:off x="4626610" y="545655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Reserved connector </a:t>
            </a:r>
            <a:endParaRPr sz="1200" strike="noStrike">
              <a:solidFill>
                <a:schemeClr val="dk1"/>
              </a:solidFill>
              <a:latin typeface="Microsoft Yahei"/>
              <a:ea typeface="Microsoft Yahei"/>
              <a:cs typeface="Microsoft Yahei"/>
              <a:sym typeface="Microsoft Yahei"/>
            </a:endParaRPr>
          </a:p>
        </p:txBody>
      </p:sp>
      <p:sp>
        <p:nvSpPr>
          <p:cNvPr id="677" name="Google Shape;677;p26"/>
          <p:cNvSpPr/>
          <p:nvPr/>
        </p:nvSpPr>
        <p:spPr>
          <a:xfrm>
            <a:off x="9351645" y="5367020"/>
            <a:ext cx="2243710"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 armrest health detection communication  connector </a:t>
            </a:r>
            <a:endParaRPr sz="1200" strike="noStrike">
              <a:solidFill>
                <a:schemeClr val="dk1"/>
              </a:solidFill>
              <a:latin typeface="Microsoft Yahei"/>
              <a:ea typeface="Microsoft Yahei"/>
              <a:cs typeface="Microsoft Yahei"/>
              <a:sym typeface="Microsoft Yahei"/>
            </a:endParaRPr>
          </a:p>
        </p:txBody>
      </p:sp>
      <p:sp>
        <p:nvSpPr>
          <p:cNvPr id="678" name="Google Shape;678;p26"/>
          <p:cNvSpPr/>
          <p:nvPr/>
        </p:nvSpPr>
        <p:spPr>
          <a:xfrm>
            <a:off x="5539105" y="4586606"/>
            <a:ext cx="1022985" cy="83185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  connector </a:t>
            </a:r>
            <a:endParaRPr sz="1200" strike="noStrike">
              <a:solidFill>
                <a:schemeClr val="dk1"/>
              </a:solidFill>
              <a:latin typeface="Microsoft Yahei"/>
              <a:ea typeface="Microsoft Yahei"/>
              <a:cs typeface="Microsoft Yahei"/>
              <a:sym typeface="Microsoft Yahei"/>
            </a:endParaRPr>
          </a:p>
        </p:txBody>
      </p:sp>
      <p:sp>
        <p:nvSpPr>
          <p:cNvPr id="679" name="Google Shape;679;p26"/>
          <p:cNvSpPr/>
          <p:nvPr/>
        </p:nvSpPr>
        <p:spPr>
          <a:xfrm>
            <a:off x="4845685" y="83756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 anti-pinch signal</a:t>
            </a:r>
            <a:endParaRPr sz="1200" strike="noStrike">
              <a:solidFill>
                <a:schemeClr val="dk1"/>
              </a:solidFill>
              <a:latin typeface="Microsoft Yahei"/>
              <a:ea typeface="Microsoft Yahei"/>
              <a:cs typeface="Microsoft Yahei"/>
              <a:sym typeface="Microsoft Yahei"/>
            </a:endParaRPr>
          </a:p>
        </p:txBody>
      </p:sp>
      <p:sp>
        <p:nvSpPr>
          <p:cNvPr id="680" name="Google Shape;680;p26"/>
          <p:cNvSpPr/>
          <p:nvPr/>
        </p:nvSpPr>
        <p:spPr>
          <a:xfrm>
            <a:off x="9145270" y="1081405"/>
            <a:ext cx="1534922"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485 communication </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descr="企业微信截图_20230208143810" id="685" name="Google Shape;685;p27"/>
          <p:cNvPicPr preferRelativeResize="0"/>
          <p:nvPr/>
        </p:nvPicPr>
        <p:blipFill rotWithShape="1">
          <a:blip r:embed="rId3">
            <a:alphaModFix/>
          </a:blip>
          <a:srcRect b="0" l="0" r="0" t="0"/>
          <a:stretch/>
        </p:blipFill>
        <p:spPr>
          <a:xfrm>
            <a:off x="6240145" y="2021840"/>
            <a:ext cx="3437255" cy="2479040"/>
          </a:xfrm>
          <a:prstGeom prst="rect">
            <a:avLst/>
          </a:prstGeom>
          <a:noFill/>
          <a:ln>
            <a:noFill/>
          </a:ln>
        </p:spPr>
      </p:pic>
      <p:pic>
        <p:nvPicPr>
          <p:cNvPr descr="企业微信截图_20230208143802" id="686" name="Google Shape;686;p27"/>
          <p:cNvPicPr preferRelativeResize="0"/>
          <p:nvPr/>
        </p:nvPicPr>
        <p:blipFill rotWithShape="1">
          <a:blip r:embed="rId4">
            <a:alphaModFix/>
          </a:blip>
          <a:srcRect b="0" l="0" r="0" t="0"/>
          <a:stretch/>
        </p:blipFill>
        <p:spPr>
          <a:xfrm>
            <a:off x="1991995" y="2045970"/>
            <a:ext cx="2705100" cy="2439670"/>
          </a:xfrm>
          <a:prstGeom prst="rect">
            <a:avLst/>
          </a:prstGeom>
          <a:noFill/>
          <a:ln>
            <a:noFill/>
          </a:ln>
        </p:spPr>
      </p:pic>
      <p:cxnSp>
        <p:nvCxnSpPr>
          <p:cNvPr id="687" name="Google Shape;687;p27"/>
          <p:cNvCxnSpPr/>
          <p:nvPr/>
        </p:nvCxnSpPr>
        <p:spPr>
          <a:xfrm flipH="1" rot="5400000">
            <a:off x="6828840" y="4385995"/>
            <a:ext cx="1198800" cy="71100"/>
          </a:xfrm>
          <a:prstGeom prst="bentConnector3">
            <a:avLst>
              <a:gd fmla="val 49950" name="adj1"/>
            </a:avLst>
          </a:prstGeom>
          <a:noFill/>
          <a:ln cap="flat" cmpd="sng" w="19050">
            <a:solidFill>
              <a:srgbClr val="FF0000"/>
            </a:solidFill>
            <a:prstDash val="solid"/>
            <a:miter lim="800000"/>
            <a:headEnd len="sm" w="sm" type="none"/>
            <a:tailEnd len="med" w="med" type="stealth"/>
          </a:ln>
        </p:spPr>
      </p:cxnSp>
      <p:cxnSp>
        <p:nvCxnSpPr>
          <p:cNvPr id="688" name="Google Shape;688;p27"/>
          <p:cNvCxnSpPr/>
          <p:nvPr/>
        </p:nvCxnSpPr>
        <p:spPr>
          <a:xfrm flipH="1" rot="5400000">
            <a:off x="8053078" y="4504698"/>
            <a:ext cx="767100" cy="267300"/>
          </a:xfrm>
          <a:prstGeom prst="bentConnector3">
            <a:avLst>
              <a:gd fmla="val 49958" name="adj1"/>
            </a:avLst>
          </a:prstGeom>
          <a:noFill/>
          <a:ln cap="flat" cmpd="sng" w="19050">
            <a:solidFill>
              <a:srgbClr val="FF0000"/>
            </a:solidFill>
            <a:prstDash val="solid"/>
            <a:miter lim="800000"/>
            <a:headEnd len="sm" w="sm" type="none"/>
            <a:tailEnd len="med" w="med" type="stealth"/>
          </a:ln>
        </p:spPr>
      </p:cxnSp>
      <p:cxnSp>
        <p:nvCxnSpPr>
          <p:cNvPr id="689" name="Google Shape;689;p27"/>
          <p:cNvCxnSpPr/>
          <p:nvPr/>
        </p:nvCxnSpPr>
        <p:spPr>
          <a:xfrm flipH="1" rot="5400000">
            <a:off x="8821405" y="4264645"/>
            <a:ext cx="766500" cy="746100"/>
          </a:xfrm>
          <a:prstGeom prst="bentConnector3">
            <a:avLst>
              <a:gd fmla="val 49955" name="adj1"/>
            </a:avLst>
          </a:prstGeom>
          <a:noFill/>
          <a:ln cap="flat" cmpd="sng" w="19050">
            <a:solidFill>
              <a:srgbClr val="FF0000"/>
            </a:solidFill>
            <a:prstDash val="solid"/>
            <a:miter lim="800000"/>
            <a:headEnd len="sm" w="sm" type="none"/>
            <a:tailEnd len="med" w="med" type="stealth"/>
          </a:ln>
        </p:spPr>
      </p:cxnSp>
      <p:cxnSp>
        <p:nvCxnSpPr>
          <p:cNvPr id="690" name="Google Shape;690;p27"/>
          <p:cNvCxnSpPr/>
          <p:nvPr/>
        </p:nvCxnSpPr>
        <p:spPr>
          <a:xfrm rot="-5400000">
            <a:off x="5952368" y="4253843"/>
            <a:ext cx="1151400" cy="431700"/>
          </a:xfrm>
          <a:prstGeom prst="bentConnector3">
            <a:avLst>
              <a:gd fmla="val 49994" name="adj1"/>
            </a:avLst>
          </a:prstGeom>
          <a:noFill/>
          <a:ln cap="flat" cmpd="sng" w="19050">
            <a:solidFill>
              <a:srgbClr val="FF0000"/>
            </a:solidFill>
            <a:prstDash val="solid"/>
            <a:miter lim="800000"/>
            <a:headEnd len="sm" w="sm" type="none"/>
            <a:tailEnd len="med" w="med" type="stealth"/>
          </a:ln>
        </p:spPr>
      </p:cxnSp>
      <p:cxnSp>
        <p:nvCxnSpPr>
          <p:cNvPr id="691" name="Google Shape;691;p27"/>
          <p:cNvCxnSpPr/>
          <p:nvPr/>
        </p:nvCxnSpPr>
        <p:spPr>
          <a:xfrm rot="5400000">
            <a:off x="6538033" y="1917768"/>
            <a:ext cx="598800" cy="405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cxnSp>
        <p:nvCxnSpPr>
          <p:cNvPr id="692" name="Google Shape;692;p27"/>
          <p:cNvCxnSpPr/>
          <p:nvPr/>
        </p:nvCxnSpPr>
        <p:spPr>
          <a:xfrm rot="5400000">
            <a:off x="8826573" y="1917768"/>
            <a:ext cx="598800" cy="405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cxnSp>
        <p:nvCxnSpPr>
          <p:cNvPr id="693" name="Google Shape;693;p27"/>
          <p:cNvCxnSpPr/>
          <p:nvPr/>
        </p:nvCxnSpPr>
        <p:spPr>
          <a:xfrm>
            <a:off x="5902960" y="3054985"/>
            <a:ext cx="625500" cy="47100"/>
          </a:xfrm>
          <a:prstGeom prst="bentConnector3">
            <a:avLst>
              <a:gd fmla="val 50049" name="adj1"/>
            </a:avLst>
          </a:prstGeom>
          <a:noFill/>
          <a:ln cap="flat" cmpd="sng" w="19050">
            <a:solidFill>
              <a:srgbClr val="FF0000"/>
            </a:solidFill>
            <a:prstDash val="solid"/>
            <a:miter lim="800000"/>
            <a:headEnd len="sm" w="sm" type="none"/>
            <a:tailEnd len="med" w="med" type="stealth"/>
          </a:ln>
        </p:spPr>
      </p:cxnSp>
      <p:cxnSp>
        <p:nvCxnSpPr>
          <p:cNvPr id="694" name="Google Shape;694;p27"/>
          <p:cNvCxnSpPr>
            <a:stCxn id="695" idx="3"/>
          </p:cNvCxnSpPr>
          <p:nvPr/>
        </p:nvCxnSpPr>
        <p:spPr>
          <a:xfrm flipH="1" rot="10800000">
            <a:off x="5902960" y="3894208"/>
            <a:ext cx="553800" cy="39300"/>
          </a:xfrm>
          <a:prstGeom prst="bentConnector3">
            <a:avLst>
              <a:gd fmla="val 49993" name="adj1"/>
            </a:avLst>
          </a:prstGeom>
          <a:noFill/>
          <a:ln cap="flat" cmpd="sng" w="19050">
            <a:solidFill>
              <a:srgbClr val="FF0000"/>
            </a:solidFill>
            <a:prstDash val="solid"/>
            <a:miter lim="800000"/>
            <a:headEnd len="sm" w="sm" type="none"/>
            <a:tailEnd len="med" w="med" type="stealth"/>
          </a:ln>
        </p:spPr>
      </p:cxnSp>
      <p:cxnSp>
        <p:nvCxnSpPr>
          <p:cNvPr id="696" name="Google Shape;696;p27"/>
          <p:cNvCxnSpPr/>
          <p:nvPr/>
        </p:nvCxnSpPr>
        <p:spPr>
          <a:xfrm rot="10800000">
            <a:off x="9336930" y="3390275"/>
            <a:ext cx="504300" cy="359400"/>
          </a:xfrm>
          <a:prstGeom prst="bentConnector3">
            <a:avLst>
              <a:gd fmla="val 49863" name="adj1"/>
            </a:avLst>
          </a:prstGeom>
          <a:noFill/>
          <a:ln cap="flat" cmpd="sng" w="12700">
            <a:solidFill>
              <a:srgbClr val="FF0000"/>
            </a:solidFill>
            <a:prstDash val="solid"/>
            <a:miter lim="800000"/>
            <a:headEnd len="sm" w="sm" type="none"/>
            <a:tailEnd len="med" w="med" type="stealth"/>
          </a:ln>
        </p:spPr>
      </p:cxnSp>
      <p:cxnSp>
        <p:nvCxnSpPr>
          <p:cNvPr id="697" name="Google Shape;697;p27"/>
          <p:cNvCxnSpPr/>
          <p:nvPr/>
        </p:nvCxnSpPr>
        <p:spPr>
          <a:xfrm flipH="1">
            <a:off x="9336260" y="2763520"/>
            <a:ext cx="503700" cy="194400"/>
          </a:xfrm>
          <a:prstGeom prst="bentConnector3">
            <a:avLst>
              <a:gd fmla="val 49923" name="adj1"/>
            </a:avLst>
          </a:prstGeom>
          <a:noFill/>
          <a:ln cap="flat" cmpd="sng" w="19050">
            <a:solidFill>
              <a:srgbClr val="FF0000"/>
            </a:solidFill>
            <a:prstDash val="solid"/>
            <a:miter lim="800000"/>
            <a:headEnd len="sm" w="sm" type="none"/>
            <a:tailEnd len="med" w="med" type="stealth"/>
          </a:ln>
        </p:spPr>
      </p:cxnSp>
      <p:cxnSp>
        <p:nvCxnSpPr>
          <p:cNvPr id="698" name="Google Shape;698;p27"/>
          <p:cNvCxnSpPr/>
          <p:nvPr/>
        </p:nvCxnSpPr>
        <p:spPr>
          <a:xfrm flipH="1" rot="5400000">
            <a:off x="3269003" y="4345963"/>
            <a:ext cx="1126500" cy="224100"/>
          </a:xfrm>
          <a:prstGeom prst="bentConnector3">
            <a:avLst>
              <a:gd fmla="val 49972" name="adj1"/>
            </a:avLst>
          </a:prstGeom>
          <a:noFill/>
          <a:ln cap="flat" cmpd="sng" w="19050">
            <a:solidFill>
              <a:srgbClr val="FF0000"/>
            </a:solidFill>
            <a:prstDash val="solid"/>
            <a:miter lim="800000"/>
            <a:headEnd len="sm" w="sm" type="none"/>
            <a:tailEnd len="med" w="med" type="stealth"/>
          </a:ln>
        </p:spPr>
      </p:cxnSp>
      <p:cxnSp>
        <p:nvCxnSpPr>
          <p:cNvPr id="699" name="Google Shape;699;p27"/>
          <p:cNvCxnSpPr/>
          <p:nvPr/>
        </p:nvCxnSpPr>
        <p:spPr>
          <a:xfrm rot="-5400000">
            <a:off x="2336833" y="4357963"/>
            <a:ext cx="1126500" cy="200100"/>
          </a:xfrm>
          <a:prstGeom prst="bentConnector3">
            <a:avLst>
              <a:gd fmla="val 49972" name="adj1"/>
            </a:avLst>
          </a:prstGeom>
          <a:noFill/>
          <a:ln cap="flat" cmpd="sng" w="19050">
            <a:solidFill>
              <a:srgbClr val="FF0000"/>
            </a:solidFill>
            <a:prstDash val="solid"/>
            <a:miter lim="800000"/>
            <a:headEnd len="sm" w="sm" type="none"/>
            <a:tailEnd len="med" w="med" type="stealth"/>
          </a:ln>
        </p:spPr>
      </p:cxnSp>
      <p:sp>
        <p:nvSpPr>
          <p:cNvPr id="700" name="Google Shape;700;p27"/>
          <p:cNvSpPr txBox="1"/>
          <p:nvPr/>
        </p:nvSpPr>
        <p:spPr>
          <a:xfrm>
            <a:off x="5696585" y="180975"/>
            <a:ext cx="25208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S80 mechanism</a:t>
            </a:r>
            <a:endParaRPr sz="2400">
              <a:solidFill>
                <a:schemeClr val="accent1"/>
              </a:solidFill>
              <a:latin typeface="Calibri"/>
              <a:ea typeface="Calibri"/>
              <a:cs typeface="Calibri"/>
              <a:sym typeface="Calibri"/>
            </a:endParaRPr>
          </a:p>
        </p:txBody>
      </p:sp>
      <p:cxnSp>
        <p:nvCxnSpPr>
          <p:cNvPr id="701" name="Google Shape;701;p27"/>
          <p:cNvCxnSpPr/>
          <p:nvPr/>
        </p:nvCxnSpPr>
        <p:spPr>
          <a:xfrm rot="5400000">
            <a:off x="7604118" y="1859268"/>
            <a:ext cx="598800" cy="157500"/>
          </a:xfrm>
          <a:prstGeom prst="bentConnector3">
            <a:avLst>
              <a:gd fmla="val 50000" name="adj1"/>
            </a:avLst>
          </a:prstGeom>
          <a:noFill/>
          <a:ln cap="flat" cmpd="sng" w="19050">
            <a:solidFill>
              <a:srgbClr val="FF0000"/>
            </a:solidFill>
            <a:prstDash val="solid"/>
            <a:miter lim="800000"/>
            <a:headEnd len="sm" w="sm" type="none"/>
            <a:tailEnd len="med" w="med" type="stealth"/>
          </a:ln>
        </p:spPr>
      </p:cxnSp>
      <p:sp>
        <p:nvSpPr>
          <p:cNvPr id="702" name="Google Shape;702;p27"/>
          <p:cNvSpPr/>
          <p:nvPr/>
        </p:nvSpPr>
        <p:spPr>
          <a:xfrm>
            <a:off x="9841230" y="3527425"/>
            <a:ext cx="1379220"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limit sensor board</a:t>
            </a:r>
            <a:endParaRPr sz="1200" strike="noStrike">
              <a:solidFill>
                <a:schemeClr val="dk1"/>
              </a:solidFill>
              <a:latin typeface="Microsoft Yahei"/>
              <a:ea typeface="Microsoft Yahei"/>
              <a:cs typeface="Microsoft Yahei"/>
              <a:sym typeface="Microsoft Yahei"/>
            </a:endParaRPr>
          </a:p>
        </p:txBody>
      </p:sp>
      <p:sp>
        <p:nvSpPr>
          <p:cNvPr id="703" name="Google Shape;703;p27"/>
          <p:cNvSpPr/>
          <p:nvPr/>
        </p:nvSpPr>
        <p:spPr>
          <a:xfrm>
            <a:off x="9839960" y="251777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motor Encoder</a:t>
            </a:r>
            <a:endParaRPr sz="1200" strike="noStrike">
              <a:solidFill>
                <a:schemeClr val="dk1"/>
              </a:solidFill>
              <a:latin typeface="Microsoft Yahei"/>
              <a:ea typeface="Microsoft Yahei"/>
              <a:cs typeface="Microsoft Yahei"/>
              <a:sym typeface="Microsoft Yahei"/>
            </a:endParaRPr>
          </a:p>
        </p:txBody>
      </p:sp>
      <p:sp>
        <p:nvSpPr>
          <p:cNvPr id="704" name="Google Shape;704;p27"/>
          <p:cNvSpPr/>
          <p:nvPr/>
        </p:nvSpPr>
        <p:spPr>
          <a:xfrm>
            <a:off x="8578215" y="1234440"/>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Pressure sensor board</a:t>
            </a:r>
            <a:endParaRPr sz="1200" strike="noStrike">
              <a:solidFill>
                <a:schemeClr val="dk1"/>
              </a:solidFill>
              <a:latin typeface="Microsoft Yahei"/>
              <a:ea typeface="Microsoft Yahei"/>
              <a:cs typeface="Microsoft Yahei"/>
              <a:sym typeface="Microsoft Yahei"/>
            </a:endParaRPr>
          </a:p>
        </p:txBody>
      </p:sp>
      <p:sp>
        <p:nvSpPr>
          <p:cNvPr id="705" name="Google Shape;705;p27"/>
          <p:cNvSpPr/>
          <p:nvPr/>
        </p:nvSpPr>
        <p:spPr>
          <a:xfrm>
            <a:off x="7463790" y="1234440"/>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Mechanism board</a:t>
            </a:r>
            <a:endParaRPr sz="1200" strike="noStrike">
              <a:solidFill>
                <a:schemeClr val="dk1"/>
              </a:solidFill>
              <a:latin typeface="Microsoft Yahei"/>
              <a:ea typeface="Microsoft Yahei"/>
              <a:cs typeface="Microsoft Yahei"/>
              <a:sym typeface="Microsoft Yahei"/>
            </a:endParaRPr>
          </a:p>
        </p:txBody>
      </p:sp>
      <p:sp>
        <p:nvSpPr>
          <p:cNvPr id="706" name="Google Shape;706;p27"/>
          <p:cNvSpPr/>
          <p:nvPr/>
        </p:nvSpPr>
        <p:spPr>
          <a:xfrm>
            <a:off x="6312535" y="1234440"/>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Pressure sensor board</a:t>
            </a:r>
            <a:endParaRPr sz="1200" strike="noStrike">
              <a:solidFill>
                <a:schemeClr val="dk1"/>
              </a:solidFill>
              <a:latin typeface="Microsoft Yahei"/>
              <a:ea typeface="Microsoft Yahei"/>
              <a:cs typeface="Microsoft Yahei"/>
              <a:sym typeface="Microsoft Yahei"/>
            </a:endParaRPr>
          </a:p>
        </p:txBody>
      </p:sp>
      <p:sp>
        <p:nvSpPr>
          <p:cNvPr id="707" name="Google Shape;707;p27"/>
          <p:cNvSpPr/>
          <p:nvPr/>
        </p:nvSpPr>
        <p:spPr>
          <a:xfrm>
            <a:off x="9136380" y="502094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Walking motor</a:t>
            </a:r>
            <a:endParaRPr sz="1200" strike="noStrike">
              <a:solidFill>
                <a:schemeClr val="dk1"/>
              </a:solidFill>
              <a:latin typeface="Microsoft Yahei"/>
              <a:ea typeface="Microsoft Yahei"/>
              <a:cs typeface="Microsoft Yahei"/>
              <a:sym typeface="Microsoft Yahei"/>
            </a:endParaRPr>
          </a:p>
        </p:txBody>
      </p:sp>
      <p:sp>
        <p:nvSpPr>
          <p:cNvPr id="708" name="Google Shape;708;p27"/>
          <p:cNvSpPr/>
          <p:nvPr/>
        </p:nvSpPr>
        <p:spPr>
          <a:xfrm>
            <a:off x="8066405" y="503618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Kneading motor</a:t>
            </a:r>
            <a:endParaRPr sz="1200" strike="noStrike">
              <a:solidFill>
                <a:schemeClr val="dk1"/>
              </a:solidFill>
              <a:latin typeface="Microsoft Yahei"/>
              <a:ea typeface="Microsoft Yahei"/>
              <a:cs typeface="Microsoft Yahei"/>
              <a:sym typeface="Microsoft Yahei"/>
            </a:endParaRPr>
          </a:p>
        </p:txBody>
      </p:sp>
      <p:sp>
        <p:nvSpPr>
          <p:cNvPr id="709" name="Google Shape;709;p27"/>
          <p:cNvSpPr/>
          <p:nvPr/>
        </p:nvSpPr>
        <p:spPr>
          <a:xfrm>
            <a:off x="6914515" y="502094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Tapping motor</a:t>
            </a:r>
            <a:endParaRPr sz="1200" strike="noStrike">
              <a:solidFill>
                <a:schemeClr val="dk1"/>
              </a:solidFill>
              <a:latin typeface="Microsoft Yahei"/>
              <a:ea typeface="Microsoft Yahei"/>
              <a:cs typeface="Microsoft Yahei"/>
              <a:sym typeface="Microsoft Yahei"/>
            </a:endParaRPr>
          </a:p>
        </p:txBody>
      </p:sp>
      <p:sp>
        <p:nvSpPr>
          <p:cNvPr id="710" name="Google Shape;710;p27"/>
          <p:cNvSpPr/>
          <p:nvPr/>
        </p:nvSpPr>
        <p:spPr>
          <a:xfrm>
            <a:off x="5794375" y="503618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vertical motor</a:t>
            </a:r>
            <a:endParaRPr sz="1200" strike="noStrike">
              <a:solidFill>
                <a:schemeClr val="dk1"/>
              </a:solidFill>
              <a:latin typeface="Microsoft Yahei"/>
              <a:ea typeface="Microsoft Yahei"/>
              <a:cs typeface="Microsoft Yahei"/>
              <a:sym typeface="Microsoft Yahei"/>
            </a:endParaRPr>
          </a:p>
        </p:txBody>
      </p:sp>
      <p:sp>
        <p:nvSpPr>
          <p:cNvPr id="695" name="Google Shape;695;p27"/>
          <p:cNvSpPr/>
          <p:nvPr/>
        </p:nvSpPr>
        <p:spPr>
          <a:xfrm>
            <a:off x="4879975" y="374967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Limit sensor board</a:t>
            </a:r>
            <a:endParaRPr sz="1200" strike="noStrike">
              <a:solidFill>
                <a:schemeClr val="dk1"/>
              </a:solidFill>
              <a:latin typeface="Microsoft Yahei"/>
              <a:ea typeface="Microsoft Yahei"/>
              <a:cs typeface="Microsoft Yahei"/>
              <a:sym typeface="Microsoft Yahei"/>
            </a:endParaRPr>
          </a:p>
        </p:txBody>
      </p:sp>
      <p:sp>
        <p:nvSpPr>
          <p:cNvPr id="711" name="Google Shape;711;p27"/>
          <p:cNvSpPr/>
          <p:nvPr/>
        </p:nvSpPr>
        <p:spPr>
          <a:xfrm>
            <a:off x="4879975" y="294957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3D counter board</a:t>
            </a:r>
            <a:endParaRPr sz="1200" strike="noStrike">
              <a:solidFill>
                <a:schemeClr val="dk1"/>
              </a:solidFill>
              <a:latin typeface="Microsoft Yahei"/>
              <a:ea typeface="Microsoft Yahei"/>
              <a:cs typeface="Microsoft Yahei"/>
              <a:sym typeface="Microsoft Yahei"/>
            </a:endParaRPr>
          </a:p>
        </p:txBody>
      </p:sp>
      <p:sp>
        <p:nvSpPr>
          <p:cNvPr id="712" name="Google Shape;712;p27"/>
          <p:cNvSpPr/>
          <p:nvPr/>
        </p:nvSpPr>
        <p:spPr>
          <a:xfrm>
            <a:off x="3475990" y="503618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Left arm</a:t>
            </a:r>
            <a:endParaRPr sz="1200" strike="noStrike">
              <a:solidFill>
                <a:schemeClr val="dk1"/>
              </a:solidFill>
              <a:latin typeface="Microsoft Yahei"/>
              <a:ea typeface="Microsoft Yahei"/>
              <a:cs typeface="Microsoft Yahei"/>
              <a:sym typeface="Microsoft Yahei"/>
            </a:endParaRPr>
          </a:p>
        </p:txBody>
      </p:sp>
      <p:sp>
        <p:nvSpPr>
          <p:cNvPr id="713" name="Google Shape;713;p27"/>
          <p:cNvSpPr/>
          <p:nvPr/>
        </p:nvSpPr>
        <p:spPr>
          <a:xfrm>
            <a:off x="2192655" y="503618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Right arm</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企业微信截图_20230207161623" id="718" name="Google Shape;718;p28"/>
          <p:cNvPicPr preferRelativeResize="0"/>
          <p:nvPr/>
        </p:nvPicPr>
        <p:blipFill rotWithShape="1">
          <a:blip r:embed="rId3">
            <a:alphaModFix/>
          </a:blip>
          <a:srcRect b="0" l="0" r="0" t="0"/>
          <a:stretch/>
        </p:blipFill>
        <p:spPr>
          <a:xfrm>
            <a:off x="2711450" y="1557020"/>
            <a:ext cx="6501130" cy="4450715"/>
          </a:xfrm>
          <a:prstGeom prst="rect">
            <a:avLst/>
          </a:prstGeom>
          <a:noFill/>
          <a:ln>
            <a:noFill/>
          </a:ln>
        </p:spPr>
      </p:pic>
      <p:cxnSp>
        <p:nvCxnSpPr>
          <p:cNvPr id="719" name="Google Shape;719;p28"/>
          <p:cNvCxnSpPr/>
          <p:nvPr/>
        </p:nvCxnSpPr>
        <p:spPr>
          <a:xfrm flipH="1" rot="-5400000">
            <a:off x="6006485" y="2222480"/>
            <a:ext cx="1553100" cy="77400"/>
          </a:xfrm>
          <a:prstGeom prst="bentConnector3">
            <a:avLst>
              <a:gd fmla="val 50045" name="adj1"/>
            </a:avLst>
          </a:prstGeom>
          <a:noFill/>
          <a:ln cap="flat" cmpd="sng" w="12700">
            <a:solidFill>
              <a:srgbClr val="FF0000"/>
            </a:solidFill>
            <a:prstDash val="solid"/>
            <a:miter lim="800000"/>
            <a:headEnd len="sm" w="sm" type="none"/>
            <a:tailEnd len="med" w="med" type="stealth"/>
          </a:ln>
        </p:spPr>
      </p:cxnSp>
      <p:cxnSp>
        <p:nvCxnSpPr>
          <p:cNvPr id="720" name="Google Shape;720;p28"/>
          <p:cNvCxnSpPr/>
          <p:nvPr/>
        </p:nvCxnSpPr>
        <p:spPr>
          <a:xfrm rot="-5400000">
            <a:off x="4914873" y="5313138"/>
            <a:ext cx="1193100" cy="159900"/>
          </a:xfrm>
          <a:prstGeom prst="bentConnector3">
            <a:avLst>
              <a:gd fmla="val 50003" name="adj1"/>
            </a:avLst>
          </a:prstGeom>
          <a:noFill/>
          <a:ln cap="flat" cmpd="sng" w="19050">
            <a:solidFill>
              <a:srgbClr val="FF0000"/>
            </a:solidFill>
            <a:prstDash val="solid"/>
            <a:miter lim="800000"/>
            <a:headEnd len="sm" w="sm" type="none"/>
            <a:tailEnd len="med" w="med" type="stealth"/>
          </a:ln>
        </p:spPr>
      </p:cxnSp>
      <p:cxnSp>
        <p:nvCxnSpPr>
          <p:cNvPr id="721" name="Google Shape;721;p28"/>
          <p:cNvCxnSpPr/>
          <p:nvPr/>
        </p:nvCxnSpPr>
        <p:spPr>
          <a:xfrm>
            <a:off x="2659380" y="3309620"/>
            <a:ext cx="1230600" cy="263400"/>
          </a:xfrm>
          <a:prstGeom prst="bentConnector3">
            <a:avLst>
              <a:gd fmla="val 50001" name="adj1"/>
            </a:avLst>
          </a:prstGeom>
          <a:noFill/>
          <a:ln cap="flat" cmpd="sng" w="19050">
            <a:solidFill>
              <a:srgbClr val="FF0000"/>
            </a:solidFill>
            <a:prstDash val="solid"/>
            <a:miter lim="800000"/>
            <a:headEnd len="sm" w="sm" type="none"/>
            <a:tailEnd len="med" w="med" type="stealth"/>
          </a:ln>
        </p:spPr>
      </p:cxnSp>
      <p:cxnSp>
        <p:nvCxnSpPr>
          <p:cNvPr id="722" name="Google Shape;722;p28"/>
          <p:cNvCxnSpPr/>
          <p:nvPr/>
        </p:nvCxnSpPr>
        <p:spPr>
          <a:xfrm rot="-5400000">
            <a:off x="3634080" y="4846955"/>
            <a:ext cx="1654200" cy="631800"/>
          </a:xfrm>
          <a:prstGeom prst="bentConnector3">
            <a:avLst>
              <a:gd fmla="val 49980" name="adj1"/>
            </a:avLst>
          </a:prstGeom>
          <a:noFill/>
          <a:ln cap="flat" cmpd="sng" w="19050">
            <a:solidFill>
              <a:srgbClr val="FF0000"/>
            </a:solidFill>
            <a:prstDash val="solid"/>
            <a:miter lim="800000"/>
            <a:headEnd len="sm" w="sm" type="none"/>
            <a:tailEnd len="med" w="med" type="stealth"/>
          </a:ln>
        </p:spPr>
      </p:cxnSp>
      <p:sp>
        <p:nvSpPr>
          <p:cNvPr id="723" name="Google Shape;723;p28"/>
          <p:cNvSpPr txBox="1"/>
          <p:nvPr/>
        </p:nvSpPr>
        <p:spPr>
          <a:xfrm>
            <a:off x="3810000" y="3244850"/>
            <a:ext cx="457200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板</a:t>
            </a:r>
            <a:endParaRPr sz="1400">
              <a:solidFill>
                <a:schemeClr val="dk1"/>
              </a:solidFill>
              <a:latin typeface="Microsoft Yahei"/>
              <a:ea typeface="Microsoft Yahei"/>
              <a:cs typeface="Microsoft Yahei"/>
              <a:sym typeface="Microsoft Yahei"/>
            </a:endParaRPr>
          </a:p>
        </p:txBody>
      </p:sp>
      <p:cxnSp>
        <p:nvCxnSpPr>
          <p:cNvPr id="724" name="Google Shape;724;p28"/>
          <p:cNvCxnSpPr>
            <a:stCxn id="725" idx="1"/>
          </p:cNvCxnSpPr>
          <p:nvPr/>
        </p:nvCxnSpPr>
        <p:spPr>
          <a:xfrm rot="10800000">
            <a:off x="6744350" y="3622288"/>
            <a:ext cx="2863200" cy="113100"/>
          </a:xfrm>
          <a:prstGeom prst="bentConnector3">
            <a:avLst>
              <a:gd fmla="val 50011" name="adj1"/>
            </a:avLst>
          </a:prstGeom>
          <a:noFill/>
          <a:ln cap="flat" cmpd="sng" w="19050">
            <a:solidFill>
              <a:srgbClr val="FF0000"/>
            </a:solidFill>
            <a:prstDash val="solid"/>
            <a:miter lim="800000"/>
            <a:headEnd len="sm" w="sm" type="none"/>
            <a:tailEnd len="med" w="med" type="stealth"/>
          </a:ln>
        </p:spPr>
      </p:cxnSp>
      <p:cxnSp>
        <p:nvCxnSpPr>
          <p:cNvPr id="726" name="Google Shape;726;p28"/>
          <p:cNvCxnSpPr/>
          <p:nvPr/>
        </p:nvCxnSpPr>
        <p:spPr>
          <a:xfrm flipH="1" rot="5400000">
            <a:off x="5758733" y="5062138"/>
            <a:ext cx="1152000" cy="766500"/>
          </a:xfrm>
          <a:prstGeom prst="bentConnector3">
            <a:avLst>
              <a:gd fmla="val 49967" name="adj1"/>
            </a:avLst>
          </a:prstGeom>
          <a:noFill/>
          <a:ln cap="flat" cmpd="sng" w="19050">
            <a:solidFill>
              <a:srgbClr val="FF0000"/>
            </a:solidFill>
            <a:prstDash val="solid"/>
            <a:miter lim="800000"/>
            <a:headEnd len="sm" w="sm" type="none"/>
            <a:tailEnd len="med" w="med" type="stealth"/>
          </a:ln>
        </p:spPr>
      </p:cxnSp>
      <p:sp>
        <p:nvSpPr>
          <p:cNvPr id="727" name="Google Shape;727;p28"/>
          <p:cNvSpPr txBox="1"/>
          <p:nvPr/>
        </p:nvSpPr>
        <p:spPr>
          <a:xfrm>
            <a:off x="4964430" y="154305"/>
            <a:ext cx="3048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right armrest</a:t>
            </a:r>
            <a:endParaRPr sz="2400">
              <a:solidFill>
                <a:schemeClr val="accent1"/>
              </a:solidFill>
              <a:latin typeface="Calibri"/>
              <a:ea typeface="Calibri"/>
              <a:cs typeface="Calibri"/>
              <a:sym typeface="Calibri"/>
            </a:endParaRPr>
          </a:p>
        </p:txBody>
      </p:sp>
      <p:cxnSp>
        <p:nvCxnSpPr>
          <p:cNvPr id="728" name="Google Shape;728;p28"/>
          <p:cNvCxnSpPr/>
          <p:nvPr/>
        </p:nvCxnSpPr>
        <p:spPr>
          <a:xfrm rot="10800000">
            <a:off x="8971250" y="4168225"/>
            <a:ext cx="636300" cy="121200"/>
          </a:xfrm>
          <a:prstGeom prst="bentConnector3">
            <a:avLst>
              <a:gd fmla="val 49898" name="adj1"/>
            </a:avLst>
          </a:prstGeom>
          <a:noFill/>
          <a:ln cap="flat" cmpd="sng" w="19050">
            <a:solidFill>
              <a:srgbClr val="FF0000"/>
            </a:solidFill>
            <a:prstDash val="solid"/>
            <a:miter lim="800000"/>
            <a:headEnd len="sm" w="sm" type="none"/>
            <a:tailEnd len="med" w="med" type="stealth"/>
          </a:ln>
        </p:spPr>
      </p:cxnSp>
      <p:sp>
        <p:nvSpPr>
          <p:cNvPr id="729" name="Google Shape;729;p28"/>
          <p:cNvSpPr/>
          <p:nvPr/>
        </p:nvSpPr>
        <p:spPr>
          <a:xfrm>
            <a:off x="6162040" y="1079500"/>
            <a:ext cx="2604008" cy="40513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aroma, volume, light button board</a:t>
            </a:r>
            <a:endParaRPr sz="1200" strike="noStrike">
              <a:solidFill>
                <a:schemeClr val="dk1"/>
              </a:solidFill>
              <a:latin typeface="Microsoft Yahei"/>
              <a:ea typeface="Microsoft Yahei"/>
              <a:cs typeface="Microsoft Yahei"/>
              <a:sym typeface="Microsoft Yahei"/>
            </a:endParaRPr>
          </a:p>
        </p:txBody>
      </p:sp>
      <p:sp>
        <p:nvSpPr>
          <p:cNvPr id="730" name="Google Shape;730;p28"/>
          <p:cNvSpPr/>
          <p:nvPr/>
        </p:nvSpPr>
        <p:spPr>
          <a:xfrm>
            <a:off x="2865120" y="6021705"/>
            <a:ext cx="171005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Huawei HarmonyOS WIFI board</a:t>
            </a:r>
            <a:endParaRPr sz="1200" strike="noStrike">
              <a:solidFill>
                <a:schemeClr val="dk1"/>
              </a:solidFill>
              <a:latin typeface="Microsoft Yahei"/>
              <a:ea typeface="Microsoft Yahei"/>
              <a:cs typeface="Microsoft Yahei"/>
              <a:sym typeface="Microsoft Yahei"/>
            </a:endParaRPr>
          </a:p>
        </p:txBody>
      </p:sp>
      <p:sp>
        <p:nvSpPr>
          <p:cNvPr id="731" name="Google Shape;731;p28"/>
          <p:cNvSpPr/>
          <p:nvPr/>
        </p:nvSpPr>
        <p:spPr>
          <a:xfrm>
            <a:off x="4964430" y="602170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tablet charging board</a:t>
            </a:r>
            <a:endParaRPr sz="1200" strike="noStrike">
              <a:solidFill>
                <a:schemeClr val="dk1"/>
              </a:solidFill>
              <a:latin typeface="Microsoft Yahei"/>
              <a:ea typeface="Microsoft Yahei"/>
              <a:cs typeface="Microsoft Yahei"/>
              <a:sym typeface="Microsoft Yahei"/>
            </a:endParaRPr>
          </a:p>
        </p:txBody>
      </p:sp>
      <p:sp>
        <p:nvSpPr>
          <p:cNvPr id="732" name="Google Shape;732;p28"/>
          <p:cNvSpPr/>
          <p:nvPr/>
        </p:nvSpPr>
        <p:spPr>
          <a:xfrm>
            <a:off x="6243955" y="602170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Button transfer board</a:t>
            </a:r>
            <a:endParaRPr sz="1200" strike="noStrike">
              <a:solidFill>
                <a:schemeClr val="dk1"/>
              </a:solidFill>
              <a:latin typeface="Microsoft Yahei"/>
              <a:ea typeface="Microsoft Yahei"/>
              <a:cs typeface="Microsoft Yahei"/>
              <a:sym typeface="Microsoft Yahei"/>
            </a:endParaRPr>
          </a:p>
        </p:txBody>
      </p:sp>
      <p:sp>
        <p:nvSpPr>
          <p:cNvPr id="733" name="Google Shape;733;p28"/>
          <p:cNvSpPr/>
          <p:nvPr/>
        </p:nvSpPr>
        <p:spPr>
          <a:xfrm>
            <a:off x="9607550" y="4168140"/>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Anti-pinch sensor board</a:t>
            </a:r>
            <a:endParaRPr sz="1200" strike="noStrike">
              <a:solidFill>
                <a:schemeClr val="dk1"/>
              </a:solidFill>
              <a:latin typeface="Microsoft Yahei"/>
              <a:ea typeface="Microsoft Yahei"/>
              <a:cs typeface="Microsoft Yahei"/>
              <a:sym typeface="Microsoft Yahei"/>
            </a:endParaRPr>
          </a:p>
        </p:txBody>
      </p:sp>
      <p:sp>
        <p:nvSpPr>
          <p:cNvPr id="725" name="Google Shape;725;p28"/>
          <p:cNvSpPr/>
          <p:nvPr/>
        </p:nvSpPr>
        <p:spPr>
          <a:xfrm>
            <a:off x="9607550" y="355155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USB charging board</a:t>
            </a:r>
            <a:endParaRPr sz="1200" strike="noStrike">
              <a:solidFill>
                <a:schemeClr val="dk1"/>
              </a:solidFill>
              <a:latin typeface="Microsoft Yahei"/>
              <a:ea typeface="Microsoft Yahei"/>
              <a:cs typeface="Microsoft Yahei"/>
              <a:sym typeface="Microsoft Yahei"/>
            </a:endParaRPr>
          </a:p>
        </p:txBody>
      </p:sp>
      <p:sp>
        <p:nvSpPr>
          <p:cNvPr id="734" name="Google Shape;734;p28"/>
          <p:cNvSpPr/>
          <p:nvPr/>
        </p:nvSpPr>
        <p:spPr>
          <a:xfrm>
            <a:off x="1636395" y="3183890"/>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Microsoft Yahei"/>
                <a:ea typeface="Microsoft Yahei"/>
                <a:cs typeface="Microsoft Yahei"/>
                <a:sym typeface="Microsoft Yahei"/>
              </a:rPr>
              <a:t>aroma air valve</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企业微信截图_20230208143707" id="739" name="Google Shape;739;p29"/>
          <p:cNvPicPr preferRelativeResize="0"/>
          <p:nvPr/>
        </p:nvPicPr>
        <p:blipFill rotWithShape="1">
          <a:blip r:embed="rId3">
            <a:alphaModFix/>
          </a:blip>
          <a:srcRect b="0" l="0" r="0" t="0"/>
          <a:stretch/>
        </p:blipFill>
        <p:spPr>
          <a:xfrm>
            <a:off x="1847215" y="1557020"/>
            <a:ext cx="8541385" cy="3937000"/>
          </a:xfrm>
          <a:prstGeom prst="rect">
            <a:avLst/>
          </a:prstGeom>
          <a:noFill/>
          <a:ln>
            <a:noFill/>
          </a:ln>
        </p:spPr>
      </p:pic>
      <p:sp>
        <p:nvSpPr>
          <p:cNvPr id="740" name="Google Shape;740;p29"/>
          <p:cNvSpPr txBox="1"/>
          <p:nvPr/>
        </p:nvSpPr>
        <p:spPr>
          <a:xfrm>
            <a:off x="5519420" y="198755"/>
            <a:ext cx="187515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S80 air pump</a:t>
            </a:r>
            <a:endParaRPr sz="2400">
              <a:solidFill>
                <a:schemeClr val="accent1"/>
              </a:solidFill>
              <a:latin typeface="Calibri"/>
              <a:ea typeface="Calibri"/>
              <a:cs typeface="Calibri"/>
              <a:sym typeface="Calibri"/>
            </a:endParaRPr>
          </a:p>
        </p:txBody>
      </p:sp>
      <p:cxnSp>
        <p:nvCxnSpPr>
          <p:cNvPr id="741" name="Google Shape;741;p29"/>
          <p:cNvCxnSpPr/>
          <p:nvPr/>
        </p:nvCxnSpPr>
        <p:spPr>
          <a:xfrm rot="-5400000">
            <a:off x="3166180" y="5018335"/>
            <a:ext cx="1638300" cy="188100"/>
          </a:xfrm>
          <a:prstGeom prst="bentConnector3">
            <a:avLst>
              <a:gd fmla="val 49961" name="adj1"/>
            </a:avLst>
          </a:prstGeom>
          <a:noFill/>
          <a:ln cap="flat" cmpd="sng" w="19050">
            <a:solidFill>
              <a:srgbClr val="FF0000"/>
            </a:solidFill>
            <a:prstDash val="solid"/>
            <a:miter lim="800000"/>
            <a:headEnd len="sm" w="sm" type="none"/>
            <a:tailEnd len="med" w="med" type="stealth"/>
          </a:ln>
        </p:spPr>
      </p:cxnSp>
      <p:cxnSp>
        <p:nvCxnSpPr>
          <p:cNvPr id="742" name="Google Shape;742;p29"/>
          <p:cNvCxnSpPr/>
          <p:nvPr/>
        </p:nvCxnSpPr>
        <p:spPr>
          <a:xfrm flipH="1" rot="5400000">
            <a:off x="8065830" y="5203885"/>
            <a:ext cx="1350000" cy="105300"/>
          </a:xfrm>
          <a:prstGeom prst="bentConnector3">
            <a:avLst>
              <a:gd fmla="val 49953" name="adj1"/>
            </a:avLst>
          </a:prstGeom>
          <a:noFill/>
          <a:ln cap="flat" cmpd="sng" w="19050">
            <a:solidFill>
              <a:srgbClr val="FF0000"/>
            </a:solidFill>
            <a:prstDash val="solid"/>
            <a:miter lim="800000"/>
            <a:headEnd len="sm" w="sm" type="none"/>
            <a:tailEnd len="med" w="med" type="stealth"/>
          </a:ln>
        </p:spPr>
      </p:cxnSp>
      <p:sp>
        <p:nvSpPr>
          <p:cNvPr id="743" name="Google Shape;743;p29"/>
          <p:cNvSpPr/>
          <p:nvPr/>
        </p:nvSpPr>
        <p:spPr>
          <a:xfrm>
            <a:off x="8229600" y="590105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Main chair air pump</a:t>
            </a:r>
            <a:endParaRPr sz="1200" strike="noStrike">
              <a:solidFill>
                <a:schemeClr val="dk1"/>
              </a:solidFill>
              <a:latin typeface="Microsoft Yahei"/>
              <a:ea typeface="Microsoft Yahei"/>
              <a:cs typeface="Microsoft Yahei"/>
              <a:sym typeface="Microsoft Yahei"/>
            </a:endParaRPr>
          </a:p>
        </p:txBody>
      </p:sp>
      <p:sp>
        <p:nvSpPr>
          <p:cNvPr id="744" name="Google Shape;744;p29"/>
          <p:cNvSpPr/>
          <p:nvPr/>
        </p:nvSpPr>
        <p:spPr>
          <a:xfrm>
            <a:off x="3368675" y="5901055"/>
            <a:ext cx="1022985" cy="36766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Legrest air pump</a:t>
            </a:r>
            <a:endParaRPr sz="1200" strike="noStrike">
              <a:solidFill>
                <a:schemeClr val="dk1"/>
              </a:solidFill>
              <a:latin typeface="Microsoft Yahei"/>
              <a:ea typeface="Microsoft Yahei"/>
              <a:cs typeface="Microsoft Yahei"/>
              <a:sym typeface="Microsoft Yahe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nvSpPr>
        <p:spPr>
          <a:xfrm>
            <a:off x="4516120" y="249555"/>
            <a:ext cx="40640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accent1"/>
                </a:solidFill>
                <a:latin typeface="Microsoft Yahei"/>
                <a:ea typeface="Microsoft Yahei"/>
                <a:cs typeface="Microsoft Yahei"/>
                <a:sym typeface="Microsoft Yahei"/>
              </a:rPr>
              <a:t>S80 Parameters </a:t>
            </a:r>
            <a:endParaRPr sz="2400">
              <a:solidFill>
                <a:schemeClr val="accent1"/>
              </a:solidFill>
              <a:latin typeface="Microsoft Yahei"/>
              <a:ea typeface="Microsoft Yahei"/>
              <a:cs typeface="Microsoft Yahei"/>
              <a:sym typeface="Microsoft Yahei"/>
            </a:endParaRPr>
          </a:p>
        </p:txBody>
      </p:sp>
      <p:pic>
        <p:nvPicPr>
          <p:cNvPr id="100" name="Google Shape;100;p3"/>
          <p:cNvPicPr preferRelativeResize="0"/>
          <p:nvPr/>
        </p:nvPicPr>
        <p:blipFill rotWithShape="1">
          <a:blip r:embed="rId3">
            <a:alphaModFix/>
          </a:blip>
          <a:srcRect b="0" l="0" r="0" t="0"/>
          <a:stretch/>
        </p:blipFill>
        <p:spPr>
          <a:xfrm>
            <a:off x="336911" y="1018838"/>
            <a:ext cx="9554908" cy="482032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30"/>
          <p:cNvSpPr txBox="1"/>
          <p:nvPr/>
        </p:nvSpPr>
        <p:spPr>
          <a:xfrm>
            <a:off x="4377690" y="228283"/>
            <a:ext cx="3602038"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2400">
                <a:solidFill>
                  <a:schemeClr val="accent1"/>
                </a:solidFill>
                <a:latin typeface="Microsoft Yahei"/>
                <a:ea typeface="Microsoft Yahei"/>
                <a:cs typeface="Microsoft Yahei"/>
                <a:sym typeface="Microsoft Yahei"/>
              </a:rPr>
              <a:t>Troubleshooting</a:t>
            </a:r>
            <a:endParaRPr b="1" sz="2400">
              <a:solidFill>
                <a:schemeClr val="accent1"/>
              </a:solidFill>
              <a:latin typeface="Microsoft Yahei"/>
              <a:ea typeface="Microsoft Yahei"/>
              <a:cs typeface="Microsoft Yahei"/>
              <a:sym typeface="Microsoft Yahei"/>
            </a:endParaRPr>
          </a:p>
        </p:txBody>
      </p:sp>
      <p:sp>
        <p:nvSpPr>
          <p:cNvPr id="750" name="Google Shape;750;p30"/>
          <p:cNvSpPr/>
          <p:nvPr/>
        </p:nvSpPr>
        <p:spPr>
          <a:xfrm>
            <a:off x="5318975" y="3309247"/>
            <a:ext cx="4364369"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17. Wireless charger not working</a:t>
            </a:r>
            <a:endParaRPr sz="1600">
              <a:solidFill>
                <a:schemeClr val="dk1"/>
              </a:solidFill>
              <a:latin typeface="Microsoft Yahei"/>
              <a:ea typeface="Microsoft Yahei"/>
              <a:cs typeface="Microsoft Yahei"/>
              <a:sym typeface="Microsoft Yahei"/>
            </a:endParaRPr>
          </a:p>
        </p:txBody>
      </p:sp>
      <p:sp>
        <p:nvSpPr>
          <p:cNvPr id="751" name="Google Shape;751;p30"/>
          <p:cNvSpPr/>
          <p:nvPr/>
        </p:nvSpPr>
        <p:spPr>
          <a:xfrm>
            <a:off x="5318975" y="2885824"/>
            <a:ext cx="433389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16. Health detection no results</a:t>
            </a:r>
            <a:endParaRPr sz="1600">
              <a:solidFill>
                <a:schemeClr val="dk1"/>
              </a:solidFill>
              <a:latin typeface="Microsoft Yahei"/>
              <a:ea typeface="Microsoft Yahei"/>
              <a:cs typeface="Microsoft Yahei"/>
              <a:sym typeface="Microsoft Yahei"/>
            </a:endParaRPr>
          </a:p>
        </p:txBody>
      </p:sp>
      <p:sp>
        <p:nvSpPr>
          <p:cNvPr id="752" name="Google Shape;752;p30"/>
          <p:cNvSpPr/>
          <p:nvPr/>
        </p:nvSpPr>
        <p:spPr>
          <a:xfrm>
            <a:off x="5318975" y="3713732"/>
            <a:ext cx="433389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18. Aroma not working</a:t>
            </a:r>
            <a:endParaRPr sz="1600">
              <a:solidFill>
                <a:schemeClr val="dk1"/>
              </a:solidFill>
              <a:latin typeface="Microsoft Yahei"/>
              <a:ea typeface="Microsoft Yahei"/>
              <a:cs typeface="Microsoft Yahei"/>
              <a:sym typeface="Microsoft Yahei"/>
            </a:endParaRPr>
          </a:p>
        </p:txBody>
      </p:sp>
      <p:sp>
        <p:nvSpPr>
          <p:cNvPr id="753" name="Google Shape;753;p30"/>
          <p:cNvSpPr/>
          <p:nvPr/>
        </p:nvSpPr>
        <p:spPr>
          <a:xfrm>
            <a:off x="5318975" y="2438672"/>
            <a:ext cx="4364369"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15. Button pad not working</a:t>
            </a:r>
            <a:endParaRPr sz="1600">
              <a:solidFill>
                <a:schemeClr val="dk1"/>
              </a:solidFill>
              <a:latin typeface="Microsoft Yahei"/>
              <a:ea typeface="Microsoft Yahei"/>
              <a:cs typeface="Microsoft Yahei"/>
              <a:sym typeface="Microsoft Yahei"/>
            </a:endParaRPr>
          </a:p>
        </p:txBody>
      </p:sp>
      <p:sp>
        <p:nvSpPr>
          <p:cNvPr id="754" name="Google Shape;754;p30"/>
          <p:cNvSpPr/>
          <p:nvPr/>
        </p:nvSpPr>
        <p:spPr>
          <a:xfrm>
            <a:off x="5324689" y="4093462"/>
            <a:ext cx="4358655"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19. Ambient light not working</a:t>
            </a:r>
            <a:endParaRPr sz="1600">
              <a:solidFill>
                <a:schemeClr val="dk1"/>
              </a:solidFill>
              <a:latin typeface="Microsoft Yahei"/>
              <a:ea typeface="Microsoft Yahei"/>
              <a:cs typeface="Microsoft Yahei"/>
              <a:sym typeface="Microsoft Yahei"/>
            </a:endParaRPr>
          </a:p>
        </p:txBody>
      </p:sp>
      <p:sp>
        <p:nvSpPr>
          <p:cNvPr id="755" name="Google Shape;755;p30"/>
          <p:cNvSpPr/>
          <p:nvPr/>
        </p:nvSpPr>
        <p:spPr>
          <a:xfrm>
            <a:off x="5349455" y="4444683"/>
            <a:ext cx="433389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20. Main chair heating not working</a:t>
            </a:r>
            <a:endParaRPr sz="1600">
              <a:solidFill>
                <a:schemeClr val="dk1"/>
              </a:solidFill>
              <a:latin typeface="Microsoft Yahei"/>
              <a:ea typeface="Microsoft Yahei"/>
              <a:cs typeface="Microsoft Yahei"/>
              <a:sym typeface="Microsoft Yahei"/>
            </a:endParaRPr>
          </a:p>
        </p:txBody>
      </p:sp>
      <p:sp>
        <p:nvSpPr>
          <p:cNvPr id="756" name="Google Shape;756;p30"/>
          <p:cNvSpPr/>
          <p:nvPr/>
        </p:nvSpPr>
        <p:spPr>
          <a:xfrm>
            <a:off x="5349455" y="4836412"/>
            <a:ext cx="433389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21.  Leg heating not working</a:t>
            </a:r>
            <a:endParaRPr sz="1600">
              <a:solidFill>
                <a:schemeClr val="dk1"/>
              </a:solidFill>
              <a:latin typeface="Microsoft Yahei"/>
              <a:ea typeface="Microsoft Yahei"/>
              <a:cs typeface="Microsoft Yahei"/>
              <a:sym typeface="Microsoft Yahei"/>
            </a:endParaRPr>
          </a:p>
        </p:txBody>
      </p:sp>
      <p:sp>
        <p:nvSpPr>
          <p:cNvPr id="757" name="Google Shape;757;p30"/>
          <p:cNvSpPr/>
          <p:nvPr/>
        </p:nvSpPr>
        <p:spPr>
          <a:xfrm>
            <a:off x="734365" y="1174277"/>
            <a:ext cx="4190935" cy="424732"/>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chemeClr val="dk1"/>
                </a:solidFill>
                <a:latin typeface="Microsoft Yahei"/>
                <a:ea typeface="Microsoft Yahei"/>
                <a:cs typeface="Microsoft Yahei"/>
                <a:sym typeface="Microsoft Yahei"/>
              </a:rPr>
              <a:t>1. The touchscreen cannot control the massage chair</a:t>
            </a:r>
            <a:endParaRPr sz="1400">
              <a:solidFill>
                <a:schemeClr val="dk1"/>
              </a:solidFill>
              <a:latin typeface="Microsoft Yahei"/>
              <a:ea typeface="Microsoft Yahei"/>
              <a:cs typeface="Microsoft Yahei"/>
              <a:sym typeface="Microsoft Yahei"/>
            </a:endParaRPr>
          </a:p>
        </p:txBody>
      </p:sp>
      <p:sp>
        <p:nvSpPr>
          <p:cNvPr id="758" name="Google Shape;758;p30"/>
          <p:cNvSpPr/>
          <p:nvPr/>
        </p:nvSpPr>
        <p:spPr>
          <a:xfrm>
            <a:off x="722328" y="1737312"/>
            <a:ext cx="4046351" cy="292401"/>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chemeClr val="dk1"/>
                </a:solidFill>
                <a:latin typeface="Microsoft Yahei"/>
                <a:ea typeface="Microsoft Yahei"/>
                <a:cs typeface="Microsoft Yahei"/>
                <a:sym typeface="Microsoft Yahei"/>
              </a:rPr>
              <a:t>2. Burnt fuse</a:t>
            </a:r>
            <a:endParaRPr sz="1400">
              <a:solidFill>
                <a:schemeClr val="dk1"/>
              </a:solidFill>
              <a:latin typeface="Microsoft Yahei"/>
              <a:ea typeface="Microsoft Yahei"/>
              <a:cs typeface="Microsoft Yahei"/>
              <a:sym typeface="Microsoft Yahei"/>
            </a:endParaRPr>
          </a:p>
        </p:txBody>
      </p:sp>
      <p:sp>
        <p:nvSpPr>
          <p:cNvPr id="759" name="Google Shape;759;p30"/>
          <p:cNvSpPr/>
          <p:nvPr/>
        </p:nvSpPr>
        <p:spPr>
          <a:xfrm>
            <a:off x="722619" y="2058398"/>
            <a:ext cx="4046060" cy="292401"/>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chemeClr val="dk1"/>
                </a:solidFill>
                <a:latin typeface="Microsoft Yahei"/>
                <a:ea typeface="Microsoft Yahei"/>
                <a:cs typeface="Microsoft Yahei"/>
                <a:sym typeface="Microsoft Yahei"/>
              </a:rPr>
              <a:t>3. Kneading motor not working</a:t>
            </a:r>
            <a:endParaRPr sz="1400">
              <a:solidFill>
                <a:schemeClr val="dk1"/>
              </a:solidFill>
              <a:latin typeface="Microsoft Yahei"/>
              <a:ea typeface="Microsoft Yahei"/>
              <a:cs typeface="Microsoft Yahei"/>
              <a:sym typeface="Microsoft Yahei"/>
            </a:endParaRPr>
          </a:p>
        </p:txBody>
      </p:sp>
      <p:sp>
        <p:nvSpPr>
          <p:cNvPr id="760" name="Google Shape;760;p30"/>
          <p:cNvSpPr/>
          <p:nvPr/>
        </p:nvSpPr>
        <p:spPr>
          <a:xfrm>
            <a:off x="722619" y="2468726"/>
            <a:ext cx="4191250" cy="292401"/>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chemeClr val="dk1"/>
                </a:solidFill>
                <a:latin typeface="Microsoft Yahei"/>
                <a:ea typeface="Microsoft Yahei"/>
                <a:cs typeface="Microsoft Yahei"/>
                <a:sym typeface="Microsoft Yahei"/>
              </a:rPr>
              <a:t>5. Tapping motor not working</a:t>
            </a:r>
            <a:endParaRPr sz="1400">
              <a:solidFill>
                <a:schemeClr val="dk1"/>
              </a:solidFill>
              <a:latin typeface="Microsoft Yahei"/>
              <a:ea typeface="Microsoft Yahei"/>
              <a:cs typeface="Microsoft Yahei"/>
              <a:sym typeface="Microsoft Yahei"/>
            </a:endParaRPr>
          </a:p>
        </p:txBody>
      </p:sp>
      <p:sp>
        <p:nvSpPr>
          <p:cNvPr id="761" name="Google Shape;761;p30"/>
          <p:cNvSpPr/>
          <p:nvPr/>
        </p:nvSpPr>
        <p:spPr>
          <a:xfrm>
            <a:off x="734050" y="2877220"/>
            <a:ext cx="4191250" cy="292401"/>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6. Walking motor not working</a:t>
            </a:r>
            <a:endParaRPr sz="1400">
              <a:solidFill>
                <a:schemeClr val="dk1"/>
              </a:solidFill>
              <a:latin typeface="Microsoft Yahei"/>
              <a:ea typeface="Microsoft Yahei"/>
              <a:cs typeface="Microsoft Yahei"/>
              <a:sym typeface="Microsoft Yahei"/>
            </a:endParaRPr>
          </a:p>
        </p:txBody>
      </p:sp>
      <p:sp>
        <p:nvSpPr>
          <p:cNvPr id="762" name="Google Shape;762;p30"/>
          <p:cNvSpPr/>
          <p:nvPr/>
        </p:nvSpPr>
        <p:spPr>
          <a:xfrm>
            <a:off x="722619" y="3307924"/>
            <a:ext cx="4191250" cy="292401"/>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chemeClr val="dk1"/>
                </a:solidFill>
                <a:latin typeface="Microsoft Yahei"/>
                <a:ea typeface="Microsoft Yahei"/>
                <a:cs typeface="Microsoft Yahei"/>
                <a:sym typeface="Microsoft Yahei"/>
              </a:rPr>
              <a:t>4. Mechanism cannot detect width</a:t>
            </a:r>
            <a:endParaRPr sz="1400">
              <a:solidFill>
                <a:schemeClr val="dk1"/>
              </a:solidFill>
              <a:latin typeface="Microsoft Yahei"/>
              <a:ea typeface="Microsoft Yahei"/>
              <a:cs typeface="Microsoft Yahei"/>
              <a:sym typeface="Microsoft Yahei"/>
            </a:endParaRPr>
          </a:p>
        </p:txBody>
      </p:sp>
      <p:sp>
        <p:nvSpPr>
          <p:cNvPr id="763" name="Google Shape;763;p30"/>
          <p:cNvSpPr/>
          <p:nvPr/>
        </p:nvSpPr>
        <p:spPr>
          <a:xfrm>
            <a:off x="734050" y="3712702"/>
            <a:ext cx="4191250" cy="292401"/>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US" sz="1400">
                <a:solidFill>
                  <a:schemeClr val="dk1"/>
                </a:solidFill>
                <a:latin typeface="Microsoft Yahei"/>
                <a:ea typeface="Microsoft Yahei"/>
                <a:cs typeface="Microsoft Yahei"/>
                <a:sym typeface="Microsoft Yahei"/>
              </a:rPr>
              <a:t>4. 3D vertical motor not working</a:t>
            </a:r>
            <a:endParaRPr sz="1400">
              <a:solidFill>
                <a:schemeClr val="dk1"/>
              </a:solidFill>
              <a:latin typeface="Microsoft Yahei"/>
              <a:ea typeface="Microsoft Yahei"/>
              <a:cs typeface="Microsoft Yahei"/>
              <a:sym typeface="Microsoft Yahei"/>
            </a:endParaRPr>
          </a:p>
        </p:txBody>
      </p:sp>
      <p:sp>
        <p:nvSpPr>
          <p:cNvPr id="764" name="Google Shape;764;p30"/>
          <p:cNvSpPr/>
          <p:nvPr/>
        </p:nvSpPr>
        <p:spPr>
          <a:xfrm>
            <a:off x="722620" y="4125762"/>
            <a:ext cx="4191253" cy="275838"/>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8. Legrest actuator not working</a:t>
            </a:r>
            <a:endParaRPr sz="1600">
              <a:solidFill>
                <a:schemeClr val="dk1"/>
              </a:solidFill>
              <a:latin typeface="Microsoft Yahei"/>
              <a:ea typeface="Microsoft Yahei"/>
              <a:cs typeface="Microsoft Yahei"/>
              <a:sym typeface="Microsoft Yahei"/>
            </a:endParaRPr>
          </a:p>
        </p:txBody>
      </p:sp>
      <p:sp>
        <p:nvSpPr>
          <p:cNvPr id="765" name="Google Shape;765;p30"/>
          <p:cNvSpPr/>
          <p:nvPr/>
        </p:nvSpPr>
        <p:spPr>
          <a:xfrm>
            <a:off x="734050" y="4522259"/>
            <a:ext cx="4191253" cy="275838"/>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9. Backrest actuator not working</a:t>
            </a:r>
            <a:endParaRPr sz="1600">
              <a:solidFill>
                <a:schemeClr val="dk1"/>
              </a:solidFill>
              <a:latin typeface="Microsoft Yahei"/>
              <a:ea typeface="Microsoft Yahei"/>
              <a:cs typeface="Microsoft Yahei"/>
              <a:sym typeface="Microsoft Yahei"/>
            </a:endParaRPr>
          </a:p>
        </p:txBody>
      </p:sp>
      <p:sp>
        <p:nvSpPr>
          <p:cNvPr id="766" name="Google Shape;766;p30"/>
          <p:cNvSpPr/>
          <p:nvPr/>
        </p:nvSpPr>
        <p:spPr>
          <a:xfrm>
            <a:off x="734049" y="5011200"/>
            <a:ext cx="4191253" cy="275838"/>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10. Upper legrest extension not working</a:t>
            </a:r>
            <a:endParaRPr sz="1600">
              <a:solidFill>
                <a:schemeClr val="dk1"/>
              </a:solidFill>
              <a:latin typeface="Microsoft Yahei"/>
              <a:ea typeface="Microsoft Yahei"/>
              <a:cs typeface="Microsoft Yahei"/>
              <a:sym typeface="Microsoft Yahei"/>
            </a:endParaRPr>
          </a:p>
        </p:txBody>
      </p:sp>
      <p:sp>
        <p:nvSpPr>
          <p:cNvPr id="767" name="Google Shape;767;p30"/>
          <p:cNvSpPr/>
          <p:nvPr/>
        </p:nvSpPr>
        <p:spPr>
          <a:xfrm>
            <a:off x="722619" y="5446062"/>
            <a:ext cx="4191253" cy="275838"/>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Microsoft Yahei"/>
                <a:ea typeface="Microsoft Yahei"/>
                <a:cs typeface="Microsoft Yahei"/>
                <a:sym typeface="Microsoft Yahei"/>
              </a:rPr>
              <a:t>10. Lower legrest extension not working</a:t>
            </a:r>
            <a:endParaRPr sz="1600">
              <a:solidFill>
                <a:schemeClr val="dk1"/>
              </a:solidFill>
              <a:latin typeface="Microsoft Yahei"/>
              <a:ea typeface="Microsoft Yahei"/>
              <a:cs typeface="Microsoft Yahei"/>
              <a:sym typeface="Microsoft Yahei"/>
            </a:endParaRPr>
          </a:p>
        </p:txBody>
      </p:sp>
      <p:sp>
        <p:nvSpPr>
          <p:cNvPr id="768" name="Google Shape;768;p30"/>
          <p:cNvSpPr/>
          <p:nvPr/>
        </p:nvSpPr>
        <p:spPr>
          <a:xfrm>
            <a:off x="5318975" y="1975926"/>
            <a:ext cx="433389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13. Massage chair error alert</a:t>
            </a:r>
            <a:endParaRPr sz="1400">
              <a:solidFill>
                <a:schemeClr val="dk1"/>
              </a:solidFill>
              <a:latin typeface="Microsoft Yahei"/>
              <a:ea typeface="Microsoft Yahei"/>
              <a:cs typeface="Microsoft Yahei"/>
              <a:sym typeface="Microsoft Yahei"/>
            </a:endParaRPr>
          </a:p>
        </p:txBody>
      </p:sp>
      <p:sp>
        <p:nvSpPr>
          <p:cNvPr id="769" name="Google Shape;769;p30"/>
          <p:cNvSpPr/>
          <p:nvPr/>
        </p:nvSpPr>
        <p:spPr>
          <a:xfrm>
            <a:off x="5318976" y="1122348"/>
            <a:ext cx="433389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11. Foot roller not working</a:t>
            </a:r>
            <a:endParaRPr sz="1400">
              <a:solidFill>
                <a:schemeClr val="dk1"/>
              </a:solidFill>
              <a:latin typeface="Microsoft Yahei"/>
              <a:ea typeface="Microsoft Yahei"/>
              <a:cs typeface="Microsoft Yahei"/>
              <a:sym typeface="Microsoft Yahei"/>
            </a:endParaRPr>
          </a:p>
        </p:txBody>
      </p:sp>
      <p:sp>
        <p:nvSpPr>
          <p:cNvPr id="770" name="Google Shape;770;p30"/>
          <p:cNvSpPr/>
          <p:nvPr/>
        </p:nvSpPr>
        <p:spPr>
          <a:xfrm>
            <a:off x="5318976" y="1513158"/>
            <a:ext cx="433389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12. Airbags not working</a:t>
            </a:r>
            <a:endParaRPr sz="1400">
              <a:solidFill>
                <a:schemeClr val="dk1"/>
              </a:solidFill>
              <a:latin typeface="Microsoft Yahei"/>
              <a:ea typeface="Microsoft Yahei"/>
              <a:cs typeface="Microsoft Yahei"/>
              <a:sym typeface="Microsoft Yahei"/>
            </a:endParaRPr>
          </a:p>
        </p:txBody>
      </p:sp>
      <p:sp>
        <p:nvSpPr>
          <p:cNvPr id="771" name="Google Shape;771;p30"/>
          <p:cNvSpPr/>
          <p:nvPr/>
        </p:nvSpPr>
        <p:spPr>
          <a:xfrm>
            <a:off x="5349455" y="5301100"/>
            <a:ext cx="4364370" cy="31877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22. Body scan no results</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31"/>
          <p:cNvSpPr/>
          <p:nvPr/>
        </p:nvSpPr>
        <p:spPr>
          <a:xfrm>
            <a:off x="9253220" y="4785360"/>
            <a:ext cx="2182875"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Use a multimeter to check if the cable harness has poor contact or is broken. Replace the cable harness.</a:t>
            </a:r>
            <a:endParaRPr sz="1400" strike="noStrike">
              <a:solidFill>
                <a:schemeClr val="dk1"/>
              </a:solidFill>
              <a:latin typeface="Microsoft Yahei"/>
              <a:ea typeface="Microsoft Yahei"/>
              <a:cs typeface="Microsoft Yahei"/>
              <a:sym typeface="Microsoft Yahei"/>
            </a:endParaRPr>
          </a:p>
        </p:txBody>
      </p:sp>
      <p:sp>
        <p:nvSpPr>
          <p:cNvPr id="777" name="Google Shape;777;p31"/>
          <p:cNvSpPr/>
          <p:nvPr/>
        </p:nvSpPr>
        <p:spPr>
          <a:xfrm>
            <a:off x="3627120" y="4785360"/>
            <a:ext cx="2441575"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strike="noStrike">
                <a:solidFill>
                  <a:schemeClr val="dk1"/>
                </a:solidFill>
                <a:latin typeface="Microsoft Yahei"/>
                <a:ea typeface="Microsoft Yahei"/>
                <a:cs typeface="Microsoft Yahei"/>
                <a:sym typeface="Microsoft Yahei"/>
              </a:rPr>
              <a:t>Check if the touchscreen can connect to the host's Bluetooth, if the phone can receive Bluetooth, and the Bluetooth board cannot be replaced.</a:t>
            </a:r>
            <a:endParaRPr sz="1400" strike="noStrike">
              <a:solidFill>
                <a:schemeClr val="dk1"/>
              </a:solidFill>
              <a:latin typeface="Microsoft Yahei"/>
              <a:ea typeface="Microsoft Yahei"/>
              <a:cs typeface="Microsoft Yahei"/>
              <a:sym typeface="Microsoft Yahei"/>
            </a:endParaRPr>
          </a:p>
        </p:txBody>
      </p:sp>
      <p:sp>
        <p:nvSpPr>
          <p:cNvPr id="778" name="Google Shape;778;p31"/>
          <p:cNvSpPr/>
          <p:nvPr/>
        </p:nvSpPr>
        <p:spPr>
          <a:xfrm>
            <a:off x="6278882" y="4785360"/>
            <a:ext cx="2974332"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strike="noStrike">
                <a:solidFill>
                  <a:schemeClr val="dk1"/>
                </a:solidFill>
                <a:latin typeface="Microsoft Yahei"/>
                <a:ea typeface="Microsoft Yahei"/>
                <a:cs typeface="Microsoft Yahei"/>
                <a:sym typeface="Microsoft Yahei"/>
              </a:rPr>
              <a:t>If the Bluetooth connection is successful but cannot operate, check if the connection communication cable is loose or if the wiring harness is broken; if so, replace the mainboard.</a:t>
            </a:r>
            <a:endParaRPr sz="1400" strike="noStrike">
              <a:solidFill>
                <a:schemeClr val="dk1"/>
              </a:solidFill>
              <a:latin typeface="Microsoft Yahei"/>
              <a:ea typeface="Microsoft Yahei"/>
              <a:cs typeface="Microsoft Yahei"/>
              <a:sym typeface="Microsoft Yahei"/>
            </a:endParaRPr>
          </a:p>
        </p:txBody>
      </p:sp>
      <p:pic>
        <p:nvPicPr>
          <p:cNvPr descr="企业微信截图_20230202093407" id="779" name="Google Shape;779;p31"/>
          <p:cNvPicPr preferRelativeResize="0"/>
          <p:nvPr/>
        </p:nvPicPr>
        <p:blipFill rotWithShape="1">
          <a:blip r:embed="rId3">
            <a:alphaModFix/>
          </a:blip>
          <a:srcRect b="0" l="0" r="0" t="0"/>
          <a:stretch/>
        </p:blipFill>
        <p:spPr>
          <a:xfrm>
            <a:off x="4478020" y="1125220"/>
            <a:ext cx="1381125" cy="1115695"/>
          </a:xfrm>
          <a:prstGeom prst="rect">
            <a:avLst/>
          </a:prstGeom>
          <a:noFill/>
          <a:ln>
            <a:noFill/>
          </a:ln>
        </p:spPr>
      </p:pic>
      <p:sp>
        <p:nvSpPr>
          <p:cNvPr id="780" name="Google Shape;780;p31"/>
          <p:cNvSpPr txBox="1"/>
          <p:nvPr/>
        </p:nvSpPr>
        <p:spPr>
          <a:xfrm>
            <a:off x="597408" y="266065"/>
            <a:ext cx="815606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Arial"/>
                <a:ea typeface="Arial"/>
                <a:cs typeface="Arial"/>
                <a:sym typeface="Arial"/>
              </a:rPr>
              <a:t>1.S80 touchscreen cannot control the massage chair</a:t>
            </a:r>
            <a:endParaRPr b="1" sz="2400">
              <a:solidFill>
                <a:schemeClr val="accent1"/>
              </a:solidFill>
              <a:latin typeface="Arial"/>
              <a:ea typeface="Arial"/>
              <a:cs typeface="Arial"/>
              <a:sym typeface="Arial"/>
            </a:endParaRPr>
          </a:p>
        </p:txBody>
      </p:sp>
      <p:pic>
        <p:nvPicPr>
          <p:cNvPr descr="企业微信截图_20230205142445" id="781" name="Google Shape;781;p31"/>
          <p:cNvPicPr preferRelativeResize="0"/>
          <p:nvPr/>
        </p:nvPicPr>
        <p:blipFill rotWithShape="1">
          <a:blip r:embed="rId4">
            <a:alphaModFix/>
          </a:blip>
          <a:srcRect b="0" l="0" r="0" t="0"/>
          <a:stretch/>
        </p:blipFill>
        <p:spPr>
          <a:xfrm>
            <a:off x="1919605" y="1125220"/>
            <a:ext cx="1512570" cy="1126490"/>
          </a:xfrm>
          <a:prstGeom prst="rect">
            <a:avLst/>
          </a:prstGeom>
          <a:noFill/>
          <a:ln>
            <a:noFill/>
          </a:ln>
        </p:spPr>
      </p:pic>
      <p:pic>
        <p:nvPicPr>
          <p:cNvPr descr="企业微信截图_20230130111047" id="782" name="Google Shape;782;p31"/>
          <p:cNvPicPr preferRelativeResize="0"/>
          <p:nvPr/>
        </p:nvPicPr>
        <p:blipFill rotWithShape="1">
          <a:blip r:embed="rId5">
            <a:alphaModFix/>
          </a:blip>
          <a:srcRect b="0" l="0" r="0" t="0"/>
          <a:stretch/>
        </p:blipFill>
        <p:spPr>
          <a:xfrm>
            <a:off x="6834505" y="1143000"/>
            <a:ext cx="1652905" cy="1097915"/>
          </a:xfrm>
          <a:prstGeom prst="rect">
            <a:avLst/>
          </a:prstGeom>
          <a:noFill/>
          <a:ln>
            <a:noFill/>
          </a:ln>
        </p:spPr>
      </p:pic>
      <p:sp>
        <p:nvSpPr>
          <p:cNvPr id="783" name="Google Shape;783;p31"/>
          <p:cNvSpPr/>
          <p:nvPr/>
        </p:nvSpPr>
        <p:spPr>
          <a:xfrm>
            <a:off x="1194821" y="4785360"/>
            <a:ext cx="23815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 touchscreen can power on, if the touchscreen can be touched, and if the touchscreen can receive Bluetooth.</a:t>
            </a:r>
            <a:endParaRPr sz="1400" strike="noStrike">
              <a:solidFill>
                <a:schemeClr val="dk1"/>
              </a:solidFill>
              <a:latin typeface="Microsoft Yahei"/>
              <a:ea typeface="Microsoft Yahei"/>
              <a:cs typeface="Microsoft Yahei"/>
              <a:sym typeface="Microsoft Yahei"/>
            </a:endParaRPr>
          </a:p>
        </p:txBody>
      </p:sp>
      <p:cxnSp>
        <p:nvCxnSpPr>
          <p:cNvPr id="784" name="Google Shape;784;p31"/>
          <p:cNvCxnSpPr/>
          <p:nvPr/>
        </p:nvCxnSpPr>
        <p:spPr>
          <a:xfrm rot="10800000">
            <a:off x="2672080" y="27393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785" name="Google Shape;785;p31"/>
          <p:cNvCxnSpPr/>
          <p:nvPr/>
        </p:nvCxnSpPr>
        <p:spPr>
          <a:xfrm rot="10800000">
            <a:off x="7655560" y="27393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786" name="Google Shape;786;p31"/>
          <p:cNvCxnSpPr/>
          <p:nvPr/>
        </p:nvCxnSpPr>
        <p:spPr>
          <a:xfrm rot="10800000">
            <a:off x="5163820" y="27393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787" name="Google Shape;787;p31"/>
          <p:cNvCxnSpPr/>
          <p:nvPr/>
        </p:nvCxnSpPr>
        <p:spPr>
          <a:xfrm flipH="1" rot="10800000">
            <a:off x="3627120" y="375475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788" name="Google Shape;788;p31"/>
          <p:cNvCxnSpPr/>
          <p:nvPr/>
        </p:nvCxnSpPr>
        <p:spPr>
          <a:xfrm flipH="1" rot="10800000">
            <a:off x="6120130" y="376491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789" name="Google Shape;789;p31"/>
          <p:cNvCxnSpPr/>
          <p:nvPr/>
        </p:nvCxnSpPr>
        <p:spPr>
          <a:xfrm flipH="1" rot="10800000">
            <a:off x="8664575" y="375475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790" name="Google Shape;790;p31"/>
          <p:cNvCxnSpPr/>
          <p:nvPr/>
        </p:nvCxnSpPr>
        <p:spPr>
          <a:xfrm>
            <a:off x="2672080" y="415861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791" name="Google Shape;791;p31"/>
          <p:cNvCxnSpPr/>
          <p:nvPr/>
        </p:nvCxnSpPr>
        <p:spPr>
          <a:xfrm>
            <a:off x="10147300" y="418909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792" name="Google Shape;792;p31"/>
          <p:cNvCxnSpPr/>
          <p:nvPr/>
        </p:nvCxnSpPr>
        <p:spPr>
          <a:xfrm>
            <a:off x="7655560" y="418909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793" name="Google Shape;793;p31"/>
          <p:cNvCxnSpPr/>
          <p:nvPr/>
        </p:nvCxnSpPr>
        <p:spPr>
          <a:xfrm>
            <a:off x="5163820" y="4166870"/>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794" name="Google Shape;794;p31"/>
          <p:cNvSpPr/>
          <p:nvPr/>
        </p:nvSpPr>
        <p:spPr>
          <a:xfrm>
            <a:off x="1873613" y="3483280"/>
            <a:ext cx="1334032" cy="485140"/>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70000"/>
              </a:lnSpc>
              <a:spcBef>
                <a:spcPts val="0"/>
              </a:spcBef>
              <a:spcAft>
                <a:spcPts val="0"/>
              </a:spcAft>
              <a:buNone/>
            </a:pPr>
            <a:r>
              <a:rPr lang="en-US" sz="1400">
                <a:solidFill>
                  <a:schemeClr val="dk1"/>
                </a:solidFill>
                <a:latin typeface="Microsoft Yahei"/>
                <a:ea typeface="Microsoft Yahei"/>
                <a:cs typeface="Microsoft Yahei"/>
                <a:sym typeface="Microsoft Yahei"/>
              </a:rPr>
              <a:t>Touchscreen</a:t>
            </a:r>
            <a:endParaRPr sz="1400">
              <a:solidFill>
                <a:schemeClr val="dk1"/>
              </a:solidFill>
              <a:latin typeface="Microsoft Yahei"/>
              <a:ea typeface="Microsoft Yahei"/>
              <a:cs typeface="Microsoft Yahei"/>
              <a:sym typeface="Microsoft Yahei"/>
            </a:endParaRPr>
          </a:p>
        </p:txBody>
      </p:sp>
      <p:sp>
        <p:nvSpPr>
          <p:cNvPr id="795" name="Google Shape;795;p31"/>
          <p:cNvSpPr/>
          <p:nvPr/>
        </p:nvSpPr>
        <p:spPr>
          <a:xfrm>
            <a:off x="4727727" y="3422788"/>
            <a:ext cx="1196235" cy="592856"/>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Bluetooth board</a:t>
            </a:r>
            <a:endParaRPr sz="1400">
              <a:solidFill>
                <a:schemeClr val="dk1"/>
              </a:solidFill>
              <a:latin typeface="Microsoft Yahei"/>
              <a:ea typeface="Microsoft Yahei"/>
              <a:cs typeface="Microsoft Yahei"/>
              <a:sym typeface="Microsoft Yahei"/>
            </a:endParaRPr>
          </a:p>
        </p:txBody>
      </p:sp>
      <p:sp>
        <p:nvSpPr>
          <p:cNvPr id="796" name="Google Shape;796;p31"/>
          <p:cNvSpPr/>
          <p:nvPr/>
        </p:nvSpPr>
        <p:spPr>
          <a:xfrm>
            <a:off x="9361175" y="3429000"/>
            <a:ext cx="2830825" cy="592856"/>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70000"/>
              </a:lnSpc>
              <a:spcBef>
                <a:spcPts val="0"/>
              </a:spcBef>
              <a:spcAft>
                <a:spcPts val="0"/>
              </a:spcAft>
              <a:buNone/>
            </a:pPr>
            <a:r>
              <a:rPr lang="en-US" sz="1400">
                <a:solidFill>
                  <a:srgbClr val="0D0D0D"/>
                </a:solidFill>
                <a:latin typeface="Quattrocento Sans"/>
                <a:ea typeface="Quattrocento Sans"/>
                <a:cs typeface="Quattrocento Sans"/>
                <a:sym typeface="Quattrocento Sans"/>
              </a:rPr>
              <a:t>Mainboard communication cable</a:t>
            </a:r>
            <a:endParaRPr sz="1100">
              <a:solidFill>
                <a:schemeClr val="dk1"/>
              </a:solidFill>
              <a:latin typeface="Microsoft Yahei"/>
              <a:ea typeface="Microsoft Yahei"/>
              <a:cs typeface="Microsoft Yahei"/>
              <a:sym typeface="Microsoft Yahei"/>
            </a:endParaRPr>
          </a:p>
        </p:txBody>
      </p:sp>
      <p:sp>
        <p:nvSpPr>
          <p:cNvPr id="797" name="Google Shape;797;p31"/>
          <p:cNvSpPr/>
          <p:nvPr/>
        </p:nvSpPr>
        <p:spPr>
          <a:xfrm>
            <a:off x="7294922" y="3375564"/>
            <a:ext cx="1187790" cy="592856"/>
          </a:xfrm>
          <a:prstGeom prst="roundRect">
            <a:avLst>
              <a:gd fmla="val 16667" name="adj"/>
            </a:avLst>
          </a:prstGeom>
          <a:solidFill>
            <a:schemeClr val="accen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32"/>
          <p:cNvSpPr txBox="1"/>
          <p:nvPr/>
        </p:nvSpPr>
        <p:spPr>
          <a:xfrm>
            <a:off x="4879975" y="232410"/>
            <a:ext cx="3002915"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2400">
                <a:solidFill>
                  <a:schemeClr val="accent1"/>
                </a:solidFill>
                <a:latin typeface="Microsoft Yahei"/>
                <a:ea typeface="Microsoft Yahei"/>
                <a:cs typeface="Microsoft Yahei"/>
                <a:sym typeface="Microsoft Yahei"/>
              </a:rPr>
              <a:t>2. Burnt fuse</a:t>
            </a:r>
            <a:endParaRPr b="1" sz="2400">
              <a:solidFill>
                <a:schemeClr val="accent1"/>
              </a:solidFill>
              <a:latin typeface="Microsoft Yahei"/>
              <a:ea typeface="Microsoft Yahei"/>
              <a:cs typeface="Microsoft Yahei"/>
              <a:sym typeface="Microsoft Yahei"/>
            </a:endParaRPr>
          </a:p>
        </p:txBody>
      </p:sp>
      <p:sp>
        <p:nvSpPr>
          <p:cNvPr id="803" name="Google Shape;803;p32"/>
          <p:cNvSpPr/>
          <p:nvPr/>
        </p:nvSpPr>
        <p:spPr>
          <a:xfrm>
            <a:off x="955675" y="3287395"/>
            <a:ext cx="1080000" cy="5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Burnt fuse</a:t>
            </a:r>
            <a:endParaRPr sz="1400">
              <a:solidFill>
                <a:schemeClr val="dk1"/>
              </a:solidFill>
              <a:latin typeface="Microsoft Yahei"/>
              <a:ea typeface="Microsoft Yahei"/>
              <a:cs typeface="Microsoft Yahei"/>
              <a:sym typeface="Microsoft Yahei"/>
            </a:endParaRPr>
          </a:p>
        </p:txBody>
      </p:sp>
      <p:sp>
        <p:nvSpPr>
          <p:cNvPr id="804" name="Google Shape;804;p32"/>
          <p:cNvSpPr/>
          <p:nvPr/>
        </p:nvSpPr>
        <p:spPr>
          <a:xfrm>
            <a:off x="595630" y="4597400"/>
            <a:ext cx="1800000"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1. Replace the fuse with the same type if the voltage fluctuations cause the fuse to blow out.</a:t>
            </a:r>
            <a:endParaRPr sz="1400">
              <a:solidFill>
                <a:schemeClr val="dk1"/>
              </a:solidFill>
              <a:latin typeface="Microsoft Yahei"/>
              <a:ea typeface="Microsoft Yahei"/>
              <a:cs typeface="Microsoft Yahei"/>
              <a:sym typeface="Microsoft Yahei"/>
            </a:endParaRPr>
          </a:p>
        </p:txBody>
      </p:sp>
      <p:pic>
        <p:nvPicPr>
          <p:cNvPr descr="企业微信截图_20230205144209" id="805" name="Google Shape;805;p32"/>
          <p:cNvPicPr preferRelativeResize="0"/>
          <p:nvPr/>
        </p:nvPicPr>
        <p:blipFill rotWithShape="1">
          <a:blip r:embed="rId3">
            <a:alphaModFix/>
          </a:blip>
          <a:srcRect b="0" l="0" r="0" t="0"/>
          <a:stretch/>
        </p:blipFill>
        <p:spPr>
          <a:xfrm>
            <a:off x="3099435" y="1181735"/>
            <a:ext cx="1534795" cy="1062355"/>
          </a:xfrm>
          <a:prstGeom prst="rect">
            <a:avLst/>
          </a:prstGeom>
          <a:noFill/>
          <a:ln>
            <a:noFill/>
          </a:ln>
        </p:spPr>
      </p:pic>
      <p:sp>
        <p:nvSpPr>
          <p:cNvPr id="806" name="Google Shape;806;p32"/>
          <p:cNvSpPr/>
          <p:nvPr/>
        </p:nvSpPr>
        <p:spPr>
          <a:xfrm>
            <a:off x="3099436" y="3287395"/>
            <a:ext cx="1657214" cy="5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filter board is short circuited</a:t>
            </a:r>
            <a:endParaRPr sz="1400" strike="noStrike">
              <a:solidFill>
                <a:schemeClr val="dk1"/>
              </a:solidFill>
              <a:latin typeface="Microsoft Yahei"/>
              <a:ea typeface="Microsoft Yahei"/>
              <a:cs typeface="Microsoft Yahei"/>
              <a:sym typeface="Microsoft Yahei"/>
            </a:endParaRPr>
          </a:p>
        </p:txBody>
      </p:sp>
      <p:sp>
        <p:nvSpPr>
          <p:cNvPr id="807" name="Google Shape;807;p32"/>
          <p:cNvSpPr/>
          <p:nvPr/>
        </p:nvSpPr>
        <p:spPr>
          <a:xfrm>
            <a:off x="2966720" y="4597400"/>
            <a:ext cx="1800000"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strike="noStrike">
                <a:solidFill>
                  <a:schemeClr val="dk1"/>
                </a:solidFill>
                <a:latin typeface="Microsoft Yahei"/>
                <a:ea typeface="Microsoft Yahei"/>
                <a:cs typeface="Microsoft Yahei"/>
                <a:sym typeface="Microsoft Yahei"/>
              </a:rPr>
              <a:t>2. If the fuse is blown again, unplug the red marker connector on the power supply board and power on, if fuse is blown again then replace a filter board.</a:t>
            </a:r>
            <a:endParaRPr sz="1200" strike="noStrike">
              <a:solidFill>
                <a:schemeClr val="dk1"/>
              </a:solidFill>
              <a:latin typeface="Microsoft Yahei"/>
              <a:ea typeface="Microsoft Yahei"/>
              <a:cs typeface="Microsoft Yahei"/>
              <a:sym typeface="Microsoft Yahei"/>
            </a:endParaRPr>
          </a:p>
        </p:txBody>
      </p:sp>
      <p:sp>
        <p:nvSpPr>
          <p:cNvPr id="808" name="Google Shape;808;p32"/>
          <p:cNvSpPr/>
          <p:nvPr/>
        </p:nvSpPr>
        <p:spPr>
          <a:xfrm>
            <a:off x="5697855" y="3287395"/>
            <a:ext cx="1492750" cy="5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Power board is short circuited</a:t>
            </a:r>
            <a:endParaRPr sz="1400">
              <a:solidFill>
                <a:schemeClr val="dk1"/>
              </a:solidFill>
              <a:latin typeface="Microsoft Yahei"/>
              <a:ea typeface="Microsoft Yahei"/>
              <a:cs typeface="Microsoft Yahei"/>
              <a:sym typeface="Microsoft Yahei"/>
            </a:endParaRPr>
          </a:p>
        </p:txBody>
      </p:sp>
      <p:sp>
        <p:nvSpPr>
          <p:cNvPr id="809" name="Google Shape;809;p32"/>
          <p:cNvSpPr/>
          <p:nvPr/>
        </p:nvSpPr>
        <p:spPr>
          <a:xfrm>
            <a:off x="5337809" y="4597400"/>
            <a:ext cx="2220593"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200">
                <a:solidFill>
                  <a:schemeClr val="dk1"/>
                </a:solidFill>
                <a:latin typeface="Arial"/>
                <a:ea typeface="Arial"/>
                <a:cs typeface="Arial"/>
                <a:sym typeface="Arial"/>
              </a:rPr>
              <a:t>If the fuse blows, power off and reset the electrical plug-in. Then, unplug the 220V primary plug from the power board, power on again, and if the fuse blows, it indicates a short circuit in the power board. Replace the power board.t</a:t>
            </a:r>
            <a:endParaRPr sz="1200">
              <a:solidFill>
                <a:schemeClr val="dk1"/>
              </a:solidFill>
              <a:latin typeface="Arial"/>
              <a:ea typeface="Arial"/>
              <a:cs typeface="Arial"/>
              <a:sym typeface="Arial"/>
            </a:endParaRPr>
          </a:p>
        </p:txBody>
      </p:sp>
      <p:pic>
        <p:nvPicPr>
          <p:cNvPr descr="企业微信截图_20230205144813" id="810" name="Google Shape;810;p32"/>
          <p:cNvPicPr preferRelativeResize="0"/>
          <p:nvPr/>
        </p:nvPicPr>
        <p:blipFill rotWithShape="1">
          <a:blip r:embed="rId4">
            <a:alphaModFix/>
          </a:blip>
          <a:srcRect b="0" l="0" r="0" t="0"/>
          <a:stretch/>
        </p:blipFill>
        <p:spPr>
          <a:xfrm>
            <a:off x="5363845" y="1181735"/>
            <a:ext cx="1464945" cy="1095375"/>
          </a:xfrm>
          <a:prstGeom prst="rect">
            <a:avLst/>
          </a:prstGeom>
          <a:noFill/>
          <a:ln>
            <a:noFill/>
          </a:ln>
        </p:spPr>
      </p:pic>
      <p:sp>
        <p:nvSpPr>
          <p:cNvPr id="811" name="Google Shape;811;p32"/>
          <p:cNvSpPr/>
          <p:nvPr/>
        </p:nvSpPr>
        <p:spPr>
          <a:xfrm>
            <a:off x="8068944" y="3277870"/>
            <a:ext cx="1657213" cy="5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strike="noStrike">
                <a:solidFill>
                  <a:schemeClr val="dk1"/>
                </a:solidFill>
                <a:latin typeface="Microsoft Yahei"/>
                <a:ea typeface="Microsoft Yahei"/>
                <a:cs typeface="Microsoft Yahei"/>
                <a:sym typeface="Microsoft Yahei"/>
              </a:rPr>
              <a:t>Drive board </a:t>
            </a:r>
            <a:r>
              <a:rPr lang="en-US" sz="1400">
                <a:solidFill>
                  <a:schemeClr val="dk1"/>
                </a:solidFill>
                <a:latin typeface="Microsoft Yahei"/>
                <a:ea typeface="Microsoft Yahei"/>
                <a:cs typeface="Microsoft Yahei"/>
                <a:sym typeface="Microsoft Yahei"/>
              </a:rPr>
              <a:t>is short circuited</a:t>
            </a:r>
            <a:endParaRPr sz="1400" strike="noStrike">
              <a:solidFill>
                <a:schemeClr val="dk1"/>
              </a:solidFill>
              <a:latin typeface="Microsoft Yahei"/>
              <a:ea typeface="Microsoft Yahei"/>
              <a:cs typeface="Microsoft Yahei"/>
              <a:sym typeface="Microsoft Yahei"/>
            </a:endParaRPr>
          </a:p>
        </p:txBody>
      </p:sp>
      <p:cxnSp>
        <p:nvCxnSpPr>
          <p:cNvPr id="812" name="Google Shape;812;p32"/>
          <p:cNvCxnSpPr/>
          <p:nvPr/>
        </p:nvCxnSpPr>
        <p:spPr>
          <a:xfrm flipH="1" rot="-5400000">
            <a:off x="5647695" y="3993510"/>
            <a:ext cx="730800" cy="257100"/>
          </a:xfrm>
          <a:prstGeom prst="bentConnector3">
            <a:avLst>
              <a:gd fmla="val 50049" name="adj1"/>
            </a:avLst>
          </a:prstGeom>
          <a:noFill/>
          <a:ln>
            <a:noFill/>
          </a:ln>
        </p:spPr>
      </p:cxnSp>
      <p:cxnSp>
        <p:nvCxnSpPr>
          <p:cNvPr id="813" name="Google Shape;813;p32"/>
          <p:cNvCxnSpPr>
            <a:endCxn id="811" idx="2"/>
          </p:cNvCxnSpPr>
          <p:nvPr/>
        </p:nvCxnSpPr>
        <p:spPr>
          <a:xfrm rot="-5400000">
            <a:off x="8250001" y="4143520"/>
            <a:ext cx="973200" cy="321900"/>
          </a:xfrm>
          <a:prstGeom prst="bentConnector3">
            <a:avLst>
              <a:gd fmla="val 50000" name="adj1"/>
            </a:avLst>
          </a:prstGeom>
          <a:noFill/>
          <a:ln>
            <a:noFill/>
          </a:ln>
        </p:spPr>
      </p:cxnSp>
      <p:sp>
        <p:nvSpPr>
          <p:cNvPr id="814" name="Google Shape;814;p32"/>
          <p:cNvSpPr/>
          <p:nvPr/>
        </p:nvSpPr>
        <p:spPr>
          <a:xfrm>
            <a:off x="10090150" y="3287395"/>
            <a:ext cx="1429885" cy="5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 certain load is short circuited</a:t>
            </a:r>
            <a:endParaRPr sz="1400">
              <a:solidFill>
                <a:schemeClr val="dk1"/>
              </a:solidFill>
              <a:latin typeface="Microsoft Yahei"/>
              <a:ea typeface="Microsoft Yahei"/>
              <a:cs typeface="Microsoft Yahei"/>
              <a:sym typeface="Microsoft Yahei"/>
            </a:endParaRPr>
          </a:p>
        </p:txBody>
      </p:sp>
      <p:pic>
        <p:nvPicPr>
          <p:cNvPr descr="企业微信截图_20230205134621" id="815" name="Google Shape;815;p32"/>
          <p:cNvPicPr preferRelativeResize="0"/>
          <p:nvPr/>
        </p:nvPicPr>
        <p:blipFill rotWithShape="1">
          <a:blip r:embed="rId5">
            <a:alphaModFix/>
          </a:blip>
          <a:srcRect b="0" l="0" r="0" t="0"/>
          <a:stretch/>
        </p:blipFill>
        <p:spPr>
          <a:xfrm>
            <a:off x="7558405" y="1186180"/>
            <a:ext cx="1684655" cy="1090930"/>
          </a:xfrm>
          <a:prstGeom prst="rect">
            <a:avLst/>
          </a:prstGeom>
          <a:noFill/>
          <a:ln>
            <a:noFill/>
          </a:ln>
        </p:spPr>
      </p:pic>
      <p:sp>
        <p:nvSpPr>
          <p:cNvPr id="816" name="Google Shape;816;p32"/>
          <p:cNvSpPr/>
          <p:nvPr/>
        </p:nvSpPr>
        <p:spPr>
          <a:xfrm>
            <a:off x="10079990" y="4603750"/>
            <a:ext cx="1800000"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If not, re-plug all connectors one by one to check which connected part short circuited. Replace with a new part upon confirmation of the short circuited parts.</a:t>
            </a:r>
            <a:endParaRPr sz="1200" strike="noStrike">
              <a:solidFill>
                <a:schemeClr val="dk1"/>
              </a:solidFill>
              <a:latin typeface="Microsoft Yahei"/>
              <a:ea typeface="Microsoft Yahei"/>
              <a:cs typeface="Microsoft Yahei"/>
              <a:sym typeface="Microsoft Yahei"/>
            </a:endParaRPr>
          </a:p>
        </p:txBody>
      </p:sp>
      <p:sp>
        <p:nvSpPr>
          <p:cNvPr id="817" name="Google Shape;817;p32"/>
          <p:cNvSpPr/>
          <p:nvPr/>
        </p:nvSpPr>
        <p:spPr>
          <a:xfrm>
            <a:off x="7914307" y="4430825"/>
            <a:ext cx="2076281"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200">
                <a:solidFill>
                  <a:schemeClr val="dk1"/>
                </a:solidFill>
                <a:latin typeface="Arial"/>
                <a:ea typeface="Arial"/>
                <a:cs typeface="Arial"/>
                <a:sym typeface="Arial"/>
              </a:rPr>
              <a:t>Reset the 24V input plug on the mainboard, unplug all other plugs on the mainboard, and power on again. If the fuse blows, it indicates a short circuit in the mainboard. Replace the mainboard.</a:t>
            </a:r>
            <a:endParaRPr sz="1200">
              <a:solidFill>
                <a:schemeClr val="dk1"/>
              </a:solidFill>
              <a:latin typeface="Arial"/>
              <a:ea typeface="Arial"/>
              <a:cs typeface="Arial"/>
              <a:sym typeface="Arial"/>
            </a:endParaRPr>
          </a:p>
        </p:txBody>
      </p:sp>
      <p:cxnSp>
        <p:nvCxnSpPr>
          <p:cNvPr id="818" name="Google Shape;818;p32"/>
          <p:cNvCxnSpPr/>
          <p:nvPr/>
        </p:nvCxnSpPr>
        <p:spPr>
          <a:xfrm rot="10800000">
            <a:off x="3862070" y="25031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19" name="Google Shape;819;p32"/>
          <p:cNvCxnSpPr/>
          <p:nvPr/>
        </p:nvCxnSpPr>
        <p:spPr>
          <a:xfrm rot="10800000">
            <a:off x="6218555" y="250761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20" name="Google Shape;820;p32"/>
          <p:cNvCxnSpPr/>
          <p:nvPr/>
        </p:nvCxnSpPr>
        <p:spPr>
          <a:xfrm rot="10800000">
            <a:off x="8575675" y="25031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21" name="Google Shape;821;p32"/>
          <p:cNvCxnSpPr/>
          <p:nvPr/>
        </p:nvCxnSpPr>
        <p:spPr>
          <a:xfrm>
            <a:off x="10956290" y="396875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22" name="Google Shape;822;p32"/>
          <p:cNvCxnSpPr/>
          <p:nvPr/>
        </p:nvCxnSpPr>
        <p:spPr>
          <a:xfrm>
            <a:off x="8595360" y="396875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23" name="Google Shape;823;p32"/>
          <p:cNvCxnSpPr/>
          <p:nvPr/>
        </p:nvCxnSpPr>
        <p:spPr>
          <a:xfrm>
            <a:off x="6228715" y="396875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24" name="Google Shape;824;p32"/>
          <p:cNvCxnSpPr/>
          <p:nvPr/>
        </p:nvCxnSpPr>
        <p:spPr>
          <a:xfrm>
            <a:off x="3862070" y="396875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25" name="Google Shape;825;p32"/>
          <p:cNvCxnSpPr/>
          <p:nvPr/>
        </p:nvCxnSpPr>
        <p:spPr>
          <a:xfrm>
            <a:off x="1495425" y="396875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26" name="Google Shape;826;p32"/>
          <p:cNvCxnSpPr/>
          <p:nvPr/>
        </p:nvCxnSpPr>
        <p:spPr>
          <a:xfrm flipH="1" rot="10800000">
            <a:off x="9499600" y="355282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27" name="Google Shape;827;p32"/>
          <p:cNvCxnSpPr/>
          <p:nvPr/>
        </p:nvCxnSpPr>
        <p:spPr>
          <a:xfrm flipH="1" rot="10800000">
            <a:off x="7127875" y="353250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28" name="Google Shape;828;p32"/>
          <p:cNvCxnSpPr/>
          <p:nvPr/>
        </p:nvCxnSpPr>
        <p:spPr>
          <a:xfrm flipH="1" rot="10800000">
            <a:off x="4756785" y="355282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29" name="Google Shape;829;p32"/>
          <p:cNvCxnSpPr/>
          <p:nvPr/>
        </p:nvCxnSpPr>
        <p:spPr>
          <a:xfrm flipH="1" rot="10800000">
            <a:off x="2386330" y="3542665"/>
            <a:ext cx="590550" cy="10160"/>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33"/>
          <p:cNvSpPr txBox="1"/>
          <p:nvPr/>
        </p:nvSpPr>
        <p:spPr>
          <a:xfrm>
            <a:off x="2967990" y="310557"/>
            <a:ext cx="6222365"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en-US" sz="2400">
                <a:solidFill>
                  <a:schemeClr val="accent1"/>
                </a:solidFill>
                <a:latin typeface="Microsoft Yahei"/>
                <a:ea typeface="Microsoft Yahei"/>
                <a:cs typeface="Microsoft Yahei"/>
                <a:sym typeface="Microsoft Yahei"/>
              </a:rPr>
              <a:t>3. Kneading motor not working</a:t>
            </a:r>
            <a:endParaRPr b="1" sz="2400">
              <a:solidFill>
                <a:schemeClr val="accent1"/>
              </a:solidFill>
              <a:latin typeface="Microsoft Yahei"/>
              <a:ea typeface="Microsoft Yahei"/>
              <a:cs typeface="Microsoft Yahei"/>
              <a:sym typeface="Microsoft Yahei"/>
            </a:endParaRPr>
          </a:p>
        </p:txBody>
      </p:sp>
      <p:pic>
        <p:nvPicPr>
          <p:cNvPr descr="企业微信截图_20230205104732" id="835" name="Google Shape;835;p33"/>
          <p:cNvPicPr preferRelativeResize="0"/>
          <p:nvPr/>
        </p:nvPicPr>
        <p:blipFill rotWithShape="1">
          <a:blip r:embed="rId3">
            <a:alphaModFix/>
          </a:blip>
          <a:srcRect b="0" l="0" r="0" t="0"/>
          <a:stretch/>
        </p:blipFill>
        <p:spPr>
          <a:xfrm>
            <a:off x="954405" y="891540"/>
            <a:ext cx="2013585" cy="1422400"/>
          </a:xfrm>
          <a:prstGeom prst="rect">
            <a:avLst/>
          </a:prstGeom>
          <a:noFill/>
          <a:ln>
            <a:noFill/>
          </a:ln>
        </p:spPr>
      </p:pic>
      <p:pic>
        <p:nvPicPr>
          <p:cNvPr descr="企业微信截图_20230130174330" id="836" name="Google Shape;836;p33"/>
          <p:cNvPicPr preferRelativeResize="0"/>
          <p:nvPr/>
        </p:nvPicPr>
        <p:blipFill rotWithShape="1">
          <a:blip r:embed="rId4">
            <a:alphaModFix/>
          </a:blip>
          <a:srcRect b="0" l="0" r="0" t="0"/>
          <a:stretch/>
        </p:blipFill>
        <p:spPr>
          <a:xfrm>
            <a:off x="4458970" y="891540"/>
            <a:ext cx="2028825" cy="1370965"/>
          </a:xfrm>
          <a:prstGeom prst="rect">
            <a:avLst/>
          </a:prstGeom>
          <a:noFill/>
          <a:ln>
            <a:noFill/>
          </a:ln>
        </p:spPr>
      </p:pic>
      <p:cxnSp>
        <p:nvCxnSpPr>
          <p:cNvPr id="837" name="Google Shape;837;p33"/>
          <p:cNvCxnSpPr/>
          <p:nvPr/>
        </p:nvCxnSpPr>
        <p:spPr>
          <a:xfrm rot="10800000">
            <a:off x="2049145" y="26301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38" name="Google Shape;838;p33"/>
          <p:cNvCxnSpPr/>
          <p:nvPr/>
        </p:nvCxnSpPr>
        <p:spPr>
          <a:xfrm rot="10800000">
            <a:off x="5659120" y="26301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39" name="Google Shape;839;p33"/>
          <p:cNvCxnSpPr/>
          <p:nvPr/>
        </p:nvCxnSpPr>
        <p:spPr>
          <a:xfrm flipH="1" rot="10800000">
            <a:off x="3597910" y="364363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40" name="Google Shape;840;p33"/>
          <p:cNvCxnSpPr/>
          <p:nvPr/>
        </p:nvCxnSpPr>
        <p:spPr>
          <a:xfrm flipH="1" rot="10800000">
            <a:off x="7178675" y="363347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41" name="Google Shape;841;p33"/>
          <p:cNvCxnSpPr/>
          <p:nvPr/>
        </p:nvCxnSpPr>
        <p:spPr>
          <a:xfrm>
            <a:off x="2079625" y="381127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42" name="Google Shape;842;p33"/>
          <p:cNvCxnSpPr/>
          <p:nvPr/>
        </p:nvCxnSpPr>
        <p:spPr>
          <a:xfrm>
            <a:off x="5669280" y="409575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43" name="Google Shape;843;p33"/>
          <p:cNvCxnSpPr/>
          <p:nvPr/>
        </p:nvCxnSpPr>
        <p:spPr>
          <a:xfrm>
            <a:off x="9283065" y="4052570"/>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844" name="Google Shape;844;p33"/>
          <p:cNvSpPr/>
          <p:nvPr/>
        </p:nvSpPr>
        <p:spPr>
          <a:xfrm>
            <a:off x="1410027" y="3355975"/>
            <a:ext cx="2145408" cy="526415"/>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Kneading motor malfunctions</a:t>
            </a:r>
            <a:endParaRPr sz="1400">
              <a:solidFill>
                <a:schemeClr val="dk1"/>
              </a:solidFill>
              <a:latin typeface="Microsoft Yahei"/>
              <a:ea typeface="Microsoft Yahei"/>
              <a:cs typeface="Microsoft Yahei"/>
              <a:sym typeface="Microsoft Yahei"/>
            </a:endParaRPr>
          </a:p>
        </p:txBody>
      </p:sp>
      <p:sp>
        <p:nvSpPr>
          <p:cNvPr id="845" name="Google Shape;845;p33"/>
          <p:cNvSpPr/>
          <p:nvPr/>
        </p:nvSpPr>
        <p:spPr>
          <a:xfrm>
            <a:off x="4493330" y="3365500"/>
            <a:ext cx="1406504" cy="473710"/>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Mainboard malfunctions</a:t>
            </a:r>
            <a:endParaRPr sz="1400">
              <a:solidFill>
                <a:schemeClr val="dk1"/>
              </a:solidFill>
              <a:latin typeface="Microsoft Yahei"/>
              <a:ea typeface="Microsoft Yahei"/>
              <a:cs typeface="Microsoft Yahei"/>
              <a:sym typeface="Microsoft Yahei"/>
            </a:endParaRPr>
          </a:p>
        </p:txBody>
      </p:sp>
      <p:sp>
        <p:nvSpPr>
          <p:cNvPr id="846" name="Google Shape;846;p33"/>
          <p:cNvSpPr/>
          <p:nvPr/>
        </p:nvSpPr>
        <p:spPr>
          <a:xfrm>
            <a:off x="8279130" y="3315335"/>
            <a:ext cx="3385820" cy="523875"/>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847" name="Google Shape;847;p33"/>
          <p:cNvSpPr/>
          <p:nvPr/>
        </p:nvSpPr>
        <p:spPr>
          <a:xfrm>
            <a:off x="304080" y="4560570"/>
            <a:ext cx="3884380" cy="1629410"/>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 Use controller to power on the chair, select MANUAL mode -SYNC Massage. Connect kneading motor to tapping motor connector port on the mechanism mainboard, and check if the kneading motor works. If not, replace the kneading motor.</a:t>
            </a:r>
            <a:endParaRPr sz="1400">
              <a:solidFill>
                <a:schemeClr val="dk1"/>
              </a:solidFill>
              <a:latin typeface="Microsoft Yahei"/>
              <a:ea typeface="Microsoft Yahei"/>
              <a:cs typeface="Microsoft Yahei"/>
              <a:sym typeface="Microsoft Yahei"/>
            </a:endParaRPr>
          </a:p>
        </p:txBody>
      </p:sp>
      <p:sp>
        <p:nvSpPr>
          <p:cNvPr id="848" name="Google Shape;848;p33"/>
          <p:cNvSpPr/>
          <p:nvPr/>
        </p:nvSpPr>
        <p:spPr>
          <a:xfrm>
            <a:off x="4764564" y="4848542"/>
            <a:ext cx="2896256" cy="842645"/>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2. If it works, the mainboard is faulty. Replace the mechanism mainboard.</a:t>
            </a:r>
            <a:endParaRPr sz="1400">
              <a:solidFill>
                <a:schemeClr val="dk1"/>
              </a:solidFill>
              <a:latin typeface="Microsoft Yahei"/>
              <a:ea typeface="Microsoft Yahei"/>
              <a:cs typeface="Microsoft Yahei"/>
              <a:sym typeface="Microsoft Yahei"/>
            </a:endParaRPr>
          </a:p>
        </p:txBody>
      </p:sp>
      <p:sp>
        <p:nvSpPr>
          <p:cNvPr id="849" name="Google Shape;849;p33"/>
          <p:cNvSpPr/>
          <p:nvPr/>
        </p:nvSpPr>
        <p:spPr>
          <a:xfrm>
            <a:off x="8165168" y="4969827"/>
            <a:ext cx="3556571" cy="721360"/>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3. 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34"/>
          <p:cNvSpPr txBox="1"/>
          <p:nvPr/>
        </p:nvSpPr>
        <p:spPr>
          <a:xfrm>
            <a:off x="4697095" y="220980"/>
            <a:ext cx="566610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Arial"/>
                <a:ea typeface="Arial"/>
                <a:cs typeface="Arial"/>
                <a:sym typeface="Arial"/>
              </a:rPr>
              <a:t>4.S80 </a:t>
            </a:r>
            <a:r>
              <a:rPr b="1" lang="en-US" sz="2400">
                <a:solidFill>
                  <a:schemeClr val="accent1"/>
                </a:solidFill>
                <a:latin typeface="Microsoft Yahei"/>
                <a:ea typeface="Microsoft Yahei"/>
                <a:cs typeface="Microsoft Yahei"/>
                <a:sym typeface="Microsoft Yahei"/>
              </a:rPr>
              <a:t>Tapping motor not working</a:t>
            </a:r>
            <a:endParaRPr b="1" sz="2400">
              <a:solidFill>
                <a:schemeClr val="accent1"/>
              </a:solidFill>
              <a:latin typeface="Arial"/>
              <a:ea typeface="Arial"/>
              <a:cs typeface="Arial"/>
              <a:sym typeface="Arial"/>
            </a:endParaRPr>
          </a:p>
        </p:txBody>
      </p:sp>
      <p:sp>
        <p:nvSpPr>
          <p:cNvPr id="855" name="Google Shape;855;p34"/>
          <p:cNvSpPr/>
          <p:nvPr/>
        </p:nvSpPr>
        <p:spPr>
          <a:xfrm>
            <a:off x="996949" y="4962525"/>
            <a:ext cx="3379977"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1. Use controller to power on the chair, select MANUAL mode -SYNC Massage. Connect tapping motor to kneading motor connector port on the mechanism mainboard, and check if the knocking motor works. If not, replace the knocking motor.</a:t>
            </a:r>
            <a:endParaRPr sz="1400">
              <a:solidFill>
                <a:schemeClr val="dk1"/>
              </a:solidFill>
              <a:latin typeface="Microsoft Yahei"/>
              <a:ea typeface="Microsoft Yahei"/>
              <a:cs typeface="Microsoft Yahei"/>
              <a:sym typeface="Microsoft Yahei"/>
            </a:endParaRPr>
          </a:p>
        </p:txBody>
      </p:sp>
      <p:pic>
        <p:nvPicPr>
          <p:cNvPr descr="企业微信截图_20230205104732" id="856" name="Google Shape;856;p34"/>
          <p:cNvPicPr preferRelativeResize="0"/>
          <p:nvPr/>
        </p:nvPicPr>
        <p:blipFill rotWithShape="1">
          <a:blip r:embed="rId3">
            <a:alphaModFix/>
          </a:blip>
          <a:srcRect b="0" l="0" r="0" t="0"/>
          <a:stretch/>
        </p:blipFill>
        <p:spPr>
          <a:xfrm>
            <a:off x="1201103" y="966470"/>
            <a:ext cx="1751012" cy="1203325"/>
          </a:xfrm>
          <a:prstGeom prst="rect">
            <a:avLst/>
          </a:prstGeom>
          <a:noFill/>
          <a:ln>
            <a:noFill/>
          </a:ln>
        </p:spPr>
      </p:pic>
      <p:sp>
        <p:nvSpPr>
          <p:cNvPr id="857" name="Google Shape;857;p34"/>
          <p:cNvSpPr/>
          <p:nvPr/>
        </p:nvSpPr>
        <p:spPr>
          <a:xfrm>
            <a:off x="5267960" y="3376295"/>
            <a:ext cx="1644175"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 malfunctions</a:t>
            </a:r>
            <a:endParaRPr sz="1400">
              <a:solidFill>
                <a:schemeClr val="dk1"/>
              </a:solidFill>
              <a:latin typeface="Microsoft Yahei"/>
              <a:ea typeface="Microsoft Yahei"/>
              <a:cs typeface="Microsoft Yahei"/>
              <a:sym typeface="Microsoft Yahei"/>
            </a:endParaRPr>
          </a:p>
        </p:txBody>
      </p:sp>
      <p:sp>
        <p:nvSpPr>
          <p:cNvPr id="858" name="Google Shape;858;p34"/>
          <p:cNvSpPr/>
          <p:nvPr/>
        </p:nvSpPr>
        <p:spPr>
          <a:xfrm>
            <a:off x="9484995" y="3376295"/>
            <a:ext cx="1644174"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strike="noStrike">
                <a:solidFill>
                  <a:schemeClr val="dk1"/>
                </a:solidFill>
                <a:latin typeface="Microsoft Yahei"/>
                <a:ea typeface="Microsoft Yahei"/>
                <a:cs typeface="Microsoft Yahei"/>
                <a:sym typeface="Microsoft Yahei"/>
              </a:rPr>
              <a:t>Loose/broken connection cable</a:t>
            </a:r>
            <a:endParaRPr sz="1400" strike="noStrike">
              <a:solidFill>
                <a:schemeClr val="dk1"/>
              </a:solidFill>
              <a:latin typeface="Microsoft Yahei"/>
              <a:ea typeface="Microsoft Yahei"/>
              <a:cs typeface="Microsoft Yahei"/>
              <a:sym typeface="Microsoft Yahei"/>
            </a:endParaRPr>
          </a:p>
        </p:txBody>
      </p:sp>
      <p:sp>
        <p:nvSpPr>
          <p:cNvPr id="859" name="Google Shape;859;p34"/>
          <p:cNvSpPr/>
          <p:nvPr/>
        </p:nvSpPr>
        <p:spPr>
          <a:xfrm>
            <a:off x="9034780" y="4962525"/>
            <a:ext cx="216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strike="noStrike">
                <a:solidFill>
                  <a:schemeClr val="dk1"/>
                </a:solidFill>
                <a:latin typeface="Microsoft Yahei"/>
                <a:ea typeface="Microsoft Yahei"/>
                <a:cs typeface="Microsoft Yahei"/>
                <a:sym typeface="Microsoft Yahei"/>
              </a:rPr>
              <a:t>3. Use a multimeter to check if the cable harness has poor contact or is broken. Replace the cable harness.</a:t>
            </a:r>
            <a:endParaRPr sz="1400" strike="noStrike">
              <a:solidFill>
                <a:schemeClr val="dk1"/>
              </a:solidFill>
              <a:latin typeface="Microsoft Yahei"/>
              <a:ea typeface="Microsoft Yahei"/>
              <a:cs typeface="Microsoft Yahei"/>
              <a:sym typeface="Microsoft Yahei"/>
            </a:endParaRPr>
          </a:p>
        </p:txBody>
      </p:sp>
      <p:pic>
        <p:nvPicPr>
          <p:cNvPr descr="企业微信截图_20230130174330" id="860" name="Google Shape;860;p34"/>
          <p:cNvPicPr preferRelativeResize="0"/>
          <p:nvPr/>
        </p:nvPicPr>
        <p:blipFill rotWithShape="1">
          <a:blip r:embed="rId4">
            <a:alphaModFix/>
          </a:blip>
          <a:srcRect b="0" l="0" r="0" t="0"/>
          <a:stretch/>
        </p:blipFill>
        <p:spPr>
          <a:xfrm>
            <a:off x="5267960" y="1018858"/>
            <a:ext cx="2028825" cy="1150937"/>
          </a:xfrm>
          <a:prstGeom prst="rect">
            <a:avLst/>
          </a:prstGeom>
          <a:noFill/>
          <a:ln>
            <a:noFill/>
          </a:ln>
        </p:spPr>
      </p:pic>
      <p:sp>
        <p:nvSpPr>
          <p:cNvPr id="861" name="Google Shape;861;p34"/>
          <p:cNvSpPr/>
          <p:nvPr/>
        </p:nvSpPr>
        <p:spPr>
          <a:xfrm>
            <a:off x="996950" y="3376295"/>
            <a:ext cx="170958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Knocking motor malfunctions</a:t>
            </a:r>
            <a:endParaRPr sz="1400">
              <a:solidFill>
                <a:schemeClr val="dk1"/>
              </a:solidFill>
              <a:latin typeface="Microsoft Yahei"/>
              <a:ea typeface="Microsoft Yahei"/>
              <a:cs typeface="Microsoft Yahei"/>
              <a:sym typeface="Microsoft Yahei"/>
            </a:endParaRPr>
          </a:p>
        </p:txBody>
      </p:sp>
      <p:sp>
        <p:nvSpPr>
          <p:cNvPr id="862" name="Google Shape;862;p34"/>
          <p:cNvSpPr/>
          <p:nvPr/>
        </p:nvSpPr>
        <p:spPr>
          <a:xfrm>
            <a:off x="5202555" y="4962525"/>
            <a:ext cx="216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2. If it works, the mechanism mainboard is faulty. Replace the mechanism mainboard.</a:t>
            </a:r>
            <a:endParaRPr sz="1400">
              <a:solidFill>
                <a:schemeClr val="dk1"/>
              </a:solidFill>
              <a:latin typeface="Microsoft Yahei"/>
              <a:ea typeface="Microsoft Yahei"/>
              <a:cs typeface="Microsoft Yahei"/>
              <a:sym typeface="Microsoft Yahei"/>
            </a:endParaRPr>
          </a:p>
        </p:txBody>
      </p:sp>
      <p:cxnSp>
        <p:nvCxnSpPr>
          <p:cNvPr id="863" name="Google Shape;863;p34"/>
          <p:cNvCxnSpPr/>
          <p:nvPr/>
        </p:nvCxnSpPr>
        <p:spPr>
          <a:xfrm rot="10800000">
            <a:off x="2049145" y="26301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64" name="Google Shape;864;p34"/>
          <p:cNvCxnSpPr/>
          <p:nvPr/>
        </p:nvCxnSpPr>
        <p:spPr>
          <a:xfrm rot="10800000">
            <a:off x="6277610" y="26301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65" name="Google Shape;865;p34"/>
          <p:cNvCxnSpPr/>
          <p:nvPr/>
        </p:nvCxnSpPr>
        <p:spPr>
          <a:xfrm flipH="1" rot="10800000">
            <a:off x="3884295" y="366395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66" name="Google Shape;866;p34"/>
          <p:cNvCxnSpPr/>
          <p:nvPr/>
        </p:nvCxnSpPr>
        <p:spPr>
          <a:xfrm flipH="1" rot="10800000">
            <a:off x="7903210" y="365379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67" name="Google Shape;867;p34"/>
          <p:cNvCxnSpPr/>
          <p:nvPr/>
        </p:nvCxnSpPr>
        <p:spPr>
          <a:xfrm>
            <a:off x="2049145" y="430212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68" name="Google Shape;868;p34"/>
          <p:cNvCxnSpPr/>
          <p:nvPr/>
        </p:nvCxnSpPr>
        <p:spPr>
          <a:xfrm>
            <a:off x="6277610" y="430212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69" name="Google Shape;869;p34"/>
          <p:cNvCxnSpPr/>
          <p:nvPr/>
        </p:nvCxnSpPr>
        <p:spPr>
          <a:xfrm>
            <a:off x="10114915" y="4302125"/>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35"/>
          <p:cNvSpPr txBox="1"/>
          <p:nvPr/>
        </p:nvSpPr>
        <p:spPr>
          <a:xfrm>
            <a:off x="2976758" y="143998"/>
            <a:ext cx="578358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Microsoft Yahei"/>
                <a:ea typeface="Microsoft Yahei"/>
                <a:cs typeface="Microsoft Yahei"/>
                <a:sym typeface="Microsoft Yahei"/>
              </a:rPr>
              <a:t>5.S80 </a:t>
            </a:r>
            <a:r>
              <a:rPr b="1" lang="en-US" sz="2400">
                <a:solidFill>
                  <a:schemeClr val="accent1"/>
                </a:solidFill>
                <a:latin typeface="Microsoft Yahei"/>
                <a:ea typeface="Microsoft Yahei"/>
                <a:cs typeface="Microsoft Yahei"/>
                <a:sym typeface="Microsoft Yahei"/>
              </a:rPr>
              <a:t>Walking motor not working</a:t>
            </a:r>
            <a:endParaRPr sz="2400">
              <a:solidFill>
                <a:schemeClr val="accent1"/>
              </a:solidFill>
              <a:latin typeface="Microsoft Yahei"/>
              <a:ea typeface="Microsoft Yahei"/>
              <a:cs typeface="Microsoft Yahei"/>
              <a:sym typeface="Microsoft Yahei"/>
            </a:endParaRPr>
          </a:p>
        </p:txBody>
      </p:sp>
      <p:sp>
        <p:nvSpPr>
          <p:cNvPr id="875" name="Google Shape;875;p35"/>
          <p:cNvSpPr/>
          <p:nvPr/>
        </p:nvSpPr>
        <p:spPr>
          <a:xfrm>
            <a:off x="66040" y="4423664"/>
            <a:ext cx="3006344" cy="2005486"/>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1. Switch on the controller and power on the chair, select MANUAL mode-SYNC massage, then choose POINT massage, press the “UP” or “DOWN”  button to check if it double beeps. If there are fast beeping sounds, distance limit detection board is damaged and replace with a new one if needed.</a:t>
            </a:r>
            <a:endParaRPr sz="1200" strike="noStrike">
              <a:solidFill>
                <a:schemeClr val="dk1"/>
              </a:solidFill>
              <a:latin typeface="Microsoft Yahei"/>
              <a:ea typeface="Microsoft Yahei"/>
              <a:cs typeface="Microsoft Yahei"/>
              <a:sym typeface="Microsoft Yahei"/>
            </a:endParaRPr>
          </a:p>
        </p:txBody>
      </p:sp>
      <p:pic>
        <p:nvPicPr>
          <p:cNvPr descr="企业微信截图_20230205104732" id="876" name="Google Shape;876;p35"/>
          <p:cNvPicPr preferRelativeResize="0"/>
          <p:nvPr/>
        </p:nvPicPr>
        <p:blipFill rotWithShape="1">
          <a:blip r:embed="rId3">
            <a:alphaModFix/>
          </a:blip>
          <a:srcRect b="0" l="0" r="0" t="0"/>
          <a:stretch/>
        </p:blipFill>
        <p:spPr>
          <a:xfrm>
            <a:off x="3463290" y="841375"/>
            <a:ext cx="1750695" cy="1424305"/>
          </a:xfrm>
          <a:prstGeom prst="rect">
            <a:avLst/>
          </a:prstGeom>
          <a:noFill/>
          <a:ln>
            <a:noFill/>
          </a:ln>
        </p:spPr>
      </p:pic>
      <p:sp>
        <p:nvSpPr>
          <p:cNvPr id="877" name="Google Shape;877;p35"/>
          <p:cNvSpPr/>
          <p:nvPr/>
        </p:nvSpPr>
        <p:spPr>
          <a:xfrm>
            <a:off x="6693408" y="3263265"/>
            <a:ext cx="1392842"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None/>
            </a:pPr>
            <a:r>
              <a:rPr lang="en-US" sz="1400">
                <a:solidFill>
                  <a:schemeClr val="dk1"/>
                </a:solidFill>
                <a:latin typeface="Microsoft Yahei"/>
                <a:ea typeface="Microsoft Yahei"/>
                <a:cs typeface="Microsoft Yahei"/>
                <a:sym typeface="Microsoft Yahei"/>
              </a:rPr>
              <a:t>Mainboard malfunctions</a:t>
            </a:r>
            <a:endParaRPr sz="1400">
              <a:solidFill>
                <a:schemeClr val="dk1"/>
              </a:solidFill>
              <a:latin typeface="Microsoft Yahei"/>
              <a:ea typeface="Microsoft Yahei"/>
              <a:cs typeface="Microsoft Yahei"/>
              <a:sym typeface="Microsoft Yahei"/>
            </a:endParaRPr>
          </a:p>
        </p:txBody>
      </p:sp>
      <p:sp>
        <p:nvSpPr>
          <p:cNvPr id="878" name="Google Shape;878;p35"/>
          <p:cNvSpPr/>
          <p:nvPr/>
        </p:nvSpPr>
        <p:spPr>
          <a:xfrm>
            <a:off x="10026014" y="3263265"/>
            <a:ext cx="1580769"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strike="noStrike">
                <a:solidFill>
                  <a:schemeClr val="dk1"/>
                </a:solidFill>
                <a:latin typeface="Microsoft Yahei"/>
                <a:ea typeface="Microsoft Yahei"/>
                <a:cs typeface="Microsoft Yahei"/>
                <a:sym typeface="Microsoft Yahei"/>
              </a:rPr>
              <a:t>Loose/broken connection cable</a:t>
            </a:r>
            <a:endParaRPr sz="1400" strike="noStrike">
              <a:solidFill>
                <a:schemeClr val="dk1"/>
              </a:solidFill>
              <a:latin typeface="Microsoft Yahei"/>
              <a:ea typeface="Microsoft Yahei"/>
              <a:cs typeface="Microsoft Yahei"/>
              <a:sym typeface="Microsoft Yahei"/>
            </a:endParaRPr>
          </a:p>
        </p:txBody>
      </p:sp>
      <p:sp>
        <p:nvSpPr>
          <p:cNvPr id="879" name="Google Shape;879;p35"/>
          <p:cNvSpPr/>
          <p:nvPr/>
        </p:nvSpPr>
        <p:spPr>
          <a:xfrm>
            <a:off x="9395460" y="4629150"/>
            <a:ext cx="2520000"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strike="noStrike">
                <a:solidFill>
                  <a:schemeClr val="dk1"/>
                </a:solidFill>
                <a:latin typeface="Microsoft Yahei"/>
                <a:ea typeface="Microsoft Yahei"/>
                <a:cs typeface="Microsoft Yahei"/>
                <a:sym typeface="Microsoft Yahei"/>
              </a:rPr>
              <a:t>3. Use a multimeter to check if the cable harness has poor contact or is broken. Replace the cable harness.</a:t>
            </a:r>
            <a:endParaRPr sz="1400" strike="noStrike">
              <a:solidFill>
                <a:schemeClr val="dk1"/>
              </a:solidFill>
              <a:latin typeface="Microsoft Yahei"/>
              <a:ea typeface="Microsoft Yahei"/>
              <a:cs typeface="Microsoft Yahei"/>
              <a:sym typeface="Microsoft Yahei"/>
            </a:endParaRPr>
          </a:p>
        </p:txBody>
      </p:sp>
      <p:pic>
        <p:nvPicPr>
          <p:cNvPr descr="企业微信截图_20230130174330" id="880" name="Google Shape;880;p35"/>
          <p:cNvPicPr preferRelativeResize="0"/>
          <p:nvPr/>
        </p:nvPicPr>
        <p:blipFill rotWithShape="1">
          <a:blip r:embed="rId4">
            <a:alphaModFix/>
          </a:blip>
          <a:srcRect b="0" l="0" r="0" t="0"/>
          <a:stretch/>
        </p:blipFill>
        <p:spPr>
          <a:xfrm>
            <a:off x="6531610" y="857885"/>
            <a:ext cx="2028825" cy="1407795"/>
          </a:xfrm>
          <a:prstGeom prst="rect">
            <a:avLst/>
          </a:prstGeom>
          <a:noFill/>
          <a:ln>
            <a:noFill/>
          </a:ln>
        </p:spPr>
      </p:pic>
      <p:sp>
        <p:nvSpPr>
          <p:cNvPr id="881" name="Google Shape;881;p35"/>
          <p:cNvSpPr/>
          <p:nvPr/>
        </p:nvSpPr>
        <p:spPr>
          <a:xfrm>
            <a:off x="6285865" y="4629150"/>
            <a:ext cx="2520000"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3. Plug the motor back to its original position, exchange walking motor connector and kneading motor connector to check if the walking motor functions. If motor moves then replace the mainboard, if motor fails to move, the motor cable is loose or broken, replace with a new cable.</a:t>
            </a:r>
            <a:endParaRPr sz="1200">
              <a:solidFill>
                <a:schemeClr val="dk1"/>
              </a:solidFill>
              <a:latin typeface="Microsoft Yahei"/>
              <a:ea typeface="Microsoft Yahei"/>
              <a:cs typeface="Microsoft Yahei"/>
              <a:sym typeface="Microsoft Yahei"/>
            </a:endParaRPr>
          </a:p>
        </p:txBody>
      </p:sp>
      <p:sp>
        <p:nvSpPr>
          <p:cNvPr id="882" name="Google Shape;882;p35"/>
          <p:cNvSpPr/>
          <p:nvPr/>
        </p:nvSpPr>
        <p:spPr>
          <a:xfrm>
            <a:off x="3176269" y="4629150"/>
            <a:ext cx="2919727" cy="180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Microsoft Yahei"/>
                <a:ea typeface="Microsoft Yahei"/>
                <a:cs typeface="Microsoft Yahei"/>
                <a:sym typeface="Microsoft Yahei"/>
              </a:rPr>
              <a:t>2. If both have slow single beeping sound, the limit sensor signal is good, then unplug mechanism walking motor connector (black color) and plug it into tapping motor connector socket (red color) to check if walking motor works. If no, the motor is damaged and needs to be replaced.</a:t>
            </a:r>
            <a:endParaRPr sz="1200">
              <a:solidFill>
                <a:schemeClr val="dk1"/>
              </a:solidFill>
              <a:latin typeface="Microsoft Yahei"/>
              <a:ea typeface="Microsoft Yahei"/>
              <a:cs typeface="Microsoft Yahei"/>
              <a:sym typeface="Microsoft Yahei"/>
            </a:endParaRPr>
          </a:p>
        </p:txBody>
      </p:sp>
      <p:pic>
        <p:nvPicPr>
          <p:cNvPr descr="企业微信截图_20230208191638" id="883" name="Google Shape;883;p35"/>
          <p:cNvPicPr preferRelativeResize="0"/>
          <p:nvPr/>
        </p:nvPicPr>
        <p:blipFill rotWithShape="1">
          <a:blip r:embed="rId5">
            <a:alphaModFix/>
          </a:blip>
          <a:srcRect b="0" l="0" r="0" t="0"/>
          <a:stretch/>
        </p:blipFill>
        <p:spPr>
          <a:xfrm>
            <a:off x="561975" y="841375"/>
            <a:ext cx="1527810" cy="1448435"/>
          </a:xfrm>
          <a:prstGeom prst="rect">
            <a:avLst/>
          </a:prstGeom>
          <a:noFill/>
          <a:ln>
            <a:noFill/>
          </a:ln>
        </p:spPr>
      </p:pic>
      <p:sp>
        <p:nvSpPr>
          <p:cNvPr id="884" name="Google Shape;884;p35"/>
          <p:cNvSpPr/>
          <p:nvPr/>
        </p:nvSpPr>
        <p:spPr>
          <a:xfrm>
            <a:off x="696594" y="3263265"/>
            <a:ext cx="1619885"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Distance limit sensor board is damaged</a:t>
            </a:r>
            <a:endParaRPr sz="1400">
              <a:solidFill>
                <a:schemeClr val="dk1"/>
              </a:solidFill>
              <a:latin typeface="Microsoft Yahei"/>
              <a:ea typeface="Microsoft Yahei"/>
              <a:cs typeface="Microsoft Yahei"/>
              <a:sym typeface="Microsoft Yahei"/>
            </a:endParaRPr>
          </a:p>
        </p:txBody>
      </p:sp>
      <p:sp>
        <p:nvSpPr>
          <p:cNvPr id="885" name="Google Shape;885;p35"/>
          <p:cNvSpPr/>
          <p:nvPr/>
        </p:nvSpPr>
        <p:spPr>
          <a:xfrm>
            <a:off x="3463290" y="3263265"/>
            <a:ext cx="1603535"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lang="en-US" sz="1400">
                <a:solidFill>
                  <a:schemeClr val="dk1"/>
                </a:solidFill>
                <a:latin typeface="Microsoft Yahei"/>
                <a:ea typeface="Microsoft Yahei"/>
                <a:cs typeface="Microsoft Yahei"/>
                <a:sym typeface="Microsoft Yahei"/>
              </a:rPr>
              <a:t>Walking motor malfunctions</a:t>
            </a:r>
            <a:endParaRPr sz="1400">
              <a:solidFill>
                <a:schemeClr val="dk1"/>
              </a:solidFill>
              <a:latin typeface="Microsoft Yahei"/>
              <a:ea typeface="Microsoft Yahei"/>
              <a:cs typeface="Microsoft Yahei"/>
              <a:sym typeface="Microsoft Yahei"/>
            </a:endParaRPr>
          </a:p>
        </p:txBody>
      </p:sp>
      <p:cxnSp>
        <p:nvCxnSpPr>
          <p:cNvPr id="886" name="Google Shape;886;p35"/>
          <p:cNvCxnSpPr/>
          <p:nvPr/>
        </p:nvCxnSpPr>
        <p:spPr>
          <a:xfrm rot="10800000">
            <a:off x="1320800" y="24599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87" name="Google Shape;887;p35"/>
          <p:cNvCxnSpPr/>
          <p:nvPr/>
        </p:nvCxnSpPr>
        <p:spPr>
          <a:xfrm rot="10800000">
            <a:off x="4431030" y="24599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88" name="Google Shape;888;p35"/>
          <p:cNvCxnSpPr/>
          <p:nvPr/>
        </p:nvCxnSpPr>
        <p:spPr>
          <a:xfrm rot="10800000">
            <a:off x="7440930" y="24599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889" name="Google Shape;889;p35"/>
          <p:cNvCxnSpPr/>
          <p:nvPr/>
        </p:nvCxnSpPr>
        <p:spPr>
          <a:xfrm flipH="1" rot="10800000">
            <a:off x="2586355" y="360235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90" name="Google Shape;890;p35"/>
          <p:cNvCxnSpPr/>
          <p:nvPr/>
        </p:nvCxnSpPr>
        <p:spPr>
          <a:xfrm flipH="1" rot="10800000">
            <a:off x="5695950" y="359219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91" name="Google Shape;891;p35"/>
          <p:cNvCxnSpPr/>
          <p:nvPr/>
        </p:nvCxnSpPr>
        <p:spPr>
          <a:xfrm flipH="1" rot="10800000">
            <a:off x="8806180" y="358203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892" name="Google Shape;892;p35"/>
          <p:cNvCxnSpPr/>
          <p:nvPr/>
        </p:nvCxnSpPr>
        <p:spPr>
          <a:xfrm>
            <a:off x="1320800" y="40265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93" name="Google Shape;893;p35"/>
          <p:cNvCxnSpPr/>
          <p:nvPr/>
        </p:nvCxnSpPr>
        <p:spPr>
          <a:xfrm>
            <a:off x="4431030" y="40265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94" name="Google Shape;894;p35"/>
          <p:cNvCxnSpPr/>
          <p:nvPr/>
        </p:nvCxnSpPr>
        <p:spPr>
          <a:xfrm>
            <a:off x="7451090" y="40265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895" name="Google Shape;895;p35"/>
          <p:cNvCxnSpPr/>
          <p:nvPr/>
        </p:nvCxnSpPr>
        <p:spPr>
          <a:xfrm>
            <a:off x="10655935" y="4026535"/>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0cc0c0fa-fe89-4d97-9541-6579901da84f" id="900" name="Google Shape;900;p36"/>
          <p:cNvPicPr preferRelativeResize="0"/>
          <p:nvPr/>
        </p:nvPicPr>
        <p:blipFill rotWithShape="1">
          <a:blip r:embed="rId3">
            <a:alphaModFix/>
          </a:blip>
          <a:srcRect b="16214" l="21638" r="10023" t="18549"/>
          <a:stretch/>
        </p:blipFill>
        <p:spPr>
          <a:xfrm rot="-5400000">
            <a:off x="701040" y="624840"/>
            <a:ext cx="1125220" cy="1618615"/>
          </a:xfrm>
          <a:prstGeom prst="rect">
            <a:avLst/>
          </a:prstGeom>
          <a:noFill/>
          <a:ln>
            <a:noFill/>
          </a:ln>
        </p:spPr>
      </p:pic>
      <p:pic>
        <p:nvPicPr>
          <p:cNvPr descr="fabed271b61e2cbfb554d767ad717c6" id="901" name="Google Shape;901;p36"/>
          <p:cNvPicPr preferRelativeResize="0"/>
          <p:nvPr/>
        </p:nvPicPr>
        <p:blipFill rotWithShape="1">
          <a:blip r:embed="rId4">
            <a:alphaModFix/>
          </a:blip>
          <a:srcRect b="21555" l="57426" r="0" t="50343"/>
          <a:stretch/>
        </p:blipFill>
        <p:spPr>
          <a:xfrm>
            <a:off x="3702685" y="908685"/>
            <a:ext cx="1148080" cy="1088390"/>
          </a:xfrm>
          <a:prstGeom prst="rect">
            <a:avLst/>
          </a:prstGeom>
          <a:noFill/>
          <a:ln>
            <a:noFill/>
          </a:ln>
        </p:spPr>
      </p:pic>
      <p:pic>
        <p:nvPicPr>
          <p:cNvPr descr="企业微信截图_20230207082206" id="902" name="Google Shape;902;p36"/>
          <p:cNvPicPr preferRelativeResize="0"/>
          <p:nvPr/>
        </p:nvPicPr>
        <p:blipFill rotWithShape="1">
          <a:blip r:embed="rId5">
            <a:alphaModFix/>
          </a:blip>
          <a:srcRect b="0" l="0" r="0" t="0"/>
          <a:stretch/>
        </p:blipFill>
        <p:spPr>
          <a:xfrm>
            <a:off x="6396990" y="908685"/>
            <a:ext cx="1626235" cy="1162050"/>
          </a:xfrm>
          <a:prstGeom prst="rect">
            <a:avLst/>
          </a:prstGeom>
          <a:noFill/>
          <a:ln>
            <a:noFill/>
          </a:ln>
        </p:spPr>
      </p:pic>
      <p:sp>
        <p:nvSpPr>
          <p:cNvPr id="903" name="Google Shape;903;p36"/>
          <p:cNvSpPr txBox="1"/>
          <p:nvPr/>
        </p:nvSpPr>
        <p:spPr>
          <a:xfrm>
            <a:off x="3400645" y="217392"/>
            <a:ext cx="5631307" cy="3778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6.S80 Mechanism cannot detect width</a:t>
            </a:r>
            <a:endParaRPr b="1" sz="2400">
              <a:solidFill>
                <a:schemeClr val="accent1"/>
              </a:solidFill>
              <a:latin typeface="Calibri"/>
              <a:ea typeface="Calibri"/>
              <a:cs typeface="Calibri"/>
              <a:sym typeface="Calibri"/>
            </a:endParaRPr>
          </a:p>
        </p:txBody>
      </p:sp>
      <p:sp>
        <p:nvSpPr>
          <p:cNvPr id="904" name="Google Shape;904;p36"/>
          <p:cNvSpPr/>
          <p:nvPr/>
        </p:nvSpPr>
        <p:spPr>
          <a:xfrm>
            <a:off x="6742430" y="1062355"/>
            <a:ext cx="648335" cy="100838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Microsoft Yahei"/>
              <a:ea typeface="Microsoft Yahei"/>
              <a:cs typeface="Microsoft Yahei"/>
              <a:sym typeface="Microsoft Yahei"/>
            </a:endParaRPr>
          </a:p>
        </p:txBody>
      </p:sp>
      <p:cxnSp>
        <p:nvCxnSpPr>
          <p:cNvPr id="905" name="Google Shape;905;p36"/>
          <p:cNvCxnSpPr/>
          <p:nvPr/>
        </p:nvCxnSpPr>
        <p:spPr>
          <a:xfrm rot="10800000">
            <a:off x="1220470" y="25158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06" name="Google Shape;906;p36"/>
          <p:cNvCxnSpPr/>
          <p:nvPr/>
        </p:nvCxnSpPr>
        <p:spPr>
          <a:xfrm rot="10800000">
            <a:off x="4275455" y="240474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07" name="Google Shape;907;p36"/>
          <p:cNvCxnSpPr/>
          <p:nvPr/>
        </p:nvCxnSpPr>
        <p:spPr>
          <a:xfrm rot="10800000">
            <a:off x="7204710" y="240474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08" name="Google Shape;908;p36"/>
          <p:cNvCxnSpPr/>
          <p:nvPr/>
        </p:nvCxnSpPr>
        <p:spPr>
          <a:xfrm>
            <a:off x="1230630" y="413321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09" name="Google Shape;909;p36"/>
          <p:cNvCxnSpPr/>
          <p:nvPr/>
        </p:nvCxnSpPr>
        <p:spPr>
          <a:xfrm>
            <a:off x="4285615" y="41960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10" name="Google Shape;910;p36"/>
          <p:cNvCxnSpPr/>
          <p:nvPr/>
        </p:nvCxnSpPr>
        <p:spPr>
          <a:xfrm>
            <a:off x="7390765" y="41960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11" name="Google Shape;911;p36"/>
          <p:cNvCxnSpPr/>
          <p:nvPr/>
        </p:nvCxnSpPr>
        <p:spPr>
          <a:xfrm>
            <a:off x="10391775" y="41960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12" name="Google Shape;912;p36"/>
          <p:cNvCxnSpPr/>
          <p:nvPr/>
        </p:nvCxnSpPr>
        <p:spPr>
          <a:xfrm flipH="1" rot="10800000">
            <a:off x="2502535" y="361251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13" name="Google Shape;913;p36"/>
          <p:cNvCxnSpPr/>
          <p:nvPr/>
        </p:nvCxnSpPr>
        <p:spPr>
          <a:xfrm flipH="1" rot="10800000">
            <a:off x="5532120" y="362267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14" name="Google Shape;914;p36"/>
          <p:cNvCxnSpPr/>
          <p:nvPr/>
        </p:nvCxnSpPr>
        <p:spPr>
          <a:xfrm flipH="1" rot="10800000">
            <a:off x="8543290" y="3612515"/>
            <a:ext cx="590550" cy="10160"/>
          </a:xfrm>
          <a:prstGeom prst="straightConnector1">
            <a:avLst/>
          </a:prstGeom>
          <a:noFill/>
          <a:ln cap="flat" cmpd="sng" w="19050">
            <a:solidFill>
              <a:srgbClr val="FF0000"/>
            </a:solidFill>
            <a:prstDash val="solid"/>
            <a:miter lim="800000"/>
            <a:headEnd len="sm" w="sm" type="none"/>
            <a:tailEnd len="med" w="med" type="stealth"/>
          </a:ln>
        </p:spPr>
      </p:cxnSp>
      <p:sp>
        <p:nvSpPr>
          <p:cNvPr id="915" name="Google Shape;915;p36"/>
          <p:cNvSpPr/>
          <p:nvPr/>
        </p:nvSpPr>
        <p:spPr>
          <a:xfrm>
            <a:off x="6468395" y="3218372"/>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Magnet stand</a:t>
            </a:r>
            <a:endParaRPr sz="1400">
              <a:solidFill>
                <a:schemeClr val="dk1"/>
              </a:solidFill>
              <a:latin typeface="Calibri"/>
              <a:ea typeface="Calibri"/>
              <a:cs typeface="Calibri"/>
              <a:sym typeface="Calibri"/>
            </a:endParaRPr>
          </a:p>
        </p:txBody>
      </p:sp>
      <p:sp>
        <p:nvSpPr>
          <p:cNvPr id="916" name="Google Shape;916;p36"/>
          <p:cNvSpPr/>
          <p:nvPr/>
        </p:nvSpPr>
        <p:spPr>
          <a:xfrm>
            <a:off x="3529615" y="3203132"/>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Kneading motor counter board</a:t>
            </a:r>
            <a:endParaRPr sz="1400">
              <a:solidFill>
                <a:schemeClr val="dk1"/>
              </a:solidFill>
              <a:latin typeface="Calibri"/>
              <a:ea typeface="Calibri"/>
              <a:cs typeface="Calibri"/>
              <a:sym typeface="Calibri"/>
            </a:endParaRPr>
          </a:p>
        </p:txBody>
      </p:sp>
      <p:sp>
        <p:nvSpPr>
          <p:cNvPr id="917" name="Google Shape;917;p36"/>
          <p:cNvSpPr/>
          <p:nvPr/>
        </p:nvSpPr>
        <p:spPr>
          <a:xfrm>
            <a:off x="9299013" y="3203132"/>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Loose/broken connection cable</a:t>
            </a:r>
            <a:endParaRPr sz="1400">
              <a:solidFill>
                <a:schemeClr val="dk1"/>
              </a:solidFill>
              <a:latin typeface="Calibri"/>
              <a:ea typeface="Calibri"/>
              <a:cs typeface="Calibri"/>
              <a:sym typeface="Calibri"/>
            </a:endParaRPr>
          </a:p>
        </p:txBody>
      </p:sp>
      <p:sp>
        <p:nvSpPr>
          <p:cNvPr id="918" name="Google Shape;918;p36"/>
          <p:cNvSpPr/>
          <p:nvPr/>
        </p:nvSpPr>
        <p:spPr>
          <a:xfrm>
            <a:off x="2840209" y="4885035"/>
            <a:ext cx="2688067" cy="126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2. In engineering mode, activate kneading, check if kneading counter is normal. If not, replace the kneading motor.</a:t>
            </a:r>
            <a:endParaRPr sz="1400">
              <a:solidFill>
                <a:schemeClr val="dk1"/>
              </a:solidFill>
              <a:latin typeface="Microsoft Yahei"/>
              <a:ea typeface="Microsoft Yahei"/>
              <a:cs typeface="Microsoft Yahei"/>
              <a:sym typeface="Microsoft Yahei"/>
            </a:endParaRPr>
          </a:p>
        </p:txBody>
      </p:sp>
      <p:sp>
        <p:nvSpPr>
          <p:cNvPr id="919" name="Google Shape;919;p36"/>
          <p:cNvSpPr/>
          <p:nvPr/>
        </p:nvSpPr>
        <p:spPr>
          <a:xfrm>
            <a:off x="-97821" y="4884824"/>
            <a:ext cx="2626356" cy="126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1. Enter engineering mode, activate kneading, and check for changes in width values. If none, replace the width board.</a:t>
            </a:r>
            <a:endParaRPr sz="1400">
              <a:solidFill>
                <a:schemeClr val="dk1"/>
              </a:solidFill>
              <a:latin typeface="Microsoft Yahei"/>
              <a:ea typeface="Microsoft Yahei"/>
              <a:cs typeface="Microsoft Yahei"/>
              <a:sym typeface="Microsoft Yahei"/>
            </a:endParaRPr>
          </a:p>
        </p:txBody>
      </p:sp>
      <p:sp>
        <p:nvSpPr>
          <p:cNvPr id="920" name="Google Shape;920;p36"/>
          <p:cNvSpPr/>
          <p:nvPr/>
        </p:nvSpPr>
        <p:spPr>
          <a:xfrm>
            <a:off x="9154867" y="4884400"/>
            <a:ext cx="2117089" cy="126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4. 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sp>
        <p:nvSpPr>
          <p:cNvPr id="921" name="Google Shape;921;p36"/>
          <p:cNvSpPr/>
          <p:nvPr/>
        </p:nvSpPr>
        <p:spPr>
          <a:xfrm>
            <a:off x="487541" y="3218372"/>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Width board</a:t>
            </a:r>
            <a:endParaRPr sz="1400">
              <a:solidFill>
                <a:schemeClr val="dk1"/>
              </a:solidFill>
              <a:latin typeface="Calibri"/>
              <a:ea typeface="Calibri"/>
              <a:cs typeface="Calibri"/>
              <a:sym typeface="Calibri"/>
            </a:endParaRPr>
          </a:p>
        </p:txBody>
      </p:sp>
      <p:sp>
        <p:nvSpPr>
          <p:cNvPr id="922" name="Google Shape;922;p36"/>
          <p:cNvSpPr/>
          <p:nvPr/>
        </p:nvSpPr>
        <p:spPr>
          <a:xfrm>
            <a:off x="6216299" y="4884824"/>
            <a:ext cx="2107563" cy="126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3. Check if the magnet stand is normal or damaged. If damaged, replace it.</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37"/>
          <p:cNvSpPr/>
          <p:nvPr/>
        </p:nvSpPr>
        <p:spPr>
          <a:xfrm>
            <a:off x="9689465" y="2760345"/>
            <a:ext cx="1656875"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pic>
        <p:nvPicPr>
          <p:cNvPr descr="4b5df836-61dc-4c77-9e3b-94bb84eee2a0" id="928" name="Google Shape;928;p37"/>
          <p:cNvPicPr preferRelativeResize="0"/>
          <p:nvPr/>
        </p:nvPicPr>
        <p:blipFill rotWithShape="1">
          <a:blip r:embed="rId3">
            <a:alphaModFix/>
          </a:blip>
          <a:srcRect b="36791" l="12248" r="15162" t="37212"/>
          <a:stretch/>
        </p:blipFill>
        <p:spPr>
          <a:xfrm>
            <a:off x="537845" y="894080"/>
            <a:ext cx="1908175" cy="1158875"/>
          </a:xfrm>
          <a:prstGeom prst="rect">
            <a:avLst/>
          </a:prstGeom>
          <a:noFill/>
          <a:ln>
            <a:noFill/>
          </a:ln>
        </p:spPr>
      </p:pic>
      <p:pic>
        <p:nvPicPr>
          <p:cNvPr descr="企业微信截图_20230130174330" id="929" name="Google Shape;929;p37"/>
          <p:cNvPicPr preferRelativeResize="0"/>
          <p:nvPr/>
        </p:nvPicPr>
        <p:blipFill rotWithShape="1">
          <a:blip r:embed="rId4">
            <a:alphaModFix/>
          </a:blip>
          <a:srcRect b="0" l="0" r="0" t="0"/>
          <a:stretch/>
        </p:blipFill>
        <p:spPr>
          <a:xfrm>
            <a:off x="3649980" y="894080"/>
            <a:ext cx="1631950" cy="1158240"/>
          </a:xfrm>
          <a:prstGeom prst="rect">
            <a:avLst/>
          </a:prstGeom>
          <a:noFill/>
          <a:ln>
            <a:noFill/>
          </a:ln>
        </p:spPr>
      </p:pic>
      <p:sp>
        <p:nvSpPr>
          <p:cNvPr id="930" name="Google Shape;930;p37"/>
          <p:cNvSpPr txBox="1"/>
          <p:nvPr/>
        </p:nvSpPr>
        <p:spPr>
          <a:xfrm>
            <a:off x="2194561" y="186690"/>
            <a:ext cx="5844540" cy="561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7.S80 3D vertical motor not working</a:t>
            </a:r>
            <a:endParaRPr b="1" sz="2400">
              <a:solidFill>
                <a:schemeClr val="accent1"/>
              </a:solidFill>
              <a:latin typeface="Calibri"/>
              <a:ea typeface="Calibri"/>
              <a:cs typeface="Calibri"/>
              <a:sym typeface="Calibri"/>
            </a:endParaRPr>
          </a:p>
        </p:txBody>
      </p:sp>
      <p:pic>
        <p:nvPicPr>
          <p:cNvPr descr="企业微信截图_20230211083216" id="931" name="Google Shape;931;p37"/>
          <p:cNvPicPr preferRelativeResize="0"/>
          <p:nvPr/>
        </p:nvPicPr>
        <p:blipFill rotWithShape="1">
          <a:blip r:embed="rId5">
            <a:alphaModFix/>
          </a:blip>
          <a:srcRect b="0" l="0" r="0" t="0"/>
          <a:stretch/>
        </p:blipFill>
        <p:spPr>
          <a:xfrm>
            <a:off x="6485890" y="895350"/>
            <a:ext cx="1728470" cy="1022350"/>
          </a:xfrm>
          <a:prstGeom prst="rect">
            <a:avLst/>
          </a:prstGeom>
          <a:noFill/>
          <a:ln>
            <a:noFill/>
          </a:ln>
        </p:spPr>
      </p:pic>
      <p:cxnSp>
        <p:nvCxnSpPr>
          <p:cNvPr id="932" name="Google Shape;932;p37"/>
          <p:cNvCxnSpPr/>
          <p:nvPr/>
        </p:nvCxnSpPr>
        <p:spPr>
          <a:xfrm rot="10800000">
            <a:off x="1476375" y="21780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33" name="Google Shape;933;p37"/>
          <p:cNvCxnSpPr/>
          <p:nvPr/>
        </p:nvCxnSpPr>
        <p:spPr>
          <a:xfrm rot="10800000">
            <a:off x="4521835" y="21780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34" name="Google Shape;934;p37"/>
          <p:cNvCxnSpPr/>
          <p:nvPr/>
        </p:nvCxnSpPr>
        <p:spPr>
          <a:xfrm rot="10800000">
            <a:off x="7442200" y="21780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35" name="Google Shape;935;p37"/>
          <p:cNvCxnSpPr/>
          <p:nvPr/>
        </p:nvCxnSpPr>
        <p:spPr>
          <a:xfrm flipH="1" rot="10800000">
            <a:off x="2502535" y="309943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36" name="Google Shape;936;p37"/>
          <p:cNvCxnSpPr/>
          <p:nvPr/>
        </p:nvCxnSpPr>
        <p:spPr>
          <a:xfrm flipH="1" rot="10800000">
            <a:off x="5699760" y="308927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37" name="Google Shape;937;p37"/>
          <p:cNvCxnSpPr/>
          <p:nvPr/>
        </p:nvCxnSpPr>
        <p:spPr>
          <a:xfrm flipH="1" rot="10800000">
            <a:off x="8786495" y="307911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38" name="Google Shape;938;p37"/>
          <p:cNvCxnSpPr/>
          <p:nvPr/>
        </p:nvCxnSpPr>
        <p:spPr>
          <a:xfrm>
            <a:off x="1486535" y="36982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39" name="Google Shape;939;p37"/>
          <p:cNvCxnSpPr/>
          <p:nvPr/>
        </p:nvCxnSpPr>
        <p:spPr>
          <a:xfrm>
            <a:off x="4542790" y="369316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40" name="Google Shape;940;p37"/>
          <p:cNvCxnSpPr/>
          <p:nvPr/>
        </p:nvCxnSpPr>
        <p:spPr>
          <a:xfrm>
            <a:off x="7629525" y="369316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41" name="Google Shape;941;p37"/>
          <p:cNvCxnSpPr/>
          <p:nvPr/>
        </p:nvCxnSpPr>
        <p:spPr>
          <a:xfrm>
            <a:off x="10716260" y="3684270"/>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942" name="Google Shape;942;p37"/>
          <p:cNvSpPr/>
          <p:nvPr/>
        </p:nvSpPr>
        <p:spPr>
          <a:xfrm>
            <a:off x="393213" y="2962149"/>
            <a:ext cx="1801348" cy="540000"/>
          </a:xfrm>
          <a:prstGeom prst="roundRect">
            <a:avLst>
              <a:gd fmla="val 16667" name="adj"/>
            </a:avLst>
          </a:prstGeom>
          <a:solidFill>
            <a:srgbClr val="4874CB"/>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3D vertical motor malfunctions</a:t>
            </a:r>
            <a:endParaRPr sz="1400">
              <a:solidFill>
                <a:schemeClr val="dk1"/>
              </a:solidFill>
              <a:latin typeface="Microsoft Yahei"/>
              <a:ea typeface="Microsoft Yahei"/>
              <a:cs typeface="Microsoft Yahei"/>
              <a:sym typeface="Microsoft Yahei"/>
            </a:endParaRPr>
          </a:p>
        </p:txBody>
      </p:sp>
      <p:sp>
        <p:nvSpPr>
          <p:cNvPr id="943" name="Google Shape;943;p37"/>
          <p:cNvSpPr/>
          <p:nvPr/>
        </p:nvSpPr>
        <p:spPr>
          <a:xfrm>
            <a:off x="6677600" y="2957069"/>
            <a:ext cx="2026198" cy="540000"/>
          </a:xfrm>
          <a:prstGeom prst="roundRect">
            <a:avLst>
              <a:gd fmla="val 16667" name="adj"/>
            </a:avLst>
          </a:prstGeom>
          <a:solidFill>
            <a:srgbClr val="4874CB"/>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3D limit sensor board malfunctions</a:t>
            </a:r>
            <a:endParaRPr sz="1400">
              <a:solidFill>
                <a:schemeClr val="dk1"/>
              </a:solidFill>
              <a:latin typeface="Microsoft Yahei"/>
              <a:ea typeface="Microsoft Yahei"/>
              <a:cs typeface="Microsoft Yahei"/>
              <a:sym typeface="Microsoft Yahei"/>
            </a:endParaRPr>
          </a:p>
        </p:txBody>
      </p:sp>
      <p:sp>
        <p:nvSpPr>
          <p:cNvPr id="944" name="Google Shape;944;p37"/>
          <p:cNvSpPr/>
          <p:nvPr/>
        </p:nvSpPr>
        <p:spPr>
          <a:xfrm>
            <a:off x="3486192" y="2918758"/>
            <a:ext cx="2204996" cy="540000"/>
          </a:xfrm>
          <a:prstGeom prst="roundRect">
            <a:avLst>
              <a:gd fmla="val 16667" name="adj"/>
            </a:avLst>
          </a:prstGeom>
          <a:solidFill>
            <a:srgbClr val="4874CB"/>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Mechanism mainboard malfunctions </a:t>
            </a:r>
            <a:endParaRPr sz="1400">
              <a:solidFill>
                <a:schemeClr val="dk1"/>
              </a:solidFill>
              <a:latin typeface="Microsoft Yahei"/>
              <a:ea typeface="Microsoft Yahei"/>
              <a:cs typeface="Microsoft Yahei"/>
              <a:sym typeface="Microsoft Yahei"/>
            </a:endParaRPr>
          </a:p>
        </p:txBody>
      </p:sp>
      <p:sp>
        <p:nvSpPr>
          <p:cNvPr id="945" name="Google Shape;945;p37"/>
          <p:cNvSpPr/>
          <p:nvPr/>
        </p:nvSpPr>
        <p:spPr>
          <a:xfrm>
            <a:off x="260352" y="4536439"/>
            <a:ext cx="2679696" cy="1744379"/>
          </a:xfrm>
          <a:prstGeom prst="roundRect">
            <a:avLst>
              <a:gd fmla="val 16667" name="adj"/>
            </a:avLst>
          </a:prstGeom>
          <a:solidFill>
            <a:srgbClr val="4874CB"/>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 Select MANUAL mode, KNEADING massage. Switch 3D motor connector with kneading motor connector on the mechanism mainboard. If motor does not work, replace with a new motor.</a:t>
            </a:r>
            <a:endParaRPr sz="1400">
              <a:solidFill>
                <a:schemeClr val="dk1"/>
              </a:solidFill>
              <a:latin typeface="Microsoft Yahei"/>
              <a:ea typeface="Microsoft Yahei"/>
              <a:cs typeface="Microsoft Yahei"/>
              <a:sym typeface="Microsoft Yahei"/>
            </a:endParaRPr>
          </a:p>
        </p:txBody>
      </p:sp>
      <p:sp>
        <p:nvSpPr>
          <p:cNvPr id="946" name="Google Shape;946;p37"/>
          <p:cNvSpPr/>
          <p:nvPr/>
        </p:nvSpPr>
        <p:spPr>
          <a:xfrm>
            <a:off x="6096000" y="4546812"/>
            <a:ext cx="2882899" cy="1620000"/>
          </a:xfrm>
          <a:prstGeom prst="roundRect">
            <a:avLst>
              <a:gd fmla="val 16667" name="adj"/>
            </a:avLst>
          </a:prstGeom>
          <a:solidFill>
            <a:srgbClr val="4874CB"/>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3. If it works, then check the 3D motor 5V voltage (red yellow wire around 5V, yellow blue wire around 4.5V, yellow green around 4.5V). If output voltage is normal, then replace limit sensor board.</a:t>
            </a:r>
            <a:endParaRPr sz="1400">
              <a:solidFill>
                <a:schemeClr val="dk1"/>
              </a:solidFill>
              <a:latin typeface="Microsoft Yahei"/>
              <a:ea typeface="Microsoft Yahei"/>
              <a:cs typeface="Microsoft Yahei"/>
              <a:sym typeface="Microsoft Yahei"/>
            </a:endParaRPr>
          </a:p>
        </p:txBody>
      </p:sp>
      <p:sp>
        <p:nvSpPr>
          <p:cNvPr id="947" name="Google Shape;947;p37"/>
          <p:cNvSpPr/>
          <p:nvPr/>
        </p:nvSpPr>
        <p:spPr>
          <a:xfrm>
            <a:off x="3367405" y="4546812"/>
            <a:ext cx="2446020" cy="1620000"/>
          </a:xfrm>
          <a:prstGeom prst="roundRect">
            <a:avLst>
              <a:gd fmla="val 16667" name="adj"/>
            </a:avLst>
          </a:prstGeom>
          <a:solidFill>
            <a:srgbClr val="4874CB"/>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2. If it</a:t>
            </a:r>
            <a:r>
              <a:rPr lang="en-US" sz="1400">
                <a:solidFill>
                  <a:schemeClr val="dk1"/>
                </a:solidFill>
                <a:latin typeface="Arial"/>
                <a:ea typeface="Arial"/>
                <a:cs typeface="Arial"/>
                <a:sym typeface="Arial"/>
              </a:rPr>
              <a:t>’</a:t>
            </a:r>
            <a:r>
              <a:rPr lang="en-US" sz="1400">
                <a:solidFill>
                  <a:schemeClr val="dk1"/>
                </a:solidFill>
                <a:latin typeface="Microsoft Yahei"/>
                <a:ea typeface="Microsoft Yahei"/>
                <a:cs typeface="Microsoft Yahei"/>
                <a:sym typeface="Microsoft Yahei"/>
              </a:rPr>
              <a:t>s good, the connection wire or connection pin is damaged (use multimeter to test); If all are good, replace the mainboard.</a:t>
            </a:r>
            <a:endParaRPr sz="1400">
              <a:solidFill>
                <a:schemeClr val="dk1"/>
              </a:solidFill>
              <a:latin typeface="Microsoft Yahei"/>
              <a:ea typeface="Microsoft Yahei"/>
              <a:cs typeface="Microsoft Yahei"/>
              <a:sym typeface="Microsoft Yahei"/>
            </a:endParaRPr>
          </a:p>
        </p:txBody>
      </p:sp>
      <p:sp>
        <p:nvSpPr>
          <p:cNvPr id="948" name="Google Shape;948;p37"/>
          <p:cNvSpPr/>
          <p:nvPr/>
        </p:nvSpPr>
        <p:spPr>
          <a:xfrm>
            <a:off x="9494097" y="4536440"/>
            <a:ext cx="2052000" cy="1620000"/>
          </a:xfrm>
          <a:prstGeom prst="roundRect">
            <a:avLst>
              <a:gd fmla="val 16667" name="adj"/>
            </a:avLst>
          </a:prstGeom>
          <a:solidFill>
            <a:srgbClr val="4874CB"/>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4.Use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38"/>
          <p:cNvSpPr/>
          <p:nvPr/>
        </p:nvSpPr>
        <p:spPr>
          <a:xfrm>
            <a:off x="9777482" y="3105150"/>
            <a:ext cx="1530758"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 malfunctions </a:t>
            </a:r>
            <a:endParaRPr sz="1400">
              <a:solidFill>
                <a:schemeClr val="dk1"/>
              </a:solidFill>
              <a:latin typeface="Microsoft Yahei"/>
              <a:ea typeface="Microsoft Yahei"/>
              <a:cs typeface="Microsoft Yahei"/>
              <a:sym typeface="Microsoft Yahei"/>
            </a:endParaRPr>
          </a:p>
        </p:txBody>
      </p:sp>
      <p:sp>
        <p:nvSpPr>
          <p:cNvPr id="954" name="Google Shape;954;p38"/>
          <p:cNvSpPr/>
          <p:nvPr/>
        </p:nvSpPr>
        <p:spPr>
          <a:xfrm>
            <a:off x="1744979" y="3105150"/>
            <a:ext cx="1530759"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Actuator malfunctions </a:t>
            </a:r>
            <a:endParaRPr sz="1400">
              <a:solidFill>
                <a:schemeClr val="dk1"/>
              </a:solidFill>
              <a:latin typeface="Microsoft Yahei"/>
              <a:ea typeface="Microsoft Yahei"/>
              <a:cs typeface="Microsoft Yahei"/>
              <a:sym typeface="Microsoft Yahei"/>
            </a:endParaRPr>
          </a:p>
        </p:txBody>
      </p:sp>
      <p:sp>
        <p:nvSpPr>
          <p:cNvPr id="955" name="Google Shape;955;p38"/>
          <p:cNvSpPr/>
          <p:nvPr/>
        </p:nvSpPr>
        <p:spPr>
          <a:xfrm>
            <a:off x="5896610" y="3105150"/>
            <a:ext cx="1549402"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956" name="Google Shape;956;p38"/>
          <p:cNvSpPr/>
          <p:nvPr/>
        </p:nvSpPr>
        <p:spPr>
          <a:xfrm>
            <a:off x="9777730" y="4932045"/>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If the cable is good, replace the mainboard</a:t>
            </a:r>
            <a:endParaRPr sz="1400">
              <a:solidFill>
                <a:schemeClr val="dk1"/>
              </a:solidFill>
              <a:latin typeface="Microsoft Yahei"/>
              <a:ea typeface="Microsoft Yahei"/>
              <a:cs typeface="Microsoft Yahei"/>
              <a:sym typeface="Microsoft Yahei"/>
            </a:endParaRPr>
          </a:p>
        </p:txBody>
      </p:sp>
      <p:pic>
        <p:nvPicPr>
          <p:cNvPr descr="企业微信截图_20230130111047" id="957" name="Google Shape;957;p38"/>
          <p:cNvPicPr preferRelativeResize="0"/>
          <p:nvPr/>
        </p:nvPicPr>
        <p:blipFill rotWithShape="1">
          <a:blip r:embed="rId3">
            <a:alphaModFix/>
          </a:blip>
          <a:srcRect b="0" l="0" r="0" t="0"/>
          <a:stretch/>
        </p:blipFill>
        <p:spPr>
          <a:xfrm>
            <a:off x="5650230" y="849630"/>
            <a:ext cx="1776730" cy="1169670"/>
          </a:xfrm>
          <a:prstGeom prst="rect">
            <a:avLst/>
          </a:prstGeom>
          <a:noFill/>
          <a:ln>
            <a:noFill/>
          </a:ln>
        </p:spPr>
      </p:pic>
      <p:sp>
        <p:nvSpPr>
          <p:cNvPr id="958" name="Google Shape;958;p38"/>
          <p:cNvSpPr/>
          <p:nvPr/>
        </p:nvSpPr>
        <p:spPr>
          <a:xfrm>
            <a:off x="5626734" y="4932045"/>
            <a:ext cx="2680333"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sp>
        <p:nvSpPr>
          <p:cNvPr id="959" name="Google Shape;959;p38"/>
          <p:cNvSpPr txBox="1"/>
          <p:nvPr/>
        </p:nvSpPr>
        <p:spPr>
          <a:xfrm>
            <a:off x="3004980" y="214630"/>
            <a:ext cx="544750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8.S80 Legrest actuator not working</a:t>
            </a:r>
            <a:endParaRPr sz="2400">
              <a:solidFill>
                <a:schemeClr val="accent1"/>
              </a:solidFill>
              <a:latin typeface="Calibri"/>
              <a:ea typeface="Calibri"/>
              <a:cs typeface="Calibri"/>
              <a:sym typeface="Calibri"/>
            </a:endParaRPr>
          </a:p>
        </p:txBody>
      </p:sp>
      <p:pic>
        <p:nvPicPr>
          <p:cNvPr descr="dab1b677befccc0270c5f6bdf0d39e3a" id="960" name="Google Shape;960;p38"/>
          <p:cNvPicPr preferRelativeResize="0"/>
          <p:nvPr/>
        </p:nvPicPr>
        <p:blipFill rotWithShape="1">
          <a:blip r:embed="rId4">
            <a:alphaModFix/>
          </a:blip>
          <a:srcRect b="19900" l="10281" r="6776" t="25871"/>
          <a:stretch/>
        </p:blipFill>
        <p:spPr>
          <a:xfrm flipH="1" rot="-5400000">
            <a:off x="1562735" y="544830"/>
            <a:ext cx="1254760" cy="1891665"/>
          </a:xfrm>
          <a:prstGeom prst="rect">
            <a:avLst/>
          </a:prstGeom>
          <a:noFill/>
          <a:ln>
            <a:noFill/>
          </a:ln>
        </p:spPr>
      </p:pic>
      <p:cxnSp>
        <p:nvCxnSpPr>
          <p:cNvPr id="961" name="Google Shape;961;p38"/>
          <p:cNvCxnSpPr/>
          <p:nvPr/>
        </p:nvCxnSpPr>
        <p:spPr>
          <a:xfrm rot="10800000">
            <a:off x="2369820" y="21780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62" name="Google Shape;962;p38"/>
          <p:cNvCxnSpPr/>
          <p:nvPr/>
        </p:nvCxnSpPr>
        <p:spPr>
          <a:xfrm rot="10800000">
            <a:off x="6521450" y="216979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63" name="Google Shape;963;p38"/>
          <p:cNvCxnSpPr/>
          <p:nvPr/>
        </p:nvCxnSpPr>
        <p:spPr>
          <a:xfrm flipH="1" rot="10800000">
            <a:off x="8307070" y="342392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64" name="Google Shape;964;p38"/>
          <p:cNvCxnSpPr/>
          <p:nvPr/>
        </p:nvCxnSpPr>
        <p:spPr>
          <a:xfrm flipH="1" rot="10800000">
            <a:off x="4155440" y="342392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65" name="Google Shape;965;p38"/>
          <p:cNvCxnSpPr/>
          <p:nvPr/>
        </p:nvCxnSpPr>
        <p:spPr>
          <a:xfrm>
            <a:off x="2449830" y="40919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66" name="Google Shape;966;p38"/>
          <p:cNvCxnSpPr/>
          <p:nvPr/>
        </p:nvCxnSpPr>
        <p:spPr>
          <a:xfrm>
            <a:off x="6531610" y="409892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67" name="Google Shape;967;p38"/>
          <p:cNvCxnSpPr/>
          <p:nvPr/>
        </p:nvCxnSpPr>
        <p:spPr>
          <a:xfrm>
            <a:off x="10752455" y="4098925"/>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968" name="Google Shape;968;p38"/>
          <p:cNvSpPr/>
          <p:nvPr/>
        </p:nvSpPr>
        <p:spPr>
          <a:xfrm>
            <a:off x="1015364" y="4746656"/>
            <a:ext cx="2776347"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400">
                <a:solidFill>
                  <a:schemeClr val="dk1"/>
                </a:solidFill>
                <a:latin typeface="Arial"/>
                <a:ea typeface="Arial"/>
                <a:cs typeface="Arial"/>
                <a:sym typeface="Arial"/>
              </a:rPr>
              <a:t>Power on, press the leg rest up/down button, and use a multimeter to check if the actuator has resistance. If there is no resistance, actuator is faulty and needs to be replaced.</a:t>
            </a:r>
            <a:endParaRPr sz="14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39"/>
          <p:cNvSpPr/>
          <p:nvPr/>
        </p:nvSpPr>
        <p:spPr>
          <a:xfrm>
            <a:off x="9405620" y="2986405"/>
            <a:ext cx="151257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 malfunctions </a:t>
            </a:r>
            <a:endParaRPr sz="1400">
              <a:solidFill>
                <a:schemeClr val="dk1"/>
              </a:solidFill>
              <a:latin typeface="Microsoft Yahei"/>
              <a:ea typeface="Microsoft Yahei"/>
              <a:cs typeface="Microsoft Yahei"/>
              <a:sym typeface="Microsoft Yahei"/>
            </a:endParaRPr>
          </a:p>
        </p:txBody>
      </p:sp>
      <p:sp>
        <p:nvSpPr>
          <p:cNvPr id="974" name="Google Shape;974;p39"/>
          <p:cNvSpPr/>
          <p:nvPr/>
        </p:nvSpPr>
        <p:spPr>
          <a:xfrm>
            <a:off x="1273810" y="3105150"/>
            <a:ext cx="152949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Actuator malfunctions </a:t>
            </a:r>
            <a:endParaRPr sz="1400">
              <a:solidFill>
                <a:schemeClr val="dk1"/>
              </a:solidFill>
              <a:latin typeface="Microsoft Yahei"/>
              <a:ea typeface="Microsoft Yahei"/>
              <a:cs typeface="Microsoft Yahei"/>
              <a:sym typeface="Microsoft Yahei"/>
            </a:endParaRPr>
          </a:p>
        </p:txBody>
      </p:sp>
      <p:sp>
        <p:nvSpPr>
          <p:cNvPr id="975" name="Google Shape;975;p39"/>
          <p:cNvSpPr/>
          <p:nvPr/>
        </p:nvSpPr>
        <p:spPr>
          <a:xfrm>
            <a:off x="5144889" y="3200885"/>
            <a:ext cx="1874282"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976" name="Google Shape;976;p39"/>
          <p:cNvSpPr/>
          <p:nvPr/>
        </p:nvSpPr>
        <p:spPr>
          <a:xfrm>
            <a:off x="9387840" y="4861560"/>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If the cable is good, replace the mainboard</a:t>
            </a:r>
            <a:endParaRPr sz="1400">
              <a:solidFill>
                <a:schemeClr val="dk1"/>
              </a:solidFill>
              <a:latin typeface="Microsoft Yahei"/>
              <a:ea typeface="Microsoft Yahei"/>
              <a:cs typeface="Microsoft Yahei"/>
              <a:sym typeface="Microsoft Yahei"/>
            </a:endParaRPr>
          </a:p>
        </p:txBody>
      </p:sp>
      <p:sp>
        <p:nvSpPr>
          <p:cNvPr id="977" name="Google Shape;977;p39"/>
          <p:cNvSpPr/>
          <p:nvPr/>
        </p:nvSpPr>
        <p:spPr>
          <a:xfrm>
            <a:off x="1003300" y="4861560"/>
            <a:ext cx="23495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200">
                <a:solidFill>
                  <a:schemeClr val="dk1"/>
                </a:solidFill>
                <a:latin typeface="Arial"/>
                <a:ea typeface="Arial"/>
                <a:cs typeface="Arial"/>
                <a:sym typeface="Arial"/>
              </a:rPr>
              <a:t>Power on, press the backrest up/down button, and use a multimeter to check if the actuator has resistance. If there is no resistance, actuator is faulty and needs to be replaced.</a:t>
            </a:r>
            <a:endParaRPr sz="1200">
              <a:solidFill>
                <a:schemeClr val="dk1"/>
              </a:solidFill>
              <a:latin typeface="Arial"/>
              <a:ea typeface="Arial"/>
              <a:cs typeface="Arial"/>
              <a:sym typeface="Arial"/>
            </a:endParaRPr>
          </a:p>
        </p:txBody>
      </p:sp>
      <p:pic>
        <p:nvPicPr>
          <p:cNvPr descr="企业微信截图_20230130111047" id="978" name="Google Shape;978;p39"/>
          <p:cNvPicPr preferRelativeResize="0"/>
          <p:nvPr/>
        </p:nvPicPr>
        <p:blipFill rotWithShape="1">
          <a:blip r:embed="rId3">
            <a:alphaModFix/>
          </a:blip>
          <a:srcRect b="0" l="0" r="0" t="0"/>
          <a:stretch/>
        </p:blipFill>
        <p:spPr>
          <a:xfrm>
            <a:off x="5195570" y="880110"/>
            <a:ext cx="1783080" cy="1338580"/>
          </a:xfrm>
          <a:prstGeom prst="rect">
            <a:avLst/>
          </a:prstGeom>
          <a:noFill/>
          <a:ln>
            <a:noFill/>
          </a:ln>
        </p:spPr>
      </p:pic>
      <p:sp>
        <p:nvSpPr>
          <p:cNvPr id="979" name="Google Shape;979;p39"/>
          <p:cNvSpPr/>
          <p:nvPr/>
        </p:nvSpPr>
        <p:spPr>
          <a:xfrm>
            <a:off x="5195569" y="4861560"/>
            <a:ext cx="2241549"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sp>
        <p:nvSpPr>
          <p:cNvPr id="980" name="Google Shape;980;p39"/>
          <p:cNvSpPr txBox="1"/>
          <p:nvPr/>
        </p:nvSpPr>
        <p:spPr>
          <a:xfrm>
            <a:off x="3890899" y="169102"/>
            <a:ext cx="52165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9.S80 Backrest actuator not working</a:t>
            </a:r>
            <a:endParaRPr sz="2400">
              <a:solidFill>
                <a:schemeClr val="accent1"/>
              </a:solidFill>
              <a:latin typeface="Calibri"/>
              <a:ea typeface="Calibri"/>
              <a:cs typeface="Calibri"/>
              <a:sym typeface="Calibri"/>
            </a:endParaRPr>
          </a:p>
        </p:txBody>
      </p:sp>
      <p:pic>
        <p:nvPicPr>
          <p:cNvPr descr="08c45b5cc6de71f6f5e76e91904edb0c" id="981" name="Google Shape;981;p39"/>
          <p:cNvPicPr preferRelativeResize="0"/>
          <p:nvPr/>
        </p:nvPicPr>
        <p:blipFill rotWithShape="1">
          <a:blip r:embed="rId4">
            <a:alphaModFix/>
          </a:blip>
          <a:srcRect b="11741" l="28206" r="25598" t="0"/>
          <a:stretch/>
        </p:blipFill>
        <p:spPr>
          <a:xfrm>
            <a:off x="1003300" y="883285"/>
            <a:ext cx="1870710" cy="1335405"/>
          </a:xfrm>
          <a:prstGeom prst="rect">
            <a:avLst/>
          </a:prstGeom>
          <a:noFill/>
          <a:ln>
            <a:noFill/>
          </a:ln>
        </p:spPr>
      </p:pic>
      <p:cxnSp>
        <p:nvCxnSpPr>
          <p:cNvPr id="982" name="Google Shape;982;p39"/>
          <p:cNvCxnSpPr/>
          <p:nvPr/>
        </p:nvCxnSpPr>
        <p:spPr>
          <a:xfrm rot="10800000">
            <a:off x="6082030" y="243713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83" name="Google Shape;983;p39"/>
          <p:cNvCxnSpPr/>
          <p:nvPr/>
        </p:nvCxnSpPr>
        <p:spPr>
          <a:xfrm rot="10800000">
            <a:off x="1898015" y="24396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84" name="Google Shape;984;p39"/>
          <p:cNvCxnSpPr/>
          <p:nvPr/>
        </p:nvCxnSpPr>
        <p:spPr>
          <a:xfrm flipH="1" rot="10800000">
            <a:off x="3704590" y="343408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85" name="Google Shape;985;p39"/>
          <p:cNvCxnSpPr/>
          <p:nvPr/>
        </p:nvCxnSpPr>
        <p:spPr>
          <a:xfrm flipH="1" rot="10800000">
            <a:off x="7896860" y="344424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986" name="Google Shape;986;p39"/>
          <p:cNvCxnSpPr/>
          <p:nvPr/>
        </p:nvCxnSpPr>
        <p:spPr>
          <a:xfrm>
            <a:off x="1896745" y="406336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87" name="Google Shape;987;p39"/>
          <p:cNvCxnSpPr/>
          <p:nvPr/>
        </p:nvCxnSpPr>
        <p:spPr>
          <a:xfrm>
            <a:off x="6092190" y="406336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988" name="Google Shape;988;p39"/>
          <p:cNvCxnSpPr/>
          <p:nvPr/>
        </p:nvCxnSpPr>
        <p:spPr>
          <a:xfrm>
            <a:off x="10287635" y="4063365"/>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4"/>
          <p:cNvPicPr preferRelativeResize="0"/>
          <p:nvPr/>
        </p:nvPicPr>
        <p:blipFill rotWithShape="1">
          <a:blip r:embed="rId3">
            <a:alphaModFix/>
          </a:blip>
          <a:srcRect b="0" l="0" r="0" t="0"/>
          <a:stretch/>
        </p:blipFill>
        <p:spPr>
          <a:xfrm>
            <a:off x="646193" y="835020"/>
            <a:ext cx="9554908" cy="5430008"/>
          </a:xfrm>
          <a:prstGeom prst="rect">
            <a:avLst/>
          </a:prstGeom>
          <a:noFill/>
          <a:ln>
            <a:noFill/>
          </a:ln>
        </p:spPr>
      </p:pic>
      <p:sp>
        <p:nvSpPr>
          <p:cNvPr id="106" name="Google Shape;106;p4"/>
          <p:cNvSpPr txBox="1"/>
          <p:nvPr/>
        </p:nvSpPr>
        <p:spPr>
          <a:xfrm>
            <a:off x="4368202" y="132597"/>
            <a:ext cx="40640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Microsoft Yahei"/>
                <a:ea typeface="Microsoft Yahei"/>
                <a:cs typeface="Microsoft Yahei"/>
                <a:sym typeface="Microsoft Yahei"/>
              </a:rPr>
              <a:t>S80 Parameters </a:t>
            </a:r>
            <a:endParaRPr sz="2400">
              <a:solidFill>
                <a:schemeClr val="accent1"/>
              </a:solidFill>
              <a:latin typeface="Microsoft Yahei"/>
              <a:ea typeface="Microsoft Yahei"/>
              <a:cs typeface="Microsoft Yahei"/>
              <a:sym typeface="Microsoft Yahe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40"/>
          <p:cNvSpPr/>
          <p:nvPr/>
        </p:nvSpPr>
        <p:spPr>
          <a:xfrm>
            <a:off x="10009633" y="3105150"/>
            <a:ext cx="1440212"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pic>
        <p:nvPicPr>
          <p:cNvPr descr="ff96828d-7bf8-4742-b547-119d6d5f029d" id="994" name="Google Shape;994;p40"/>
          <p:cNvPicPr preferRelativeResize="0"/>
          <p:nvPr/>
        </p:nvPicPr>
        <p:blipFill rotWithShape="1">
          <a:blip r:embed="rId3">
            <a:alphaModFix/>
          </a:blip>
          <a:srcRect b="14467" l="24962" r="29261" t="17752"/>
          <a:stretch/>
        </p:blipFill>
        <p:spPr>
          <a:xfrm rot="5400000">
            <a:off x="7178675" y="403860"/>
            <a:ext cx="1030605" cy="1898650"/>
          </a:xfrm>
          <a:prstGeom prst="rect">
            <a:avLst/>
          </a:prstGeom>
          <a:noFill/>
          <a:ln>
            <a:noFill/>
          </a:ln>
        </p:spPr>
      </p:pic>
      <p:sp>
        <p:nvSpPr>
          <p:cNvPr id="995" name="Google Shape;995;p40"/>
          <p:cNvSpPr txBox="1"/>
          <p:nvPr/>
        </p:nvSpPr>
        <p:spPr>
          <a:xfrm>
            <a:off x="877824" y="137160"/>
            <a:ext cx="745528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10.S80 lower legrest extension motor not working</a:t>
            </a:r>
            <a:endParaRPr b="1" sz="24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b="1" sz="2400">
              <a:solidFill>
                <a:schemeClr val="accent1"/>
              </a:solidFill>
              <a:latin typeface="Calibri"/>
              <a:ea typeface="Calibri"/>
              <a:cs typeface="Calibri"/>
              <a:sym typeface="Calibri"/>
            </a:endParaRPr>
          </a:p>
        </p:txBody>
      </p:sp>
      <p:pic>
        <p:nvPicPr>
          <p:cNvPr descr="企业微信截图_20230205082000" id="996" name="Google Shape;996;p40"/>
          <p:cNvPicPr preferRelativeResize="0"/>
          <p:nvPr/>
        </p:nvPicPr>
        <p:blipFill rotWithShape="1">
          <a:blip r:embed="rId4">
            <a:alphaModFix/>
          </a:blip>
          <a:srcRect b="0" l="0" r="0" t="0"/>
          <a:stretch/>
        </p:blipFill>
        <p:spPr>
          <a:xfrm flipH="1">
            <a:off x="3750310" y="838200"/>
            <a:ext cx="1890395" cy="1137920"/>
          </a:xfrm>
          <a:prstGeom prst="rect">
            <a:avLst/>
          </a:prstGeom>
          <a:noFill/>
          <a:ln>
            <a:noFill/>
          </a:ln>
        </p:spPr>
      </p:pic>
      <p:cxnSp>
        <p:nvCxnSpPr>
          <p:cNvPr id="997" name="Google Shape;997;p40"/>
          <p:cNvCxnSpPr/>
          <p:nvPr/>
        </p:nvCxnSpPr>
        <p:spPr>
          <a:xfrm rot="10800000">
            <a:off x="7752715" y="23075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98" name="Google Shape;998;p40"/>
          <p:cNvCxnSpPr/>
          <p:nvPr/>
        </p:nvCxnSpPr>
        <p:spPr>
          <a:xfrm rot="10800000">
            <a:off x="4690745" y="23075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999" name="Google Shape;999;p40"/>
          <p:cNvCxnSpPr/>
          <p:nvPr/>
        </p:nvCxnSpPr>
        <p:spPr>
          <a:xfrm flipH="1" rot="10800000">
            <a:off x="2869565" y="341376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00" name="Google Shape;1000;p40"/>
          <p:cNvCxnSpPr/>
          <p:nvPr/>
        </p:nvCxnSpPr>
        <p:spPr>
          <a:xfrm flipH="1" rot="10800000">
            <a:off x="5931535" y="342392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01" name="Google Shape;1001;p40"/>
          <p:cNvCxnSpPr/>
          <p:nvPr/>
        </p:nvCxnSpPr>
        <p:spPr>
          <a:xfrm flipH="1" rot="10800000">
            <a:off x="8993505" y="344424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02" name="Google Shape;1002;p40"/>
          <p:cNvCxnSpPr/>
          <p:nvPr/>
        </p:nvCxnSpPr>
        <p:spPr>
          <a:xfrm>
            <a:off x="1624711" y="3677681"/>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03" name="Google Shape;1003;p40"/>
          <p:cNvCxnSpPr/>
          <p:nvPr/>
        </p:nvCxnSpPr>
        <p:spPr>
          <a:xfrm>
            <a:off x="4705985" y="396240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04" name="Google Shape;1004;p40"/>
          <p:cNvCxnSpPr/>
          <p:nvPr/>
        </p:nvCxnSpPr>
        <p:spPr>
          <a:xfrm>
            <a:off x="7762875" y="39547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05" name="Google Shape;1005;p40"/>
          <p:cNvCxnSpPr/>
          <p:nvPr/>
        </p:nvCxnSpPr>
        <p:spPr>
          <a:xfrm>
            <a:off x="10819765" y="3957320"/>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1006" name="Google Shape;1006;p40"/>
          <p:cNvSpPr/>
          <p:nvPr/>
        </p:nvSpPr>
        <p:spPr>
          <a:xfrm>
            <a:off x="6894178" y="3158074"/>
            <a:ext cx="188686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Extension motor malfunctions</a:t>
            </a:r>
            <a:endParaRPr sz="1400">
              <a:solidFill>
                <a:schemeClr val="dk1"/>
              </a:solidFill>
              <a:latin typeface="Microsoft Yahei"/>
              <a:ea typeface="Microsoft Yahei"/>
              <a:cs typeface="Microsoft Yahei"/>
              <a:sym typeface="Microsoft Yahei"/>
            </a:endParaRPr>
          </a:p>
        </p:txBody>
      </p:sp>
      <p:sp>
        <p:nvSpPr>
          <p:cNvPr id="1007" name="Google Shape;1007;p40"/>
          <p:cNvSpPr/>
          <p:nvPr/>
        </p:nvSpPr>
        <p:spPr>
          <a:xfrm>
            <a:off x="507348" y="2910636"/>
            <a:ext cx="1917342" cy="78765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Legrest extension limit sensor board malfunctions</a:t>
            </a:r>
            <a:endParaRPr sz="1400">
              <a:solidFill>
                <a:schemeClr val="dk1"/>
              </a:solidFill>
              <a:latin typeface="Microsoft Yahei"/>
              <a:ea typeface="Microsoft Yahei"/>
              <a:cs typeface="Microsoft Yahei"/>
              <a:sym typeface="Microsoft Yahei"/>
            </a:endParaRPr>
          </a:p>
        </p:txBody>
      </p:sp>
      <p:sp>
        <p:nvSpPr>
          <p:cNvPr id="1008" name="Google Shape;1008;p40"/>
          <p:cNvSpPr/>
          <p:nvPr/>
        </p:nvSpPr>
        <p:spPr>
          <a:xfrm>
            <a:off x="3904990" y="3158074"/>
            <a:ext cx="1917342"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Lower legrest mainboard malfunctions</a:t>
            </a:r>
            <a:endParaRPr sz="1400">
              <a:solidFill>
                <a:schemeClr val="dk1"/>
              </a:solidFill>
              <a:latin typeface="Microsoft Yahei"/>
              <a:ea typeface="Microsoft Yahei"/>
              <a:cs typeface="Microsoft Yahei"/>
              <a:sym typeface="Microsoft Yahei"/>
            </a:endParaRPr>
          </a:p>
        </p:txBody>
      </p:sp>
      <p:sp>
        <p:nvSpPr>
          <p:cNvPr id="1009" name="Google Shape;1009;p40"/>
          <p:cNvSpPr/>
          <p:nvPr/>
        </p:nvSpPr>
        <p:spPr>
          <a:xfrm>
            <a:off x="0" y="3921203"/>
            <a:ext cx="3632314" cy="2660267"/>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 Adjust the lower legrest extension using the hand controller, listen to the sound. If the legrest stops in the reset position and there is a fast sound, it indicates an issue with limit sensor, and needs to replace the limit sensor board or checking if the limit detection board connection wire is open. If there is a slow sound, it suggests a motor or legrest mainboard issue with no motor working voltage output.</a:t>
            </a:r>
            <a:endParaRPr sz="1400">
              <a:solidFill>
                <a:schemeClr val="dk1"/>
              </a:solidFill>
              <a:latin typeface="Microsoft Yahei"/>
              <a:ea typeface="Microsoft Yahei"/>
              <a:cs typeface="Microsoft Yahei"/>
              <a:sym typeface="Microsoft Yahei"/>
            </a:endParaRPr>
          </a:p>
        </p:txBody>
      </p:sp>
      <p:sp>
        <p:nvSpPr>
          <p:cNvPr id="1010" name="Google Shape;1010;p40"/>
          <p:cNvSpPr/>
          <p:nvPr/>
        </p:nvSpPr>
        <p:spPr>
          <a:xfrm>
            <a:off x="3886527" y="4456699"/>
            <a:ext cx="2291714" cy="1908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2.Switch on the leg extension function, use the multimeter to test legrest mainboard for DC24V voltage output, if there is no voltage output, replace the mainboard.</a:t>
            </a:r>
            <a:endParaRPr sz="1400">
              <a:solidFill>
                <a:schemeClr val="dk1"/>
              </a:solidFill>
              <a:latin typeface="Microsoft Yahei"/>
              <a:ea typeface="Microsoft Yahei"/>
              <a:cs typeface="Microsoft Yahei"/>
              <a:sym typeface="Microsoft Yahei"/>
            </a:endParaRPr>
          </a:p>
        </p:txBody>
      </p:sp>
      <p:sp>
        <p:nvSpPr>
          <p:cNvPr id="1011" name="Google Shape;1011;p40"/>
          <p:cNvSpPr/>
          <p:nvPr/>
        </p:nvSpPr>
        <p:spPr>
          <a:xfrm>
            <a:off x="6725505" y="4456699"/>
            <a:ext cx="2268000" cy="1908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3. If there is, then replace the extension motor.</a:t>
            </a:r>
            <a:endParaRPr sz="1400">
              <a:solidFill>
                <a:schemeClr val="dk1"/>
              </a:solidFill>
              <a:latin typeface="Microsoft Yahei"/>
              <a:ea typeface="Microsoft Yahei"/>
              <a:cs typeface="Microsoft Yahei"/>
              <a:sym typeface="Microsoft Yahei"/>
            </a:endParaRPr>
          </a:p>
        </p:txBody>
      </p:sp>
      <p:sp>
        <p:nvSpPr>
          <p:cNvPr id="1012" name="Google Shape;1012;p40"/>
          <p:cNvSpPr/>
          <p:nvPr/>
        </p:nvSpPr>
        <p:spPr>
          <a:xfrm>
            <a:off x="9757418" y="4457334"/>
            <a:ext cx="2268000" cy="1908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4. 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41"/>
          <p:cNvSpPr txBox="1"/>
          <p:nvPr/>
        </p:nvSpPr>
        <p:spPr>
          <a:xfrm>
            <a:off x="2440051" y="155931"/>
            <a:ext cx="6860794" cy="58674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11.S80 upper legrest extension motor not working</a:t>
            </a:r>
            <a:endParaRPr b="1" sz="24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18" name="Google Shape;1018;p41"/>
          <p:cNvCxnSpPr/>
          <p:nvPr/>
        </p:nvCxnSpPr>
        <p:spPr>
          <a:xfrm rot="-5400000">
            <a:off x="3842953" y="2495513"/>
            <a:ext cx="531600" cy="49500"/>
          </a:xfrm>
          <a:prstGeom prst="bentConnector3">
            <a:avLst>
              <a:gd fmla="val 49990" name="adj1"/>
            </a:avLst>
          </a:prstGeom>
          <a:noFill/>
          <a:ln>
            <a:noFill/>
          </a:ln>
        </p:spPr>
      </p:cxnSp>
      <p:sp>
        <p:nvSpPr>
          <p:cNvPr id="1019" name="Google Shape;1019;p41"/>
          <p:cNvSpPr/>
          <p:nvPr/>
        </p:nvSpPr>
        <p:spPr>
          <a:xfrm>
            <a:off x="9880599" y="2914015"/>
            <a:ext cx="1689607"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pic>
        <p:nvPicPr>
          <p:cNvPr descr="ff96828d-7bf8-4742-b547-119d6d5f029d" id="1020" name="Google Shape;1020;p41"/>
          <p:cNvPicPr preferRelativeResize="0"/>
          <p:nvPr/>
        </p:nvPicPr>
        <p:blipFill rotWithShape="1">
          <a:blip r:embed="rId3">
            <a:alphaModFix/>
          </a:blip>
          <a:srcRect b="14467" l="24962" r="29261" t="17752"/>
          <a:stretch/>
        </p:blipFill>
        <p:spPr>
          <a:xfrm rot="5400000">
            <a:off x="6746240" y="395605"/>
            <a:ext cx="862965" cy="1691005"/>
          </a:xfrm>
          <a:prstGeom prst="rect">
            <a:avLst/>
          </a:prstGeom>
          <a:noFill/>
          <a:ln>
            <a:noFill/>
          </a:ln>
        </p:spPr>
      </p:pic>
      <p:pic>
        <p:nvPicPr>
          <p:cNvPr descr="企业微信截图_20230208143739" id="1021" name="Google Shape;1021;p41"/>
          <p:cNvPicPr preferRelativeResize="0"/>
          <p:nvPr/>
        </p:nvPicPr>
        <p:blipFill rotWithShape="1">
          <a:blip r:embed="rId4">
            <a:alphaModFix/>
          </a:blip>
          <a:srcRect b="0" l="0" r="0" t="0"/>
          <a:stretch/>
        </p:blipFill>
        <p:spPr>
          <a:xfrm>
            <a:off x="3477260" y="809625"/>
            <a:ext cx="1730375" cy="1013460"/>
          </a:xfrm>
          <a:prstGeom prst="rect">
            <a:avLst/>
          </a:prstGeom>
          <a:noFill/>
          <a:ln>
            <a:noFill/>
          </a:ln>
        </p:spPr>
      </p:pic>
      <p:cxnSp>
        <p:nvCxnSpPr>
          <p:cNvPr id="1022" name="Google Shape;1022;p41"/>
          <p:cNvCxnSpPr/>
          <p:nvPr/>
        </p:nvCxnSpPr>
        <p:spPr>
          <a:xfrm rot="10800000">
            <a:off x="4464685" y="223710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23" name="Google Shape;1023;p41"/>
          <p:cNvCxnSpPr/>
          <p:nvPr/>
        </p:nvCxnSpPr>
        <p:spPr>
          <a:xfrm rot="10800000">
            <a:off x="7484745" y="223710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24" name="Google Shape;1024;p41"/>
          <p:cNvCxnSpPr/>
          <p:nvPr/>
        </p:nvCxnSpPr>
        <p:spPr>
          <a:xfrm flipH="1" rot="10800000">
            <a:off x="2663825" y="321246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25" name="Google Shape;1025;p41"/>
          <p:cNvCxnSpPr/>
          <p:nvPr/>
        </p:nvCxnSpPr>
        <p:spPr>
          <a:xfrm flipH="1" rot="10800000">
            <a:off x="5684520" y="322262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26" name="Google Shape;1026;p41"/>
          <p:cNvCxnSpPr/>
          <p:nvPr/>
        </p:nvCxnSpPr>
        <p:spPr>
          <a:xfrm flipH="1" rot="10800000">
            <a:off x="8705215" y="323278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27" name="Google Shape;1027;p41"/>
          <p:cNvCxnSpPr/>
          <p:nvPr/>
        </p:nvCxnSpPr>
        <p:spPr>
          <a:xfrm>
            <a:off x="1448435" y="37725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28" name="Google Shape;1028;p41"/>
          <p:cNvCxnSpPr/>
          <p:nvPr/>
        </p:nvCxnSpPr>
        <p:spPr>
          <a:xfrm>
            <a:off x="4566920" y="37725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29" name="Google Shape;1029;p41"/>
          <p:cNvCxnSpPr/>
          <p:nvPr/>
        </p:nvCxnSpPr>
        <p:spPr>
          <a:xfrm>
            <a:off x="7484745" y="37725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30" name="Google Shape;1030;p41"/>
          <p:cNvCxnSpPr/>
          <p:nvPr/>
        </p:nvCxnSpPr>
        <p:spPr>
          <a:xfrm>
            <a:off x="10510520" y="3772535"/>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1031" name="Google Shape;1031;p41"/>
          <p:cNvSpPr/>
          <p:nvPr/>
        </p:nvSpPr>
        <p:spPr>
          <a:xfrm>
            <a:off x="6575425" y="3003300"/>
            <a:ext cx="188686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Extension motor malfunctions</a:t>
            </a:r>
            <a:endParaRPr sz="1400">
              <a:solidFill>
                <a:schemeClr val="dk1"/>
              </a:solidFill>
              <a:latin typeface="Microsoft Yahei"/>
              <a:ea typeface="Microsoft Yahei"/>
              <a:cs typeface="Microsoft Yahei"/>
              <a:sym typeface="Microsoft Yahei"/>
            </a:endParaRPr>
          </a:p>
        </p:txBody>
      </p:sp>
      <p:sp>
        <p:nvSpPr>
          <p:cNvPr id="1032" name="Google Shape;1032;p41"/>
          <p:cNvSpPr/>
          <p:nvPr/>
        </p:nvSpPr>
        <p:spPr>
          <a:xfrm>
            <a:off x="188595" y="2755862"/>
            <a:ext cx="1917342" cy="78765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Upper legrest extension limit sensor board malfunctions</a:t>
            </a:r>
            <a:endParaRPr sz="1400">
              <a:solidFill>
                <a:schemeClr val="dk1"/>
              </a:solidFill>
              <a:latin typeface="Microsoft Yahei"/>
              <a:ea typeface="Microsoft Yahei"/>
              <a:cs typeface="Microsoft Yahei"/>
              <a:sym typeface="Microsoft Yahei"/>
            </a:endParaRPr>
          </a:p>
        </p:txBody>
      </p:sp>
      <p:sp>
        <p:nvSpPr>
          <p:cNvPr id="1033" name="Google Shape;1033;p41"/>
          <p:cNvSpPr/>
          <p:nvPr/>
        </p:nvSpPr>
        <p:spPr>
          <a:xfrm>
            <a:off x="3586237" y="3003300"/>
            <a:ext cx="1917342"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Upper legrest mainboard malfunctions</a:t>
            </a:r>
            <a:endParaRPr sz="1400">
              <a:solidFill>
                <a:schemeClr val="dk1"/>
              </a:solidFill>
              <a:latin typeface="Microsoft Yahei"/>
              <a:ea typeface="Microsoft Yahei"/>
              <a:cs typeface="Microsoft Yahei"/>
              <a:sym typeface="Microsoft Yahei"/>
            </a:endParaRPr>
          </a:p>
        </p:txBody>
      </p:sp>
      <p:sp>
        <p:nvSpPr>
          <p:cNvPr id="1034" name="Google Shape;1034;p41"/>
          <p:cNvSpPr/>
          <p:nvPr/>
        </p:nvSpPr>
        <p:spPr>
          <a:xfrm>
            <a:off x="-155054" y="3791038"/>
            <a:ext cx="3632314" cy="2660267"/>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 Adjust the upper legrest extension using the hand controller, listen to the sound. If the legrest stops in the reset position and there is a fast sound, it indicates an issue with limit sensor, and needs to replace the limit sensor board or checking if the limit detection board connection wire is open. If there is a slow sound, it suggests a motor or legrest mainboard issue with no motor working voltage output.</a:t>
            </a:r>
            <a:endParaRPr sz="1400">
              <a:solidFill>
                <a:schemeClr val="dk1"/>
              </a:solidFill>
              <a:latin typeface="Microsoft Yahei"/>
              <a:ea typeface="Microsoft Yahei"/>
              <a:cs typeface="Microsoft Yahei"/>
              <a:sym typeface="Microsoft Yahei"/>
            </a:endParaRPr>
          </a:p>
        </p:txBody>
      </p:sp>
      <p:sp>
        <p:nvSpPr>
          <p:cNvPr id="1035" name="Google Shape;1035;p41"/>
          <p:cNvSpPr/>
          <p:nvPr/>
        </p:nvSpPr>
        <p:spPr>
          <a:xfrm>
            <a:off x="3731473" y="4326534"/>
            <a:ext cx="2291714" cy="1908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2.Switch on the leg extension function, use the multimeter to test legrest mainboard for DC24V voltage output, if there is no voltage output, replace the mainboard.</a:t>
            </a:r>
            <a:endParaRPr sz="1400">
              <a:solidFill>
                <a:schemeClr val="dk1"/>
              </a:solidFill>
              <a:latin typeface="Microsoft Yahei"/>
              <a:ea typeface="Microsoft Yahei"/>
              <a:cs typeface="Microsoft Yahei"/>
              <a:sym typeface="Microsoft Yahei"/>
            </a:endParaRPr>
          </a:p>
        </p:txBody>
      </p:sp>
      <p:sp>
        <p:nvSpPr>
          <p:cNvPr id="1036" name="Google Shape;1036;p41"/>
          <p:cNvSpPr/>
          <p:nvPr/>
        </p:nvSpPr>
        <p:spPr>
          <a:xfrm>
            <a:off x="6570451" y="4326534"/>
            <a:ext cx="2268000" cy="1908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3. If there is, then replace the extension motor.</a:t>
            </a:r>
            <a:endParaRPr sz="1400">
              <a:solidFill>
                <a:schemeClr val="dk1"/>
              </a:solidFill>
              <a:latin typeface="Microsoft Yahei"/>
              <a:ea typeface="Microsoft Yahei"/>
              <a:cs typeface="Microsoft Yahei"/>
              <a:sym typeface="Microsoft Yahei"/>
            </a:endParaRPr>
          </a:p>
        </p:txBody>
      </p:sp>
      <p:sp>
        <p:nvSpPr>
          <p:cNvPr id="1037" name="Google Shape;1037;p41"/>
          <p:cNvSpPr/>
          <p:nvPr/>
        </p:nvSpPr>
        <p:spPr>
          <a:xfrm>
            <a:off x="9602364" y="4327169"/>
            <a:ext cx="2268000" cy="1908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4. 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42"/>
          <p:cNvSpPr/>
          <p:nvPr/>
        </p:nvSpPr>
        <p:spPr>
          <a:xfrm>
            <a:off x="8553450" y="3156585"/>
            <a:ext cx="1626954"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cxnSp>
        <p:nvCxnSpPr>
          <p:cNvPr id="1043" name="Google Shape;1043;p42"/>
          <p:cNvCxnSpPr/>
          <p:nvPr/>
        </p:nvCxnSpPr>
        <p:spPr>
          <a:xfrm rot="-5400000">
            <a:off x="6346800" y="3998670"/>
            <a:ext cx="730200" cy="88800"/>
          </a:xfrm>
          <a:prstGeom prst="bentConnector3">
            <a:avLst>
              <a:gd fmla="val 50003" name="adj1"/>
            </a:avLst>
          </a:prstGeom>
          <a:noFill/>
          <a:ln>
            <a:noFill/>
          </a:ln>
        </p:spPr>
      </p:cxnSp>
      <p:sp>
        <p:nvSpPr>
          <p:cNvPr id="1044" name="Google Shape;1044;p42"/>
          <p:cNvSpPr/>
          <p:nvPr/>
        </p:nvSpPr>
        <p:spPr>
          <a:xfrm>
            <a:off x="8283574" y="4876800"/>
            <a:ext cx="2445385"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3. Use a multimeter to check if the cable harness has poor contact or is broken. Replace the cable harness.</a:t>
            </a:r>
            <a:endParaRPr sz="1400">
              <a:solidFill>
                <a:schemeClr val="dk1"/>
              </a:solidFill>
              <a:latin typeface="Microsoft Yahei"/>
              <a:ea typeface="Microsoft Yahei"/>
              <a:cs typeface="Microsoft Yahei"/>
              <a:sym typeface="Microsoft Yahei"/>
            </a:endParaRPr>
          </a:p>
        </p:txBody>
      </p:sp>
      <p:pic>
        <p:nvPicPr>
          <p:cNvPr descr="企业微信截图_20230207104503" id="1045" name="Google Shape;1045;p42"/>
          <p:cNvPicPr preferRelativeResize="0"/>
          <p:nvPr/>
        </p:nvPicPr>
        <p:blipFill rotWithShape="1">
          <a:blip r:embed="rId3">
            <a:alphaModFix/>
          </a:blip>
          <a:srcRect b="0" l="0" r="0" t="0"/>
          <a:stretch/>
        </p:blipFill>
        <p:spPr>
          <a:xfrm>
            <a:off x="4250690" y="883285"/>
            <a:ext cx="2322830" cy="1370330"/>
          </a:xfrm>
          <a:prstGeom prst="rect">
            <a:avLst/>
          </a:prstGeom>
          <a:noFill/>
          <a:ln>
            <a:noFill/>
          </a:ln>
        </p:spPr>
      </p:pic>
      <p:pic>
        <p:nvPicPr>
          <p:cNvPr descr="企业微信截图_20230205082000" id="1046" name="Google Shape;1046;p42"/>
          <p:cNvPicPr preferRelativeResize="0"/>
          <p:nvPr/>
        </p:nvPicPr>
        <p:blipFill rotWithShape="1">
          <a:blip r:embed="rId4">
            <a:alphaModFix/>
          </a:blip>
          <a:srcRect b="0" l="0" r="0" t="0"/>
          <a:stretch/>
        </p:blipFill>
        <p:spPr>
          <a:xfrm>
            <a:off x="514350" y="883285"/>
            <a:ext cx="2363470" cy="1334770"/>
          </a:xfrm>
          <a:prstGeom prst="rect">
            <a:avLst/>
          </a:prstGeom>
          <a:noFill/>
          <a:ln>
            <a:noFill/>
          </a:ln>
        </p:spPr>
      </p:pic>
      <p:sp>
        <p:nvSpPr>
          <p:cNvPr id="1047" name="Google Shape;1047;p42"/>
          <p:cNvSpPr txBox="1"/>
          <p:nvPr/>
        </p:nvSpPr>
        <p:spPr>
          <a:xfrm>
            <a:off x="2743200" y="186690"/>
            <a:ext cx="554037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12.S80 Foot roller motor does not work</a:t>
            </a:r>
            <a:endParaRPr b="1" sz="2400">
              <a:solidFill>
                <a:schemeClr val="accent1"/>
              </a:solidFill>
              <a:latin typeface="Calibri"/>
              <a:ea typeface="Calibri"/>
              <a:cs typeface="Calibri"/>
              <a:sym typeface="Calibri"/>
            </a:endParaRPr>
          </a:p>
        </p:txBody>
      </p:sp>
      <p:cxnSp>
        <p:nvCxnSpPr>
          <p:cNvPr id="1048" name="Google Shape;1048;p42"/>
          <p:cNvCxnSpPr/>
          <p:nvPr/>
        </p:nvCxnSpPr>
        <p:spPr>
          <a:xfrm rot="10800000">
            <a:off x="5398135" y="240284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49" name="Google Shape;1049;p42"/>
          <p:cNvCxnSpPr/>
          <p:nvPr/>
        </p:nvCxnSpPr>
        <p:spPr>
          <a:xfrm rot="10800000">
            <a:off x="1636395" y="241236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50" name="Google Shape;1050;p42"/>
          <p:cNvCxnSpPr/>
          <p:nvPr/>
        </p:nvCxnSpPr>
        <p:spPr>
          <a:xfrm flipH="1" rot="10800000">
            <a:off x="3093085" y="346519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51" name="Google Shape;1051;p42"/>
          <p:cNvCxnSpPr/>
          <p:nvPr/>
        </p:nvCxnSpPr>
        <p:spPr>
          <a:xfrm flipH="1" rot="10800000">
            <a:off x="7141845" y="347535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52" name="Google Shape;1052;p42"/>
          <p:cNvCxnSpPr/>
          <p:nvPr/>
        </p:nvCxnSpPr>
        <p:spPr>
          <a:xfrm>
            <a:off x="1646555" y="41300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53" name="Google Shape;1053;p42"/>
          <p:cNvCxnSpPr/>
          <p:nvPr/>
        </p:nvCxnSpPr>
        <p:spPr>
          <a:xfrm>
            <a:off x="5408295" y="41300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54" name="Google Shape;1054;p42"/>
          <p:cNvCxnSpPr/>
          <p:nvPr/>
        </p:nvCxnSpPr>
        <p:spPr>
          <a:xfrm>
            <a:off x="9184005" y="4130040"/>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1055" name="Google Shape;1055;p42"/>
          <p:cNvSpPr/>
          <p:nvPr/>
        </p:nvSpPr>
        <p:spPr>
          <a:xfrm>
            <a:off x="902278" y="3178415"/>
            <a:ext cx="1896514"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Legrest mainboard malfunctions</a:t>
            </a:r>
            <a:endParaRPr sz="1400">
              <a:solidFill>
                <a:schemeClr val="dk1"/>
              </a:solidFill>
              <a:latin typeface="Microsoft Yahei"/>
              <a:ea typeface="Microsoft Yahei"/>
              <a:cs typeface="Microsoft Yahei"/>
              <a:sym typeface="Microsoft Yahei"/>
            </a:endParaRPr>
          </a:p>
        </p:txBody>
      </p:sp>
      <p:sp>
        <p:nvSpPr>
          <p:cNvPr id="1056" name="Google Shape;1056;p42"/>
          <p:cNvSpPr/>
          <p:nvPr/>
        </p:nvSpPr>
        <p:spPr>
          <a:xfrm>
            <a:off x="4463318" y="3215515"/>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Roller motor malfunctions</a:t>
            </a:r>
            <a:endParaRPr sz="1400">
              <a:solidFill>
                <a:schemeClr val="dk1"/>
              </a:solidFill>
              <a:latin typeface="Microsoft Yahei"/>
              <a:ea typeface="Microsoft Yahei"/>
              <a:cs typeface="Microsoft Yahei"/>
              <a:sym typeface="Microsoft Yahei"/>
            </a:endParaRPr>
          </a:p>
        </p:txBody>
      </p:sp>
      <p:sp>
        <p:nvSpPr>
          <p:cNvPr id="1057" name="Google Shape;1057;p42"/>
          <p:cNvSpPr/>
          <p:nvPr/>
        </p:nvSpPr>
        <p:spPr>
          <a:xfrm>
            <a:off x="902278" y="4576868"/>
            <a:ext cx="2934561" cy="1553768"/>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1.Switch on the foot roller function, use the multimeter to test the connector plug of legrest mainboard for DC24V voltage output, if no, replace the legrest mainboard.</a:t>
            </a:r>
            <a:endParaRPr sz="1400">
              <a:solidFill>
                <a:schemeClr val="dk1"/>
              </a:solidFill>
              <a:latin typeface="Microsoft Yahei"/>
              <a:ea typeface="Microsoft Yahei"/>
              <a:cs typeface="Microsoft Yahei"/>
              <a:sym typeface="Microsoft Yahei"/>
            </a:endParaRPr>
          </a:p>
        </p:txBody>
      </p:sp>
      <p:sp>
        <p:nvSpPr>
          <p:cNvPr id="1058" name="Google Shape;1058;p42"/>
          <p:cNvSpPr/>
          <p:nvPr/>
        </p:nvSpPr>
        <p:spPr>
          <a:xfrm>
            <a:off x="5339080" y="4591050"/>
            <a:ext cx="1800000" cy="14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2. If yes, replace the roller motor.</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pic>
        <p:nvPicPr>
          <p:cNvPr descr="脚部右外包裹气囊RT8900.3.3-3R" id="1063" name="Google Shape;1063;p43"/>
          <p:cNvPicPr preferRelativeResize="0"/>
          <p:nvPr/>
        </p:nvPicPr>
        <p:blipFill rotWithShape="1">
          <a:blip r:embed="rId3">
            <a:alphaModFix/>
          </a:blip>
          <a:srcRect b="27534" l="38305" r="25201" t="37379"/>
          <a:stretch/>
        </p:blipFill>
        <p:spPr>
          <a:xfrm>
            <a:off x="796290" y="892810"/>
            <a:ext cx="1019175" cy="870585"/>
          </a:xfrm>
          <a:prstGeom prst="hexagon">
            <a:avLst>
              <a:gd fmla="val 25000" name="adj"/>
              <a:gd fmla="val 115470" name="vf"/>
            </a:avLst>
          </a:prstGeom>
          <a:noFill/>
          <a:ln>
            <a:noFill/>
          </a:ln>
        </p:spPr>
      </p:pic>
      <p:pic>
        <p:nvPicPr>
          <p:cNvPr descr="04711fe2-a988-4f10-a30f-1905fb3eecc9" id="1064" name="Google Shape;1064;p43"/>
          <p:cNvPicPr preferRelativeResize="0"/>
          <p:nvPr/>
        </p:nvPicPr>
        <p:blipFill rotWithShape="1">
          <a:blip r:embed="rId4">
            <a:alphaModFix/>
          </a:blip>
          <a:srcRect b="33543" l="15126" r="14604" t="26758"/>
          <a:stretch/>
        </p:blipFill>
        <p:spPr>
          <a:xfrm>
            <a:off x="10034270" y="916305"/>
            <a:ext cx="1341755" cy="934720"/>
          </a:xfrm>
          <a:prstGeom prst="rect">
            <a:avLst/>
          </a:prstGeom>
          <a:noFill/>
          <a:ln>
            <a:noFill/>
          </a:ln>
        </p:spPr>
      </p:pic>
      <p:pic>
        <p:nvPicPr>
          <p:cNvPr descr="企业微信截图_20230207105657" id="1065" name="Google Shape;1065;p43"/>
          <p:cNvPicPr preferRelativeResize="0"/>
          <p:nvPr/>
        </p:nvPicPr>
        <p:blipFill rotWithShape="1">
          <a:blip r:embed="rId5">
            <a:alphaModFix/>
          </a:blip>
          <a:srcRect b="0" l="0" r="0" t="0"/>
          <a:stretch/>
        </p:blipFill>
        <p:spPr>
          <a:xfrm flipH="1">
            <a:off x="3709670" y="892810"/>
            <a:ext cx="1544955" cy="872490"/>
          </a:xfrm>
          <a:prstGeom prst="rect">
            <a:avLst/>
          </a:prstGeom>
          <a:noFill/>
          <a:ln>
            <a:noFill/>
          </a:ln>
        </p:spPr>
      </p:pic>
      <p:pic>
        <p:nvPicPr>
          <p:cNvPr descr="企业微信截图_20230130111047" id="1066" name="Google Shape;1066;p43"/>
          <p:cNvPicPr preferRelativeResize="0"/>
          <p:nvPr/>
        </p:nvPicPr>
        <p:blipFill rotWithShape="1">
          <a:blip r:embed="rId6">
            <a:alphaModFix/>
          </a:blip>
          <a:srcRect b="0" l="0" r="0" t="0"/>
          <a:stretch/>
        </p:blipFill>
        <p:spPr>
          <a:xfrm>
            <a:off x="6800850" y="892810"/>
            <a:ext cx="1487805" cy="958215"/>
          </a:xfrm>
          <a:prstGeom prst="rect">
            <a:avLst/>
          </a:prstGeom>
          <a:noFill/>
          <a:ln>
            <a:noFill/>
          </a:ln>
        </p:spPr>
      </p:pic>
      <p:sp>
        <p:nvSpPr>
          <p:cNvPr id="1067" name="Google Shape;1067;p43"/>
          <p:cNvSpPr txBox="1"/>
          <p:nvPr/>
        </p:nvSpPr>
        <p:spPr>
          <a:xfrm>
            <a:off x="3863975" y="226695"/>
            <a:ext cx="5447665" cy="4489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accent1"/>
                </a:solidFill>
                <a:latin typeface="Microsoft Yahei"/>
                <a:ea typeface="Microsoft Yahei"/>
                <a:cs typeface="Microsoft Yahei"/>
                <a:sym typeface="Microsoft Yahei"/>
              </a:rPr>
              <a:t>13.S80</a:t>
            </a:r>
            <a:r>
              <a:rPr b="1" lang="en-US" sz="2400">
                <a:solidFill>
                  <a:schemeClr val="accent1"/>
                </a:solidFill>
                <a:latin typeface="Microsoft Yahei"/>
                <a:ea typeface="Microsoft Yahei"/>
                <a:cs typeface="Microsoft Yahei"/>
                <a:sym typeface="Microsoft Yahei"/>
              </a:rPr>
              <a:t> Airbags not working</a:t>
            </a:r>
            <a:endParaRPr sz="2400">
              <a:solidFill>
                <a:schemeClr val="accent1"/>
              </a:solidFill>
              <a:latin typeface="Microsoft Yahei"/>
              <a:ea typeface="Microsoft Yahei"/>
              <a:cs typeface="Microsoft Yahei"/>
              <a:sym typeface="Microsoft Yahei"/>
            </a:endParaRPr>
          </a:p>
          <a:p>
            <a:pPr indent="0" lvl="0" marL="0" marR="0" rtl="0" algn="l">
              <a:spcBef>
                <a:spcPts val="0"/>
              </a:spcBef>
              <a:spcAft>
                <a:spcPts val="0"/>
              </a:spcAft>
              <a:buNone/>
            </a:pPr>
            <a:r>
              <a:t/>
            </a:r>
            <a:endParaRPr sz="2400">
              <a:solidFill>
                <a:schemeClr val="accent1"/>
              </a:solidFill>
              <a:latin typeface="Microsoft Yahei"/>
              <a:ea typeface="Microsoft Yahei"/>
              <a:cs typeface="Microsoft Yahei"/>
              <a:sym typeface="Microsoft Yahei"/>
            </a:endParaRPr>
          </a:p>
        </p:txBody>
      </p:sp>
      <p:cxnSp>
        <p:nvCxnSpPr>
          <p:cNvPr id="1068" name="Google Shape;1068;p43"/>
          <p:cNvCxnSpPr/>
          <p:nvPr/>
        </p:nvCxnSpPr>
        <p:spPr>
          <a:xfrm rot="10800000">
            <a:off x="1377315" y="21221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69" name="Google Shape;1069;p43"/>
          <p:cNvCxnSpPr/>
          <p:nvPr/>
        </p:nvCxnSpPr>
        <p:spPr>
          <a:xfrm rot="10800000">
            <a:off x="4587875" y="213487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70" name="Google Shape;1070;p43"/>
          <p:cNvCxnSpPr/>
          <p:nvPr/>
        </p:nvCxnSpPr>
        <p:spPr>
          <a:xfrm rot="10800000">
            <a:off x="7539990" y="21297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71" name="Google Shape;1071;p43"/>
          <p:cNvCxnSpPr/>
          <p:nvPr/>
        </p:nvCxnSpPr>
        <p:spPr>
          <a:xfrm rot="10800000">
            <a:off x="10700385" y="212979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72" name="Google Shape;1072;p43"/>
          <p:cNvCxnSpPr/>
          <p:nvPr/>
        </p:nvCxnSpPr>
        <p:spPr>
          <a:xfrm flipH="1" rot="10800000">
            <a:off x="2598420" y="329184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73" name="Google Shape;1073;p43"/>
          <p:cNvCxnSpPr/>
          <p:nvPr/>
        </p:nvCxnSpPr>
        <p:spPr>
          <a:xfrm flipH="1" rot="10800000">
            <a:off x="5689600" y="330200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74" name="Google Shape;1074;p43"/>
          <p:cNvCxnSpPr/>
          <p:nvPr/>
        </p:nvCxnSpPr>
        <p:spPr>
          <a:xfrm flipH="1" rot="10800000">
            <a:off x="8809355" y="331216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075" name="Google Shape;1075;p43"/>
          <p:cNvCxnSpPr/>
          <p:nvPr/>
        </p:nvCxnSpPr>
        <p:spPr>
          <a:xfrm>
            <a:off x="4598035" y="388302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76" name="Google Shape;1076;p43"/>
          <p:cNvCxnSpPr/>
          <p:nvPr/>
        </p:nvCxnSpPr>
        <p:spPr>
          <a:xfrm>
            <a:off x="7550150" y="390461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77" name="Google Shape;1077;p43"/>
          <p:cNvCxnSpPr/>
          <p:nvPr/>
        </p:nvCxnSpPr>
        <p:spPr>
          <a:xfrm>
            <a:off x="10710545" y="39141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078" name="Google Shape;1078;p43"/>
          <p:cNvCxnSpPr/>
          <p:nvPr/>
        </p:nvCxnSpPr>
        <p:spPr>
          <a:xfrm>
            <a:off x="1387475" y="3902075"/>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1079" name="Google Shape;1079;p43"/>
          <p:cNvSpPr/>
          <p:nvPr/>
        </p:nvSpPr>
        <p:spPr>
          <a:xfrm>
            <a:off x="956947" y="2974976"/>
            <a:ext cx="115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Air hose</a:t>
            </a:r>
            <a:endParaRPr sz="1400">
              <a:solidFill>
                <a:schemeClr val="dk1"/>
              </a:solidFill>
              <a:latin typeface="Microsoft Yahei"/>
              <a:ea typeface="Microsoft Yahei"/>
              <a:cs typeface="Microsoft Yahei"/>
              <a:sym typeface="Microsoft Yahei"/>
            </a:endParaRPr>
          </a:p>
        </p:txBody>
      </p:sp>
      <p:sp>
        <p:nvSpPr>
          <p:cNvPr id="1080" name="Google Shape;1080;p43"/>
          <p:cNvSpPr/>
          <p:nvPr/>
        </p:nvSpPr>
        <p:spPr>
          <a:xfrm>
            <a:off x="4110357" y="2967991"/>
            <a:ext cx="115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Air valve</a:t>
            </a:r>
            <a:endParaRPr sz="1400">
              <a:solidFill>
                <a:schemeClr val="dk1"/>
              </a:solidFill>
              <a:latin typeface="Microsoft Yahei"/>
              <a:ea typeface="Microsoft Yahei"/>
              <a:cs typeface="Microsoft Yahei"/>
              <a:sym typeface="Microsoft Yahei"/>
            </a:endParaRPr>
          </a:p>
        </p:txBody>
      </p:sp>
      <p:sp>
        <p:nvSpPr>
          <p:cNvPr id="1081" name="Google Shape;1081;p43"/>
          <p:cNvSpPr/>
          <p:nvPr/>
        </p:nvSpPr>
        <p:spPr>
          <a:xfrm>
            <a:off x="7115177" y="2974341"/>
            <a:ext cx="130059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082" name="Google Shape;1082;p43"/>
          <p:cNvSpPr/>
          <p:nvPr/>
        </p:nvSpPr>
        <p:spPr>
          <a:xfrm>
            <a:off x="397475" y="4497029"/>
            <a:ext cx="1980000" cy="1692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1. If part of the airbags fail to inflate, check the air hoses in that area to see if they are folded or fell off.</a:t>
            </a:r>
            <a:endParaRPr sz="1400">
              <a:solidFill>
                <a:schemeClr val="dk1"/>
              </a:solidFill>
              <a:latin typeface="Microsoft Yahei"/>
              <a:ea typeface="Microsoft Yahei"/>
              <a:cs typeface="Microsoft Yahei"/>
              <a:sym typeface="Microsoft Yahei"/>
            </a:endParaRPr>
          </a:p>
        </p:txBody>
      </p:sp>
      <p:sp>
        <p:nvSpPr>
          <p:cNvPr id="1083" name="Google Shape;1083;p43"/>
          <p:cNvSpPr/>
          <p:nvPr/>
        </p:nvSpPr>
        <p:spPr>
          <a:xfrm>
            <a:off x="3124587" y="4495547"/>
            <a:ext cx="2889249" cy="1692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2. If air hose and airbags are good, use a multimeter to test air valve connector, if the black probe and yellow probe read between 160-170, air valve is good, otherwise the air valve is damaged.</a:t>
            </a:r>
            <a:endParaRPr sz="1400">
              <a:solidFill>
                <a:schemeClr val="dk1"/>
              </a:solidFill>
              <a:latin typeface="Microsoft Yahei"/>
              <a:ea typeface="Microsoft Yahei"/>
              <a:cs typeface="Microsoft Yahei"/>
              <a:sym typeface="Microsoft Yahei"/>
            </a:endParaRPr>
          </a:p>
        </p:txBody>
      </p:sp>
      <p:sp>
        <p:nvSpPr>
          <p:cNvPr id="1084" name="Google Shape;1084;p43"/>
          <p:cNvSpPr/>
          <p:nvPr/>
        </p:nvSpPr>
        <p:spPr>
          <a:xfrm>
            <a:off x="6677625" y="4496605"/>
            <a:ext cx="1980000" cy="1692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3. If the air pump vibrates, check if the mainboard air valve has AC24V output. Replace the mainboard if not.</a:t>
            </a:r>
            <a:endParaRPr sz="1400">
              <a:solidFill>
                <a:schemeClr val="dk1"/>
              </a:solidFill>
              <a:latin typeface="Microsoft Yahei"/>
              <a:ea typeface="Microsoft Yahei"/>
              <a:cs typeface="Microsoft Yahei"/>
              <a:sym typeface="Microsoft Yahei"/>
            </a:endParaRPr>
          </a:p>
        </p:txBody>
      </p:sp>
      <p:sp>
        <p:nvSpPr>
          <p:cNvPr id="1085" name="Google Shape;1085;p43"/>
          <p:cNvSpPr/>
          <p:nvPr/>
        </p:nvSpPr>
        <p:spPr>
          <a:xfrm>
            <a:off x="10335262" y="2974341"/>
            <a:ext cx="115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Air pump</a:t>
            </a:r>
            <a:endParaRPr sz="1400">
              <a:solidFill>
                <a:schemeClr val="dk1"/>
              </a:solidFill>
              <a:latin typeface="Microsoft Yahei"/>
              <a:ea typeface="Microsoft Yahei"/>
              <a:cs typeface="Microsoft Yahei"/>
              <a:sym typeface="Microsoft Yahei"/>
            </a:endParaRPr>
          </a:p>
        </p:txBody>
      </p:sp>
      <p:sp>
        <p:nvSpPr>
          <p:cNvPr id="1086" name="Google Shape;1086;p43"/>
          <p:cNvSpPr/>
          <p:nvPr/>
        </p:nvSpPr>
        <p:spPr>
          <a:xfrm>
            <a:off x="9025643" y="4496605"/>
            <a:ext cx="2769728" cy="1692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4. If all airbags fail to work, check if the air pump is functioning. If the air pump is not working, check if the mainboard has an output of AC24V. If there is an output, replace the air pump; if not, replace the mainboard.</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descr="企业微信截图_20230130111047" id="1091" name="Google Shape;1091;p44"/>
          <p:cNvPicPr preferRelativeResize="0"/>
          <p:nvPr/>
        </p:nvPicPr>
        <p:blipFill rotWithShape="1">
          <a:blip r:embed="rId3">
            <a:alphaModFix/>
          </a:blip>
          <a:srcRect b="0" l="0" r="0" t="0"/>
          <a:stretch/>
        </p:blipFill>
        <p:spPr>
          <a:xfrm>
            <a:off x="1211580" y="869950"/>
            <a:ext cx="2379345" cy="1544955"/>
          </a:xfrm>
          <a:prstGeom prst="rect">
            <a:avLst/>
          </a:prstGeom>
          <a:noFill/>
          <a:ln>
            <a:noFill/>
          </a:ln>
        </p:spPr>
      </p:pic>
      <p:sp>
        <p:nvSpPr>
          <p:cNvPr id="1092" name="Google Shape;1092;p44"/>
          <p:cNvSpPr txBox="1"/>
          <p:nvPr/>
        </p:nvSpPr>
        <p:spPr>
          <a:xfrm>
            <a:off x="4634865" y="260350"/>
            <a:ext cx="3384550" cy="43243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accent1"/>
                </a:solidFill>
                <a:latin typeface="Microsoft Yahei"/>
                <a:ea typeface="Microsoft Yahei"/>
                <a:cs typeface="Microsoft Yahei"/>
                <a:sym typeface="Microsoft Yahei"/>
              </a:rPr>
              <a:t>14.S80 Error Alert</a:t>
            </a:r>
            <a:endParaRPr b="1" sz="2400">
              <a:solidFill>
                <a:schemeClr val="accent1"/>
              </a:solidFill>
              <a:latin typeface="Microsoft Yahei"/>
              <a:ea typeface="Microsoft Yahei"/>
              <a:cs typeface="Microsoft Yahei"/>
              <a:sym typeface="Microsoft Yahei"/>
            </a:endParaRPr>
          </a:p>
          <a:p>
            <a:pPr indent="0" lvl="0" marL="0" marR="0" rtl="0" algn="l">
              <a:spcBef>
                <a:spcPts val="0"/>
              </a:spcBef>
              <a:spcAft>
                <a:spcPts val="0"/>
              </a:spcAft>
              <a:buNone/>
            </a:pPr>
            <a:r>
              <a:t/>
            </a:r>
            <a:endParaRPr b="1" sz="2400">
              <a:solidFill>
                <a:schemeClr val="accent1"/>
              </a:solidFill>
              <a:latin typeface="Microsoft Yahei"/>
              <a:ea typeface="Microsoft Yahei"/>
              <a:cs typeface="Microsoft Yahei"/>
              <a:sym typeface="Microsoft Yahei"/>
            </a:endParaRPr>
          </a:p>
        </p:txBody>
      </p:sp>
      <p:pic>
        <p:nvPicPr>
          <p:cNvPr descr="微信截图_20221029133838" id="1093" name="Google Shape;1093;p44"/>
          <p:cNvPicPr preferRelativeResize="0"/>
          <p:nvPr/>
        </p:nvPicPr>
        <p:blipFill rotWithShape="1">
          <a:blip r:embed="rId4">
            <a:alphaModFix/>
          </a:blip>
          <a:srcRect b="0" l="0" r="0" t="0"/>
          <a:stretch/>
        </p:blipFill>
        <p:spPr>
          <a:xfrm rot="-5400000">
            <a:off x="4344670" y="1285875"/>
            <a:ext cx="1576705" cy="689610"/>
          </a:xfrm>
          <a:prstGeom prst="rect">
            <a:avLst/>
          </a:prstGeom>
          <a:noFill/>
          <a:ln>
            <a:noFill/>
          </a:ln>
        </p:spPr>
      </p:pic>
      <p:pic>
        <p:nvPicPr>
          <p:cNvPr descr="微信截图_20221029134550" id="1094" name="Google Shape;1094;p44"/>
          <p:cNvPicPr preferRelativeResize="0"/>
          <p:nvPr/>
        </p:nvPicPr>
        <p:blipFill rotWithShape="1">
          <a:blip r:embed="rId5">
            <a:alphaModFix/>
          </a:blip>
          <a:srcRect b="0" l="0" r="0" t="0"/>
          <a:stretch/>
        </p:blipFill>
        <p:spPr>
          <a:xfrm flipH="1">
            <a:off x="5565140" y="856615"/>
            <a:ext cx="673100" cy="1563370"/>
          </a:xfrm>
          <a:prstGeom prst="rect">
            <a:avLst/>
          </a:prstGeom>
          <a:noFill/>
          <a:ln>
            <a:noFill/>
          </a:ln>
        </p:spPr>
      </p:pic>
      <p:pic>
        <p:nvPicPr>
          <p:cNvPr descr="微信截图_20221029133828" id="1095" name="Google Shape;1095;p44"/>
          <p:cNvPicPr preferRelativeResize="0"/>
          <p:nvPr/>
        </p:nvPicPr>
        <p:blipFill rotWithShape="1">
          <a:blip r:embed="rId6">
            <a:alphaModFix/>
          </a:blip>
          <a:srcRect b="0" l="0" r="0" t="0"/>
          <a:stretch/>
        </p:blipFill>
        <p:spPr>
          <a:xfrm flipH="1" rot="-5400000">
            <a:off x="5960110" y="1234440"/>
            <a:ext cx="1548130" cy="818515"/>
          </a:xfrm>
          <a:prstGeom prst="rect">
            <a:avLst/>
          </a:prstGeom>
          <a:noFill/>
          <a:ln>
            <a:noFill/>
          </a:ln>
        </p:spPr>
      </p:pic>
      <p:pic>
        <p:nvPicPr>
          <p:cNvPr descr="企业微信截图_20230207112343" id="1096" name="Google Shape;1096;p44"/>
          <p:cNvPicPr preferRelativeResize="0"/>
          <p:nvPr/>
        </p:nvPicPr>
        <p:blipFill rotWithShape="1">
          <a:blip r:embed="rId7">
            <a:alphaModFix/>
          </a:blip>
          <a:srcRect b="0" l="0" r="0" t="0"/>
          <a:stretch/>
        </p:blipFill>
        <p:spPr>
          <a:xfrm flipH="1">
            <a:off x="7188835" y="869950"/>
            <a:ext cx="909320" cy="1534795"/>
          </a:xfrm>
          <a:prstGeom prst="rect">
            <a:avLst/>
          </a:prstGeom>
          <a:noFill/>
          <a:ln>
            <a:noFill/>
          </a:ln>
        </p:spPr>
      </p:pic>
      <p:cxnSp>
        <p:nvCxnSpPr>
          <p:cNvPr id="1097" name="Google Shape;1097;p44"/>
          <p:cNvCxnSpPr/>
          <p:nvPr/>
        </p:nvCxnSpPr>
        <p:spPr>
          <a:xfrm rot="10800000">
            <a:off x="2327910" y="267017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98" name="Google Shape;1098;p44"/>
          <p:cNvCxnSpPr/>
          <p:nvPr/>
        </p:nvCxnSpPr>
        <p:spPr>
          <a:xfrm rot="10800000">
            <a:off x="6325235" y="267017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099" name="Google Shape;1099;p44"/>
          <p:cNvCxnSpPr/>
          <p:nvPr/>
        </p:nvCxnSpPr>
        <p:spPr>
          <a:xfrm flipH="1" rot="10800000">
            <a:off x="3964305" y="379857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00" name="Google Shape;1100;p44"/>
          <p:cNvCxnSpPr/>
          <p:nvPr/>
        </p:nvCxnSpPr>
        <p:spPr>
          <a:xfrm flipH="1" rot="10800000">
            <a:off x="8098155" y="378841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01" name="Google Shape;1101;p44"/>
          <p:cNvCxnSpPr/>
          <p:nvPr/>
        </p:nvCxnSpPr>
        <p:spPr>
          <a:xfrm>
            <a:off x="2329815" y="415607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02" name="Google Shape;1102;p44"/>
          <p:cNvCxnSpPr/>
          <p:nvPr/>
        </p:nvCxnSpPr>
        <p:spPr>
          <a:xfrm>
            <a:off x="6325235" y="415607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03" name="Google Shape;1103;p44"/>
          <p:cNvCxnSpPr/>
          <p:nvPr/>
        </p:nvCxnSpPr>
        <p:spPr>
          <a:xfrm>
            <a:off x="10320655" y="4156075"/>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1104" name="Google Shape;1104;p44"/>
          <p:cNvSpPr/>
          <p:nvPr/>
        </p:nvSpPr>
        <p:spPr>
          <a:xfrm>
            <a:off x="5681980" y="3512215"/>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Sensor board</a:t>
            </a:r>
            <a:endParaRPr sz="1400">
              <a:solidFill>
                <a:schemeClr val="dk1"/>
              </a:solidFill>
              <a:latin typeface="Microsoft Yahei"/>
              <a:ea typeface="Microsoft Yahei"/>
              <a:cs typeface="Microsoft Yahei"/>
              <a:sym typeface="Microsoft Yahei"/>
            </a:endParaRPr>
          </a:p>
        </p:txBody>
      </p:sp>
      <p:sp>
        <p:nvSpPr>
          <p:cNvPr id="1105" name="Google Shape;1105;p44"/>
          <p:cNvSpPr/>
          <p:nvPr/>
        </p:nvSpPr>
        <p:spPr>
          <a:xfrm>
            <a:off x="1778127" y="3469799"/>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106" name="Google Shape;1106;p44"/>
          <p:cNvSpPr/>
          <p:nvPr/>
        </p:nvSpPr>
        <p:spPr>
          <a:xfrm>
            <a:off x="8772439" y="4935673"/>
            <a:ext cx="2094441" cy="108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3. Inspect the middle connecting cable for breaks or poor contact and replace the cable.</a:t>
            </a:r>
            <a:endParaRPr sz="1400">
              <a:solidFill>
                <a:schemeClr val="dk1"/>
              </a:solidFill>
              <a:latin typeface="Microsoft Yahei"/>
              <a:ea typeface="Microsoft Yahei"/>
              <a:cs typeface="Microsoft Yahei"/>
              <a:sym typeface="Microsoft Yahei"/>
            </a:endParaRPr>
          </a:p>
        </p:txBody>
      </p:sp>
      <p:sp>
        <p:nvSpPr>
          <p:cNvPr id="1107" name="Google Shape;1107;p44"/>
          <p:cNvSpPr/>
          <p:nvPr/>
        </p:nvSpPr>
        <p:spPr>
          <a:xfrm>
            <a:off x="1778127" y="4935673"/>
            <a:ext cx="2008993" cy="108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1. Check if the mainboard has DC5V Voltage output. Replace the mainboard if not.</a:t>
            </a:r>
            <a:endParaRPr sz="1400">
              <a:solidFill>
                <a:schemeClr val="dk1"/>
              </a:solidFill>
              <a:latin typeface="Microsoft Yahei"/>
              <a:ea typeface="Microsoft Yahei"/>
              <a:cs typeface="Microsoft Yahei"/>
              <a:sym typeface="Microsoft Yahei"/>
            </a:endParaRPr>
          </a:p>
        </p:txBody>
      </p:sp>
      <p:sp>
        <p:nvSpPr>
          <p:cNvPr id="1108" name="Google Shape;1108;p44"/>
          <p:cNvSpPr/>
          <p:nvPr/>
        </p:nvSpPr>
        <p:spPr>
          <a:xfrm>
            <a:off x="5616279" y="4935885"/>
            <a:ext cx="1512000" cy="108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2. Check for 5V voltage input and replace the sensor board.</a:t>
            </a:r>
            <a:endParaRPr sz="1400">
              <a:solidFill>
                <a:schemeClr val="dk1"/>
              </a:solidFill>
              <a:latin typeface="Microsoft Yahei"/>
              <a:ea typeface="Microsoft Yahei"/>
              <a:cs typeface="Microsoft Yahei"/>
              <a:sym typeface="Microsoft Yahei"/>
            </a:endParaRPr>
          </a:p>
        </p:txBody>
      </p:sp>
      <p:sp>
        <p:nvSpPr>
          <p:cNvPr id="1109" name="Google Shape;1109;p44"/>
          <p:cNvSpPr/>
          <p:nvPr/>
        </p:nvSpPr>
        <p:spPr>
          <a:xfrm>
            <a:off x="8837718" y="3512215"/>
            <a:ext cx="151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45"/>
          <p:cNvSpPr/>
          <p:nvPr/>
        </p:nvSpPr>
        <p:spPr>
          <a:xfrm>
            <a:off x="6622415" y="343154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 button pad</a:t>
            </a:r>
            <a:endParaRPr sz="1400">
              <a:solidFill>
                <a:schemeClr val="dk1"/>
              </a:solidFill>
              <a:latin typeface="Microsoft Yahei"/>
              <a:ea typeface="Microsoft Yahei"/>
              <a:cs typeface="Microsoft Yahei"/>
              <a:sym typeface="Microsoft Yahei"/>
            </a:endParaRPr>
          </a:p>
        </p:txBody>
      </p:sp>
      <p:sp>
        <p:nvSpPr>
          <p:cNvPr id="1115" name="Google Shape;1115;p45"/>
          <p:cNvSpPr/>
          <p:nvPr/>
        </p:nvSpPr>
        <p:spPr>
          <a:xfrm>
            <a:off x="1250315" y="343154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116" name="Google Shape;1116;p45"/>
          <p:cNvSpPr/>
          <p:nvPr/>
        </p:nvSpPr>
        <p:spPr>
          <a:xfrm>
            <a:off x="9048114" y="4893310"/>
            <a:ext cx="2595245"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 button pad connector is loose, if any pins are disconnected, or if the cable is broken. If any issues are found, replace the cable.</a:t>
            </a:r>
            <a:endParaRPr sz="1400">
              <a:solidFill>
                <a:schemeClr val="dk1"/>
              </a:solidFill>
              <a:latin typeface="Microsoft Yahei"/>
              <a:ea typeface="Microsoft Yahei"/>
              <a:cs typeface="Microsoft Yahei"/>
              <a:sym typeface="Microsoft Yahei"/>
            </a:endParaRPr>
          </a:p>
        </p:txBody>
      </p:sp>
      <p:sp>
        <p:nvSpPr>
          <p:cNvPr id="1117" name="Google Shape;1117;p45"/>
          <p:cNvSpPr/>
          <p:nvPr/>
        </p:nvSpPr>
        <p:spPr>
          <a:xfrm>
            <a:off x="316992" y="4893310"/>
            <a:ext cx="2462813"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there is 5V voltage or signal output on the mainboard. If there is no voltage or signal output, replace the mainboard.</a:t>
            </a:r>
            <a:endParaRPr sz="1400">
              <a:solidFill>
                <a:schemeClr val="dk1"/>
              </a:solidFill>
              <a:latin typeface="Microsoft Yahei"/>
              <a:ea typeface="Microsoft Yahei"/>
              <a:cs typeface="Microsoft Yahei"/>
              <a:sym typeface="Microsoft Yahei"/>
            </a:endParaRPr>
          </a:p>
        </p:txBody>
      </p:sp>
      <p:sp>
        <p:nvSpPr>
          <p:cNvPr id="1118" name="Google Shape;1118;p45"/>
          <p:cNvSpPr/>
          <p:nvPr/>
        </p:nvSpPr>
        <p:spPr>
          <a:xfrm>
            <a:off x="9317989" y="3431540"/>
            <a:ext cx="1799999"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pic>
        <p:nvPicPr>
          <p:cNvPr descr="3b978989-069b-41bc-a780-13eaa8c40757" id="1119" name="Google Shape;1119;p45"/>
          <p:cNvPicPr preferRelativeResize="0"/>
          <p:nvPr/>
        </p:nvPicPr>
        <p:blipFill rotWithShape="1">
          <a:blip r:embed="rId3">
            <a:alphaModFix/>
          </a:blip>
          <a:srcRect b="0" l="0" r="0" t="0"/>
          <a:stretch/>
        </p:blipFill>
        <p:spPr>
          <a:xfrm rot="5400000">
            <a:off x="1407795" y="575945"/>
            <a:ext cx="945515" cy="1616075"/>
          </a:xfrm>
          <a:prstGeom prst="rect">
            <a:avLst/>
          </a:prstGeom>
          <a:noFill/>
          <a:ln>
            <a:noFill/>
          </a:ln>
        </p:spPr>
      </p:pic>
      <p:sp>
        <p:nvSpPr>
          <p:cNvPr id="1120" name="Google Shape;1120;p45"/>
          <p:cNvSpPr txBox="1"/>
          <p:nvPr/>
        </p:nvSpPr>
        <p:spPr>
          <a:xfrm>
            <a:off x="3473450" y="210185"/>
            <a:ext cx="4446905" cy="3771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15.S80 Button pad not working</a:t>
            </a:r>
            <a:endParaRPr b="1" sz="24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b="1" sz="2400">
              <a:solidFill>
                <a:schemeClr val="accent1"/>
              </a:solidFill>
              <a:latin typeface="Calibri"/>
              <a:ea typeface="Calibri"/>
              <a:cs typeface="Calibri"/>
              <a:sym typeface="Calibri"/>
            </a:endParaRPr>
          </a:p>
        </p:txBody>
      </p:sp>
      <p:pic>
        <p:nvPicPr>
          <p:cNvPr descr="企业微信截图_20230202093355" id="1121" name="Google Shape;1121;p45"/>
          <p:cNvPicPr preferRelativeResize="0"/>
          <p:nvPr/>
        </p:nvPicPr>
        <p:blipFill rotWithShape="1">
          <a:blip r:embed="rId4">
            <a:alphaModFix/>
          </a:blip>
          <a:srcRect b="0" l="0" r="0" t="0"/>
          <a:stretch/>
        </p:blipFill>
        <p:spPr>
          <a:xfrm>
            <a:off x="7333615" y="911225"/>
            <a:ext cx="725170" cy="1388110"/>
          </a:xfrm>
          <a:prstGeom prst="rect">
            <a:avLst/>
          </a:prstGeom>
          <a:noFill/>
          <a:ln>
            <a:noFill/>
          </a:ln>
        </p:spPr>
      </p:pic>
      <p:pic>
        <p:nvPicPr>
          <p:cNvPr descr="企业微信截图_20230205110740" id="1122" name="Google Shape;1122;p45"/>
          <p:cNvPicPr preferRelativeResize="0"/>
          <p:nvPr/>
        </p:nvPicPr>
        <p:blipFill rotWithShape="1">
          <a:blip r:embed="rId5">
            <a:alphaModFix/>
          </a:blip>
          <a:srcRect b="0" l="0" r="0" t="0"/>
          <a:stretch/>
        </p:blipFill>
        <p:spPr>
          <a:xfrm>
            <a:off x="6597015" y="906145"/>
            <a:ext cx="736600" cy="1386840"/>
          </a:xfrm>
          <a:prstGeom prst="rect">
            <a:avLst/>
          </a:prstGeom>
          <a:noFill/>
          <a:ln>
            <a:noFill/>
          </a:ln>
        </p:spPr>
      </p:pic>
      <p:pic>
        <p:nvPicPr>
          <p:cNvPr descr="企业微信截图_20230202093315" id="1123" name="Google Shape;1123;p45"/>
          <p:cNvPicPr preferRelativeResize="0"/>
          <p:nvPr/>
        </p:nvPicPr>
        <p:blipFill rotWithShape="1">
          <a:blip r:embed="rId6">
            <a:alphaModFix/>
          </a:blip>
          <a:srcRect b="0" l="0" r="0" t="0"/>
          <a:stretch/>
        </p:blipFill>
        <p:spPr>
          <a:xfrm>
            <a:off x="3867150" y="911225"/>
            <a:ext cx="1005205" cy="1256030"/>
          </a:xfrm>
          <a:prstGeom prst="rect">
            <a:avLst/>
          </a:prstGeom>
          <a:noFill/>
          <a:ln>
            <a:noFill/>
          </a:ln>
        </p:spPr>
      </p:pic>
      <p:sp>
        <p:nvSpPr>
          <p:cNvPr id="1124" name="Google Shape;1124;p45"/>
          <p:cNvSpPr/>
          <p:nvPr/>
        </p:nvSpPr>
        <p:spPr>
          <a:xfrm>
            <a:off x="3575685" y="4893310"/>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 5V power supply on the 485 communication board is normal.</a:t>
            </a:r>
            <a:endParaRPr sz="1400">
              <a:solidFill>
                <a:schemeClr val="dk1"/>
              </a:solidFill>
              <a:latin typeface="Microsoft Yahei"/>
              <a:ea typeface="Microsoft Yahei"/>
              <a:cs typeface="Microsoft Yahei"/>
              <a:sym typeface="Microsoft Yahei"/>
            </a:endParaRPr>
          </a:p>
        </p:txBody>
      </p:sp>
      <p:sp>
        <p:nvSpPr>
          <p:cNvPr id="1125" name="Google Shape;1125;p45"/>
          <p:cNvSpPr/>
          <p:nvPr/>
        </p:nvSpPr>
        <p:spPr>
          <a:xfrm>
            <a:off x="3845560" y="3431540"/>
            <a:ext cx="180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485 Communication transfer board</a:t>
            </a:r>
            <a:endParaRPr sz="1400">
              <a:solidFill>
                <a:schemeClr val="dk1"/>
              </a:solidFill>
              <a:latin typeface="Microsoft Yahei"/>
              <a:ea typeface="Microsoft Yahei"/>
              <a:cs typeface="Microsoft Yahei"/>
              <a:sym typeface="Microsoft Yahei"/>
            </a:endParaRPr>
          </a:p>
        </p:txBody>
      </p:sp>
      <p:sp>
        <p:nvSpPr>
          <p:cNvPr id="1126" name="Google Shape;1126;p45"/>
          <p:cNvSpPr/>
          <p:nvPr/>
        </p:nvSpPr>
        <p:spPr>
          <a:xfrm>
            <a:off x="6352540" y="4893310"/>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If the 5V power supply is normal on the mainboard and the transfer board, replace the button pad.</a:t>
            </a:r>
            <a:endParaRPr sz="1400">
              <a:solidFill>
                <a:schemeClr val="dk1"/>
              </a:solidFill>
              <a:latin typeface="Microsoft Yahei"/>
              <a:ea typeface="Microsoft Yahei"/>
              <a:cs typeface="Microsoft Yahei"/>
              <a:sym typeface="Microsoft Yahei"/>
            </a:endParaRPr>
          </a:p>
        </p:txBody>
      </p:sp>
      <p:cxnSp>
        <p:nvCxnSpPr>
          <p:cNvPr id="1127" name="Google Shape;1127;p45"/>
          <p:cNvCxnSpPr/>
          <p:nvPr/>
        </p:nvCxnSpPr>
        <p:spPr>
          <a:xfrm rot="10800000">
            <a:off x="1875790" y="258762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28" name="Google Shape;1128;p45"/>
          <p:cNvCxnSpPr/>
          <p:nvPr/>
        </p:nvCxnSpPr>
        <p:spPr>
          <a:xfrm rot="10800000">
            <a:off x="4470400" y="258762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29" name="Google Shape;1129;p45"/>
          <p:cNvCxnSpPr/>
          <p:nvPr/>
        </p:nvCxnSpPr>
        <p:spPr>
          <a:xfrm rot="10800000">
            <a:off x="7323455" y="258762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30" name="Google Shape;1130;p45"/>
          <p:cNvCxnSpPr/>
          <p:nvPr/>
        </p:nvCxnSpPr>
        <p:spPr>
          <a:xfrm flipH="1" rot="10800000">
            <a:off x="2882900" y="376809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31" name="Google Shape;1131;p45"/>
          <p:cNvCxnSpPr/>
          <p:nvPr/>
        </p:nvCxnSpPr>
        <p:spPr>
          <a:xfrm flipH="1" rot="10800000">
            <a:off x="5608955" y="377825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32" name="Google Shape;1132;p45"/>
          <p:cNvCxnSpPr/>
          <p:nvPr/>
        </p:nvCxnSpPr>
        <p:spPr>
          <a:xfrm flipH="1" rot="10800000">
            <a:off x="8305165" y="378841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33" name="Google Shape;1133;p45"/>
          <p:cNvCxnSpPr/>
          <p:nvPr/>
        </p:nvCxnSpPr>
        <p:spPr>
          <a:xfrm>
            <a:off x="4480560" y="42424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34" name="Google Shape;1134;p45"/>
          <p:cNvCxnSpPr/>
          <p:nvPr/>
        </p:nvCxnSpPr>
        <p:spPr>
          <a:xfrm>
            <a:off x="7333615" y="424307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35" name="Google Shape;1135;p45"/>
          <p:cNvCxnSpPr/>
          <p:nvPr/>
        </p:nvCxnSpPr>
        <p:spPr>
          <a:xfrm>
            <a:off x="9948545" y="424243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36" name="Google Shape;1136;p45"/>
          <p:cNvCxnSpPr/>
          <p:nvPr/>
        </p:nvCxnSpPr>
        <p:spPr>
          <a:xfrm>
            <a:off x="1885950" y="4243070"/>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46"/>
          <p:cNvSpPr/>
          <p:nvPr/>
        </p:nvSpPr>
        <p:spPr>
          <a:xfrm>
            <a:off x="3611880" y="356108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transfer board</a:t>
            </a:r>
            <a:endParaRPr sz="1400">
              <a:solidFill>
                <a:schemeClr val="dk1"/>
              </a:solidFill>
              <a:latin typeface="Microsoft Yahei"/>
              <a:ea typeface="Microsoft Yahei"/>
              <a:cs typeface="Microsoft Yahei"/>
              <a:sym typeface="Microsoft Yahei"/>
            </a:endParaRPr>
          </a:p>
        </p:txBody>
      </p:sp>
      <p:sp>
        <p:nvSpPr>
          <p:cNvPr id="1142" name="Google Shape;1142;p46"/>
          <p:cNvSpPr/>
          <p:nvPr/>
        </p:nvSpPr>
        <p:spPr>
          <a:xfrm>
            <a:off x="1008380" y="356362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143" name="Google Shape;1143;p46"/>
          <p:cNvSpPr/>
          <p:nvPr/>
        </p:nvSpPr>
        <p:spPr>
          <a:xfrm>
            <a:off x="8639174" y="4751070"/>
            <a:ext cx="2089785"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4. Inspect the middle connecting cable for breaks or poor contact and replace the cable.</a:t>
            </a:r>
            <a:endParaRPr sz="1400">
              <a:solidFill>
                <a:schemeClr val="dk1"/>
              </a:solidFill>
              <a:latin typeface="Microsoft Yahei"/>
              <a:ea typeface="Microsoft Yahei"/>
              <a:cs typeface="Microsoft Yahei"/>
              <a:sym typeface="Microsoft Yahei"/>
            </a:endParaRPr>
          </a:p>
        </p:txBody>
      </p:sp>
      <p:sp>
        <p:nvSpPr>
          <p:cNvPr id="1144" name="Google Shape;1144;p46"/>
          <p:cNvSpPr/>
          <p:nvPr/>
        </p:nvSpPr>
        <p:spPr>
          <a:xfrm>
            <a:off x="828040" y="4794885"/>
            <a:ext cx="197612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 Check if there is a DC5V voltage output on the mainboard. If there is no voltage output, replace the mainboard.</a:t>
            </a:r>
            <a:endParaRPr sz="1400">
              <a:solidFill>
                <a:schemeClr val="dk1"/>
              </a:solidFill>
              <a:latin typeface="Microsoft Yahei"/>
              <a:ea typeface="Microsoft Yahei"/>
              <a:cs typeface="Microsoft Yahei"/>
              <a:sym typeface="Microsoft Yahei"/>
            </a:endParaRPr>
          </a:p>
        </p:txBody>
      </p:sp>
      <p:sp>
        <p:nvSpPr>
          <p:cNvPr id="1145" name="Google Shape;1145;p46"/>
          <p:cNvSpPr/>
          <p:nvPr/>
        </p:nvSpPr>
        <p:spPr>
          <a:xfrm>
            <a:off x="8818879" y="3563620"/>
            <a:ext cx="1619999"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1146" name="Google Shape;1146;p46"/>
          <p:cNvSpPr/>
          <p:nvPr/>
        </p:nvSpPr>
        <p:spPr>
          <a:xfrm>
            <a:off x="6215380" y="3563620"/>
            <a:ext cx="1490028"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Armrest Health Detection Module</a:t>
            </a:r>
            <a:endParaRPr sz="1400">
              <a:solidFill>
                <a:schemeClr val="dk1"/>
              </a:solidFill>
              <a:latin typeface="Microsoft Yahei"/>
              <a:ea typeface="Microsoft Yahei"/>
              <a:cs typeface="Microsoft Yahei"/>
              <a:sym typeface="Microsoft Yahei"/>
            </a:endParaRPr>
          </a:p>
        </p:txBody>
      </p:sp>
      <p:sp>
        <p:nvSpPr>
          <p:cNvPr id="1147" name="Google Shape;1147;p46"/>
          <p:cNvSpPr/>
          <p:nvPr/>
        </p:nvSpPr>
        <p:spPr>
          <a:xfrm>
            <a:off x="3431540" y="4776470"/>
            <a:ext cx="162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2. Check if the 5V voltage on the transfer board is normal.</a:t>
            </a:r>
            <a:endParaRPr sz="1400">
              <a:solidFill>
                <a:schemeClr val="dk1"/>
              </a:solidFill>
              <a:latin typeface="Microsoft Yahei"/>
              <a:ea typeface="Microsoft Yahei"/>
              <a:cs typeface="Microsoft Yahei"/>
              <a:sym typeface="Microsoft Yahei"/>
            </a:endParaRPr>
          </a:p>
        </p:txBody>
      </p:sp>
      <p:sp>
        <p:nvSpPr>
          <p:cNvPr id="1148" name="Google Shape;1148;p46"/>
          <p:cNvSpPr txBox="1"/>
          <p:nvPr/>
        </p:nvSpPr>
        <p:spPr>
          <a:xfrm>
            <a:off x="2804160" y="218440"/>
            <a:ext cx="511556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16.S80 Health detection no results</a:t>
            </a:r>
            <a:endParaRPr b="1" sz="2400">
              <a:solidFill>
                <a:schemeClr val="accent1"/>
              </a:solidFill>
              <a:latin typeface="Calibri"/>
              <a:ea typeface="Calibri"/>
              <a:cs typeface="Calibri"/>
              <a:sym typeface="Calibri"/>
            </a:endParaRPr>
          </a:p>
        </p:txBody>
      </p:sp>
      <p:pic>
        <p:nvPicPr>
          <p:cNvPr descr="企业微信截图_20230130111047" id="1149" name="Google Shape;1149;p46"/>
          <p:cNvPicPr preferRelativeResize="0"/>
          <p:nvPr/>
        </p:nvPicPr>
        <p:blipFill rotWithShape="1">
          <a:blip r:embed="rId3">
            <a:alphaModFix/>
          </a:blip>
          <a:srcRect b="0" l="0" r="0" t="0"/>
          <a:stretch/>
        </p:blipFill>
        <p:spPr>
          <a:xfrm flipH="1">
            <a:off x="445770" y="883285"/>
            <a:ext cx="1925955" cy="1165225"/>
          </a:xfrm>
          <a:prstGeom prst="rect">
            <a:avLst/>
          </a:prstGeom>
          <a:noFill/>
          <a:ln>
            <a:noFill/>
          </a:ln>
        </p:spPr>
      </p:pic>
      <p:pic>
        <p:nvPicPr>
          <p:cNvPr descr="企业微信截图_20230207133713" id="1150" name="Google Shape;1150;p46"/>
          <p:cNvPicPr preferRelativeResize="0"/>
          <p:nvPr/>
        </p:nvPicPr>
        <p:blipFill rotWithShape="1">
          <a:blip r:embed="rId4">
            <a:alphaModFix/>
          </a:blip>
          <a:srcRect b="0" l="0" r="0" t="0"/>
          <a:stretch/>
        </p:blipFill>
        <p:spPr>
          <a:xfrm>
            <a:off x="3227705" y="883285"/>
            <a:ext cx="1533525" cy="1165860"/>
          </a:xfrm>
          <a:prstGeom prst="rect">
            <a:avLst/>
          </a:prstGeom>
          <a:noFill/>
          <a:ln>
            <a:noFill/>
          </a:ln>
        </p:spPr>
      </p:pic>
      <p:pic>
        <p:nvPicPr>
          <p:cNvPr descr="企业微信截图_20230207141136" id="1151" name="Google Shape;1151;p46"/>
          <p:cNvPicPr preferRelativeResize="0"/>
          <p:nvPr/>
        </p:nvPicPr>
        <p:blipFill rotWithShape="1">
          <a:blip r:embed="rId5">
            <a:alphaModFix/>
          </a:blip>
          <a:srcRect b="0" l="0" r="0" t="0"/>
          <a:stretch/>
        </p:blipFill>
        <p:spPr>
          <a:xfrm rot="5400000">
            <a:off x="6355080" y="697865"/>
            <a:ext cx="1029970" cy="1670685"/>
          </a:xfrm>
          <a:prstGeom prst="rect">
            <a:avLst/>
          </a:prstGeom>
          <a:noFill/>
          <a:ln>
            <a:noFill/>
          </a:ln>
        </p:spPr>
      </p:pic>
      <p:sp>
        <p:nvSpPr>
          <p:cNvPr id="1152" name="Google Shape;1152;p46"/>
          <p:cNvSpPr/>
          <p:nvPr/>
        </p:nvSpPr>
        <p:spPr>
          <a:xfrm>
            <a:off x="6035040" y="4794885"/>
            <a:ext cx="24384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3. Check if there is a DC5V voltage output on the health detection board. If there is no voltage output, replace the health detection board.</a:t>
            </a:r>
            <a:endParaRPr sz="1400">
              <a:solidFill>
                <a:schemeClr val="dk1"/>
              </a:solidFill>
              <a:latin typeface="Microsoft Yahei"/>
              <a:ea typeface="Microsoft Yahei"/>
              <a:cs typeface="Microsoft Yahei"/>
              <a:sym typeface="Microsoft Yahei"/>
            </a:endParaRPr>
          </a:p>
        </p:txBody>
      </p:sp>
      <p:cxnSp>
        <p:nvCxnSpPr>
          <p:cNvPr id="1153" name="Google Shape;1153;p46"/>
          <p:cNvCxnSpPr/>
          <p:nvPr/>
        </p:nvCxnSpPr>
        <p:spPr>
          <a:xfrm rot="10800000">
            <a:off x="1606550" y="253111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54" name="Google Shape;1154;p46"/>
          <p:cNvCxnSpPr/>
          <p:nvPr/>
        </p:nvCxnSpPr>
        <p:spPr>
          <a:xfrm rot="10800000">
            <a:off x="4236085" y="253047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55" name="Google Shape;1155;p46"/>
          <p:cNvCxnSpPr/>
          <p:nvPr/>
        </p:nvCxnSpPr>
        <p:spPr>
          <a:xfrm rot="10800000">
            <a:off x="6865620" y="253174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56" name="Google Shape;1156;p46"/>
          <p:cNvCxnSpPr/>
          <p:nvPr/>
        </p:nvCxnSpPr>
        <p:spPr>
          <a:xfrm flipH="1" rot="10800000">
            <a:off x="2644775" y="389509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57" name="Google Shape;1157;p46"/>
          <p:cNvCxnSpPr/>
          <p:nvPr/>
        </p:nvCxnSpPr>
        <p:spPr>
          <a:xfrm flipH="1" rot="10800000">
            <a:off x="7981950" y="387477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58" name="Google Shape;1158;p46"/>
          <p:cNvCxnSpPr/>
          <p:nvPr/>
        </p:nvCxnSpPr>
        <p:spPr>
          <a:xfrm flipH="1" rot="10800000">
            <a:off x="5248275" y="388493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59" name="Google Shape;1159;p46"/>
          <p:cNvCxnSpPr/>
          <p:nvPr/>
        </p:nvCxnSpPr>
        <p:spPr>
          <a:xfrm>
            <a:off x="1616710" y="42595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60" name="Google Shape;1160;p46"/>
          <p:cNvCxnSpPr/>
          <p:nvPr/>
        </p:nvCxnSpPr>
        <p:spPr>
          <a:xfrm>
            <a:off x="6844665" y="42595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61" name="Google Shape;1161;p46"/>
          <p:cNvCxnSpPr/>
          <p:nvPr/>
        </p:nvCxnSpPr>
        <p:spPr>
          <a:xfrm>
            <a:off x="4314825" y="424942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62" name="Google Shape;1162;p46"/>
          <p:cNvCxnSpPr/>
          <p:nvPr/>
        </p:nvCxnSpPr>
        <p:spPr>
          <a:xfrm>
            <a:off x="9449435" y="4237990"/>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47"/>
          <p:cNvSpPr/>
          <p:nvPr/>
        </p:nvSpPr>
        <p:spPr>
          <a:xfrm>
            <a:off x="4462272" y="4922520"/>
            <a:ext cx="2327263"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there is a DC24V input on the charging board. If there is voltage input, replace the charging board.</a:t>
            </a:r>
            <a:endParaRPr sz="1400">
              <a:solidFill>
                <a:schemeClr val="dk1"/>
              </a:solidFill>
              <a:latin typeface="Microsoft Yahei"/>
              <a:ea typeface="Microsoft Yahei"/>
              <a:cs typeface="Microsoft Yahei"/>
              <a:sym typeface="Microsoft Yahei"/>
            </a:endParaRPr>
          </a:p>
        </p:txBody>
      </p:sp>
      <p:sp>
        <p:nvSpPr>
          <p:cNvPr id="1168" name="Google Shape;1168;p47"/>
          <p:cNvSpPr/>
          <p:nvPr/>
        </p:nvSpPr>
        <p:spPr>
          <a:xfrm>
            <a:off x="1177289" y="4922520"/>
            <a:ext cx="2511425"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there is a DC24V voltage output on the mainboard. If there is no voltage output, replace the mainboard.</a:t>
            </a:r>
            <a:endParaRPr sz="1400">
              <a:solidFill>
                <a:schemeClr val="dk1"/>
              </a:solidFill>
              <a:latin typeface="Microsoft Yahei"/>
              <a:ea typeface="Microsoft Yahei"/>
              <a:cs typeface="Microsoft Yahei"/>
              <a:sym typeface="Microsoft Yahei"/>
            </a:endParaRPr>
          </a:p>
        </p:txBody>
      </p:sp>
      <p:sp>
        <p:nvSpPr>
          <p:cNvPr id="1169" name="Google Shape;1169;p47"/>
          <p:cNvSpPr/>
          <p:nvPr/>
        </p:nvSpPr>
        <p:spPr>
          <a:xfrm>
            <a:off x="9149760" y="3510915"/>
            <a:ext cx="162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1170" name="Google Shape;1170;p47"/>
          <p:cNvSpPr/>
          <p:nvPr/>
        </p:nvSpPr>
        <p:spPr>
          <a:xfrm>
            <a:off x="5349875" y="3510915"/>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charging board</a:t>
            </a:r>
            <a:endParaRPr sz="1400">
              <a:solidFill>
                <a:schemeClr val="dk1"/>
              </a:solidFill>
              <a:latin typeface="Microsoft Yahei"/>
              <a:ea typeface="Microsoft Yahei"/>
              <a:cs typeface="Microsoft Yahei"/>
              <a:sym typeface="Microsoft Yahei"/>
            </a:endParaRPr>
          </a:p>
        </p:txBody>
      </p:sp>
      <p:sp>
        <p:nvSpPr>
          <p:cNvPr id="1171" name="Google Shape;1171;p47"/>
          <p:cNvSpPr/>
          <p:nvPr/>
        </p:nvSpPr>
        <p:spPr>
          <a:xfrm>
            <a:off x="9149760" y="4922520"/>
            <a:ext cx="179966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Inspect the middle connecting cable for breaks or poor contact and replace the cable.</a:t>
            </a:r>
            <a:endParaRPr sz="1400">
              <a:solidFill>
                <a:schemeClr val="dk1"/>
              </a:solidFill>
              <a:latin typeface="Microsoft Yahei"/>
              <a:ea typeface="Microsoft Yahei"/>
              <a:cs typeface="Microsoft Yahei"/>
              <a:sym typeface="Microsoft Yahei"/>
            </a:endParaRPr>
          </a:p>
        </p:txBody>
      </p:sp>
      <p:sp>
        <p:nvSpPr>
          <p:cNvPr id="1172" name="Google Shape;1172;p47"/>
          <p:cNvSpPr txBox="1"/>
          <p:nvPr/>
        </p:nvSpPr>
        <p:spPr>
          <a:xfrm>
            <a:off x="1487424" y="258445"/>
            <a:ext cx="64322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17.S80 Wireless charger not working</a:t>
            </a:r>
            <a:endParaRPr b="1" sz="2400">
              <a:solidFill>
                <a:schemeClr val="accent1"/>
              </a:solidFill>
              <a:latin typeface="Calibri"/>
              <a:ea typeface="Calibri"/>
              <a:cs typeface="Calibri"/>
              <a:sym typeface="Calibri"/>
            </a:endParaRPr>
          </a:p>
        </p:txBody>
      </p:sp>
      <p:sp>
        <p:nvSpPr>
          <p:cNvPr id="1173" name="Google Shape;1173;p47"/>
          <p:cNvSpPr/>
          <p:nvPr/>
        </p:nvSpPr>
        <p:spPr>
          <a:xfrm>
            <a:off x="1357630" y="3510915"/>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pic>
        <p:nvPicPr>
          <p:cNvPr descr="企业微信截图_20230130111047" id="1174" name="Google Shape;1174;p47"/>
          <p:cNvPicPr preferRelativeResize="0"/>
          <p:nvPr/>
        </p:nvPicPr>
        <p:blipFill rotWithShape="1">
          <a:blip r:embed="rId3">
            <a:alphaModFix/>
          </a:blip>
          <a:srcRect b="0" l="0" r="0" t="0"/>
          <a:stretch/>
        </p:blipFill>
        <p:spPr>
          <a:xfrm flipH="1">
            <a:off x="1018540" y="998855"/>
            <a:ext cx="1936750" cy="1233805"/>
          </a:xfrm>
          <a:prstGeom prst="rect">
            <a:avLst/>
          </a:prstGeom>
          <a:noFill/>
          <a:ln>
            <a:noFill/>
          </a:ln>
        </p:spPr>
      </p:pic>
      <p:pic>
        <p:nvPicPr>
          <p:cNvPr descr="企业微信截图_20230210081527" id="1175" name="Google Shape;1175;p47"/>
          <p:cNvPicPr preferRelativeResize="0"/>
          <p:nvPr/>
        </p:nvPicPr>
        <p:blipFill rotWithShape="1">
          <a:blip r:embed="rId4">
            <a:alphaModFix/>
          </a:blip>
          <a:srcRect b="0" l="0" r="0" t="0"/>
          <a:stretch/>
        </p:blipFill>
        <p:spPr>
          <a:xfrm>
            <a:off x="5078095" y="962660"/>
            <a:ext cx="1803400" cy="1270000"/>
          </a:xfrm>
          <a:prstGeom prst="rect">
            <a:avLst/>
          </a:prstGeom>
          <a:noFill/>
          <a:ln>
            <a:noFill/>
          </a:ln>
        </p:spPr>
      </p:pic>
      <p:cxnSp>
        <p:nvCxnSpPr>
          <p:cNvPr id="1176" name="Google Shape;1176;p47"/>
          <p:cNvCxnSpPr/>
          <p:nvPr/>
        </p:nvCxnSpPr>
        <p:spPr>
          <a:xfrm rot="10800000">
            <a:off x="1982470" y="25971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77" name="Google Shape;1177;p47"/>
          <p:cNvCxnSpPr/>
          <p:nvPr/>
        </p:nvCxnSpPr>
        <p:spPr>
          <a:xfrm rot="10800000">
            <a:off x="5974715" y="25971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78" name="Google Shape;1178;p47"/>
          <p:cNvCxnSpPr/>
          <p:nvPr/>
        </p:nvCxnSpPr>
        <p:spPr>
          <a:xfrm flipH="1" rot="10800000">
            <a:off x="3688715" y="383984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79" name="Google Shape;1179;p47"/>
          <p:cNvCxnSpPr/>
          <p:nvPr/>
        </p:nvCxnSpPr>
        <p:spPr>
          <a:xfrm flipH="1" rot="10800000">
            <a:off x="7919720" y="382968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180" name="Google Shape;1180;p47"/>
          <p:cNvCxnSpPr/>
          <p:nvPr/>
        </p:nvCxnSpPr>
        <p:spPr>
          <a:xfrm>
            <a:off x="2092960" y="42595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81" name="Google Shape;1181;p47"/>
          <p:cNvCxnSpPr/>
          <p:nvPr/>
        </p:nvCxnSpPr>
        <p:spPr>
          <a:xfrm>
            <a:off x="6063615" y="425958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182" name="Google Shape;1182;p47"/>
          <p:cNvCxnSpPr/>
          <p:nvPr/>
        </p:nvCxnSpPr>
        <p:spPr>
          <a:xfrm>
            <a:off x="10139680" y="4259580"/>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48"/>
          <p:cNvSpPr/>
          <p:nvPr/>
        </p:nvSpPr>
        <p:spPr>
          <a:xfrm>
            <a:off x="7301230" y="3345815"/>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188" name="Google Shape;1188;p48"/>
          <p:cNvSpPr/>
          <p:nvPr/>
        </p:nvSpPr>
        <p:spPr>
          <a:xfrm>
            <a:off x="9596120" y="4779010"/>
            <a:ext cx="216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Inspect the middle connecting cable for breaks or poor contact and replace the cable.</a:t>
            </a:r>
            <a:endParaRPr sz="1400">
              <a:solidFill>
                <a:schemeClr val="dk1"/>
              </a:solidFill>
              <a:latin typeface="Microsoft Yahei"/>
              <a:ea typeface="Microsoft Yahei"/>
              <a:cs typeface="Microsoft Yahei"/>
              <a:sym typeface="Microsoft Yahei"/>
            </a:endParaRPr>
          </a:p>
        </p:txBody>
      </p:sp>
      <p:sp>
        <p:nvSpPr>
          <p:cNvPr id="1189" name="Google Shape;1189;p48"/>
          <p:cNvSpPr/>
          <p:nvPr/>
        </p:nvSpPr>
        <p:spPr>
          <a:xfrm>
            <a:off x="9649460" y="3335020"/>
            <a:ext cx="1656875"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pic>
        <p:nvPicPr>
          <p:cNvPr descr="3b978989-069b-41bc-a780-13eaa8c40757" id="1190" name="Google Shape;1190;p48"/>
          <p:cNvPicPr preferRelativeResize="0"/>
          <p:nvPr/>
        </p:nvPicPr>
        <p:blipFill rotWithShape="1">
          <a:blip r:embed="rId3">
            <a:alphaModFix/>
          </a:blip>
          <a:srcRect b="0" l="0" r="0" t="0"/>
          <a:stretch/>
        </p:blipFill>
        <p:spPr>
          <a:xfrm>
            <a:off x="6911975" y="894715"/>
            <a:ext cx="1649730" cy="1167130"/>
          </a:xfrm>
          <a:prstGeom prst="rect">
            <a:avLst/>
          </a:prstGeom>
          <a:noFill/>
          <a:ln>
            <a:noFill/>
          </a:ln>
        </p:spPr>
      </p:pic>
      <p:sp>
        <p:nvSpPr>
          <p:cNvPr id="1191" name="Google Shape;1191;p48"/>
          <p:cNvSpPr/>
          <p:nvPr/>
        </p:nvSpPr>
        <p:spPr>
          <a:xfrm>
            <a:off x="6749415" y="4779010"/>
            <a:ext cx="216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there is a DC24V voltage output on the mainboard. If there is no voltage output, replace the mainboard.</a:t>
            </a:r>
            <a:endParaRPr sz="1400">
              <a:solidFill>
                <a:schemeClr val="dk1"/>
              </a:solidFill>
              <a:latin typeface="Microsoft Yahei"/>
              <a:ea typeface="Microsoft Yahei"/>
              <a:cs typeface="Microsoft Yahei"/>
              <a:sym typeface="Microsoft Yahei"/>
            </a:endParaRPr>
          </a:p>
        </p:txBody>
      </p:sp>
      <p:sp>
        <p:nvSpPr>
          <p:cNvPr id="1192" name="Google Shape;1192;p48"/>
          <p:cNvSpPr/>
          <p:nvPr/>
        </p:nvSpPr>
        <p:spPr>
          <a:xfrm>
            <a:off x="1056005" y="4779010"/>
            <a:ext cx="216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1. check the air hoses in the aroma area to see if they are folded or fell off.</a:t>
            </a:r>
            <a:endParaRPr sz="1400">
              <a:solidFill>
                <a:schemeClr val="dk1"/>
              </a:solidFill>
              <a:latin typeface="Microsoft Yahei"/>
              <a:ea typeface="Microsoft Yahei"/>
              <a:cs typeface="Microsoft Yahei"/>
              <a:sym typeface="Microsoft Yahei"/>
            </a:endParaRPr>
          </a:p>
        </p:txBody>
      </p:sp>
      <p:sp>
        <p:nvSpPr>
          <p:cNvPr id="1193" name="Google Shape;1193;p48"/>
          <p:cNvSpPr/>
          <p:nvPr/>
        </p:nvSpPr>
        <p:spPr>
          <a:xfrm>
            <a:off x="3902710" y="4779010"/>
            <a:ext cx="216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100">
                <a:solidFill>
                  <a:schemeClr val="dk1"/>
                </a:solidFill>
                <a:latin typeface="Microsoft Yahei"/>
                <a:ea typeface="Microsoft Yahei"/>
                <a:cs typeface="Microsoft Yahei"/>
                <a:sym typeface="Microsoft Yahei"/>
              </a:rPr>
              <a:t>If the air hose is normal, use the multimeter to check air valve. If the red &amp; white probe and the green probe read is not within the range of 155-165, the air valve is faulty and should be replaced.</a:t>
            </a:r>
            <a:endParaRPr sz="1100">
              <a:solidFill>
                <a:schemeClr val="dk1"/>
              </a:solidFill>
              <a:latin typeface="Microsoft Yahei"/>
              <a:ea typeface="Microsoft Yahei"/>
              <a:cs typeface="Microsoft Yahei"/>
              <a:sym typeface="Microsoft Yahei"/>
            </a:endParaRPr>
          </a:p>
        </p:txBody>
      </p:sp>
      <p:pic>
        <p:nvPicPr>
          <p:cNvPr descr="企业微信截图_20230207160226" id="1194" name="Google Shape;1194;p48"/>
          <p:cNvPicPr preferRelativeResize="0"/>
          <p:nvPr/>
        </p:nvPicPr>
        <p:blipFill rotWithShape="1">
          <a:blip r:embed="rId4">
            <a:alphaModFix/>
          </a:blip>
          <a:srcRect b="0" l="0" r="0" t="0"/>
          <a:stretch/>
        </p:blipFill>
        <p:spPr>
          <a:xfrm>
            <a:off x="4352925" y="894715"/>
            <a:ext cx="1371600" cy="1272540"/>
          </a:xfrm>
          <a:prstGeom prst="rect">
            <a:avLst/>
          </a:prstGeom>
          <a:noFill/>
          <a:ln>
            <a:noFill/>
          </a:ln>
        </p:spPr>
      </p:pic>
      <p:pic>
        <p:nvPicPr>
          <p:cNvPr descr="企业微信截图_20230207160238" id="1195" name="Google Shape;1195;p48"/>
          <p:cNvPicPr preferRelativeResize="0"/>
          <p:nvPr/>
        </p:nvPicPr>
        <p:blipFill rotWithShape="1">
          <a:blip r:embed="rId5">
            <a:alphaModFix/>
          </a:blip>
          <a:srcRect b="0" l="0" r="0" t="0"/>
          <a:stretch/>
        </p:blipFill>
        <p:spPr>
          <a:xfrm>
            <a:off x="1602105" y="894080"/>
            <a:ext cx="1163955" cy="1167765"/>
          </a:xfrm>
          <a:prstGeom prst="rect">
            <a:avLst/>
          </a:prstGeom>
          <a:noFill/>
          <a:ln>
            <a:noFill/>
          </a:ln>
        </p:spPr>
      </p:pic>
      <p:sp>
        <p:nvSpPr>
          <p:cNvPr id="1196" name="Google Shape;1196;p48"/>
          <p:cNvSpPr txBox="1"/>
          <p:nvPr/>
        </p:nvSpPr>
        <p:spPr>
          <a:xfrm>
            <a:off x="4728210" y="220345"/>
            <a:ext cx="442798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18.S80 Aroma not working</a:t>
            </a:r>
            <a:endParaRPr b="1" sz="2400">
              <a:solidFill>
                <a:schemeClr val="accent1"/>
              </a:solidFill>
              <a:latin typeface="Calibri"/>
              <a:ea typeface="Calibri"/>
              <a:cs typeface="Calibri"/>
              <a:sym typeface="Calibri"/>
            </a:endParaRPr>
          </a:p>
        </p:txBody>
      </p:sp>
      <p:cxnSp>
        <p:nvCxnSpPr>
          <p:cNvPr id="1197" name="Google Shape;1197;p48"/>
          <p:cNvCxnSpPr/>
          <p:nvPr/>
        </p:nvCxnSpPr>
        <p:spPr>
          <a:xfrm rot="10800000">
            <a:off x="2109470" y="25971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98" name="Google Shape;1198;p48"/>
          <p:cNvCxnSpPr/>
          <p:nvPr/>
        </p:nvCxnSpPr>
        <p:spPr>
          <a:xfrm rot="10800000">
            <a:off x="5017770" y="25971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199" name="Google Shape;1199;p48"/>
          <p:cNvCxnSpPr/>
          <p:nvPr/>
        </p:nvCxnSpPr>
        <p:spPr>
          <a:xfrm rot="10800000">
            <a:off x="7926070" y="25971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200" name="Google Shape;1200;p48"/>
          <p:cNvCxnSpPr/>
          <p:nvPr/>
        </p:nvCxnSpPr>
        <p:spPr>
          <a:xfrm flipH="1" rot="10800000">
            <a:off x="3264535" y="365442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01" name="Google Shape;1201;p48"/>
          <p:cNvCxnSpPr/>
          <p:nvPr/>
        </p:nvCxnSpPr>
        <p:spPr>
          <a:xfrm flipH="1" rot="10800000">
            <a:off x="9058910" y="367474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02" name="Google Shape;1202;p48"/>
          <p:cNvCxnSpPr/>
          <p:nvPr/>
        </p:nvCxnSpPr>
        <p:spPr>
          <a:xfrm flipH="1" rot="10800000">
            <a:off x="6212840" y="3664585"/>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03" name="Google Shape;1203;p48"/>
          <p:cNvCxnSpPr/>
          <p:nvPr/>
        </p:nvCxnSpPr>
        <p:spPr>
          <a:xfrm>
            <a:off x="2134235" y="41427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04" name="Google Shape;1204;p48"/>
          <p:cNvCxnSpPr/>
          <p:nvPr/>
        </p:nvCxnSpPr>
        <p:spPr>
          <a:xfrm>
            <a:off x="5014595" y="41427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05" name="Google Shape;1205;p48"/>
          <p:cNvCxnSpPr/>
          <p:nvPr/>
        </p:nvCxnSpPr>
        <p:spPr>
          <a:xfrm>
            <a:off x="7936230" y="414274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06" name="Google Shape;1206;p48"/>
          <p:cNvCxnSpPr/>
          <p:nvPr/>
        </p:nvCxnSpPr>
        <p:spPr>
          <a:xfrm>
            <a:off x="10676255" y="4153535"/>
            <a:ext cx="0" cy="487045"/>
          </a:xfrm>
          <a:prstGeom prst="straightConnector1">
            <a:avLst/>
          </a:prstGeom>
          <a:noFill/>
          <a:ln cap="flat" cmpd="sng" w="19050">
            <a:solidFill>
              <a:srgbClr val="FF0000"/>
            </a:solidFill>
            <a:prstDash val="solid"/>
            <a:miter lim="800000"/>
            <a:headEnd len="sm" w="sm" type="none"/>
            <a:tailEnd len="med" w="med" type="stealth"/>
          </a:ln>
        </p:spPr>
      </p:cxnSp>
      <p:sp>
        <p:nvSpPr>
          <p:cNvPr id="1207" name="Google Shape;1207;p48"/>
          <p:cNvSpPr/>
          <p:nvPr/>
        </p:nvSpPr>
        <p:spPr>
          <a:xfrm>
            <a:off x="1533470" y="3345815"/>
            <a:ext cx="115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Air hose</a:t>
            </a:r>
            <a:endParaRPr sz="1400">
              <a:solidFill>
                <a:schemeClr val="dk1"/>
              </a:solidFill>
              <a:latin typeface="Microsoft Yahei"/>
              <a:ea typeface="Microsoft Yahei"/>
              <a:cs typeface="Microsoft Yahei"/>
              <a:sym typeface="Microsoft Yahei"/>
            </a:endParaRPr>
          </a:p>
        </p:txBody>
      </p:sp>
      <p:sp>
        <p:nvSpPr>
          <p:cNvPr id="1208" name="Google Shape;1208;p48"/>
          <p:cNvSpPr/>
          <p:nvPr/>
        </p:nvSpPr>
        <p:spPr>
          <a:xfrm>
            <a:off x="4514216" y="3404745"/>
            <a:ext cx="1152000" cy="540000"/>
          </a:xfrm>
          <a:prstGeom prst="roundRect">
            <a:avLst>
              <a:gd fmla="val 16667" name="adj"/>
            </a:avLst>
          </a:prstGeom>
          <a:solidFill>
            <a:schemeClr val="accent1"/>
          </a:solidFill>
          <a:ln cap="flat" cmpd="sng" w="12700">
            <a:solidFill>
              <a:srgbClr val="34549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Air valve</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49"/>
          <p:cNvSpPr txBox="1"/>
          <p:nvPr/>
        </p:nvSpPr>
        <p:spPr>
          <a:xfrm>
            <a:off x="4780279" y="210185"/>
            <a:ext cx="451866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19.S80 Ambient light not working</a:t>
            </a:r>
            <a:endParaRPr sz="2400">
              <a:solidFill>
                <a:schemeClr val="accent1"/>
              </a:solidFill>
              <a:latin typeface="Calibri"/>
              <a:ea typeface="Calibri"/>
              <a:cs typeface="Calibri"/>
              <a:sym typeface="Calibri"/>
            </a:endParaRPr>
          </a:p>
        </p:txBody>
      </p:sp>
      <p:sp>
        <p:nvSpPr>
          <p:cNvPr id="1214" name="Google Shape;1214;p49"/>
          <p:cNvSpPr txBox="1"/>
          <p:nvPr/>
        </p:nvSpPr>
        <p:spPr>
          <a:xfrm>
            <a:off x="4024630" y="2611120"/>
            <a:ext cx="304800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400">
              <a:solidFill>
                <a:schemeClr val="dk1"/>
              </a:solidFill>
              <a:latin typeface="Microsoft Yahei"/>
              <a:ea typeface="Microsoft Yahei"/>
              <a:cs typeface="Microsoft Yahei"/>
              <a:sym typeface="Microsoft Yahei"/>
            </a:endParaRPr>
          </a:p>
        </p:txBody>
      </p:sp>
      <p:sp>
        <p:nvSpPr>
          <p:cNvPr id="1215" name="Google Shape;1215;p49"/>
          <p:cNvSpPr/>
          <p:nvPr/>
        </p:nvSpPr>
        <p:spPr>
          <a:xfrm>
            <a:off x="1485265" y="314198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216" name="Google Shape;1216;p49"/>
          <p:cNvSpPr/>
          <p:nvPr/>
        </p:nvSpPr>
        <p:spPr>
          <a:xfrm>
            <a:off x="4201795" y="314198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High Voltage Package</a:t>
            </a:r>
            <a:endParaRPr sz="1400">
              <a:solidFill>
                <a:schemeClr val="dk1"/>
              </a:solidFill>
              <a:latin typeface="Microsoft Yahei"/>
              <a:ea typeface="Microsoft Yahei"/>
              <a:cs typeface="Microsoft Yahei"/>
              <a:sym typeface="Microsoft Yahei"/>
            </a:endParaRPr>
          </a:p>
        </p:txBody>
      </p:sp>
      <p:sp>
        <p:nvSpPr>
          <p:cNvPr id="1217" name="Google Shape;1217;p49"/>
          <p:cNvSpPr/>
          <p:nvPr/>
        </p:nvSpPr>
        <p:spPr>
          <a:xfrm>
            <a:off x="6918325" y="314198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Ambient light </a:t>
            </a:r>
            <a:endParaRPr sz="1400">
              <a:solidFill>
                <a:schemeClr val="dk1"/>
              </a:solidFill>
              <a:latin typeface="Microsoft Yahei"/>
              <a:ea typeface="Microsoft Yahei"/>
              <a:cs typeface="Microsoft Yahei"/>
              <a:sym typeface="Microsoft Yahei"/>
            </a:endParaRPr>
          </a:p>
        </p:txBody>
      </p:sp>
      <p:pic>
        <p:nvPicPr>
          <p:cNvPr descr="企业微信截图_20230130111047" id="1218" name="Google Shape;1218;p49"/>
          <p:cNvPicPr preferRelativeResize="0"/>
          <p:nvPr/>
        </p:nvPicPr>
        <p:blipFill rotWithShape="1">
          <a:blip r:embed="rId3">
            <a:alphaModFix/>
          </a:blip>
          <a:srcRect b="0" l="0" r="0" t="0"/>
          <a:stretch/>
        </p:blipFill>
        <p:spPr>
          <a:xfrm flipH="1">
            <a:off x="1414780" y="875665"/>
            <a:ext cx="1600200" cy="1089025"/>
          </a:xfrm>
          <a:prstGeom prst="rect">
            <a:avLst/>
          </a:prstGeom>
          <a:noFill/>
          <a:ln>
            <a:noFill/>
          </a:ln>
        </p:spPr>
      </p:pic>
      <p:pic>
        <p:nvPicPr>
          <p:cNvPr descr="企业微信截图_20230208180729" id="1219" name="Google Shape;1219;p49"/>
          <p:cNvPicPr preferRelativeResize="0"/>
          <p:nvPr/>
        </p:nvPicPr>
        <p:blipFill rotWithShape="1">
          <a:blip r:embed="rId4">
            <a:alphaModFix/>
          </a:blip>
          <a:srcRect b="0" l="0" r="0" t="0"/>
          <a:stretch/>
        </p:blipFill>
        <p:spPr>
          <a:xfrm>
            <a:off x="4024630" y="913765"/>
            <a:ext cx="1599565" cy="1050925"/>
          </a:xfrm>
          <a:prstGeom prst="rect">
            <a:avLst/>
          </a:prstGeom>
          <a:noFill/>
          <a:ln>
            <a:noFill/>
          </a:ln>
        </p:spPr>
      </p:pic>
      <p:sp>
        <p:nvSpPr>
          <p:cNvPr id="1220" name="Google Shape;1220;p49"/>
          <p:cNvSpPr/>
          <p:nvPr/>
        </p:nvSpPr>
        <p:spPr>
          <a:xfrm>
            <a:off x="9366250" y="3141980"/>
            <a:ext cx="1528605"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1221" name="Google Shape;1221;p49"/>
          <p:cNvSpPr/>
          <p:nvPr/>
        </p:nvSpPr>
        <p:spPr>
          <a:xfrm>
            <a:off x="1214754" y="4676140"/>
            <a:ext cx="2089277"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there is a DC24V voltage output on the mainboard. If there is no voltage output, replace the mainboard.</a:t>
            </a:r>
            <a:endParaRPr sz="1400">
              <a:solidFill>
                <a:schemeClr val="dk1"/>
              </a:solidFill>
              <a:latin typeface="Microsoft Yahei"/>
              <a:ea typeface="Microsoft Yahei"/>
              <a:cs typeface="Microsoft Yahei"/>
              <a:sym typeface="Microsoft Yahei"/>
            </a:endParaRPr>
          </a:p>
        </p:txBody>
      </p:sp>
      <p:sp>
        <p:nvSpPr>
          <p:cNvPr id="1222" name="Google Shape;1222;p49"/>
          <p:cNvSpPr/>
          <p:nvPr/>
        </p:nvSpPr>
        <p:spPr>
          <a:xfrm>
            <a:off x="9366250" y="4676140"/>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4. Inspect the middle connecting cable for breaks or poor contact and replace the cable.</a:t>
            </a:r>
            <a:endParaRPr sz="1400">
              <a:solidFill>
                <a:schemeClr val="dk1"/>
              </a:solidFill>
              <a:latin typeface="Microsoft Yahei"/>
              <a:ea typeface="Microsoft Yahei"/>
              <a:cs typeface="Microsoft Yahei"/>
              <a:sym typeface="Microsoft Yahei"/>
            </a:endParaRPr>
          </a:p>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a:t>
            </a:r>
            <a:endParaRPr sz="1400">
              <a:solidFill>
                <a:schemeClr val="dk1"/>
              </a:solidFill>
              <a:latin typeface="Microsoft Yahei"/>
              <a:ea typeface="Microsoft Yahei"/>
              <a:cs typeface="Microsoft Yahei"/>
              <a:sym typeface="Microsoft Yahei"/>
            </a:endParaRPr>
          </a:p>
        </p:txBody>
      </p:sp>
      <p:sp>
        <p:nvSpPr>
          <p:cNvPr id="1223" name="Google Shape;1223;p49"/>
          <p:cNvSpPr/>
          <p:nvPr/>
        </p:nvSpPr>
        <p:spPr>
          <a:xfrm>
            <a:off x="6649085" y="4676140"/>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 If there is a voltage output, replace the ambient light.</a:t>
            </a:r>
            <a:endParaRPr sz="1400">
              <a:solidFill>
                <a:schemeClr val="dk1"/>
              </a:solidFill>
              <a:latin typeface="Microsoft Yahei"/>
              <a:ea typeface="Microsoft Yahei"/>
              <a:cs typeface="Microsoft Yahei"/>
              <a:sym typeface="Microsoft Yahei"/>
            </a:endParaRPr>
          </a:p>
        </p:txBody>
      </p:sp>
      <p:sp>
        <p:nvSpPr>
          <p:cNvPr id="1224" name="Google Shape;1224;p49"/>
          <p:cNvSpPr/>
          <p:nvPr/>
        </p:nvSpPr>
        <p:spPr>
          <a:xfrm>
            <a:off x="3931919" y="4676140"/>
            <a:ext cx="2298185"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Check if there is an AC voltage of around 160V on the high voltage package. If there is no voltage output, replace the high voltage package.</a:t>
            </a:r>
            <a:endParaRPr sz="1400">
              <a:solidFill>
                <a:schemeClr val="dk1"/>
              </a:solidFill>
              <a:latin typeface="Microsoft Yahei"/>
              <a:ea typeface="Microsoft Yahei"/>
              <a:cs typeface="Microsoft Yahei"/>
              <a:sym typeface="Microsoft Yahei"/>
            </a:endParaRPr>
          </a:p>
        </p:txBody>
      </p:sp>
      <p:cxnSp>
        <p:nvCxnSpPr>
          <p:cNvPr id="1225" name="Google Shape;1225;p49"/>
          <p:cNvCxnSpPr/>
          <p:nvPr/>
        </p:nvCxnSpPr>
        <p:spPr>
          <a:xfrm rot="10800000">
            <a:off x="2209800" y="239903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226" name="Google Shape;1226;p49"/>
          <p:cNvCxnSpPr/>
          <p:nvPr/>
        </p:nvCxnSpPr>
        <p:spPr>
          <a:xfrm rot="10800000">
            <a:off x="4827270" y="239903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227" name="Google Shape;1227;p49"/>
          <p:cNvCxnSpPr/>
          <p:nvPr/>
        </p:nvCxnSpPr>
        <p:spPr>
          <a:xfrm flipH="1" rot="10800000">
            <a:off x="3178175" y="341376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28" name="Google Shape;1228;p49"/>
          <p:cNvCxnSpPr/>
          <p:nvPr/>
        </p:nvCxnSpPr>
        <p:spPr>
          <a:xfrm flipH="1" rot="10800000">
            <a:off x="5894705" y="343408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29" name="Google Shape;1229;p49"/>
          <p:cNvCxnSpPr/>
          <p:nvPr/>
        </p:nvCxnSpPr>
        <p:spPr>
          <a:xfrm flipH="1" rot="10800000">
            <a:off x="8708390" y="342392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30" name="Google Shape;1230;p49"/>
          <p:cNvCxnSpPr/>
          <p:nvPr/>
        </p:nvCxnSpPr>
        <p:spPr>
          <a:xfrm>
            <a:off x="2134235" y="398970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31" name="Google Shape;1231;p49"/>
          <p:cNvCxnSpPr/>
          <p:nvPr/>
        </p:nvCxnSpPr>
        <p:spPr>
          <a:xfrm>
            <a:off x="4972050" y="398907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32" name="Google Shape;1232;p49"/>
          <p:cNvCxnSpPr/>
          <p:nvPr/>
        </p:nvCxnSpPr>
        <p:spPr>
          <a:xfrm>
            <a:off x="7619365" y="3989070"/>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33" name="Google Shape;1233;p49"/>
          <p:cNvCxnSpPr/>
          <p:nvPr/>
        </p:nvCxnSpPr>
        <p:spPr>
          <a:xfrm>
            <a:off x="10266680" y="3989070"/>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descr="企业微信截图_20230221130033" id="111" name="Google Shape;111;p5"/>
          <p:cNvPicPr preferRelativeResize="0"/>
          <p:nvPr/>
        </p:nvPicPr>
        <p:blipFill rotWithShape="1">
          <a:blip r:embed="rId3">
            <a:alphaModFix/>
          </a:blip>
          <a:srcRect b="0" l="0" r="0" t="0"/>
          <a:stretch/>
        </p:blipFill>
        <p:spPr>
          <a:xfrm>
            <a:off x="6830060" y="1038225"/>
            <a:ext cx="3042285" cy="1747520"/>
          </a:xfrm>
          <a:prstGeom prst="rect">
            <a:avLst/>
          </a:prstGeom>
          <a:noFill/>
          <a:ln>
            <a:noFill/>
          </a:ln>
        </p:spPr>
      </p:pic>
      <p:pic>
        <p:nvPicPr>
          <p:cNvPr descr="企业微信截图_20230221115531" id="112" name="Google Shape;112;p5"/>
          <p:cNvPicPr preferRelativeResize="0"/>
          <p:nvPr/>
        </p:nvPicPr>
        <p:blipFill rotWithShape="1">
          <a:blip r:embed="rId4">
            <a:alphaModFix/>
          </a:blip>
          <a:srcRect b="0" l="0" r="0" t="0"/>
          <a:stretch/>
        </p:blipFill>
        <p:spPr>
          <a:xfrm flipH="1" rot="10800000">
            <a:off x="6828790" y="3699510"/>
            <a:ext cx="3154680" cy="1618615"/>
          </a:xfrm>
          <a:prstGeom prst="rect">
            <a:avLst/>
          </a:prstGeom>
          <a:noFill/>
          <a:ln>
            <a:noFill/>
          </a:ln>
        </p:spPr>
      </p:pic>
      <p:pic>
        <p:nvPicPr>
          <p:cNvPr descr="企业微信截图_20230221115556" id="113" name="Google Shape;113;p5"/>
          <p:cNvPicPr preferRelativeResize="0"/>
          <p:nvPr/>
        </p:nvPicPr>
        <p:blipFill rotWithShape="1">
          <a:blip r:embed="rId5">
            <a:alphaModFix/>
          </a:blip>
          <a:srcRect b="0" l="0" r="0" t="0"/>
          <a:stretch/>
        </p:blipFill>
        <p:spPr>
          <a:xfrm>
            <a:off x="2063115" y="1057910"/>
            <a:ext cx="3083560" cy="1747520"/>
          </a:xfrm>
          <a:prstGeom prst="rect">
            <a:avLst/>
          </a:prstGeom>
          <a:noFill/>
          <a:ln>
            <a:noFill/>
          </a:ln>
        </p:spPr>
      </p:pic>
      <p:pic>
        <p:nvPicPr>
          <p:cNvPr descr="企业微信截图_20230221115516" id="114" name="Google Shape;114;p5"/>
          <p:cNvPicPr preferRelativeResize="0"/>
          <p:nvPr/>
        </p:nvPicPr>
        <p:blipFill rotWithShape="1">
          <a:blip r:embed="rId6">
            <a:alphaModFix/>
          </a:blip>
          <a:srcRect b="0" l="0" r="0" t="0"/>
          <a:stretch/>
        </p:blipFill>
        <p:spPr>
          <a:xfrm>
            <a:off x="2063115" y="3715385"/>
            <a:ext cx="3083560" cy="1617980"/>
          </a:xfrm>
          <a:prstGeom prst="rect">
            <a:avLst/>
          </a:prstGeom>
          <a:noFill/>
          <a:ln>
            <a:noFill/>
          </a:ln>
        </p:spPr>
      </p:pic>
      <p:sp>
        <p:nvSpPr>
          <p:cNvPr id="115" name="Google Shape;115;p5"/>
          <p:cNvSpPr txBox="1"/>
          <p:nvPr/>
        </p:nvSpPr>
        <p:spPr>
          <a:xfrm>
            <a:off x="2802890" y="3107055"/>
            <a:ext cx="1313815" cy="52322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Click into Settings</a:t>
            </a:r>
            <a:endParaRPr sz="1400">
              <a:solidFill>
                <a:schemeClr val="dk1"/>
              </a:solidFill>
              <a:latin typeface="Microsoft Yahei"/>
              <a:ea typeface="Microsoft Yahei"/>
              <a:cs typeface="Microsoft Yahei"/>
              <a:sym typeface="Microsoft Yahei"/>
            </a:endParaRPr>
          </a:p>
        </p:txBody>
      </p:sp>
      <p:sp>
        <p:nvSpPr>
          <p:cNvPr id="116" name="Google Shape;116;p5"/>
          <p:cNvSpPr txBox="1"/>
          <p:nvPr/>
        </p:nvSpPr>
        <p:spPr>
          <a:xfrm>
            <a:off x="7896225" y="3089275"/>
            <a:ext cx="897890" cy="52322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Click on About</a:t>
            </a:r>
            <a:endParaRPr sz="1400">
              <a:solidFill>
                <a:schemeClr val="dk1"/>
              </a:solidFill>
              <a:latin typeface="Microsoft Yahei"/>
              <a:ea typeface="Microsoft Yahei"/>
              <a:cs typeface="Microsoft Yahei"/>
              <a:sym typeface="Microsoft Yahei"/>
            </a:endParaRPr>
          </a:p>
        </p:txBody>
      </p:sp>
      <p:sp>
        <p:nvSpPr>
          <p:cNvPr id="117" name="Google Shape;117;p5"/>
          <p:cNvSpPr txBox="1"/>
          <p:nvPr/>
        </p:nvSpPr>
        <p:spPr>
          <a:xfrm>
            <a:off x="7607935" y="5518785"/>
            <a:ext cx="1706245" cy="59563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Select MAC address and click 5 times to enter Engineering Mode</a:t>
            </a:r>
            <a:endParaRPr sz="1400">
              <a:solidFill>
                <a:schemeClr val="dk1"/>
              </a:solidFill>
              <a:latin typeface="Microsoft Yahei"/>
              <a:ea typeface="Microsoft Yahei"/>
              <a:cs typeface="Microsoft Yahei"/>
              <a:sym typeface="Microsoft Yahei"/>
            </a:endParaRPr>
          </a:p>
        </p:txBody>
      </p:sp>
      <p:sp>
        <p:nvSpPr>
          <p:cNvPr id="118" name="Google Shape;118;p5"/>
          <p:cNvSpPr txBox="1"/>
          <p:nvPr/>
        </p:nvSpPr>
        <p:spPr>
          <a:xfrm>
            <a:off x="2639695" y="5634990"/>
            <a:ext cx="1405890" cy="738664"/>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Engineering Mode Homepage</a:t>
            </a:r>
            <a:endParaRPr sz="1400">
              <a:solidFill>
                <a:schemeClr val="dk1"/>
              </a:solidFill>
              <a:latin typeface="Microsoft Yahei"/>
              <a:ea typeface="Microsoft Yahei"/>
              <a:cs typeface="Microsoft Yahei"/>
              <a:sym typeface="Microsoft Yahei"/>
            </a:endParaRPr>
          </a:p>
        </p:txBody>
      </p:sp>
      <p:cxnSp>
        <p:nvCxnSpPr>
          <p:cNvPr id="119" name="Google Shape;119;p5"/>
          <p:cNvCxnSpPr/>
          <p:nvPr/>
        </p:nvCxnSpPr>
        <p:spPr>
          <a:xfrm>
            <a:off x="5196205" y="1929765"/>
            <a:ext cx="1584300" cy="3300"/>
          </a:xfrm>
          <a:prstGeom prst="bentConnector2">
            <a:avLst/>
          </a:prstGeom>
          <a:noFill/>
          <a:ln cap="flat" cmpd="sng" w="19050">
            <a:solidFill>
              <a:srgbClr val="FF0000"/>
            </a:solidFill>
            <a:prstDash val="solid"/>
            <a:miter lim="800000"/>
            <a:headEnd len="sm" w="sm" type="none"/>
            <a:tailEnd len="med" w="med" type="stealth"/>
          </a:ln>
        </p:spPr>
      </p:cxnSp>
      <p:cxnSp>
        <p:nvCxnSpPr>
          <p:cNvPr id="120" name="Google Shape;120;p5"/>
          <p:cNvCxnSpPr/>
          <p:nvPr/>
        </p:nvCxnSpPr>
        <p:spPr>
          <a:xfrm flipH="1" rot="-5400000">
            <a:off x="9093308" y="3258713"/>
            <a:ext cx="720000" cy="3300"/>
          </a:xfrm>
          <a:prstGeom prst="bentConnector2">
            <a:avLst/>
          </a:prstGeom>
          <a:noFill/>
          <a:ln cap="flat" cmpd="sng" w="19050">
            <a:solidFill>
              <a:srgbClr val="FF0000"/>
            </a:solidFill>
            <a:prstDash val="solid"/>
            <a:miter lim="800000"/>
            <a:headEnd len="sm" w="sm" type="none"/>
            <a:tailEnd len="med" w="med" type="stealth"/>
          </a:ln>
        </p:spPr>
      </p:cxnSp>
      <p:cxnSp>
        <p:nvCxnSpPr>
          <p:cNvPr id="121" name="Google Shape;121;p5"/>
          <p:cNvCxnSpPr/>
          <p:nvPr/>
        </p:nvCxnSpPr>
        <p:spPr>
          <a:xfrm rot="10800000">
            <a:off x="5159490" y="4492045"/>
            <a:ext cx="1656600" cy="33600"/>
          </a:xfrm>
          <a:prstGeom prst="bentConnector3">
            <a:avLst>
              <a:gd fmla="val 49984" name="adj1"/>
            </a:avLst>
          </a:prstGeom>
          <a:noFill/>
          <a:ln cap="flat" cmpd="sng" w="19050">
            <a:solidFill>
              <a:srgbClr val="FF0000"/>
            </a:solidFill>
            <a:prstDash val="solid"/>
            <a:miter lim="800000"/>
            <a:headEnd len="sm" w="sm" type="none"/>
            <a:tailEnd len="med" w="med" type="stealth"/>
          </a:ln>
        </p:spPr>
      </p:cxnSp>
      <p:sp>
        <p:nvSpPr>
          <p:cNvPr id="122" name="Google Shape;122;p5"/>
          <p:cNvSpPr txBox="1"/>
          <p:nvPr/>
        </p:nvSpPr>
        <p:spPr>
          <a:xfrm>
            <a:off x="3239342" y="325442"/>
            <a:ext cx="62123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Microsoft Yahei"/>
                <a:ea typeface="Microsoft Yahei"/>
                <a:cs typeface="Microsoft Yahei"/>
                <a:sym typeface="Microsoft Yahei"/>
              </a:rPr>
              <a:t>S80 How to Enter Engineering Mode</a:t>
            </a:r>
            <a:endParaRPr sz="2400">
              <a:solidFill>
                <a:schemeClr val="accent1"/>
              </a:solidFill>
              <a:latin typeface="Microsoft Yahei"/>
              <a:ea typeface="Microsoft Yahei"/>
              <a:cs typeface="Microsoft Yahei"/>
              <a:sym typeface="Microsoft Yahe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pic>
        <p:nvPicPr>
          <p:cNvPr descr="企业微信截图_20230130111047" id="1238" name="Google Shape;1238;p50"/>
          <p:cNvPicPr preferRelativeResize="0"/>
          <p:nvPr/>
        </p:nvPicPr>
        <p:blipFill rotWithShape="1">
          <a:blip r:embed="rId3">
            <a:alphaModFix/>
          </a:blip>
          <a:srcRect b="0" l="0" r="0" t="0"/>
          <a:stretch/>
        </p:blipFill>
        <p:spPr>
          <a:xfrm>
            <a:off x="1171575" y="940435"/>
            <a:ext cx="1873885" cy="1216660"/>
          </a:xfrm>
          <a:prstGeom prst="rect">
            <a:avLst/>
          </a:prstGeom>
          <a:noFill/>
          <a:ln>
            <a:noFill/>
          </a:ln>
        </p:spPr>
      </p:pic>
      <p:pic>
        <p:nvPicPr>
          <p:cNvPr descr="企业微信截图_20230210105532" id="1239" name="Google Shape;1239;p50"/>
          <p:cNvPicPr preferRelativeResize="0"/>
          <p:nvPr/>
        </p:nvPicPr>
        <p:blipFill rotWithShape="1">
          <a:blip r:embed="rId4">
            <a:alphaModFix/>
          </a:blip>
          <a:srcRect b="0" l="0" r="0" t="0"/>
          <a:stretch/>
        </p:blipFill>
        <p:spPr>
          <a:xfrm>
            <a:off x="9540875" y="1453515"/>
            <a:ext cx="1546860" cy="1221105"/>
          </a:xfrm>
          <a:prstGeom prst="rect">
            <a:avLst/>
          </a:prstGeom>
          <a:noFill/>
          <a:ln>
            <a:noFill/>
          </a:ln>
        </p:spPr>
      </p:pic>
      <p:sp>
        <p:nvSpPr>
          <p:cNvPr id="1240" name="Google Shape;1240;p50"/>
          <p:cNvSpPr/>
          <p:nvPr/>
        </p:nvSpPr>
        <p:spPr>
          <a:xfrm>
            <a:off x="5713094" y="3533775"/>
            <a:ext cx="1799999"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1241" name="Google Shape;1241;p50"/>
          <p:cNvSpPr txBox="1"/>
          <p:nvPr/>
        </p:nvSpPr>
        <p:spPr>
          <a:xfrm>
            <a:off x="1048512" y="186690"/>
            <a:ext cx="687120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Microsoft Yahei"/>
                <a:ea typeface="Microsoft Yahei"/>
                <a:cs typeface="Microsoft Yahei"/>
                <a:sym typeface="Microsoft Yahei"/>
              </a:rPr>
              <a:t>20.S80 Main chair heating not working</a:t>
            </a:r>
            <a:endParaRPr sz="2400">
              <a:solidFill>
                <a:schemeClr val="accent1"/>
              </a:solidFill>
              <a:latin typeface="Microsoft Yahei"/>
              <a:ea typeface="Microsoft Yahei"/>
              <a:cs typeface="Microsoft Yahei"/>
              <a:sym typeface="Microsoft Yahei"/>
            </a:endParaRPr>
          </a:p>
        </p:txBody>
      </p:sp>
      <p:sp>
        <p:nvSpPr>
          <p:cNvPr id="1242" name="Google Shape;1242;p50"/>
          <p:cNvSpPr/>
          <p:nvPr/>
        </p:nvSpPr>
        <p:spPr>
          <a:xfrm>
            <a:off x="9540875" y="4896485"/>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If the cable is good, replace the heating pad.</a:t>
            </a:r>
            <a:endParaRPr sz="1400">
              <a:solidFill>
                <a:schemeClr val="dk1"/>
              </a:solidFill>
              <a:latin typeface="Microsoft Yahei"/>
              <a:ea typeface="Microsoft Yahei"/>
              <a:cs typeface="Microsoft Yahei"/>
              <a:sym typeface="Microsoft Yahei"/>
            </a:endParaRPr>
          </a:p>
        </p:txBody>
      </p:sp>
      <p:sp>
        <p:nvSpPr>
          <p:cNvPr id="1243" name="Google Shape;1243;p50"/>
          <p:cNvSpPr/>
          <p:nvPr/>
        </p:nvSpPr>
        <p:spPr>
          <a:xfrm>
            <a:off x="5443220" y="4896485"/>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Measure the cable. If the cable is faulty, replace the cable.</a:t>
            </a:r>
            <a:endParaRPr sz="1400">
              <a:solidFill>
                <a:schemeClr val="dk1"/>
              </a:solidFill>
              <a:latin typeface="Microsoft Yahei"/>
              <a:ea typeface="Microsoft Yahei"/>
              <a:cs typeface="Microsoft Yahei"/>
              <a:sym typeface="Microsoft Yahei"/>
            </a:endParaRPr>
          </a:p>
        </p:txBody>
      </p:sp>
      <p:sp>
        <p:nvSpPr>
          <p:cNvPr id="1244" name="Google Shape;1244;p50"/>
          <p:cNvSpPr/>
          <p:nvPr/>
        </p:nvSpPr>
        <p:spPr>
          <a:xfrm>
            <a:off x="1345565" y="4896485"/>
            <a:ext cx="255016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 Use a multimeter to measure if there is a DC24V output at the heating connector on the mainboard. If there is no output, replace the mainboard</a:t>
            </a:r>
            <a:endParaRPr sz="1400">
              <a:solidFill>
                <a:schemeClr val="dk1"/>
              </a:solidFill>
              <a:latin typeface="Microsoft Yahei"/>
              <a:ea typeface="Microsoft Yahei"/>
              <a:cs typeface="Microsoft Yahei"/>
              <a:sym typeface="Microsoft Yahei"/>
            </a:endParaRPr>
          </a:p>
        </p:txBody>
      </p:sp>
      <p:sp>
        <p:nvSpPr>
          <p:cNvPr id="1245" name="Google Shape;1245;p50"/>
          <p:cNvSpPr/>
          <p:nvPr/>
        </p:nvSpPr>
        <p:spPr>
          <a:xfrm>
            <a:off x="9810750" y="353187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Heating pad</a:t>
            </a:r>
            <a:endParaRPr sz="1400">
              <a:solidFill>
                <a:schemeClr val="dk1"/>
              </a:solidFill>
              <a:latin typeface="Microsoft Yahei"/>
              <a:ea typeface="Microsoft Yahei"/>
              <a:cs typeface="Microsoft Yahei"/>
              <a:sym typeface="Microsoft Yahei"/>
            </a:endParaRPr>
          </a:p>
        </p:txBody>
      </p:sp>
      <p:sp>
        <p:nvSpPr>
          <p:cNvPr id="1246" name="Google Shape;1246;p50"/>
          <p:cNvSpPr/>
          <p:nvPr/>
        </p:nvSpPr>
        <p:spPr>
          <a:xfrm>
            <a:off x="1616075" y="353187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247" name="Google Shape;1247;p50"/>
          <p:cNvSpPr/>
          <p:nvPr/>
        </p:nvSpPr>
        <p:spPr>
          <a:xfrm>
            <a:off x="9684385" y="817880"/>
            <a:ext cx="2304414" cy="34798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Heating pad location</a:t>
            </a:r>
            <a:endParaRPr sz="1400">
              <a:solidFill>
                <a:schemeClr val="dk1"/>
              </a:solidFill>
              <a:latin typeface="Microsoft Yahei"/>
              <a:ea typeface="Microsoft Yahei"/>
              <a:cs typeface="Microsoft Yahei"/>
              <a:sym typeface="Microsoft Yahei"/>
            </a:endParaRPr>
          </a:p>
        </p:txBody>
      </p:sp>
      <p:cxnSp>
        <p:nvCxnSpPr>
          <p:cNvPr id="1248" name="Google Shape;1248;p50"/>
          <p:cNvCxnSpPr/>
          <p:nvPr/>
        </p:nvCxnSpPr>
        <p:spPr>
          <a:xfrm>
            <a:off x="10026650" y="1206500"/>
            <a:ext cx="20320" cy="756285"/>
          </a:xfrm>
          <a:prstGeom prst="straightConnector1">
            <a:avLst/>
          </a:prstGeom>
          <a:noFill/>
          <a:ln cap="flat" cmpd="sng" w="19050">
            <a:solidFill>
              <a:srgbClr val="FF0000"/>
            </a:solidFill>
            <a:prstDash val="solid"/>
            <a:miter lim="800000"/>
            <a:headEnd len="sm" w="sm" type="none"/>
            <a:tailEnd len="med" w="med" type="stealth"/>
          </a:ln>
        </p:spPr>
      </p:cxnSp>
      <p:cxnSp>
        <p:nvCxnSpPr>
          <p:cNvPr id="1249" name="Google Shape;1249;p50"/>
          <p:cNvCxnSpPr/>
          <p:nvPr/>
        </p:nvCxnSpPr>
        <p:spPr>
          <a:xfrm flipH="1">
            <a:off x="10720705" y="1165860"/>
            <a:ext cx="2540" cy="765810"/>
          </a:xfrm>
          <a:prstGeom prst="straightConnector1">
            <a:avLst/>
          </a:prstGeom>
          <a:noFill/>
          <a:ln cap="flat" cmpd="sng" w="19050">
            <a:solidFill>
              <a:srgbClr val="FF0000"/>
            </a:solidFill>
            <a:prstDash val="solid"/>
            <a:miter lim="800000"/>
            <a:headEnd len="sm" w="sm" type="none"/>
            <a:tailEnd len="med" w="med" type="stealth"/>
          </a:ln>
        </p:spPr>
      </p:cxnSp>
      <p:cxnSp>
        <p:nvCxnSpPr>
          <p:cNvPr id="1250" name="Google Shape;1250;p50"/>
          <p:cNvCxnSpPr/>
          <p:nvPr/>
        </p:nvCxnSpPr>
        <p:spPr>
          <a:xfrm rot="10800000">
            <a:off x="10435590" y="275653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251" name="Google Shape;1251;p50"/>
          <p:cNvCxnSpPr/>
          <p:nvPr/>
        </p:nvCxnSpPr>
        <p:spPr>
          <a:xfrm rot="10800000">
            <a:off x="2240280" y="275653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252" name="Google Shape;1252;p50"/>
          <p:cNvCxnSpPr/>
          <p:nvPr/>
        </p:nvCxnSpPr>
        <p:spPr>
          <a:xfrm flipH="1" rot="10800000">
            <a:off x="8199755" y="386080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53" name="Google Shape;1253;p50"/>
          <p:cNvCxnSpPr/>
          <p:nvPr/>
        </p:nvCxnSpPr>
        <p:spPr>
          <a:xfrm flipH="1" rot="10800000">
            <a:off x="3895725" y="385064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54" name="Google Shape;1254;p50"/>
          <p:cNvCxnSpPr/>
          <p:nvPr/>
        </p:nvCxnSpPr>
        <p:spPr>
          <a:xfrm>
            <a:off x="2261870" y="424370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55" name="Google Shape;1255;p50"/>
          <p:cNvCxnSpPr/>
          <p:nvPr/>
        </p:nvCxnSpPr>
        <p:spPr>
          <a:xfrm>
            <a:off x="6353810" y="424370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56" name="Google Shape;1256;p50"/>
          <p:cNvCxnSpPr/>
          <p:nvPr/>
        </p:nvCxnSpPr>
        <p:spPr>
          <a:xfrm>
            <a:off x="10445750" y="4243705"/>
            <a:ext cx="0" cy="487045"/>
          </a:xfrm>
          <a:prstGeom prst="straightConnector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51"/>
          <p:cNvSpPr/>
          <p:nvPr/>
        </p:nvSpPr>
        <p:spPr>
          <a:xfrm>
            <a:off x="5713094" y="3533775"/>
            <a:ext cx="1663065"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Loose/broken connection cable</a:t>
            </a:r>
            <a:endParaRPr sz="1400">
              <a:solidFill>
                <a:schemeClr val="dk1"/>
              </a:solidFill>
              <a:latin typeface="Microsoft Yahei"/>
              <a:ea typeface="Microsoft Yahei"/>
              <a:cs typeface="Microsoft Yahei"/>
              <a:sym typeface="Microsoft Yahei"/>
            </a:endParaRPr>
          </a:p>
        </p:txBody>
      </p:sp>
      <p:sp>
        <p:nvSpPr>
          <p:cNvPr id="1262" name="Google Shape;1262;p51"/>
          <p:cNvSpPr txBox="1"/>
          <p:nvPr/>
        </p:nvSpPr>
        <p:spPr>
          <a:xfrm>
            <a:off x="2609088" y="186690"/>
            <a:ext cx="53106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21.S80 Leg heating not working</a:t>
            </a:r>
            <a:endParaRPr sz="2400">
              <a:solidFill>
                <a:schemeClr val="accent1"/>
              </a:solidFill>
              <a:latin typeface="Microsoft Yahei"/>
              <a:ea typeface="Microsoft Yahei"/>
              <a:cs typeface="Microsoft Yahei"/>
              <a:sym typeface="Microsoft Yahei"/>
            </a:endParaRPr>
          </a:p>
        </p:txBody>
      </p:sp>
      <p:sp>
        <p:nvSpPr>
          <p:cNvPr id="1263" name="Google Shape;1263;p51"/>
          <p:cNvSpPr/>
          <p:nvPr/>
        </p:nvSpPr>
        <p:spPr>
          <a:xfrm>
            <a:off x="9810750" y="353187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Heating pad</a:t>
            </a:r>
            <a:endParaRPr sz="1400">
              <a:solidFill>
                <a:schemeClr val="dk1"/>
              </a:solidFill>
              <a:latin typeface="Microsoft Yahei"/>
              <a:ea typeface="Microsoft Yahei"/>
              <a:cs typeface="Microsoft Yahei"/>
              <a:sym typeface="Microsoft Yahei"/>
            </a:endParaRPr>
          </a:p>
        </p:txBody>
      </p:sp>
      <p:sp>
        <p:nvSpPr>
          <p:cNvPr id="1264" name="Google Shape;1264;p51"/>
          <p:cNvSpPr/>
          <p:nvPr/>
        </p:nvSpPr>
        <p:spPr>
          <a:xfrm>
            <a:off x="1616075" y="3531870"/>
            <a:ext cx="1260000" cy="648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Mainboard</a:t>
            </a:r>
            <a:endParaRPr sz="1400">
              <a:solidFill>
                <a:schemeClr val="dk1"/>
              </a:solidFill>
              <a:latin typeface="Microsoft Yahei"/>
              <a:ea typeface="Microsoft Yahei"/>
              <a:cs typeface="Microsoft Yahei"/>
              <a:sym typeface="Microsoft Yahei"/>
            </a:endParaRPr>
          </a:p>
        </p:txBody>
      </p:sp>
      <p:sp>
        <p:nvSpPr>
          <p:cNvPr id="1265" name="Google Shape;1265;p51"/>
          <p:cNvSpPr/>
          <p:nvPr/>
        </p:nvSpPr>
        <p:spPr>
          <a:xfrm>
            <a:off x="9684384" y="817880"/>
            <a:ext cx="2171699" cy="34798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Heating pad location</a:t>
            </a:r>
            <a:endParaRPr sz="1400">
              <a:solidFill>
                <a:schemeClr val="dk1"/>
              </a:solidFill>
              <a:latin typeface="Microsoft Yahei"/>
              <a:ea typeface="Microsoft Yahei"/>
              <a:cs typeface="Microsoft Yahei"/>
              <a:sym typeface="Microsoft Yahei"/>
            </a:endParaRPr>
          </a:p>
        </p:txBody>
      </p:sp>
      <p:cxnSp>
        <p:nvCxnSpPr>
          <p:cNvPr id="1266" name="Google Shape;1266;p51"/>
          <p:cNvCxnSpPr/>
          <p:nvPr/>
        </p:nvCxnSpPr>
        <p:spPr>
          <a:xfrm rot="10800000">
            <a:off x="10445750" y="2762250"/>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267" name="Google Shape;1267;p51"/>
          <p:cNvCxnSpPr/>
          <p:nvPr/>
        </p:nvCxnSpPr>
        <p:spPr>
          <a:xfrm rot="10800000">
            <a:off x="2240280" y="2756535"/>
            <a:ext cx="10160" cy="549275"/>
          </a:xfrm>
          <a:prstGeom prst="straightConnector1">
            <a:avLst/>
          </a:prstGeom>
          <a:noFill/>
          <a:ln cap="flat" cmpd="sng" w="19050">
            <a:solidFill>
              <a:srgbClr val="FF0000"/>
            </a:solidFill>
            <a:prstDash val="solid"/>
            <a:miter lim="800000"/>
            <a:headEnd len="sm" w="sm" type="none"/>
            <a:tailEnd len="med" w="med" type="stealth"/>
          </a:ln>
        </p:spPr>
      </p:cxnSp>
      <p:cxnSp>
        <p:nvCxnSpPr>
          <p:cNvPr id="1268" name="Google Shape;1268;p51"/>
          <p:cNvCxnSpPr/>
          <p:nvPr/>
        </p:nvCxnSpPr>
        <p:spPr>
          <a:xfrm flipH="1" rot="10800000">
            <a:off x="8199755" y="386080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69" name="Google Shape;1269;p51"/>
          <p:cNvCxnSpPr/>
          <p:nvPr/>
        </p:nvCxnSpPr>
        <p:spPr>
          <a:xfrm flipH="1" rot="10800000">
            <a:off x="3895725" y="3850640"/>
            <a:ext cx="590550" cy="10160"/>
          </a:xfrm>
          <a:prstGeom prst="straightConnector1">
            <a:avLst/>
          </a:prstGeom>
          <a:noFill/>
          <a:ln cap="flat" cmpd="sng" w="19050">
            <a:solidFill>
              <a:srgbClr val="FF0000"/>
            </a:solidFill>
            <a:prstDash val="solid"/>
            <a:miter lim="800000"/>
            <a:headEnd len="sm" w="sm" type="none"/>
            <a:tailEnd len="med" w="med" type="stealth"/>
          </a:ln>
        </p:spPr>
      </p:cxnSp>
      <p:cxnSp>
        <p:nvCxnSpPr>
          <p:cNvPr id="1270" name="Google Shape;1270;p51"/>
          <p:cNvCxnSpPr/>
          <p:nvPr/>
        </p:nvCxnSpPr>
        <p:spPr>
          <a:xfrm>
            <a:off x="2261870" y="424370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71" name="Google Shape;1271;p51"/>
          <p:cNvCxnSpPr/>
          <p:nvPr/>
        </p:nvCxnSpPr>
        <p:spPr>
          <a:xfrm>
            <a:off x="6353810" y="4243705"/>
            <a:ext cx="0" cy="487045"/>
          </a:xfrm>
          <a:prstGeom prst="straightConnector1">
            <a:avLst/>
          </a:prstGeom>
          <a:noFill/>
          <a:ln cap="flat" cmpd="sng" w="19050">
            <a:solidFill>
              <a:srgbClr val="FF0000"/>
            </a:solidFill>
            <a:prstDash val="solid"/>
            <a:miter lim="800000"/>
            <a:headEnd len="sm" w="sm" type="none"/>
            <a:tailEnd len="med" w="med" type="stealth"/>
          </a:ln>
        </p:spPr>
      </p:cxnSp>
      <p:cxnSp>
        <p:nvCxnSpPr>
          <p:cNvPr id="1272" name="Google Shape;1272;p51"/>
          <p:cNvCxnSpPr/>
          <p:nvPr/>
        </p:nvCxnSpPr>
        <p:spPr>
          <a:xfrm>
            <a:off x="10445750" y="4243705"/>
            <a:ext cx="0" cy="487045"/>
          </a:xfrm>
          <a:prstGeom prst="straightConnector1">
            <a:avLst/>
          </a:prstGeom>
          <a:noFill/>
          <a:ln cap="flat" cmpd="sng" w="19050">
            <a:solidFill>
              <a:srgbClr val="FF0000"/>
            </a:solidFill>
            <a:prstDash val="solid"/>
            <a:miter lim="800000"/>
            <a:headEnd len="sm" w="sm" type="none"/>
            <a:tailEnd len="med" w="med" type="stealth"/>
          </a:ln>
        </p:spPr>
      </p:cxnSp>
      <p:pic>
        <p:nvPicPr>
          <p:cNvPr descr="企业微信截图_20230210110851" id="1273" name="Google Shape;1273;p51"/>
          <p:cNvPicPr preferRelativeResize="0"/>
          <p:nvPr/>
        </p:nvPicPr>
        <p:blipFill rotWithShape="1">
          <a:blip r:embed="rId3">
            <a:alphaModFix/>
          </a:blip>
          <a:srcRect b="0" l="0" r="0" t="0"/>
          <a:stretch/>
        </p:blipFill>
        <p:spPr>
          <a:xfrm>
            <a:off x="9354820" y="1395095"/>
            <a:ext cx="2171700" cy="1361440"/>
          </a:xfrm>
          <a:prstGeom prst="rect">
            <a:avLst/>
          </a:prstGeom>
          <a:noFill/>
          <a:ln>
            <a:noFill/>
          </a:ln>
        </p:spPr>
      </p:pic>
      <p:cxnSp>
        <p:nvCxnSpPr>
          <p:cNvPr id="1274" name="Google Shape;1274;p51"/>
          <p:cNvCxnSpPr/>
          <p:nvPr/>
        </p:nvCxnSpPr>
        <p:spPr>
          <a:xfrm>
            <a:off x="10233660" y="1154430"/>
            <a:ext cx="10160" cy="621665"/>
          </a:xfrm>
          <a:prstGeom prst="straightConnector1">
            <a:avLst/>
          </a:prstGeom>
          <a:noFill/>
          <a:ln cap="flat" cmpd="sng" w="19050">
            <a:solidFill>
              <a:srgbClr val="FF0000"/>
            </a:solidFill>
            <a:prstDash val="solid"/>
            <a:miter lim="800000"/>
            <a:headEnd len="sm" w="sm" type="none"/>
            <a:tailEnd len="med" w="med" type="stealth"/>
          </a:ln>
        </p:spPr>
      </p:cxnSp>
      <p:cxnSp>
        <p:nvCxnSpPr>
          <p:cNvPr id="1275" name="Google Shape;1275;p51"/>
          <p:cNvCxnSpPr/>
          <p:nvPr/>
        </p:nvCxnSpPr>
        <p:spPr>
          <a:xfrm>
            <a:off x="10606405" y="1165225"/>
            <a:ext cx="10160" cy="610870"/>
          </a:xfrm>
          <a:prstGeom prst="straightConnector1">
            <a:avLst/>
          </a:prstGeom>
          <a:noFill/>
          <a:ln cap="flat" cmpd="sng" w="19050">
            <a:solidFill>
              <a:srgbClr val="FF0000"/>
            </a:solidFill>
            <a:prstDash val="solid"/>
            <a:miter lim="800000"/>
            <a:headEnd len="sm" w="sm" type="none"/>
            <a:tailEnd len="med" w="med" type="stealth"/>
          </a:ln>
        </p:spPr>
      </p:cxnSp>
      <p:pic>
        <p:nvPicPr>
          <p:cNvPr descr="企业微信截图_20230205082000" id="1276" name="Google Shape;1276;p51"/>
          <p:cNvPicPr preferRelativeResize="0"/>
          <p:nvPr/>
        </p:nvPicPr>
        <p:blipFill rotWithShape="1">
          <a:blip r:embed="rId4">
            <a:alphaModFix/>
          </a:blip>
          <a:srcRect b="0" l="0" r="0" t="0"/>
          <a:stretch/>
        </p:blipFill>
        <p:spPr>
          <a:xfrm>
            <a:off x="1054735" y="879475"/>
            <a:ext cx="2380615" cy="1363980"/>
          </a:xfrm>
          <a:prstGeom prst="rect">
            <a:avLst/>
          </a:prstGeom>
          <a:noFill/>
          <a:ln>
            <a:noFill/>
          </a:ln>
        </p:spPr>
      </p:pic>
      <p:sp>
        <p:nvSpPr>
          <p:cNvPr id="1277" name="Google Shape;1277;p51"/>
          <p:cNvSpPr/>
          <p:nvPr/>
        </p:nvSpPr>
        <p:spPr>
          <a:xfrm>
            <a:off x="9529318" y="4792680"/>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If the cable is good, replace the heating pad.</a:t>
            </a:r>
            <a:endParaRPr sz="1400">
              <a:solidFill>
                <a:schemeClr val="dk1"/>
              </a:solidFill>
              <a:latin typeface="Microsoft Yahei"/>
              <a:ea typeface="Microsoft Yahei"/>
              <a:cs typeface="Microsoft Yahei"/>
              <a:sym typeface="Microsoft Yahei"/>
            </a:endParaRPr>
          </a:p>
        </p:txBody>
      </p:sp>
      <p:sp>
        <p:nvSpPr>
          <p:cNvPr id="1278" name="Google Shape;1278;p51"/>
          <p:cNvSpPr/>
          <p:nvPr/>
        </p:nvSpPr>
        <p:spPr>
          <a:xfrm>
            <a:off x="5431663" y="4792680"/>
            <a:ext cx="180000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Measure the cable. If the cable is faulty, replace the cable.</a:t>
            </a:r>
            <a:endParaRPr sz="1400">
              <a:solidFill>
                <a:schemeClr val="dk1"/>
              </a:solidFill>
              <a:latin typeface="Microsoft Yahei"/>
              <a:ea typeface="Microsoft Yahei"/>
              <a:cs typeface="Microsoft Yahei"/>
              <a:sym typeface="Microsoft Yahei"/>
            </a:endParaRPr>
          </a:p>
        </p:txBody>
      </p:sp>
      <p:sp>
        <p:nvSpPr>
          <p:cNvPr id="1279" name="Google Shape;1279;p51"/>
          <p:cNvSpPr/>
          <p:nvPr/>
        </p:nvSpPr>
        <p:spPr>
          <a:xfrm>
            <a:off x="1334008" y="4792680"/>
            <a:ext cx="2550160" cy="14400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Microsoft Yahei"/>
                <a:ea typeface="Microsoft Yahei"/>
                <a:cs typeface="Microsoft Yahei"/>
                <a:sym typeface="Microsoft Yahei"/>
              </a:rPr>
              <a:t> Use a multimeter to measure if there is a DC24V output at the heating connector on the legrest board. If there is no output, replace the board</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52"/>
          <p:cNvSpPr txBox="1"/>
          <p:nvPr/>
        </p:nvSpPr>
        <p:spPr>
          <a:xfrm>
            <a:off x="3674618" y="260985"/>
            <a:ext cx="428637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22.S80 Body scan no results</a:t>
            </a:r>
            <a:endParaRPr sz="24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accent1"/>
              </a:solidFill>
              <a:latin typeface="Calibri"/>
              <a:ea typeface="Calibri"/>
              <a:cs typeface="Calibri"/>
              <a:sym typeface="Calibri"/>
            </a:endParaRPr>
          </a:p>
        </p:txBody>
      </p:sp>
      <p:sp>
        <p:nvSpPr>
          <p:cNvPr id="1285" name="Google Shape;1285;p52"/>
          <p:cNvSpPr/>
          <p:nvPr/>
        </p:nvSpPr>
        <p:spPr>
          <a:xfrm>
            <a:off x="5590413" y="1223645"/>
            <a:ext cx="2061845" cy="605790"/>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Body scan no results</a:t>
            </a:r>
            <a:endParaRPr sz="1400">
              <a:solidFill>
                <a:schemeClr val="dk1"/>
              </a:solidFill>
              <a:latin typeface="Microsoft Yahei"/>
              <a:ea typeface="Microsoft Yahei"/>
              <a:cs typeface="Microsoft Yahei"/>
              <a:sym typeface="Microsoft Yahei"/>
            </a:endParaRPr>
          </a:p>
        </p:txBody>
      </p:sp>
      <p:sp>
        <p:nvSpPr>
          <p:cNvPr id="1286" name="Google Shape;1286;p52"/>
          <p:cNvSpPr/>
          <p:nvPr/>
        </p:nvSpPr>
        <p:spPr>
          <a:xfrm>
            <a:off x="2068547" y="2848928"/>
            <a:ext cx="1571625" cy="504000"/>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Mechanism malfunctions</a:t>
            </a:r>
            <a:endParaRPr sz="1400">
              <a:solidFill>
                <a:schemeClr val="dk1"/>
              </a:solidFill>
              <a:latin typeface="Microsoft Yahei"/>
              <a:ea typeface="Microsoft Yahei"/>
              <a:cs typeface="Microsoft Yahei"/>
              <a:sym typeface="Microsoft Yahei"/>
            </a:endParaRPr>
          </a:p>
        </p:txBody>
      </p:sp>
      <p:sp>
        <p:nvSpPr>
          <p:cNvPr id="1287" name="Google Shape;1287;p52"/>
          <p:cNvSpPr/>
          <p:nvPr/>
        </p:nvSpPr>
        <p:spPr>
          <a:xfrm>
            <a:off x="8486012" y="2886710"/>
            <a:ext cx="1700351" cy="504000"/>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Legrest malfunctions</a:t>
            </a:r>
            <a:endParaRPr sz="1400">
              <a:solidFill>
                <a:schemeClr val="dk1"/>
              </a:solidFill>
              <a:latin typeface="Microsoft Yahei"/>
              <a:ea typeface="Microsoft Yahei"/>
              <a:cs typeface="Microsoft Yahei"/>
              <a:sym typeface="Microsoft Yahei"/>
            </a:endParaRPr>
          </a:p>
        </p:txBody>
      </p:sp>
      <p:sp>
        <p:nvSpPr>
          <p:cNvPr id="1288" name="Google Shape;1288;p52"/>
          <p:cNvSpPr/>
          <p:nvPr/>
        </p:nvSpPr>
        <p:spPr>
          <a:xfrm>
            <a:off x="5816410" y="4063365"/>
            <a:ext cx="1571625" cy="504000"/>
          </a:xfrm>
          <a:prstGeom prst="roundRect">
            <a:avLst>
              <a:gd fmla="val 16667" name="adj"/>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Actuator malfunctions</a:t>
            </a:r>
            <a:endParaRPr sz="1400">
              <a:solidFill>
                <a:schemeClr val="dk1"/>
              </a:solidFill>
              <a:latin typeface="Microsoft Yahei"/>
              <a:ea typeface="Microsoft Yahei"/>
              <a:cs typeface="Microsoft Yahei"/>
              <a:sym typeface="Microsoft Yahei"/>
            </a:endParaRPr>
          </a:p>
        </p:txBody>
      </p:sp>
      <p:sp>
        <p:nvSpPr>
          <p:cNvPr id="1289" name="Google Shape;1289;p52"/>
          <p:cNvSpPr/>
          <p:nvPr/>
        </p:nvSpPr>
        <p:spPr>
          <a:xfrm>
            <a:off x="754107" y="4150991"/>
            <a:ext cx="1039495" cy="504000"/>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No kneading</a:t>
            </a:r>
            <a:endParaRPr sz="1400">
              <a:solidFill>
                <a:schemeClr val="dk1"/>
              </a:solidFill>
              <a:latin typeface="Microsoft Yahei"/>
              <a:ea typeface="Microsoft Yahei"/>
              <a:cs typeface="Microsoft Yahei"/>
              <a:sym typeface="Microsoft Yahei"/>
            </a:endParaRPr>
          </a:p>
        </p:txBody>
      </p:sp>
      <p:sp>
        <p:nvSpPr>
          <p:cNvPr id="1290" name="Google Shape;1290;p52"/>
          <p:cNvSpPr/>
          <p:nvPr/>
        </p:nvSpPr>
        <p:spPr>
          <a:xfrm>
            <a:off x="1823885" y="4144723"/>
            <a:ext cx="712334" cy="503772"/>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No</a:t>
            </a:r>
            <a:endParaRPr sz="1400">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Width</a:t>
            </a:r>
            <a:endParaRPr sz="1400">
              <a:solidFill>
                <a:schemeClr val="dk1"/>
              </a:solidFill>
              <a:latin typeface="Microsoft Yahei"/>
              <a:ea typeface="Microsoft Yahei"/>
              <a:cs typeface="Microsoft Yahei"/>
              <a:sym typeface="Microsoft Yahei"/>
            </a:endParaRPr>
          </a:p>
        </p:txBody>
      </p:sp>
      <p:sp>
        <p:nvSpPr>
          <p:cNvPr id="1291" name="Google Shape;1291;p52"/>
          <p:cNvSpPr/>
          <p:nvPr/>
        </p:nvSpPr>
        <p:spPr>
          <a:xfrm>
            <a:off x="3146700" y="4144723"/>
            <a:ext cx="844714" cy="503772"/>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No walking</a:t>
            </a:r>
            <a:endParaRPr sz="1400">
              <a:solidFill>
                <a:schemeClr val="dk1"/>
              </a:solidFill>
              <a:latin typeface="Microsoft Yahei"/>
              <a:ea typeface="Microsoft Yahei"/>
              <a:cs typeface="Microsoft Yahei"/>
              <a:sym typeface="Microsoft Yahei"/>
            </a:endParaRPr>
          </a:p>
        </p:txBody>
      </p:sp>
      <p:sp>
        <p:nvSpPr>
          <p:cNvPr id="1292" name="Google Shape;1292;p52"/>
          <p:cNvSpPr/>
          <p:nvPr/>
        </p:nvSpPr>
        <p:spPr>
          <a:xfrm>
            <a:off x="2586694" y="4149410"/>
            <a:ext cx="506420" cy="478980"/>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No3D</a:t>
            </a:r>
            <a:endParaRPr sz="1400">
              <a:solidFill>
                <a:schemeClr val="dk1"/>
              </a:solidFill>
              <a:latin typeface="Microsoft Yahei"/>
              <a:ea typeface="Microsoft Yahei"/>
              <a:cs typeface="Microsoft Yahei"/>
              <a:sym typeface="Microsoft Yahei"/>
            </a:endParaRPr>
          </a:p>
        </p:txBody>
      </p:sp>
      <p:sp>
        <p:nvSpPr>
          <p:cNvPr id="1293" name="Google Shape;1293;p52"/>
          <p:cNvSpPr/>
          <p:nvPr/>
        </p:nvSpPr>
        <p:spPr>
          <a:xfrm>
            <a:off x="4005785" y="4139249"/>
            <a:ext cx="1354124" cy="527978"/>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Walk counter malfunctions</a:t>
            </a:r>
            <a:endParaRPr sz="1400">
              <a:solidFill>
                <a:schemeClr val="dk1"/>
              </a:solidFill>
              <a:latin typeface="Microsoft Yahei"/>
              <a:ea typeface="Microsoft Yahei"/>
              <a:cs typeface="Microsoft Yahei"/>
              <a:sym typeface="Microsoft Yahei"/>
            </a:endParaRPr>
          </a:p>
        </p:txBody>
      </p:sp>
      <p:sp>
        <p:nvSpPr>
          <p:cNvPr id="1294" name="Google Shape;1294;p52"/>
          <p:cNvSpPr/>
          <p:nvPr/>
        </p:nvSpPr>
        <p:spPr>
          <a:xfrm>
            <a:off x="6537014" y="5260463"/>
            <a:ext cx="1005545" cy="511564"/>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Backrest actuator</a:t>
            </a:r>
            <a:endParaRPr sz="1400">
              <a:solidFill>
                <a:schemeClr val="dk1"/>
              </a:solidFill>
              <a:latin typeface="Microsoft Yahei"/>
              <a:ea typeface="Microsoft Yahei"/>
              <a:cs typeface="Microsoft Yahei"/>
              <a:sym typeface="Microsoft Yahei"/>
            </a:endParaRPr>
          </a:p>
        </p:txBody>
      </p:sp>
      <p:sp>
        <p:nvSpPr>
          <p:cNvPr id="1295" name="Google Shape;1295;p52"/>
          <p:cNvSpPr/>
          <p:nvPr/>
        </p:nvSpPr>
        <p:spPr>
          <a:xfrm>
            <a:off x="5460980" y="5312087"/>
            <a:ext cx="969630" cy="503772"/>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Legrest</a:t>
            </a:r>
            <a:endParaRPr sz="1400">
              <a:solidFill>
                <a:schemeClr val="dk1"/>
              </a:solidFill>
              <a:latin typeface="Microsoft Yahei"/>
              <a:ea typeface="Microsoft Yahei"/>
              <a:cs typeface="Microsoft Yahei"/>
              <a:sym typeface="Microsoft Yahei"/>
            </a:endParaRPr>
          </a:p>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actuator</a:t>
            </a:r>
            <a:endParaRPr sz="1400">
              <a:solidFill>
                <a:schemeClr val="dk1"/>
              </a:solidFill>
              <a:latin typeface="Microsoft Yahei"/>
              <a:ea typeface="Microsoft Yahei"/>
              <a:cs typeface="Microsoft Yahei"/>
              <a:sym typeface="Microsoft Yahei"/>
            </a:endParaRPr>
          </a:p>
        </p:txBody>
      </p:sp>
      <p:sp>
        <p:nvSpPr>
          <p:cNvPr id="1296" name="Google Shape;1296;p52"/>
          <p:cNvSpPr/>
          <p:nvPr/>
        </p:nvSpPr>
        <p:spPr>
          <a:xfrm>
            <a:off x="7789767" y="4163124"/>
            <a:ext cx="1770237" cy="528168"/>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Upper legrest no extension</a:t>
            </a:r>
            <a:endParaRPr sz="1400">
              <a:solidFill>
                <a:schemeClr val="dk1"/>
              </a:solidFill>
              <a:latin typeface="Microsoft Yahei"/>
              <a:ea typeface="Microsoft Yahei"/>
              <a:cs typeface="Microsoft Yahei"/>
              <a:sym typeface="Microsoft Yahei"/>
            </a:endParaRPr>
          </a:p>
        </p:txBody>
      </p:sp>
      <p:cxnSp>
        <p:nvCxnSpPr>
          <p:cNvPr id="1297" name="Google Shape;1297;p52"/>
          <p:cNvCxnSpPr>
            <a:stCxn id="1285" idx="2"/>
            <a:endCxn id="1288" idx="0"/>
          </p:cNvCxnSpPr>
          <p:nvPr/>
        </p:nvCxnSpPr>
        <p:spPr>
          <a:xfrm rot="5400000">
            <a:off x="5494836" y="2936735"/>
            <a:ext cx="2233800" cy="19200"/>
          </a:xfrm>
          <a:prstGeom prst="bentConnector3">
            <a:avLst>
              <a:gd fmla="val 50003" name="adj1"/>
            </a:avLst>
          </a:prstGeom>
          <a:noFill/>
          <a:ln cap="flat" cmpd="sng" w="19050">
            <a:solidFill>
              <a:srgbClr val="FF0000"/>
            </a:solidFill>
            <a:prstDash val="solid"/>
            <a:miter lim="800000"/>
            <a:headEnd len="sm" w="sm" type="none"/>
            <a:tailEnd len="med" w="med" type="stealth"/>
          </a:ln>
        </p:spPr>
      </p:cxnSp>
      <p:cxnSp>
        <p:nvCxnSpPr>
          <p:cNvPr id="1298" name="Google Shape;1298;p52"/>
          <p:cNvCxnSpPr/>
          <p:nvPr/>
        </p:nvCxnSpPr>
        <p:spPr>
          <a:xfrm flipH="1" rot="-5400000">
            <a:off x="8409763" y="2177465"/>
            <a:ext cx="777900" cy="638100"/>
          </a:xfrm>
          <a:prstGeom prst="bentConnector3">
            <a:avLst>
              <a:gd fmla="val 50039" name="adj1"/>
            </a:avLst>
          </a:prstGeom>
          <a:noFill/>
          <a:ln cap="flat" cmpd="sng" w="19050">
            <a:solidFill>
              <a:srgbClr val="FF0000"/>
            </a:solidFill>
            <a:prstDash val="solid"/>
            <a:miter lim="800000"/>
            <a:headEnd len="sm" w="sm" type="none"/>
            <a:tailEnd len="med" w="med" type="stealth"/>
          </a:ln>
        </p:spPr>
      </p:cxnSp>
      <p:cxnSp>
        <p:nvCxnSpPr>
          <p:cNvPr id="1299" name="Google Shape;1299;p52"/>
          <p:cNvCxnSpPr/>
          <p:nvPr/>
        </p:nvCxnSpPr>
        <p:spPr>
          <a:xfrm rot="5400000">
            <a:off x="2990781" y="2154013"/>
            <a:ext cx="761400" cy="628500"/>
          </a:xfrm>
          <a:prstGeom prst="bentConnector3">
            <a:avLst>
              <a:gd fmla="val 49998" name="adj1"/>
            </a:avLst>
          </a:prstGeom>
          <a:noFill/>
          <a:ln cap="flat" cmpd="sng" w="19050">
            <a:solidFill>
              <a:srgbClr val="FF0000"/>
            </a:solidFill>
            <a:prstDash val="solid"/>
            <a:miter lim="800000"/>
            <a:headEnd len="sm" w="sm" type="none"/>
            <a:tailEnd len="med" w="med" type="stealth"/>
          </a:ln>
        </p:spPr>
      </p:cxnSp>
      <p:cxnSp>
        <p:nvCxnSpPr>
          <p:cNvPr id="1300" name="Google Shape;1300;p52"/>
          <p:cNvCxnSpPr/>
          <p:nvPr/>
        </p:nvCxnSpPr>
        <p:spPr>
          <a:xfrm flipH="1" rot="10800000">
            <a:off x="3674618" y="2108200"/>
            <a:ext cx="2952750" cy="20320"/>
          </a:xfrm>
          <a:prstGeom prst="straightConnector1">
            <a:avLst/>
          </a:prstGeom>
          <a:noFill/>
          <a:ln cap="flat" cmpd="sng" w="19050">
            <a:solidFill>
              <a:srgbClr val="FF0000"/>
            </a:solidFill>
            <a:prstDash val="solid"/>
            <a:miter lim="800000"/>
            <a:headEnd len="sm" w="sm" type="none"/>
            <a:tailEnd len="sm" w="sm" type="none"/>
          </a:ln>
        </p:spPr>
      </p:cxnSp>
      <p:cxnSp>
        <p:nvCxnSpPr>
          <p:cNvPr id="1301" name="Google Shape;1301;p52"/>
          <p:cNvCxnSpPr/>
          <p:nvPr/>
        </p:nvCxnSpPr>
        <p:spPr>
          <a:xfrm flipH="1" rot="10800000">
            <a:off x="6621653" y="2087880"/>
            <a:ext cx="1858010" cy="13335"/>
          </a:xfrm>
          <a:prstGeom prst="straightConnector1">
            <a:avLst/>
          </a:prstGeom>
          <a:noFill/>
          <a:ln cap="flat" cmpd="sng" w="19050">
            <a:solidFill>
              <a:srgbClr val="FF0000"/>
            </a:solidFill>
            <a:prstDash val="solid"/>
            <a:miter lim="800000"/>
            <a:headEnd len="sm" w="sm" type="none"/>
            <a:tailEnd len="sm" w="sm" type="none"/>
          </a:ln>
        </p:spPr>
      </p:cxnSp>
      <p:cxnSp>
        <p:nvCxnSpPr>
          <p:cNvPr id="1302" name="Google Shape;1302;p52"/>
          <p:cNvCxnSpPr/>
          <p:nvPr/>
        </p:nvCxnSpPr>
        <p:spPr>
          <a:xfrm flipH="1" rot="-5400000">
            <a:off x="2607713" y="3701829"/>
            <a:ext cx="786000" cy="88200"/>
          </a:xfrm>
          <a:prstGeom prst="bentConnector3">
            <a:avLst>
              <a:gd fmla="val 53886" name="adj1"/>
            </a:avLst>
          </a:prstGeom>
          <a:noFill/>
          <a:ln cap="flat" cmpd="sng" w="19050">
            <a:solidFill>
              <a:srgbClr val="FF0000"/>
            </a:solidFill>
            <a:prstDash val="solid"/>
            <a:miter lim="800000"/>
            <a:headEnd len="sm" w="sm" type="none"/>
            <a:tailEnd len="med" w="med" type="stealth"/>
          </a:ln>
        </p:spPr>
      </p:cxnSp>
      <p:cxnSp>
        <p:nvCxnSpPr>
          <p:cNvPr id="1303" name="Google Shape;1303;p52"/>
          <p:cNvCxnSpPr/>
          <p:nvPr/>
        </p:nvCxnSpPr>
        <p:spPr>
          <a:xfrm rot="5400000">
            <a:off x="2293313" y="3466527"/>
            <a:ext cx="689100" cy="637500"/>
          </a:xfrm>
          <a:prstGeom prst="bentConnector3">
            <a:avLst>
              <a:gd fmla="val 50007" name="adj1"/>
            </a:avLst>
          </a:prstGeom>
          <a:noFill/>
          <a:ln cap="flat" cmpd="sng" w="19050">
            <a:solidFill>
              <a:srgbClr val="FF0000"/>
            </a:solidFill>
            <a:prstDash val="solid"/>
            <a:miter lim="800000"/>
            <a:headEnd len="sm" w="sm" type="none"/>
            <a:tailEnd len="med" w="med" type="stealth"/>
          </a:ln>
        </p:spPr>
      </p:cxnSp>
      <p:cxnSp>
        <p:nvCxnSpPr>
          <p:cNvPr id="1304" name="Google Shape;1304;p52"/>
          <p:cNvCxnSpPr>
            <a:endCxn id="1293" idx="0"/>
          </p:cNvCxnSpPr>
          <p:nvPr/>
        </p:nvCxnSpPr>
        <p:spPr>
          <a:xfrm>
            <a:off x="3122847" y="3789449"/>
            <a:ext cx="1560000" cy="349800"/>
          </a:xfrm>
          <a:prstGeom prst="bentConnector2">
            <a:avLst/>
          </a:prstGeom>
          <a:noFill/>
          <a:ln cap="flat" cmpd="sng" w="19050">
            <a:solidFill>
              <a:srgbClr val="FF0000"/>
            </a:solidFill>
            <a:prstDash val="solid"/>
            <a:miter lim="800000"/>
            <a:headEnd len="sm" w="sm" type="none"/>
            <a:tailEnd len="med" w="med" type="stealth"/>
          </a:ln>
        </p:spPr>
      </p:cxnSp>
      <p:cxnSp>
        <p:nvCxnSpPr>
          <p:cNvPr id="1305" name="Google Shape;1305;p52"/>
          <p:cNvCxnSpPr>
            <a:endCxn id="1289" idx="0"/>
          </p:cNvCxnSpPr>
          <p:nvPr/>
        </p:nvCxnSpPr>
        <p:spPr>
          <a:xfrm flipH="1">
            <a:off x="1273854" y="3790991"/>
            <a:ext cx="1349700" cy="360000"/>
          </a:xfrm>
          <a:prstGeom prst="bentConnector2">
            <a:avLst/>
          </a:prstGeom>
          <a:noFill/>
          <a:ln cap="flat" cmpd="sng" w="19050">
            <a:solidFill>
              <a:srgbClr val="FF0000"/>
            </a:solidFill>
            <a:prstDash val="solid"/>
            <a:miter lim="800000"/>
            <a:headEnd len="sm" w="sm" type="none"/>
            <a:tailEnd len="med" w="med" type="stealth"/>
          </a:ln>
        </p:spPr>
      </p:cxnSp>
      <p:cxnSp>
        <p:nvCxnSpPr>
          <p:cNvPr id="1306" name="Google Shape;1306;p52"/>
          <p:cNvCxnSpPr>
            <a:endCxn id="1295" idx="0"/>
          </p:cNvCxnSpPr>
          <p:nvPr/>
        </p:nvCxnSpPr>
        <p:spPr>
          <a:xfrm flipH="1">
            <a:off x="5945795" y="4649087"/>
            <a:ext cx="906300" cy="663000"/>
          </a:xfrm>
          <a:prstGeom prst="bentConnector2">
            <a:avLst/>
          </a:prstGeom>
          <a:noFill/>
          <a:ln cap="flat" cmpd="sng" w="19050">
            <a:solidFill>
              <a:srgbClr val="FF0000"/>
            </a:solidFill>
            <a:prstDash val="solid"/>
            <a:miter lim="800000"/>
            <a:headEnd len="sm" w="sm" type="none"/>
            <a:tailEnd len="med" w="med" type="stealth"/>
          </a:ln>
        </p:spPr>
      </p:cxnSp>
      <p:cxnSp>
        <p:nvCxnSpPr>
          <p:cNvPr id="1307" name="Google Shape;1307;p52"/>
          <p:cNvCxnSpPr/>
          <p:nvPr/>
        </p:nvCxnSpPr>
        <p:spPr>
          <a:xfrm>
            <a:off x="6033553" y="4644174"/>
            <a:ext cx="1049100" cy="686400"/>
          </a:xfrm>
          <a:prstGeom prst="bentConnector2">
            <a:avLst/>
          </a:prstGeom>
          <a:noFill/>
          <a:ln cap="flat" cmpd="sng" w="19050">
            <a:solidFill>
              <a:srgbClr val="FF0000"/>
            </a:solidFill>
            <a:prstDash val="solid"/>
            <a:miter lim="800000"/>
            <a:headEnd len="sm" w="sm" type="none"/>
            <a:tailEnd len="med" w="med" type="stealth"/>
          </a:ln>
        </p:spPr>
      </p:cxnSp>
      <p:cxnSp>
        <p:nvCxnSpPr>
          <p:cNvPr id="1308" name="Google Shape;1308;p52"/>
          <p:cNvCxnSpPr>
            <a:endCxn id="1291" idx="0"/>
          </p:cNvCxnSpPr>
          <p:nvPr/>
        </p:nvCxnSpPr>
        <p:spPr>
          <a:xfrm>
            <a:off x="2861357" y="3785923"/>
            <a:ext cx="707700" cy="358800"/>
          </a:xfrm>
          <a:prstGeom prst="bentConnector2">
            <a:avLst/>
          </a:prstGeom>
          <a:noFill/>
          <a:ln cap="flat" cmpd="sng" w="19050">
            <a:solidFill>
              <a:srgbClr val="FF0000"/>
            </a:solidFill>
            <a:prstDash val="solid"/>
            <a:miter lim="800000"/>
            <a:headEnd len="sm" w="sm" type="none"/>
            <a:tailEnd len="med" w="med" type="stealth"/>
          </a:ln>
        </p:spPr>
      </p:cxnSp>
      <p:cxnSp>
        <p:nvCxnSpPr>
          <p:cNvPr id="1309" name="Google Shape;1309;p52"/>
          <p:cNvCxnSpPr/>
          <p:nvPr/>
        </p:nvCxnSpPr>
        <p:spPr>
          <a:xfrm flipH="1" rot="-5400000">
            <a:off x="9147337" y="3541779"/>
            <a:ext cx="847200" cy="469500"/>
          </a:xfrm>
          <a:prstGeom prst="bentConnector3">
            <a:avLst>
              <a:gd fmla="val 50001" name="adj1"/>
            </a:avLst>
          </a:prstGeom>
          <a:noFill/>
          <a:ln cap="flat" cmpd="sng" w="19050">
            <a:solidFill>
              <a:srgbClr val="FF0000"/>
            </a:solidFill>
            <a:prstDash val="solid"/>
            <a:miter lim="800000"/>
            <a:headEnd len="sm" w="sm" type="none"/>
            <a:tailEnd len="med" w="med" type="stealth"/>
          </a:ln>
        </p:spPr>
      </p:cxnSp>
      <p:cxnSp>
        <p:nvCxnSpPr>
          <p:cNvPr id="1310" name="Google Shape;1310;p52"/>
          <p:cNvCxnSpPr/>
          <p:nvPr/>
        </p:nvCxnSpPr>
        <p:spPr>
          <a:xfrm rot="5400000">
            <a:off x="8759286" y="3612254"/>
            <a:ext cx="807600" cy="346200"/>
          </a:xfrm>
          <a:prstGeom prst="bentConnector3">
            <a:avLst>
              <a:gd fmla="val 49997" name="adj1"/>
            </a:avLst>
          </a:prstGeom>
          <a:noFill/>
          <a:ln cap="flat" cmpd="sng" w="19050">
            <a:solidFill>
              <a:srgbClr val="FF0000"/>
            </a:solidFill>
            <a:prstDash val="solid"/>
            <a:miter lim="800000"/>
            <a:headEnd len="sm" w="sm" type="none"/>
            <a:tailEnd len="med" w="med" type="stealth"/>
          </a:ln>
        </p:spPr>
      </p:cxnSp>
      <p:sp>
        <p:nvSpPr>
          <p:cNvPr id="1311" name="Google Shape;1311;p52"/>
          <p:cNvSpPr/>
          <p:nvPr/>
        </p:nvSpPr>
        <p:spPr>
          <a:xfrm>
            <a:off x="9645009" y="4171224"/>
            <a:ext cx="1770237" cy="528168"/>
          </a:xfrm>
          <a:prstGeom prst="rect">
            <a:avLst/>
          </a:prstGeom>
          <a:solidFill>
            <a:srgbClr val="4874C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Microsoft Yahei"/>
                <a:ea typeface="Microsoft Yahei"/>
                <a:cs typeface="Microsoft Yahei"/>
                <a:sym typeface="Microsoft Yahei"/>
              </a:rPr>
              <a:t>Lower legrest no extension</a:t>
            </a:r>
            <a:endParaRPr sz="1400">
              <a:solidFill>
                <a:schemeClr val="dk1"/>
              </a:solidFill>
              <a:latin typeface="Microsoft Yahei"/>
              <a:ea typeface="Microsoft Yahei"/>
              <a:cs typeface="Microsoft Yahei"/>
              <a:sym typeface="Microsoft Yahe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pic>
        <p:nvPicPr>
          <p:cNvPr descr="敢拼2" id="1316" name="Google Shape;1316;p53"/>
          <p:cNvPicPr preferRelativeResize="0"/>
          <p:nvPr/>
        </p:nvPicPr>
        <p:blipFill rotWithShape="1">
          <a:blip r:embed="rId3">
            <a:alphaModFix/>
          </a:blip>
          <a:srcRect b="0" l="0" r="0" t="0"/>
          <a:stretch/>
        </p:blipFill>
        <p:spPr>
          <a:xfrm>
            <a:off x="0" y="-635"/>
            <a:ext cx="12191365" cy="6858000"/>
          </a:xfrm>
          <a:prstGeom prst="rect">
            <a:avLst/>
          </a:prstGeom>
          <a:noFill/>
          <a:ln>
            <a:noFill/>
          </a:ln>
        </p:spPr>
      </p:pic>
      <p:sp>
        <p:nvSpPr>
          <p:cNvPr id="1317" name="Google Shape;1317;p53"/>
          <p:cNvSpPr txBox="1"/>
          <p:nvPr/>
        </p:nvSpPr>
        <p:spPr>
          <a:xfrm>
            <a:off x="421178" y="2705090"/>
            <a:ext cx="11624518"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lt1"/>
                </a:solidFill>
                <a:latin typeface="Microsoft Yahei"/>
                <a:ea typeface="Microsoft Yahei"/>
                <a:cs typeface="Microsoft Yahei"/>
                <a:sym typeface="Microsoft Yahei"/>
              </a:rPr>
              <a:t>ROTAI</a:t>
            </a:r>
            <a:endParaRPr b="1" sz="4400">
              <a:solidFill>
                <a:schemeClr val="lt1"/>
              </a:solidFill>
              <a:latin typeface="Microsoft Yahei"/>
              <a:ea typeface="Microsoft Yahei"/>
              <a:cs typeface="Microsoft Yahei"/>
              <a:sym typeface="Microsoft Yahei"/>
            </a:endParaRPr>
          </a:p>
          <a:p>
            <a:pPr indent="0" lvl="0" marL="0" marR="0" rtl="0" algn="ctr">
              <a:spcBef>
                <a:spcPts val="0"/>
              </a:spcBef>
              <a:spcAft>
                <a:spcPts val="0"/>
              </a:spcAft>
              <a:buNone/>
            </a:pPr>
            <a:r>
              <a:rPr b="1" lang="en-US" sz="4400">
                <a:solidFill>
                  <a:schemeClr val="lt1"/>
                </a:solidFill>
                <a:latin typeface="Microsoft Yahei"/>
                <a:ea typeface="Microsoft Yahei"/>
                <a:cs typeface="Microsoft Yahei"/>
                <a:sym typeface="Microsoft Yahei"/>
              </a:rPr>
              <a:t>More Professional Massage Chairs</a:t>
            </a:r>
            <a:endParaRPr b="1" sz="4400">
              <a:solidFill>
                <a:schemeClr val="lt1"/>
              </a:solidFill>
              <a:latin typeface="Microsoft Yahei"/>
              <a:ea typeface="Microsoft Yahei"/>
              <a:cs typeface="Microsoft Yahei"/>
              <a:sym typeface="Microsoft Yahe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6"/>
          <p:cNvSpPr/>
          <p:nvPr/>
        </p:nvSpPr>
        <p:spPr>
          <a:xfrm>
            <a:off x="4552315" y="2891789"/>
            <a:ext cx="2588895" cy="889691"/>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Click on Current Errors; machine faults will display, 0 indicates normal function, 1 indicates a fault</a:t>
            </a:r>
            <a:endParaRPr sz="1400">
              <a:solidFill>
                <a:schemeClr val="dk1"/>
              </a:solidFill>
              <a:latin typeface="Arial"/>
              <a:ea typeface="Arial"/>
              <a:cs typeface="Arial"/>
              <a:sym typeface="Arial"/>
            </a:endParaRPr>
          </a:p>
        </p:txBody>
      </p:sp>
      <p:sp>
        <p:nvSpPr>
          <p:cNvPr id="128" name="Google Shape;128;p6"/>
          <p:cNvSpPr/>
          <p:nvPr/>
        </p:nvSpPr>
        <p:spPr>
          <a:xfrm flipH="1">
            <a:off x="1497329" y="3001645"/>
            <a:ext cx="2060576" cy="77983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Click on Read Device Properties to obtain device information</a:t>
            </a:r>
            <a:endParaRPr sz="1400">
              <a:solidFill>
                <a:schemeClr val="dk1"/>
              </a:solidFill>
              <a:latin typeface="Arial"/>
              <a:ea typeface="Arial"/>
              <a:cs typeface="Arial"/>
              <a:sym typeface="Arial"/>
            </a:endParaRPr>
          </a:p>
        </p:txBody>
      </p:sp>
      <p:sp>
        <p:nvSpPr>
          <p:cNvPr id="129" name="Google Shape;129;p6"/>
          <p:cNvSpPr/>
          <p:nvPr/>
        </p:nvSpPr>
        <p:spPr>
          <a:xfrm>
            <a:off x="7780020" y="2747010"/>
            <a:ext cx="2049780" cy="78232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Click on Open Keypad Menu to individually troubleshoot and repair faults</a:t>
            </a:r>
            <a:endParaRPr sz="1400">
              <a:solidFill>
                <a:schemeClr val="dk1"/>
              </a:solidFill>
              <a:latin typeface="Arial"/>
              <a:ea typeface="Arial"/>
              <a:cs typeface="Arial"/>
              <a:sym typeface="Arial"/>
            </a:endParaRPr>
          </a:p>
        </p:txBody>
      </p:sp>
      <p:pic>
        <p:nvPicPr>
          <p:cNvPr descr="a28ae421-1222-46a3-b6ce-a7df050eb5cd" id="130" name="Google Shape;130;p6"/>
          <p:cNvPicPr preferRelativeResize="0"/>
          <p:nvPr/>
        </p:nvPicPr>
        <p:blipFill rotWithShape="1">
          <a:blip r:embed="rId3">
            <a:alphaModFix/>
          </a:blip>
          <a:srcRect b="16316" l="5945" r="6283" t="10270"/>
          <a:stretch/>
        </p:blipFill>
        <p:spPr>
          <a:xfrm>
            <a:off x="1786890" y="1205230"/>
            <a:ext cx="2103755" cy="1320165"/>
          </a:xfrm>
          <a:prstGeom prst="rect">
            <a:avLst/>
          </a:prstGeom>
          <a:noFill/>
          <a:ln>
            <a:noFill/>
          </a:ln>
        </p:spPr>
      </p:pic>
      <p:pic>
        <p:nvPicPr>
          <p:cNvPr descr="376cf2f9-505f-4685-be30-7b190c1b7ad6" id="131" name="Google Shape;131;p6"/>
          <p:cNvPicPr preferRelativeResize="0"/>
          <p:nvPr/>
        </p:nvPicPr>
        <p:blipFill rotWithShape="1">
          <a:blip r:embed="rId4">
            <a:alphaModFix/>
          </a:blip>
          <a:srcRect b="15505" l="7473" r="6533" t="10000"/>
          <a:stretch/>
        </p:blipFill>
        <p:spPr>
          <a:xfrm>
            <a:off x="7917180" y="1205230"/>
            <a:ext cx="2039620" cy="1325245"/>
          </a:xfrm>
          <a:prstGeom prst="rect">
            <a:avLst/>
          </a:prstGeom>
          <a:noFill/>
          <a:ln>
            <a:noFill/>
          </a:ln>
        </p:spPr>
      </p:pic>
      <p:pic>
        <p:nvPicPr>
          <p:cNvPr descr="104da202-3253-4bce-b8e0-3425dba4daeb" id="132" name="Google Shape;132;p6"/>
          <p:cNvPicPr preferRelativeResize="0"/>
          <p:nvPr/>
        </p:nvPicPr>
        <p:blipFill rotWithShape="1">
          <a:blip r:embed="rId5">
            <a:alphaModFix/>
          </a:blip>
          <a:srcRect b="13990" l="7163" r="6562" t="12387"/>
          <a:stretch/>
        </p:blipFill>
        <p:spPr>
          <a:xfrm>
            <a:off x="4873625" y="1205230"/>
            <a:ext cx="2060575" cy="1319530"/>
          </a:xfrm>
          <a:prstGeom prst="rect">
            <a:avLst/>
          </a:prstGeom>
          <a:noFill/>
          <a:ln>
            <a:noFill/>
          </a:ln>
        </p:spPr>
      </p:pic>
      <p:pic>
        <p:nvPicPr>
          <p:cNvPr descr="f398484c-e980-4f89-9854-0a114b60ea66" id="133" name="Google Shape;133;p6"/>
          <p:cNvPicPr preferRelativeResize="0"/>
          <p:nvPr/>
        </p:nvPicPr>
        <p:blipFill rotWithShape="1">
          <a:blip r:embed="rId6">
            <a:alphaModFix/>
          </a:blip>
          <a:srcRect b="13304" l="7929" r="6180" t="9646"/>
          <a:stretch/>
        </p:blipFill>
        <p:spPr>
          <a:xfrm>
            <a:off x="6934200" y="3980180"/>
            <a:ext cx="1988820" cy="1338580"/>
          </a:xfrm>
          <a:prstGeom prst="rect">
            <a:avLst/>
          </a:prstGeom>
          <a:noFill/>
          <a:ln>
            <a:noFill/>
          </a:ln>
        </p:spPr>
      </p:pic>
      <p:pic>
        <p:nvPicPr>
          <p:cNvPr descr="d06decd6-d23d-4fbe-9fc7-a7b5e53b1a3d" id="134" name="Google Shape;134;p6"/>
          <p:cNvPicPr preferRelativeResize="0"/>
          <p:nvPr/>
        </p:nvPicPr>
        <p:blipFill rotWithShape="1">
          <a:blip r:embed="rId7">
            <a:alphaModFix/>
          </a:blip>
          <a:srcRect b="14487" l="7124" r="6110" t="10473"/>
          <a:stretch/>
        </p:blipFill>
        <p:spPr>
          <a:xfrm>
            <a:off x="3410585" y="3982085"/>
            <a:ext cx="2060575" cy="1336675"/>
          </a:xfrm>
          <a:prstGeom prst="rect">
            <a:avLst/>
          </a:prstGeom>
          <a:noFill/>
          <a:ln>
            <a:noFill/>
          </a:ln>
        </p:spPr>
      </p:pic>
      <p:sp>
        <p:nvSpPr>
          <p:cNvPr id="135" name="Google Shape;135;p6"/>
          <p:cNvSpPr/>
          <p:nvPr/>
        </p:nvSpPr>
        <p:spPr>
          <a:xfrm>
            <a:off x="2992120" y="1205230"/>
            <a:ext cx="339725" cy="191135"/>
          </a:xfrm>
          <a:prstGeom prst="ellipse">
            <a:avLst/>
          </a:prstGeom>
          <a:solidFill>
            <a:schemeClr val="accent1">
              <a:alpha val="0"/>
            </a:schemeClr>
          </a:solidFill>
          <a:ln cap="flat" cmpd="sng" w="9525">
            <a:solidFill>
              <a:srgbClr val="FF0000"/>
            </a:solidFill>
            <a:prstDash val="solid"/>
            <a:round/>
            <a:headEnd len="sm" w="sm" type="none"/>
            <a:tailEnd len="sm" w="sm" type="none"/>
          </a:ln>
        </p:spPr>
        <p:txBody>
          <a:bodyPr anchorCtr="0" anchor="t" bIns="33175" lIns="66350" spcFirstLastPara="1" rIns="66350" wrap="square" tIns="331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 name="Google Shape;136;p6"/>
          <p:cNvSpPr/>
          <p:nvPr/>
        </p:nvSpPr>
        <p:spPr>
          <a:xfrm>
            <a:off x="6499225" y="5410200"/>
            <a:ext cx="2632075" cy="980438"/>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For example, with forward sliding actuator: changes in forward sliding speed indicate functionality; no changes indicate malfunction</a:t>
            </a:r>
            <a:endParaRPr sz="1400">
              <a:solidFill>
                <a:schemeClr val="dk1"/>
              </a:solidFill>
              <a:latin typeface="Arial"/>
              <a:ea typeface="Arial"/>
              <a:cs typeface="Arial"/>
              <a:sym typeface="Arial"/>
            </a:endParaRPr>
          </a:p>
        </p:txBody>
      </p:sp>
      <p:sp>
        <p:nvSpPr>
          <p:cNvPr id="137" name="Google Shape;137;p6"/>
          <p:cNvSpPr/>
          <p:nvPr/>
        </p:nvSpPr>
        <p:spPr>
          <a:xfrm>
            <a:off x="4039235" y="4052570"/>
            <a:ext cx="339725" cy="191135"/>
          </a:xfrm>
          <a:prstGeom prst="ellipse">
            <a:avLst/>
          </a:prstGeom>
          <a:solidFill>
            <a:schemeClr val="accent1">
              <a:alpha val="0"/>
            </a:schemeClr>
          </a:solidFill>
          <a:ln cap="flat" cmpd="sng" w="9525">
            <a:solidFill>
              <a:srgbClr val="FF0000"/>
            </a:solidFill>
            <a:prstDash val="solid"/>
            <a:round/>
            <a:headEnd len="sm" w="sm" type="none"/>
            <a:tailEnd len="sm" w="sm" type="none"/>
          </a:ln>
        </p:spPr>
        <p:txBody>
          <a:bodyPr anchorCtr="0" anchor="t" bIns="33175" lIns="66350" spcFirstLastPara="1" rIns="66350" wrap="square" tIns="331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 name="Google Shape;138;p6"/>
          <p:cNvSpPr/>
          <p:nvPr/>
        </p:nvSpPr>
        <p:spPr>
          <a:xfrm>
            <a:off x="7577455" y="4052570"/>
            <a:ext cx="339725" cy="191135"/>
          </a:xfrm>
          <a:prstGeom prst="ellipse">
            <a:avLst/>
          </a:prstGeom>
          <a:solidFill>
            <a:schemeClr val="accent1">
              <a:alpha val="0"/>
            </a:schemeClr>
          </a:solidFill>
          <a:ln cap="flat" cmpd="sng" w="9525">
            <a:solidFill>
              <a:srgbClr val="FF0000"/>
            </a:solidFill>
            <a:prstDash val="solid"/>
            <a:round/>
            <a:headEnd len="sm" w="sm" type="none"/>
            <a:tailEnd len="sm" w="sm" type="none"/>
          </a:ln>
        </p:spPr>
        <p:txBody>
          <a:bodyPr anchorCtr="0" anchor="t" bIns="33175" lIns="66350" spcFirstLastPara="1" rIns="66350" wrap="square" tIns="331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 name="Google Shape;139;p6"/>
          <p:cNvSpPr/>
          <p:nvPr/>
        </p:nvSpPr>
        <p:spPr>
          <a:xfrm>
            <a:off x="9616440" y="1199515"/>
            <a:ext cx="339725" cy="191135"/>
          </a:xfrm>
          <a:prstGeom prst="ellipse">
            <a:avLst/>
          </a:prstGeom>
          <a:solidFill>
            <a:schemeClr val="accent1">
              <a:alpha val="0"/>
            </a:schemeClr>
          </a:solidFill>
          <a:ln cap="flat" cmpd="sng" w="9525">
            <a:solidFill>
              <a:srgbClr val="FF0000"/>
            </a:solidFill>
            <a:prstDash val="solid"/>
            <a:round/>
            <a:headEnd len="sm" w="sm" type="none"/>
            <a:tailEnd len="sm" w="sm" type="none"/>
          </a:ln>
        </p:spPr>
        <p:txBody>
          <a:bodyPr anchorCtr="0" anchor="t" bIns="33175" lIns="66350" spcFirstLastPara="1" rIns="66350" wrap="square" tIns="331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 name="Google Shape;140;p6"/>
          <p:cNvSpPr/>
          <p:nvPr/>
        </p:nvSpPr>
        <p:spPr>
          <a:xfrm>
            <a:off x="2584450" y="5410200"/>
            <a:ext cx="3226435" cy="1334133"/>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alibri"/>
                <a:ea typeface="Calibri"/>
                <a:cs typeface="Calibri"/>
                <a:sym typeface="Calibri"/>
              </a:rPr>
              <a:t>For example, with kneading motor: manually activate the kneading motor, count the rotations to confirm functionality; if there are changes in the width values, it indicates they are functioning well.</a:t>
            </a:r>
            <a:endParaRPr sz="1400">
              <a:solidFill>
                <a:schemeClr val="dk1"/>
              </a:solidFill>
              <a:latin typeface="Arial"/>
              <a:ea typeface="Arial"/>
              <a:cs typeface="Arial"/>
              <a:sym typeface="Arial"/>
            </a:endParaRPr>
          </a:p>
        </p:txBody>
      </p:sp>
      <p:sp>
        <p:nvSpPr>
          <p:cNvPr id="141" name="Google Shape;141;p6"/>
          <p:cNvSpPr/>
          <p:nvPr/>
        </p:nvSpPr>
        <p:spPr>
          <a:xfrm>
            <a:off x="4873625" y="1435735"/>
            <a:ext cx="339725" cy="191135"/>
          </a:xfrm>
          <a:prstGeom prst="ellipse">
            <a:avLst/>
          </a:prstGeom>
          <a:solidFill>
            <a:schemeClr val="accent1">
              <a:alpha val="0"/>
            </a:schemeClr>
          </a:solidFill>
          <a:ln cap="flat" cmpd="sng" w="9525">
            <a:solidFill>
              <a:srgbClr val="FF0000"/>
            </a:solidFill>
            <a:prstDash val="solid"/>
            <a:round/>
            <a:headEnd len="sm" w="sm" type="none"/>
            <a:tailEnd len="sm" w="sm" type="none"/>
          </a:ln>
        </p:spPr>
        <p:txBody>
          <a:bodyPr anchorCtr="0" anchor="t" bIns="33175" lIns="66350" spcFirstLastPara="1" rIns="66350" wrap="square" tIns="331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2" name="Google Shape;142;p6"/>
          <p:cNvSpPr/>
          <p:nvPr/>
        </p:nvSpPr>
        <p:spPr>
          <a:xfrm>
            <a:off x="3436620" y="318770"/>
            <a:ext cx="5319395" cy="41021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2400"/>
              <a:buFont typeface="Calibri"/>
              <a:buNone/>
            </a:pPr>
            <a:r>
              <a:rPr b="1" lang="en-US" sz="2400">
                <a:solidFill>
                  <a:schemeClr val="accent1"/>
                </a:solidFill>
                <a:latin typeface="Calibri"/>
                <a:ea typeface="Calibri"/>
                <a:cs typeface="Calibri"/>
                <a:sym typeface="Calibri"/>
              </a:rPr>
              <a:t>Troubleshooting Example</a:t>
            </a:r>
            <a:endParaRPr b="1" sz="2400">
              <a:solidFill>
                <a:schemeClr val="accent1"/>
              </a:solidFill>
              <a:latin typeface="Calibri"/>
              <a:ea typeface="Calibri"/>
              <a:cs typeface="Calibri"/>
              <a:sym typeface="Calibri"/>
            </a:endParaRPr>
          </a:p>
        </p:txBody>
      </p:sp>
      <p:sp>
        <p:nvSpPr>
          <p:cNvPr id="143" name="Google Shape;143;p6"/>
          <p:cNvSpPr txBox="1"/>
          <p:nvPr/>
        </p:nvSpPr>
        <p:spPr>
          <a:xfrm>
            <a:off x="8756015" y="836295"/>
            <a:ext cx="304800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4" name="Google Shape;144;p6"/>
          <p:cNvCxnSpPr>
            <a:stCxn id="130" idx="3"/>
            <a:endCxn id="132" idx="1"/>
          </p:cNvCxnSpPr>
          <p:nvPr/>
        </p:nvCxnSpPr>
        <p:spPr>
          <a:xfrm>
            <a:off x="3890645" y="1865313"/>
            <a:ext cx="983100" cy="600"/>
          </a:xfrm>
          <a:prstGeom prst="bentConnector3">
            <a:avLst>
              <a:gd fmla="val 49994" name="adj1"/>
            </a:avLst>
          </a:prstGeom>
          <a:noFill/>
          <a:ln cap="flat" cmpd="sng" w="19050">
            <a:solidFill>
              <a:srgbClr val="FF0000"/>
            </a:solidFill>
            <a:prstDash val="solid"/>
            <a:miter lim="800000"/>
            <a:headEnd len="sm" w="sm" type="none"/>
            <a:tailEnd len="med" w="med" type="stealth"/>
          </a:ln>
        </p:spPr>
      </p:cxnSp>
      <p:cxnSp>
        <p:nvCxnSpPr>
          <p:cNvPr id="145" name="Google Shape;145;p6"/>
          <p:cNvCxnSpPr>
            <a:stCxn id="132" idx="3"/>
            <a:endCxn id="131" idx="1"/>
          </p:cNvCxnSpPr>
          <p:nvPr/>
        </p:nvCxnSpPr>
        <p:spPr>
          <a:xfrm>
            <a:off x="6934200" y="1864995"/>
            <a:ext cx="983100" cy="3000"/>
          </a:xfrm>
          <a:prstGeom prst="bentConnector3">
            <a:avLst>
              <a:gd fmla="val 49994" name="adj1"/>
            </a:avLst>
          </a:prstGeom>
          <a:noFill/>
          <a:ln cap="flat" cmpd="sng" w="19050">
            <a:solidFill>
              <a:srgbClr val="FF0000"/>
            </a:solidFill>
            <a:prstDash val="solid"/>
            <a:miter lim="800000"/>
            <a:headEnd len="sm" w="sm" type="none"/>
            <a:tailEnd len="med" w="med" type="stealth"/>
          </a:ln>
        </p:spPr>
      </p:cxnSp>
      <p:cxnSp>
        <p:nvCxnSpPr>
          <p:cNvPr id="146" name="Google Shape;146;p6"/>
          <p:cNvCxnSpPr>
            <a:stCxn id="131" idx="3"/>
            <a:endCxn id="133" idx="3"/>
          </p:cNvCxnSpPr>
          <p:nvPr/>
        </p:nvCxnSpPr>
        <p:spPr>
          <a:xfrm flipH="1">
            <a:off x="8923000" y="1867853"/>
            <a:ext cx="1033800" cy="2781600"/>
          </a:xfrm>
          <a:prstGeom prst="bentConnector3">
            <a:avLst>
              <a:gd fmla="val -23034" name="adj1"/>
            </a:avLst>
          </a:prstGeom>
          <a:noFill/>
          <a:ln cap="flat" cmpd="sng" w="19050">
            <a:solidFill>
              <a:srgbClr val="FF0000"/>
            </a:solidFill>
            <a:prstDash val="solid"/>
            <a:miter lim="800000"/>
            <a:headEnd len="sm" w="sm" type="none"/>
            <a:tailEnd len="med" w="med" type="stealth"/>
          </a:ln>
        </p:spPr>
      </p:cxnSp>
      <p:cxnSp>
        <p:nvCxnSpPr>
          <p:cNvPr id="147" name="Google Shape;147;p6"/>
          <p:cNvCxnSpPr>
            <a:stCxn id="133" idx="1"/>
            <a:endCxn id="134" idx="3"/>
          </p:cNvCxnSpPr>
          <p:nvPr/>
        </p:nvCxnSpPr>
        <p:spPr>
          <a:xfrm flipH="1">
            <a:off x="5471100" y="4649470"/>
            <a:ext cx="1463100" cy="900"/>
          </a:xfrm>
          <a:prstGeom prst="bentConnector3">
            <a:avLst>
              <a:gd fmla="val 49998" name="adj1"/>
            </a:avLst>
          </a:prstGeom>
          <a:noFill/>
          <a:ln cap="flat" cmpd="sng" w="19050">
            <a:solidFill>
              <a:srgbClr val="FF0000"/>
            </a:solidFill>
            <a:prstDash val="solid"/>
            <a:miter lim="800000"/>
            <a:headEnd len="sm" w="sm" type="none"/>
            <a:tailEnd len="med" w="med" type="stealth"/>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7"/>
          <p:cNvSpPr txBox="1"/>
          <p:nvPr/>
        </p:nvSpPr>
        <p:spPr>
          <a:xfrm>
            <a:off x="5122545" y="186690"/>
            <a:ext cx="3048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Legrest Disassembly</a:t>
            </a:r>
            <a:endParaRPr sz="2400">
              <a:solidFill>
                <a:schemeClr val="accent1"/>
              </a:solidFill>
              <a:latin typeface="Calibri"/>
              <a:ea typeface="Calibri"/>
              <a:cs typeface="Calibri"/>
              <a:sym typeface="Calibri"/>
            </a:endParaRPr>
          </a:p>
        </p:txBody>
      </p:sp>
      <p:pic>
        <p:nvPicPr>
          <p:cNvPr descr="企业微信截图_20230209132146" id="153" name="Google Shape;153;p7"/>
          <p:cNvPicPr preferRelativeResize="0"/>
          <p:nvPr/>
        </p:nvPicPr>
        <p:blipFill rotWithShape="1">
          <a:blip r:embed="rId3">
            <a:alphaModFix/>
          </a:blip>
          <a:srcRect b="0" l="0" r="0" t="0"/>
          <a:stretch/>
        </p:blipFill>
        <p:spPr>
          <a:xfrm>
            <a:off x="8533130" y="1565275"/>
            <a:ext cx="3662045" cy="2703830"/>
          </a:xfrm>
          <a:prstGeom prst="rect">
            <a:avLst/>
          </a:prstGeom>
          <a:noFill/>
          <a:ln>
            <a:noFill/>
          </a:ln>
        </p:spPr>
      </p:pic>
      <p:pic>
        <p:nvPicPr>
          <p:cNvPr descr="企业微信截图_20230209132156" id="154" name="Google Shape;154;p7"/>
          <p:cNvPicPr preferRelativeResize="0"/>
          <p:nvPr/>
        </p:nvPicPr>
        <p:blipFill rotWithShape="1">
          <a:blip r:embed="rId4">
            <a:alphaModFix/>
          </a:blip>
          <a:srcRect b="0" l="0" r="0" t="0"/>
          <a:stretch/>
        </p:blipFill>
        <p:spPr>
          <a:xfrm>
            <a:off x="4639310" y="1565275"/>
            <a:ext cx="3515360" cy="2703830"/>
          </a:xfrm>
          <a:prstGeom prst="rect">
            <a:avLst/>
          </a:prstGeom>
          <a:noFill/>
          <a:ln>
            <a:noFill/>
          </a:ln>
        </p:spPr>
      </p:pic>
      <p:pic>
        <p:nvPicPr>
          <p:cNvPr descr="企业微信截图_20230209132206" id="155" name="Google Shape;155;p7"/>
          <p:cNvPicPr preferRelativeResize="0"/>
          <p:nvPr/>
        </p:nvPicPr>
        <p:blipFill rotWithShape="1">
          <a:blip r:embed="rId5">
            <a:alphaModFix/>
          </a:blip>
          <a:srcRect b="0" l="0" r="0" t="0"/>
          <a:stretch/>
        </p:blipFill>
        <p:spPr>
          <a:xfrm>
            <a:off x="271780" y="1527175"/>
            <a:ext cx="3989070" cy="2651760"/>
          </a:xfrm>
          <a:prstGeom prst="rect">
            <a:avLst/>
          </a:prstGeom>
          <a:noFill/>
          <a:ln>
            <a:noFill/>
          </a:ln>
        </p:spPr>
      </p:pic>
      <p:sp>
        <p:nvSpPr>
          <p:cNvPr id="156" name="Google Shape;156;p7"/>
          <p:cNvSpPr/>
          <p:nvPr/>
        </p:nvSpPr>
        <p:spPr>
          <a:xfrm>
            <a:off x="1512570" y="1782445"/>
            <a:ext cx="2169160" cy="70866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Calibri"/>
              <a:ea typeface="Calibri"/>
              <a:cs typeface="Calibri"/>
              <a:sym typeface="Calibri"/>
            </a:endParaRPr>
          </a:p>
        </p:txBody>
      </p:sp>
      <p:sp>
        <p:nvSpPr>
          <p:cNvPr id="157" name="Google Shape;157;p7"/>
          <p:cNvSpPr txBox="1"/>
          <p:nvPr/>
        </p:nvSpPr>
        <p:spPr>
          <a:xfrm>
            <a:off x="1398905" y="5260340"/>
            <a:ext cx="1734820" cy="57404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Pull open the marked red zipper as in Fig. 1</a:t>
            </a:r>
            <a:endParaRPr sz="1400">
              <a:solidFill>
                <a:schemeClr val="accent1"/>
              </a:solidFill>
              <a:latin typeface="Calibri"/>
              <a:ea typeface="Calibri"/>
              <a:cs typeface="Calibri"/>
              <a:sym typeface="Calibri"/>
            </a:endParaRPr>
          </a:p>
        </p:txBody>
      </p:sp>
      <p:sp>
        <p:nvSpPr>
          <p:cNvPr id="158" name="Google Shape;158;p7"/>
          <p:cNvSpPr txBox="1"/>
          <p:nvPr/>
        </p:nvSpPr>
        <p:spPr>
          <a:xfrm>
            <a:off x="1832610" y="4467860"/>
            <a:ext cx="86741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159" name="Google Shape;159;p7"/>
          <p:cNvSpPr txBox="1"/>
          <p:nvPr/>
        </p:nvSpPr>
        <p:spPr>
          <a:xfrm>
            <a:off x="9930765" y="4467860"/>
            <a:ext cx="86741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sp>
        <p:nvSpPr>
          <p:cNvPr id="160" name="Google Shape;160;p7"/>
          <p:cNvSpPr txBox="1"/>
          <p:nvPr/>
        </p:nvSpPr>
        <p:spPr>
          <a:xfrm>
            <a:off x="5963285" y="4467860"/>
            <a:ext cx="867410" cy="3987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161" name="Google Shape;161;p7"/>
          <p:cNvSpPr/>
          <p:nvPr/>
        </p:nvSpPr>
        <p:spPr>
          <a:xfrm>
            <a:off x="7494270" y="2409825"/>
            <a:ext cx="431800" cy="431800"/>
          </a:xfrm>
          <a:prstGeom prst="ellipse">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Calibri"/>
              <a:ea typeface="Calibri"/>
              <a:cs typeface="Calibri"/>
              <a:sym typeface="Calibri"/>
            </a:endParaRPr>
          </a:p>
        </p:txBody>
      </p:sp>
      <p:sp>
        <p:nvSpPr>
          <p:cNvPr id="162" name="Google Shape;162;p7"/>
          <p:cNvSpPr/>
          <p:nvPr/>
        </p:nvSpPr>
        <p:spPr>
          <a:xfrm>
            <a:off x="4500245" y="2277110"/>
            <a:ext cx="431800" cy="431800"/>
          </a:xfrm>
          <a:prstGeom prst="ellipse">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Calibri"/>
              <a:ea typeface="Calibri"/>
              <a:cs typeface="Calibri"/>
              <a:sym typeface="Calibri"/>
            </a:endParaRPr>
          </a:p>
        </p:txBody>
      </p:sp>
      <p:sp>
        <p:nvSpPr>
          <p:cNvPr id="163" name="Google Shape;163;p7"/>
          <p:cNvSpPr txBox="1"/>
          <p:nvPr/>
        </p:nvSpPr>
        <p:spPr>
          <a:xfrm>
            <a:off x="5684520" y="5312410"/>
            <a:ext cx="142494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marked blue buckle as in Fig. 2</a:t>
            </a:r>
            <a:endParaRPr sz="1400">
              <a:solidFill>
                <a:schemeClr val="accent1"/>
              </a:solidFill>
              <a:latin typeface="Calibri"/>
              <a:ea typeface="Calibri"/>
              <a:cs typeface="Calibri"/>
              <a:sym typeface="Calibri"/>
            </a:endParaRPr>
          </a:p>
        </p:txBody>
      </p:sp>
      <p:sp>
        <p:nvSpPr>
          <p:cNvPr id="164" name="Google Shape;164;p7"/>
          <p:cNvSpPr txBox="1"/>
          <p:nvPr/>
        </p:nvSpPr>
        <p:spPr>
          <a:xfrm>
            <a:off x="9324975" y="5250815"/>
            <a:ext cx="207835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Unplug the marked purple component and air hose as in Fig. 3</a:t>
            </a:r>
            <a:endParaRPr sz="1400">
              <a:solidFill>
                <a:schemeClr val="accent1"/>
              </a:solidFill>
              <a:latin typeface="Calibri"/>
              <a:ea typeface="Calibri"/>
              <a:cs typeface="Calibri"/>
              <a:sym typeface="Calibri"/>
            </a:endParaRPr>
          </a:p>
        </p:txBody>
      </p:sp>
      <p:sp>
        <p:nvSpPr>
          <p:cNvPr id="165" name="Google Shape;165;p7"/>
          <p:cNvSpPr/>
          <p:nvPr/>
        </p:nvSpPr>
        <p:spPr>
          <a:xfrm>
            <a:off x="8903970" y="2277110"/>
            <a:ext cx="864235" cy="935990"/>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Calibri"/>
              <a:ea typeface="Calibri"/>
              <a:cs typeface="Calibri"/>
              <a:sym typeface="Calibri"/>
            </a:endParaRPr>
          </a:p>
        </p:txBody>
      </p:sp>
      <p:sp>
        <p:nvSpPr>
          <p:cNvPr id="166" name="Google Shape;166;p7"/>
          <p:cNvSpPr/>
          <p:nvPr/>
        </p:nvSpPr>
        <p:spPr>
          <a:xfrm>
            <a:off x="10103526" y="2223150"/>
            <a:ext cx="1156800" cy="954000"/>
          </a:xfrm>
          <a:prstGeom prst="ellipse">
            <a:avLst/>
          </a:prstGeom>
          <a:noFill/>
          <a:ln cap="flat" cmpd="sng" w="190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8"/>
          <p:cNvSpPr txBox="1"/>
          <p:nvPr/>
        </p:nvSpPr>
        <p:spPr>
          <a:xfrm>
            <a:off x="340994" y="5093335"/>
            <a:ext cx="2057399"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rear cover's marked red 4 screws, and take off the rear cover as in Fig. 1</a:t>
            </a:r>
            <a:endParaRPr sz="1400">
              <a:solidFill>
                <a:schemeClr val="accent1"/>
              </a:solidFill>
              <a:latin typeface="Calibri"/>
              <a:ea typeface="Calibri"/>
              <a:cs typeface="Calibri"/>
              <a:sym typeface="Calibri"/>
            </a:endParaRPr>
          </a:p>
        </p:txBody>
      </p:sp>
      <p:sp>
        <p:nvSpPr>
          <p:cNvPr id="172" name="Google Shape;172;p8"/>
          <p:cNvSpPr txBox="1"/>
          <p:nvPr/>
        </p:nvSpPr>
        <p:spPr>
          <a:xfrm>
            <a:off x="895350" y="4242435"/>
            <a:ext cx="890905" cy="4083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173" name="Google Shape;173;p8"/>
          <p:cNvSpPr txBox="1"/>
          <p:nvPr/>
        </p:nvSpPr>
        <p:spPr>
          <a:xfrm>
            <a:off x="3129280" y="5093335"/>
            <a:ext cx="1574800"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Pry open the upper cover from under the red marked buckle as in Fig. 2</a:t>
            </a:r>
            <a:endParaRPr sz="1400">
              <a:solidFill>
                <a:schemeClr val="accent1"/>
              </a:solidFill>
              <a:latin typeface="Calibri"/>
              <a:ea typeface="Calibri"/>
              <a:cs typeface="Calibri"/>
              <a:sym typeface="Calibri"/>
            </a:endParaRPr>
          </a:p>
        </p:txBody>
      </p:sp>
      <p:sp>
        <p:nvSpPr>
          <p:cNvPr id="174" name="Google Shape;174;p8"/>
          <p:cNvSpPr txBox="1"/>
          <p:nvPr/>
        </p:nvSpPr>
        <p:spPr>
          <a:xfrm>
            <a:off x="3321685" y="4213860"/>
            <a:ext cx="919480" cy="4083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175" name="Google Shape;175;p8"/>
          <p:cNvSpPr txBox="1"/>
          <p:nvPr/>
        </p:nvSpPr>
        <p:spPr>
          <a:xfrm>
            <a:off x="8237855" y="5093335"/>
            <a:ext cx="1449070" cy="11499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7 screws of the inner cover of the armrest marked with blue as in Fig. 4</a:t>
            </a:r>
            <a:endParaRPr sz="1400">
              <a:solidFill>
                <a:schemeClr val="accent1"/>
              </a:solidFill>
              <a:latin typeface="Calibri"/>
              <a:ea typeface="Calibri"/>
              <a:cs typeface="Calibri"/>
              <a:sym typeface="Calibri"/>
            </a:endParaRPr>
          </a:p>
        </p:txBody>
      </p:sp>
      <p:sp>
        <p:nvSpPr>
          <p:cNvPr id="176" name="Google Shape;176;p8"/>
          <p:cNvSpPr txBox="1"/>
          <p:nvPr/>
        </p:nvSpPr>
        <p:spPr>
          <a:xfrm>
            <a:off x="8479155" y="4248785"/>
            <a:ext cx="919480" cy="4083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4</a:t>
            </a:r>
            <a:endParaRPr sz="2000">
              <a:solidFill>
                <a:schemeClr val="accent1"/>
              </a:solidFill>
              <a:latin typeface="Calibri"/>
              <a:ea typeface="Calibri"/>
              <a:cs typeface="Calibri"/>
              <a:sym typeface="Calibri"/>
            </a:endParaRPr>
          </a:p>
        </p:txBody>
      </p:sp>
      <p:sp>
        <p:nvSpPr>
          <p:cNvPr id="177" name="Google Shape;177;p8"/>
          <p:cNvSpPr txBox="1"/>
          <p:nvPr/>
        </p:nvSpPr>
        <p:spPr>
          <a:xfrm>
            <a:off x="6106795" y="4213860"/>
            <a:ext cx="707390" cy="4083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sp>
        <p:nvSpPr>
          <p:cNvPr id="178" name="Google Shape;178;p8"/>
          <p:cNvSpPr txBox="1"/>
          <p:nvPr/>
        </p:nvSpPr>
        <p:spPr>
          <a:xfrm>
            <a:off x="10726420" y="4213860"/>
            <a:ext cx="869315" cy="4083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5</a:t>
            </a:r>
            <a:endParaRPr sz="2000">
              <a:solidFill>
                <a:schemeClr val="accent1"/>
              </a:solidFill>
              <a:latin typeface="Calibri"/>
              <a:ea typeface="Calibri"/>
              <a:cs typeface="Calibri"/>
              <a:sym typeface="Calibri"/>
            </a:endParaRPr>
          </a:p>
        </p:txBody>
      </p:sp>
      <p:sp>
        <p:nvSpPr>
          <p:cNvPr id="179" name="Google Shape;179;p8"/>
          <p:cNvSpPr txBox="1"/>
          <p:nvPr/>
        </p:nvSpPr>
        <p:spPr>
          <a:xfrm>
            <a:off x="10361295" y="4669009"/>
            <a:ext cx="182118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2 screws at the front end of the armrest marked green as in Fig. 5 to remove the outer cover</a:t>
            </a:r>
            <a:endParaRPr sz="1400">
              <a:solidFill>
                <a:schemeClr val="dk1"/>
              </a:solidFill>
              <a:latin typeface="Calibri"/>
              <a:ea typeface="Calibri"/>
              <a:cs typeface="Calibri"/>
              <a:sym typeface="Calibri"/>
            </a:endParaRPr>
          </a:p>
        </p:txBody>
      </p:sp>
      <p:sp>
        <p:nvSpPr>
          <p:cNvPr id="180" name="Google Shape;180;p8"/>
          <p:cNvSpPr txBox="1"/>
          <p:nvPr/>
        </p:nvSpPr>
        <p:spPr>
          <a:xfrm>
            <a:off x="4704080" y="271780"/>
            <a:ext cx="532960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accent1"/>
                </a:solidFill>
                <a:latin typeface="Calibri"/>
                <a:ea typeface="Calibri"/>
                <a:cs typeface="Calibri"/>
                <a:sym typeface="Calibri"/>
              </a:rPr>
              <a:t>Armrest Outer Cover Disassembly</a:t>
            </a:r>
            <a:endParaRPr sz="2400">
              <a:solidFill>
                <a:schemeClr val="accent1"/>
              </a:solidFill>
              <a:latin typeface="Calibri"/>
              <a:ea typeface="Calibri"/>
              <a:cs typeface="Calibri"/>
              <a:sym typeface="Calibri"/>
            </a:endParaRPr>
          </a:p>
        </p:txBody>
      </p:sp>
      <p:pic>
        <p:nvPicPr>
          <p:cNvPr descr="企业微信截图_20230211081749" id="181" name="Google Shape;181;p8"/>
          <p:cNvPicPr preferRelativeResize="0"/>
          <p:nvPr/>
        </p:nvPicPr>
        <p:blipFill rotWithShape="1">
          <a:blip r:embed="rId3">
            <a:alphaModFix/>
          </a:blip>
          <a:srcRect b="0" l="0" r="0" t="0"/>
          <a:stretch/>
        </p:blipFill>
        <p:spPr>
          <a:xfrm>
            <a:off x="10165715" y="1067435"/>
            <a:ext cx="2016760" cy="3046730"/>
          </a:xfrm>
          <a:prstGeom prst="rect">
            <a:avLst/>
          </a:prstGeom>
          <a:noFill/>
          <a:ln>
            <a:noFill/>
          </a:ln>
        </p:spPr>
      </p:pic>
      <p:pic>
        <p:nvPicPr>
          <p:cNvPr descr="企业微信截图_20230211081737" id="182" name="Google Shape;182;p8"/>
          <p:cNvPicPr preferRelativeResize="0"/>
          <p:nvPr/>
        </p:nvPicPr>
        <p:blipFill rotWithShape="1">
          <a:blip r:embed="rId4">
            <a:alphaModFix/>
          </a:blip>
          <a:srcRect b="0" l="0" r="0" t="0"/>
          <a:stretch/>
        </p:blipFill>
        <p:spPr>
          <a:xfrm>
            <a:off x="152400" y="997585"/>
            <a:ext cx="2057400" cy="3115945"/>
          </a:xfrm>
          <a:prstGeom prst="rect">
            <a:avLst/>
          </a:prstGeom>
          <a:noFill/>
          <a:ln>
            <a:noFill/>
          </a:ln>
        </p:spPr>
      </p:pic>
      <p:pic>
        <p:nvPicPr>
          <p:cNvPr descr="企业微信截图_20230211081729" id="183" name="Google Shape;183;p8"/>
          <p:cNvPicPr preferRelativeResize="0"/>
          <p:nvPr/>
        </p:nvPicPr>
        <p:blipFill rotWithShape="1">
          <a:blip r:embed="rId5">
            <a:alphaModFix/>
          </a:blip>
          <a:srcRect b="0" l="0" r="0" t="0"/>
          <a:stretch/>
        </p:blipFill>
        <p:spPr>
          <a:xfrm>
            <a:off x="7792085" y="1059815"/>
            <a:ext cx="2066925" cy="3054350"/>
          </a:xfrm>
          <a:prstGeom prst="rect">
            <a:avLst/>
          </a:prstGeom>
          <a:noFill/>
          <a:ln>
            <a:noFill/>
          </a:ln>
        </p:spPr>
      </p:pic>
      <p:pic>
        <p:nvPicPr>
          <p:cNvPr descr="企业微信截图_20230211081713" id="184" name="Google Shape;184;p8"/>
          <p:cNvPicPr preferRelativeResize="0"/>
          <p:nvPr/>
        </p:nvPicPr>
        <p:blipFill rotWithShape="1">
          <a:blip r:embed="rId6">
            <a:alphaModFix/>
          </a:blip>
          <a:srcRect b="0" l="0" r="0" t="0"/>
          <a:stretch/>
        </p:blipFill>
        <p:spPr>
          <a:xfrm flipH="1">
            <a:off x="2492375" y="1003300"/>
            <a:ext cx="2313305" cy="3109595"/>
          </a:xfrm>
          <a:prstGeom prst="rect">
            <a:avLst/>
          </a:prstGeom>
          <a:noFill/>
          <a:ln>
            <a:noFill/>
          </a:ln>
        </p:spPr>
      </p:pic>
      <p:sp>
        <p:nvSpPr>
          <p:cNvPr id="185" name="Google Shape;185;p8"/>
          <p:cNvSpPr/>
          <p:nvPr/>
        </p:nvSpPr>
        <p:spPr>
          <a:xfrm>
            <a:off x="781685" y="3241675"/>
            <a:ext cx="309880" cy="21590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8"/>
          <p:cNvSpPr/>
          <p:nvPr/>
        </p:nvSpPr>
        <p:spPr>
          <a:xfrm>
            <a:off x="1370330" y="2573655"/>
            <a:ext cx="332105" cy="331470"/>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8"/>
          <p:cNvSpPr/>
          <p:nvPr/>
        </p:nvSpPr>
        <p:spPr>
          <a:xfrm>
            <a:off x="718185" y="2574925"/>
            <a:ext cx="381635" cy="27749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8"/>
          <p:cNvSpPr/>
          <p:nvPr/>
        </p:nvSpPr>
        <p:spPr>
          <a:xfrm>
            <a:off x="1301115" y="3183255"/>
            <a:ext cx="312420" cy="26225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8"/>
          <p:cNvSpPr/>
          <p:nvPr/>
        </p:nvSpPr>
        <p:spPr>
          <a:xfrm>
            <a:off x="2938145" y="2695575"/>
            <a:ext cx="1421765" cy="295275"/>
          </a:xfrm>
          <a:prstGeom prst="ellipse">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8"/>
          <p:cNvSpPr/>
          <p:nvPr/>
        </p:nvSpPr>
        <p:spPr>
          <a:xfrm>
            <a:off x="8237855" y="3388995"/>
            <a:ext cx="312420" cy="26225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8"/>
          <p:cNvSpPr/>
          <p:nvPr/>
        </p:nvSpPr>
        <p:spPr>
          <a:xfrm rot="10800000">
            <a:off x="8063230" y="3075940"/>
            <a:ext cx="266065" cy="363220"/>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8"/>
          <p:cNvSpPr/>
          <p:nvPr/>
        </p:nvSpPr>
        <p:spPr>
          <a:xfrm>
            <a:off x="7882255" y="2695575"/>
            <a:ext cx="312420" cy="26225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8"/>
          <p:cNvSpPr/>
          <p:nvPr/>
        </p:nvSpPr>
        <p:spPr>
          <a:xfrm>
            <a:off x="7792085" y="2311400"/>
            <a:ext cx="312420" cy="26225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8"/>
          <p:cNvSpPr/>
          <p:nvPr/>
        </p:nvSpPr>
        <p:spPr>
          <a:xfrm>
            <a:off x="7725410" y="1790700"/>
            <a:ext cx="312420" cy="26225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8"/>
          <p:cNvSpPr/>
          <p:nvPr/>
        </p:nvSpPr>
        <p:spPr>
          <a:xfrm>
            <a:off x="8479155" y="3651250"/>
            <a:ext cx="312420" cy="26225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8"/>
          <p:cNvSpPr/>
          <p:nvPr/>
        </p:nvSpPr>
        <p:spPr>
          <a:xfrm>
            <a:off x="7974965" y="1214755"/>
            <a:ext cx="312420" cy="262255"/>
          </a:xfrm>
          <a:prstGeom prst="ellipse">
            <a:avLst/>
          </a:prstGeom>
          <a:noFill/>
          <a:ln cap="flat" cmpd="sng" w="1905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8"/>
          <p:cNvSpPr/>
          <p:nvPr/>
        </p:nvSpPr>
        <p:spPr>
          <a:xfrm>
            <a:off x="10726420" y="3388995"/>
            <a:ext cx="312420" cy="261620"/>
          </a:xfrm>
          <a:prstGeom prst="ellipse">
            <a:avLst/>
          </a:prstGeom>
          <a:noFill/>
          <a:ln cap="flat" cmpd="sng" w="1905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8"/>
          <p:cNvSpPr/>
          <p:nvPr/>
        </p:nvSpPr>
        <p:spPr>
          <a:xfrm>
            <a:off x="10808970" y="2728595"/>
            <a:ext cx="312420" cy="262255"/>
          </a:xfrm>
          <a:prstGeom prst="ellipse">
            <a:avLst/>
          </a:prstGeom>
          <a:noFill/>
          <a:ln cap="flat" cmpd="sng" w="1905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8"/>
          <p:cNvSpPr txBox="1"/>
          <p:nvPr/>
        </p:nvSpPr>
        <p:spPr>
          <a:xfrm>
            <a:off x="5595620" y="5034280"/>
            <a:ext cx="1304290" cy="1076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the upper inner cover's marked purple 4 screws as in Fig. 3</a:t>
            </a:r>
            <a:endParaRPr sz="1400">
              <a:solidFill>
                <a:schemeClr val="accent1"/>
              </a:solidFill>
              <a:latin typeface="Calibri"/>
              <a:ea typeface="Calibri"/>
              <a:cs typeface="Calibri"/>
              <a:sym typeface="Calibri"/>
            </a:endParaRPr>
          </a:p>
        </p:txBody>
      </p:sp>
      <p:pic>
        <p:nvPicPr>
          <p:cNvPr descr="企业微信截图_20230211083031" id="200" name="Google Shape;200;p8"/>
          <p:cNvPicPr preferRelativeResize="0"/>
          <p:nvPr/>
        </p:nvPicPr>
        <p:blipFill rotWithShape="1">
          <a:blip r:embed="rId7">
            <a:alphaModFix/>
          </a:blip>
          <a:srcRect b="0" l="0" r="0" t="0"/>
          <a:stretch/>
        </p:blipFill>
        <p:spPr>
          <a:xfrm>
            <a:off x="5133340" y="1067435"/>
            <a:ext cx="2421255" cy="3053715"/>
          </a:xfrm>
          <a:prstGeom prst="rect">
            <a:avLst/>
          </a:prstGeom>
          <a:noFill/>
          <a:ln>
            <a:noFill/>
          </a:ln>
        </p:spPr>
      </p:pic>
      <p:sp>
        <p:nvSpPr>
          <p:cNvPr id="201" name="Google Shape;201;p8"/>
          <p:cNvSpPr/>
          <p:nvPr/>
        </p:nvSpPr>
        <p:spPr>
          <a:xfrm>
            <a:off x="5595620" y="2574925"/>
            <a:ext cx="354965" cy="295275"/>
          </a:xfrm>
          <a:prstGeom prst="ellipse">
            <a:avLst/>
          </a:prstGeom>
          <a:noFill/>
          <a:ln cap="flat" cmpd="sng" w="190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8"/>
          <p:cNvSpPr/>
          <p:nvPr/>
        </p:nvSpPr>
        <p:spPr>
          <a:xfrm>
            <a:off x="5595620" y="1925320"/>
            <a:ext cx="354965" cy="295275"/>
          </a:xfrm>
          <a:prstGeom prst="ellipse">
            <a:avLst/>
          </a:prstGeom>
          <a:noFill/>
          <a:ln cap="flat" cmpd="sng" w="190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8"/>
          <p:cNvSpPr/>
          <p:nvPr/>
        </p:nvSpPr>
        <p:spPr>
          <a:xfrm>
            <a:off x="5659755" y="1181100"/>
            <a:ext cx="354965" cy="295275"/>
          </a:xfrm>
          <a:prstGeom prst="ellipse">
            <a:avLst/>
          </a:prstGeom>
          <a:noFill/>
          <a:ln cap="flat" cmpd="sng" w="190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8"/>
          <p:cNvSpPr/>
          <p:nvPr/>
        </p:nvSpPr>
        <p:spPr>
          <a:xfrm>
            <a:off x="5595620" y="3183255"/>
            <a:ext cx="354965" cy="295275"/>
          </a:xfrm>
          <a:prstGeom prst="ellipse">
            <a:avLst/>
          </a:prstGeom>
          <a:noFill/>
          <a:ln cap="flat" cmpd="sng" w="1905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企业微信截图_20230207161610" id="209" name="Google Shape;209;p9"/>
          <p:cNvPicPr preferRelativeResize="0"/>
          <p:nvPr/>
        </p:nvPicPr>
        <p:blipFill rotWithShape="1">
          <a:blip r:embed="rId3">
            <a:alphaModFix/>
          </a:blip>
          <a:srcRect b="0" l="0" r="0" t="0"/>
          <a:stretch/>
        </p:blipFill>
        <p:spPr>
          <a:xfrm>
            <a:off x="4337050" y="3643630"/>
            <a:ext cx="3314700" cy="2645410"/>
          </a:xfrm>
          <a:prstGeom prst="rect">
            <a:avLst/>
          </a:prstGeom>
          <a:noFill/>
          <a:ln>
            <a:noFill/>
          </a:ln>
        </p:spPr>
      </p:pic>
      <p:pic>
        <p:nvPicPr>
          <p:cNvPr descr="企业微信截图_20230207161623" id="210" name="Google Shape;210;p9"/>
          <p:cNvPicPr preferRelativeResize="0"/>
          <p:nvPr/>
        </p:nvPicPr>
        <p:blipFill rotWithShape="1">
          <a:blip r:embed="rId4">
            <a:alphaModFix/>
          </a:blip>
          <a:srcRect b="0" l="0" r="0" t="0"/>
          <a:stretch/>
        </p:blipFill>
        <p:spPr>
          <a:xfrm>
            <a:off x="7781925" y="908050"/>
            <a:ext cx="4246245" cy="2924810"/>
          </a:xfrm>
          <a:prstGeom prst="rect">
            <a:avLst/>
          </a:prstGeom>
          <a:noFill/>
          <a:ln>
            <a:noFill/>
          </a:ln>
        </p:spPr>
      </p:pic>
      <p:pic>
        <p:nvPicPr>
          <p:cNvPr descr="企业微信截图_20230207161555" id="211" name="Google Shape;211;p9"/>
          <p:cNvPicPr preferRelativeResize="0"/>
          <p:nvPr/>
        </p:nvPicPr>
        <p:blipFill rotWithShape="1">
          <a:blip r:embed="rId5">
            <a:alphaModFix/>
          </a:blip>
          <a:srcRect b="0" l="0" r="0" t="0"/>
          <a:stretch/>
        </p:blipFill>
        <p:spPr>
          <a:xfrm>
            <a:off x="34925" y="908050"/>
            <a:ext cx="4207510" cy="3008630"/>
          </a:xfrm>
          <a:prstGeom prst="rect">
            <a:avLst/>
          </a:prstGeom>
          <a:noFill/>
          <a:ln>
            <a:noFill/>
          </a:ln>
        </p:spPr>
      </p:pic>
      <p:sp>
        <p:nvSpPr>
          <p:cNvPr id="212" name="Google Shape;212;p9"/>
          <p:cNvSpPr txBox="1"/>
          <p:nvPr/>
        </p:nvSpPr>
        <p:spPr>
          <a:xfrm>
            <a:off x="3055523" y="172085"/>
            <a:ext cx="58777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1"/>
                </a:solidFill>
                <a:latin typeface="Calibri"/>
                <a:ea typeface="Calibri"/>
                <a:cs typeface="Calibri"/>
                <a:sym typeface="Calibri"/>
              </a:rPr>
              <a:t>Armrest Upper Inner Cover Disassembly</a:t>
            </a:r>
            <a:endParaRPr b="1" sz="2400">
              <a:solidFill>
                <a:schemeClr val="accent1"/>
              </a:solidFill>
              <a:latin typeface="Calibri"/>
              <a:ea typeface="Calibri"/>
              <a:cs typeface="Calibri"/>
              <a:sym typeface="Calibri"/>
            </a:endParaRPr>
          </a:p>
        </p:txBody>
      </p:sp>
      <p:sp>
        <p:nvSpPr>
          <p:cNvPr id="213" name="Google Shape;213;p9"/>
          <p:cNvSpPr/>
          <p:nvPr/>
        </p:nvSpPr>
        <p:spPr>
          <a:xfrm>
            <a:off x="3518535" y="97980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9"/>
          <p:cNvSpPr/>
          <p:nvPr/>
        </p:nvSpPr>
        <p:spPr>
          <a:xfrm>
            <a:off x="3649980" y="117221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9"/>
          <p:cNvSpPr/>
          <p:nvPr/>
        </p:nvSpPr>
        <p:spPr>
          <a:xfrm rot="180000">
            <a:off x="3662680" y="132334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9"/>
          <p:cNvSpPr/>
          <p:nvPr/>
        </p:nvSpPr>
        <p:spPr>
          <a:xfrm>
            <a:off x="3716655" y="155638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9"/>
          <p:cNvSpPr/>
          <p:nvPr/>
        </p:nvSpPr>
        <p:spPr>
          <a:xfrm>
            <a:off x="3804285" y="171640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9"/>
          <p:cNvSpPr/>
          <p:nvPr/>
        </p:nvSpPr>
        <p:spPr>
          <a:xfrm rot="-900000">
            <a:off x="3876675" y="186055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9"/>
          <p:cNvSpPr/>
          <p:nvPr/>
        </p:nvSpPr>
        <p:spPr>
          <a:xfrm>
            <a:off x="8381365" y="119634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9"/>
          <p:cNvSpPr/>
          <p:nvPr/>
        </p:nvSpPr>
        <p:spPr>
          <a:xfrm>
            <a:off x="8264525" y="141224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9"/>
          <p:cNvSpPr/>
          <p:nvPr/>
        </p:nvSpPr>
        <p:spPr>
          <a:xfrm>
            <a:off x="8167370" y="129984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9"/>
          <p:cNvSpPr/>
          <p:nvPr/>
        </p:nvSpPr>
        <p:spPr>
          <a:xfrm>
            <a:off x="3732530" y="104457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9"/>
          <p:cNvSpPr/>
          <p:nvPr/>
        </p:nvSpPr>
        <p:spPr>
          <a:xfrm>
            <a:off x="8264525" y="162814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9"/>
          <p:cNvSpPr/>
          <p:nvPr/>
        </p:nvSpPr>
        <p:spPr>
          <a:xfrm>
            <a:off x="8167370" y="184404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9"/>
          <p:cNvSpPr/>
          <p:nvPr/>
        </p:nvSpPr>
        <p:spPr>
          <a:xfrm>
            <a:off x="8122920" y="198818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9"/>
          <p:cNvSpPr/>
          <p:nvPr/>
        </p:nvSpPr>
        <p:spPr>
          <a:xfrm>
            <a:off x="8050530" y="213233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9"/>
          <p:cNvSpPr/>
          <p:nvPr/>
        </p:nvSpPr>
        <p:spPr>
          <a:xfrm>
            <a:off x="5789930" y="4440555"/>
            <a:ext cx="373380" cy="314960"/>
          </a:xfrm>
          <a:prstGeom prst="ellipse">
            <a:avLst/>
          </a:prstGeom>
          <a:noFill/>
          <a:ln cap="flat" cmpd="sng" w="127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9"/>
          <p:cNvSpPr/>
          <p:nvPr/>
        </p:nvSpPr>
        <p:spPr>
          <a:xfrm>
            <a:off x="4776470" y="410781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9"/>
          <p:cNvSpPr/>
          <p:nvPr/>
        </p:nvSpPr>
        <p:spPr>
          <a:xfrm rot="1920000">
            <a:off x="3948430" y="205994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9"/>
          <p:cNvSpPr/>
          <p:nvPr/>
        </p:nvSpPr>
        <p:spPr>
          <a:xfrm>
            <a:off x="7876540" y="220408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9"/>
          <p:cNvSpPr/>
          <p:nvPr/>
        </p:nvSpPr>
        <p:spPr>
          <a:xfrm>
            <a:off x="4514850" y="434022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9"/>
          <p:cNvSpPr/>
          <p:nvPr/>
        </p:nvSpPr>
        <p:spPr>
          <a:xfrm>
            <a:off x="4488180" y="467296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9"/>
          <p:cNvSpPr/>
          <p:nvPr/>
        </p:nvSpPr>
        <p:spPr>
          <a:xfrm>
            <a:off x="4488180" y="500570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9"/>
          <p:cNvSpPr/>
          <p:nvPr/>
        </p:nvSpPr>
        <p:spPr>
          <a:xfrm>
            <a:off x="7080250" y="410781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9"/>
          <p:cNvSpPr/>
          <p:nvPr/>
        </p:nvSpPr>
        <p:spPr>
          <a:xfrm>
            <a:off x="7224395" y="581977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9"/>
          <p:cNvSpPr/>
          <p:nvPr/>
        </p:nvSpPr>
        <p:spPr>
          <a:xfrm>
            <a:off x="7224395" y="547560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9"/>
          <p:cNvSpPr/>
          <p:nvPr/>
        </p:nvSpPr>
        <p:spPr>
          <a:xfrm>
            <a:off x="7224395" y="504380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9"/>
          <p:cNvSpPr/>
          <p:nvPr/>
        </p:nvSpPr>
        <p:spPr>
          <a:xfrm>
            <a:off x="7224395" y="475551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9"/>
          <p:cNvSpPr/>
          <p:nvPr/>
        </p:nvSpPr>
        <p:spPr>
          <a:xfrm>
            <a:off x="7224395" y="446786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9"/>
          <p:cNvSpPr/>
          <p:nvPr/>
        </p:nvSpPr>
        <p:spPr>
          <a:xfrm>
            <a:off x="4514850" y="5690235"/>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9"/>
          <p:cNvSpPr/>
          <p:nvPr/>
        </p:nvSpPr>
        <p:spPr>
          <a:xfrm>
            <a:off x="4514850" y="5347970"/>
            <a:ext cx="213995" cy="12763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9"/>
          <p:cNvSpPr txBox="1"/>
          <p:nvPr/>
        </p:nvSpPr>
        <p:spPr>
          <a:xfrm>
            <a:off x="617839" y="4653280"/>
            <a:ext cx="2916572"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Remove 14 screws each marked red on the left and right sides, and one in the middle; cut the blue tie, unplug the connector, remove the purple marked screw to remove the upper inner cover</a:t>
            </a:r>
            <a:endParaRPr sz="1400">
              <a:solidFill>
                <a:schemeClr val="dk2"/>
              </a:solidFill>
              <a:latin typeface="Microsoft Yahei"/>
              <a:ea typeface="Microsoft Yahei"/>
              <a:cs typeface="Microsoft Yahei"/>
              <a:sym typeface="Microsoft Yahei"/>
            </a:endParaRPr>
          </a:p>
        </p:txBody>
      </p:sp>
      <p:sp>
        <p:nvSpPr>
          <p:cNvPr id="243" name="Google Shape;243;p9"/>
          <p:cNvSpPr/>
          <p:nvPr/>
        </p:nvSpPr>
        <p:spPr>
          <a:xfrm>
            <a:off x="4853940" y="4800600"/>
            <a:ext cx="290830" cy="370840"/>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9"/>
          <p:cNvSpPr/>
          <p:nvPr/>
        </p:nvSpPr>
        <p:spPr>
          <a:xfrm>
            <a:off x="5144770" y="4340225"/>
            <a:ext cx="290830" cy="343535"/>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9"/>
          <p:cNvSpPr/>
          <p:nvPr/>
        </p:nvSpPr>
        <p:spPr>
          <a:xfrm>
            <a:off x="6257925" y="4755515"/>
            <a:ext cx="290830" cy="370840"/>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9"/>
          <p:cNvSpPr/>
          <p:nvPr/>
        </p:nvSpPr>
        <p:spPr>
          <a:xfrm>
            <a:off x="5398770" y="4628515"/>
            <a:ext cx="290830" cy="370840"/>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9"/>
          <p:cNvSpPr/>
          <p:nvPr/>
        </p:nvSpPr>
        <p:spPr>
          <a:xfrm>
            <a:off x="6525895" y="4395470"/>
            <a:ext cx="290830" cy="370840"/>
          </a:xfrm>
          <a:prstGeom prst="ellipse">
            <a:avLst/>
          </a:prstGeom>
          <a:noFill/>
          <a:ln cap="flat" cmpd="sng" w="127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9"/>
          <p:cNvSpPr txBox="1"/>
          <p:nvPr/>
        </p:nvSpPr>
        <p:spPr>
          <a:xfrm>
            <a:off x="1767205" y="4107815"/>
            <a:ext cx="742950" cy="4051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1</a:t>
            </a:r>
            <a:endParaRPr sz="2000">
              <a:solidFill>
                <a:schemeClr val="accent1"/>
              </a:solidFill>
              <a:latin typeface="Calibri"/>
              <a:ea typeface="Calibri"/>
              <a:cs typeface="Calibri"/>
              <a:sym typeface="Calibri"/>
            </a:endParaRPr>
          </a:p>
        </p:txBody>
      </p:sp>
      <p:sp>
        <p:nvSpPr>
          <p:cNvPr id="249" name="Google Shape;249;p9"/>
          <p:cNvSpPr txBox="1"/>
          <p:nvPr/>
        </p:nvSpPr>
        <p:spPr>
          <a:xfrm>
            <a:off x="9829800" y="4035425"/>
            <a:ext cx="742950" cy="4051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2</a:t>
            </a:r>
            <a:endParaRPr sz="2000">
              <a:solidFill>
                <a:schemeClr val="accent1"/>
              </a:solidFill>
              <a:latin typeface="Calibri"/>
              <a:ea typeface="Calibri"/>
              <a:cs typeface="Calibri"/>
              <a:sym typeface="Calibri"/>
            </a:endParaRPr>
          </a:p>
        </p:txBody>
      </p:sp>
      <p:sp>
        <p:nvSpPr>
          <p:cNvPr id="250" name="Google Shape;250;p9"/>
          <p:cNvSpPr txBox="1"/>
          <p:nvPr/>
        </p:nvSpPr>
        <p:spPr>
          <a:xfrm>
            <a:off x="8090535" y="5690235"/>
            <a:ext cx="69469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accent1"/>
                </a:solidFill>
                <a:latin typeface="Calibri"/>
                <a:ea typeface="Calibri"/>
                <a:cs typeface="Calibri"/>
                <a:sym typeface="Calibri"/>
              </a:rPr>
              <a:t>Fig. 3</a:t>
            </a:r>
            <a:endParaRPr sz="2000">
              <a:solidFill>
                <a:schemeClr val="accen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PS">
  <a:themeElements>
    <a:clrScheme name="WPS">
      <a:dk1>
        <a:srgbClr val="000000"/>
      </a:dk1>
      <a:lt1>
        <a:srgbClr val="FFFFFF"/>
      </a:lt1>
      <a:dk2>
        <a:srgbClr val="0F1423"/>
      </a:dk2>
      <a:lt2>
        <a:srgbClr val="FFFFFF"/>
      </a:lt2>
      <a:accent1>
        <a:srgbClr val="4874CB"/>
      </a:accent1>
      <a:accent2>
        <a:srgbClr val="E6724B"/>
      </a:accent2>
      <a:accent3>
        <a:srgbClr val="EFBB1F"/>
      </a:accent3>
      <a:accent4>
        <a:srgbClr val="75BD42"/>
      </a:accent4>
      <a:accent5>
        <a:srgbClr val="30C0B4"/>
      </a:accent5>
      <a:accent6>
        <a:srgbClr val="E05269"/>
      </a:accent6>
      <a:hlink>
        <a:srgbClr val="0026E5"/>
      </a:hlink>
      <a:folHlink>
        <a:srgbClr val="7E1F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2023-08-10T00:06:00Z</dcterms:created>
  <dc:creator>符遐麟</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EF10175462544F39915596C6865C1462_12</vt:lpwstr>
  </property>
  <property fmtid="{D5CDD505-2E9C-101B-9397-08002B2CF9AE}" pid="3" name="KSOProductBuildVer">
    <vt:lpwstr>2052-12.1.0.19770</vt:lpwstr>
  </property>
</Properties>
</file>