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84" r:id="rId3"/>
    <p:sldId id="457" r:id="rId4"/>
    <p:sldId id="448" r:id="rId5"/>
    <p:sldId id="479" r:id="rId7"/>
    <p:sldId id="438" r:id="rId8"/>
    <p:sldId id="464" r:id="rId9"/>
    <p:sldId id="465" r:id="rId10"/>
    <p:sldId id="483" r:id="rId11"/>
    <p:sldId id="466" r:id="rId12"/>
    <p:sldId id="447" r:id="rId13"/>
    <p:sldId id="476" r:id="rId14"/>
    <p:sldId id="467" r:id="rId15"/>
    <p:sldId id="258" r:id="rId16"/>
    <p:sldId id="259" r:id="rId17"/>
    <p:sldId id="449" r:id="rId18"/>
    <p:sldId id="450" r:id="rId19"/>
    <p:sldId id="451" r:id="rId20"/>
    <p:sldId id="452" r:id="rId21"/>
    <p:sldId id="453" r:id="rId22"/>
    <p:sldId id="454" r:id="rId23"/>
    <p:sldId id="455" r:id="rId24"/>
    <p:sldId id="477" r:id="rId25"/>
    <p:sldId id="469" r:id="rId26"/>
    <p:sldId id="470" r:id="rId27"/>
    <p:sldId id="471" r:id="rId28"/>
    <p:sldId id="472" r:id="rId29"/>
    <p:sldId id="473" r:id="rId30"/>
    <p:sldId id="474" r:id="rId31"/>
    <p:sldId id="475" r:id="rId32"/>
    <p:sldId id="427" r:id="rId33"/>
    <p:sldId id="480" r:id="rId34"/>
    <p:sldId id="431" r:id="rId35"/>
    <p:sldId id="468" r:id="rId36"/>
    <p:sldId id="429" r:id="rId37"/>
    <p:sldId id="430" r:id="rId38"/>
    <p:sldId id="481" r:id="rId39"/>
    <p:sldId id="482" r:id="rId40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熊猫 哒哒" initials="熊猫" lastIdx="1" clrIdx="0"/>
  <p:cmAuthor id="2" name="作者" initials="A" lastIdx="0" clrIdx="1"/>
  <p:cmAuthor id="3" name="洪清 张" initials="洪清" lastIdx="1" clrIdx="2"/>
  <p:cmAuthor id="4" name="rt0942" initials="r" lastIdx="1" clrIdx="3"/>
  <p:cmAuthor id="5" name="rt005761" initials="r" lastIdx="1" clrIdx="4"/>
  <p:cmAuthor id="6" name="rt0044" initials="r" lastIdx="1" clrIdx="5"/>
  <p:cmAuthor id="7" name="rt005759" initials="r" lastIdx="1" clrIdx="6"/>
  <p:cmAuthor id="0" name="Alex Xi" initials="AX" lastIdx="1" clrIdx="0"/>
  <p:cmAuthor id="9" name="符遐麟" initials="符" lastIdx="0" clrIdx="8"/>
  <p:cmAuthor id="10" name="阳&amp;烨" initials="阳" lastIdx="0" clrIdx="9"/>
  <p:cmAuthor id="11" name="пользователь Microsoft Office" initials="п" lastIdx="0" clrIdx="10"/>
  <p:cmAuthor id="12" name="孙枫舒" initials="孙枫舒" lastIdx="0" clrIdx="11"/>
  <p:cmAuthor id="13" name="Author" initials="A" lastIdx="0" clrIdx="12"/>
  <p:cmAuthor id="14" name="张海坤" initials="张海坤" lastIdx="0" clrIdx="13"/>
  <p:cmAuthor id="15" name="g" initials="g" lastIdx="0" clrIdx="14"/>
  <p:cmAuthor id="16" name="六七一" initials="六" lastIdx="0" clrIdx="1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5" Type="http://schemas.openxmlformats.org/officeDocument/2006/relationships/tags" Target="tags/tag162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ok</a:t>
            </a: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ok</a:t>
            </a: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ok</a:t>
            </a: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ok</a:t>
            </a: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990799" y="3848399"/>
            <a:ext cx="7768802" cy="766801"/>
          </a:xfrm>
          <a:prstGeom prst="rect">
            <a:avLst/>
          </a:prstGeom>
        </p:spPr>
        <p:txBody>
          <a:bodyPr lIns="46799" tIns="46799" rIns="46799" bIns="46799" anchor="b"/>
          <a:lstStyle>
            <a:lvl1pPr>
              <a:lnSpc>
                <a:spcPct val="100000"/>
              </a:lnSpc>
              <a:defRPr b="1" spc="30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90799" y="4615200"/>
            <a:ext cx="7768802" cy="867601"/>
          </a:xfrm>
          <a:prstGeom prst="rect">
            <a:avLst/>
          </a:prstGeom>
        </p:spPr>
        <p:txBody>
          <a:bodyPr lIns="46799" tIns="46799" rIns="46799" bIns="46799"/>
          <a:lstStyle>
            <a:lvl1pPr marL="0" indent="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4572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9144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13716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18288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17083" y="6460664"/>
            <a:ext cx="358414" cy="350662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13.png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0" Type="http://schemas.openxmlformats.org/officeDocument/2006/relationships/notesSlide" Target="../notesSlides/notesSlide4.xml"/><Relationship Id="rId2" Type="http://schemas.openxmlformats.org/officeDocument/2006/relationships/tags" Target="../tags/tag71.xml"/><Relationship Id="rId19" Type="http://schemas.openxmlformats.org/officeDocument/2006/relationships/slideLayout" Target="../slideLayouts/slideLayout13.xml"/><Relationship Id="rId18" Type="http://schemas.openxmlformats.org/officeDocument/2006/relationships/tags" Target="../tags/tag84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image" Target="../media/image15.png"/><Relationship Id="rId11" Type="http://schemas.openxmlformats.org/officeDocument/2006/relationships/tags" Target="../tags/tag78.xml"/><Relationship Id="rId10" Type="http://schemas.openxmlformats.org/officeDocument/2006/relationships/image" Target="../media/image14.png"/><Relationship Id="rId1" Type="http://schemas.openxmlformats.org/officeDocument/2006/relationships/tags" Target="../tags/tag7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image" Target="../media/image16.png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6" Type="http://schemas.openxmlformats.org/officeDocument/2006/relationships/notesSlide" Target="../notesSlides/notesSlide5.xml"/><Relationship Id="rId25" Type="http://schemas.openxmlformats.org/officeDocument/2006/relationships/slideLayout" Target="../slideLayouts/slideLayout13.xml"/><Relationship Id="rId24" Type="http://schemas.openxmlformats.org/officeDocument/2006/relationships/tags" Target="../tags/tag104.xml"/><Relationship Id="rId23" Type="http://schemas.openxmlformats.org/officeDocument/2006/relationships/tags" Target="../tags/tag103.xml"/><Relationship Id="rId22" Type="http://schemas.openxmlformats.org/officeDocument/2006/relationships/tags" Target="../tags/tag102.xml"/><Relationship Id="rId21" Type="http://schemas.openxmlformats.org/officeDocument/2006/relationships/tags" Target="../tags/tag101.xml"/><Relationship Id="rId20" Type="http://schemas.openxmlformats.org/officeDocument/2006/relationships/image" Target="../media/image19.png"/><Relationship Id="rId2" Type="http://schemas.openxmlformats.org/officeDocument/2006/relationships/tags" Target="../tags/tag86.xml"/><Relationship Id="rId19" Type="http://schemas.openxmlformats.org/officeDocument/2006/relationships/tags" Target="../tags/tag100.xml"/><Relationship Id="rId18" Type="http://schemas.openxmlformats.org/officeDocument/2006/relationships/tags" Target="../tags/tag99.xml"/><Relationship Id="rId17" Type="http://schemas.openxmlformats.org/officeDocument/2006/relationships/image" Target="../media/image1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image" Target="../media/image17.png"/><Relationship Id="rId1" Type="http://schemas.openxmlformats.org/officeDocument/2006/relationships/tags" Target="../tags/tag8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image" Target="../media/image21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2.jpeg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13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tags" Target="../tags/tag137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6.png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152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3.png"/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image" Target="../media/image44.png"/><Relationship Id="rId10" Type="http://schemas.openxmlformats.org/officeDocument/2006/relationships/notesSlide" Target="../notesSlides/notesSlide19.xml"/><Relationship Id="rId1" Type="http://schemas.openxmlformats.org/officeDocument/2006/relationships/tags" Target="../tags/tag1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9.png"/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slideLayout" Target="../slideLayouts/slideLayout13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image" Target="../media/image8.png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44445" y="3014345"/>
            <a:ext cx="71031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800">
                <a:solidFill>
                  <a:schemeClr val="bg1"/>
                </a:solidFill>
                <a:sym typeface="+mn-ea"/>
              </a:rPr>
              <a:t>5655</a:t>
            </a:r>
            <a:r>
              <a:rPr lang="zh-CN" altLang="en-US" sz="4800">
                <a:solidFill>
                  <a:schemeClr val="bg1"/>
                </a:solidFill>
                <a:sym typeface="+mn-ea"/>
              </a:rPr>
              <a:t>按摩椅售后维修资料</a:t>
            </a:r>
            <a:endParaRPr lang="zh-CN" altLang="en-US" sz="48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文本框 4"/>
          <p:cNvSpPr txBox="1">
            <a:spLocks noChangeArrowheads="1"/>
          </p:cNvSpPr>
          <p:nvPr/>
        </p:nvSpPr>
        <p:spPr bwMode="auto">
          <a:xfrm>
            <a:off x="8185605" y="362999"/>
            <a:ext cx="995680" cy="2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275"/>
              <a:t>单位：万元</a:t>
            </a:r>
            <a:endParaRPr lang="zh-CN" altLang="en-US" sz="1275"/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9524571" y="557003"/>
            <a:ext cx="995680" cy="2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275" dirty="0">
                <a:solidFill>
                  <a:schemeClr val="bg1"/>
                </a:solidFill>
              </a:rPr>
              <a:t>单位：万元</a:t>
            </a:r>
            <a:endParaRPr lang="zh-CN" altLang="en-US" sz="1275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8965" y="283845"/>
            <a:ext cx="30778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按摩椅的拆装方法</a:t>
            </a:r>
            <a:endParaRPr lang="zh-CN" sz="2400" b="1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236345" y="1440815"/>
            <a:ext cx="3509645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indent="0" algn="l" fontAlgn="auto"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小腿拆装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10000"/>
              </a:lnSpc>
            </a:pP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236345" y="2326005"/>
            <a:ext cx="3093085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indent="0" algn="l" fontAlgn="auto"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扶手拆装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10000"/>
              </a:lnSpc>
            </a:pP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236345" y="3211195"/>
            <a:ext cx="2405380" cy="69405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indent="0" algn="l" fontAlgn="auto"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电控柜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拆装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  <a:p>
            <a:pPr indent="0" algn="l" fontAlgn="auto">
              <a:lnSpc>
                <a:spcPct val="110000"/>
              </a:lnSpc>
            </a:pP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236345" y="4022090"/>
            <a:ext cx="2983865" cy="60325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indent="0" algn="l" fontAlgn="auto"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脚罩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拆装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  <a:p>
            <a:pPr indent="0" algn="l" fontAlgn="auto">
              <a:lnSpc>
                <a:spcPct val="110000"/>
              </a:lnSpc>
            </a:pP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236345" y="4907280"/>
            <a:ext cx="4432300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⑤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小腿主板拆装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6"/>
            </p:custDataLst>
          </p:nvPr>
        </p:nvSpPr>
        <p:spPr>
          <a:xfrm>
            <a:off x="2184400" y="5263515"/>
            <a:ext cx="1366520" cy="770255"/>
          </a:xfrm>
          <a:prstGeom prst="rect">
            <a:avLst/>
          </a:prstGeom>
          <a:noFill/>
        </p:spPr>
        <p:txBody>
          <a:bodyPr wrap="square" bIns="46990" rtlCol="0" anchor="ctr" anchorCtr="0">
            <a:noAutofit/>
          </a:bodyPr>
          <a:p>
            <a:pPr lvl="0" indent="0" algn="l" fontAlgn="auto">
              <a:lnSpc>
                <a:spcPct val="110000"/>
              </a:lnSpc>
            </a:pPr>
            <a:endParaRPr lang="zh-CN" altLang="en-US" sz="28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487160" y="1440815"/>
            <a:ext cx="3447415" cy="655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⑥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小腿底盖拆装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487160" y="2326005"/>
            <a:ext cx="432435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⑦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脚底揉捏组件架拆装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487160" y="3173730"/>
            <a:ext cx="469900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ctr"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⑧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脚底揉捏底盖拆装</a:t>
            </a:r>
            <a:endParaRPr lang="en-US" altLang="zh-CN" sz="2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87160" y="4022090"/>
            <a:ext cx="469900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⑨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小腿脚底铁架拆装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0965" y="283845"/>
            <a:ext cx="19558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2.1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小腿拆装</a:t>
            </a:r>
            <a:endParaRPr lang="zh-CN" sz="2400" b="1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: 圆角 2"/>
          <p:cNvSpPr/>
          <p:nvPr>
            <p:custDataLst>
              <p:tags r:id="rId1"/>
            </p:custDataLst>
          </p:nvPr>
        </p:nvSpPr>
        <p:spPr>
          <a:xfrm>
            <a:off x="793223" y="128238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: 圆角 3"/>
          <p:cNvSpPr/>
          <p:nvPr>
            <p:custDataLst>
              <p:tags r:id="rId2"/>
            </p:custDataLst>
          </p:nvPr>
        </p:nvSpPr>
        <p:spPr>
          <a:xfrm>
            <a:off x="4995545" y="128238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矩形: 圆角 4"/>
          <p:cNvSpPr/>
          <p:nvPr>
            <p:custDataLst>
              <p:tags r:id="rId3"/>
            </p:custDataLst>
          </p:nvPr>
        </p:nvSpPr>
        <p:spPr>
          <a:xfrm>
            <a:off x="9197866" y="128238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4"/>
            </p:custDataLst>
          </p:nvPr>
        </p:nvSpPr>
        <p:spPr>
          <a:xfrm>
            <a:off x="793223" y="1995399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+mn-ea"/>
              </a:rPr>
              <a:t>拉开披风与小腿之间的连接粘扣</a:t>
            </a:r>
            <a:endParaRPr lang="zh-CN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5"/>
            </p:custDataLst>
          </p:nvPr>
        </p:nvSpPr>
        <p:spPr>
          <a:xfrm>
            <a:off x="4995545" y="199539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+mn-ea"/>
              </a:rPr>
              <a:t>取下小腿</a:t>
            </a:r>
            <a:r>
              <a:rPr lang="en-US" altLang="zh-CN" sz="1400" dirty="0">
                <a:latin typeface="+mn-ea"/>
              </a:rPr>
              <a:t>2</a:t>
            </a:r>
            <a:r>
              <a:rPr lang="zh-CN" altLang="en-US" sz="1400" dirty="0">
                <a:latin typeface="+mn-ea"/>
              </a:rPr>
              <a:t>边的挂耳卡口</a:t>
            </a:r>
            <a:endParaRPr lang="zh-CN" altLang="en-US" sz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2" name="文本框 4"/>
          <p:cNvSpPr txBox="1">
            <a:spLocks noChangeArrowheads="1"/>
          </p:cNvSpPr>
          <p:nvPr/>
        </p:nvSpPr>
        <p:spPr bwMode="auto">
          <a:xfrm>
            <a:off x="10670143" y="362999"/>
            <a:ext cx="995680" cy="2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275"/>
              <a:t>单位：万元</a:t>
            </a:r>
            <a:endParaRPr lang="zh-CN" altLang="en-US" sz="1275"/>
          </a:p>
        </p:txBody>
      </p:sp>
      <p:sp>
        <p:nvSpPr>
          <p:cNvPr id="14" name="矩形: 圆角 13"/>
          <p:cNvSpPr/>
          <p:nvPr>
            <p:custDataLst>
              <p:tags r:id="rId6"/>
            </p:custDataLst>
          </p:nvPr>
        </p:nvSpPr>
        <p:spPr>
          <a:xfrm>
            <a:off x="9197758" y="199539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+mn-ea"/>
              </a:rPr>
              <a:t>拔掉插件及气管</a:t>
            </a:r>
            <a:endParaRPr lang="zh-CN" altLang="en-US" sz="1400" dirty="0">
              <a:latin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3670" y="3616960"/>
            <a:ext cx="3514725" cy="27819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16200000">
            <a:off x="4662170" y="3053715"/>
            <a:ext cx="2776855" cy="39027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251190" y="3616960"/>
            <a:ext cx="3749675" cy="2738755"/>
          </a:xfrm>
          <a:prstGeom prst="rect">
            <a:avLst/>
          </a:prstGeom>
        </p:spPr>
      </p:pic>
      <p:sp>
        <p:nvSpPr>
          <p:cNvPr id="22" name="椭圆 21"/>
          <p:cNvSpPr/>
          <p:nvPr>
            <p:custDataLst>
              <p:tags r:id="rId13"/>
            </p:custDataLst>
          </p:nvPr>
        </p:nvSpPr>
        <p:spPr>
          <a:xfrm>
            <a:off x="672465" y="3951605"/>
            <a:ext cx="839470" cy="5899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14"/>
            </p:custDataLst>
          </p:nvPr>
        </p:nvSpPr>
        <p:spPr>
          <a:xfrm>
            <a:off x="6040755" y="4668520"/>
            <a:ext cx="839470" cy="5899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15"/>
            </p:custDataLst>
          </p:nvPr>
        </p:nvSpPr>
        <p:spPr>
          <a:xfrm>
            <a:off x="10153650" y="4731385"/>
            <a:ext cx="890905" cy="1138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箭头: 燕尾形 13314"/>
          <p:cNvSpPr/>
          <p:nvPr>
            <p:custDataLst>
              <p:tags r:id="rId16"/>
            </p:custDataLst>
          </p:nvPr>
        </p:nvSpPr>
        <p:spPr>
          <a:xfrm rot="16200000">
            <a:off x="917575" y="4693285"/>
            <a:ext cx="348615" cy="22479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5" name="箭头: 燕尾形 13314"/>
          <p:cNvSpPr/>
          <p:nvPr>
            <p:custDataLst>
              <p:tags r:id="rId17"/>
            </p:custDataLst>
          </p:nvPr>
        </p:nvSpPr>
        <p:spPr>
          <a:xfrm rot="16200000">
            <a:off x="6285865" y="5417820"/>
            <a:ext cx="348615" cy="22479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6" name="箭头: 燕尾形 13314"/>
          <p:cNvSpPr/>
          <p:nvPr>
            <p:custDataLst>
              <p:tags r:id="rId18"/>
            </p:custDataLst>
          </p:nvPr>
        </p:nvSpPr>
        <p:spPr>
          <a:xfrm rot="21360000">
            <a:off x="9675495" y="5203825"/>
            <a:ext cx="348615" cy="21717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文本框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85605" y="362999"/>
            <a:ext cx="995680" cy="2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275"/>
              <a:t>单位：万元</a:t>
            </a:r>
            <a:endParaRPr lang="zh-CN" altLang="en-US" sz="1275"/>
          </a:p>
        </p:txBody>
      </p:sp>
      <p:sp>
        <p:nvSpPr>
          <p:cNvPr id="6" name="文本框 5"/>
          <p:cNvSpPr txBox="1"/>
          <p:nvPr/>
        </p:nvSpPr>
        <p:spPr>
          <a:xfrm>
            <a:off x="111760" y="283845"/>
            <a:ext cx="19558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2.2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扶手拆装</a:t>
            </a:r>
            <a:endParaRPr lang="zh-CN" sz="2400" b="1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906887" y="96425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708399" y="96425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矩形: 圆角 4"/>
          <p:cNvSpPr/>
          <p:nvPr>
            <p:custDataLst>
              <p:tags r:id="rId2"/>
            </p:custDataLst>
          </p:nvPr>
        </p:nvSpPr>
        <p:spPr>
          <a:xfrm>
            <a:off x="6509910" y="96425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906887" y="1677264"/>
            <a:ext cx="2235200" cy="16839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+mn-ea"/>
              </a:rPr>
              <a:t>用</a:t>
            </a:r>
            <a:r>
              <a:rPr lang="en-US" altLang="zh-CN" sz="1400" dirty="0">
                <a:latin typeface="+mn-ea"/>
              </a:rPr>
              <a:t>6MM</a:t>
            </a:r>
            <a:r>
              <a:rPr lang="zh-CN" altLang="en-US" sz="1400" dirty="0">
                <a:latin typeface="+mn-ea"/>
              </a:rPr>
              <a:t>内六角取下扶手前端的</a:t>
            </a:r>
            <a:r>
              <a:rPr lang="en-US" altLang="zh-CN" sz="1400" dirty="0">
                <a:latin typeface="+mn-ea"/>
              </a:rPr>
              <a:t>1</a:t>
            </a:r>
            <a:r>
              <a:rPr lang="zh-CN" altLang="en-US" sz="1400" dirty="0">
                <a:latin typeface="+mn-ea"/>
              </a:rPr>
              <a:t>颗固定螺丝</a:t>
            </a:r>
            <a:endParaRPr lang="en-US" altLang="zh-CN" sz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3708399" y="1677263"/>
            <a:ext cx="2235200" cy="16839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+mn-ea"/>
              </a:rPr>
              <a:t>取下靠背后盖上的</a:t>
            </a:r>
            <a:r>
              <a:rPr lang="en-US" altLang="zh-CN" sz="1400" dirty="0">
                <a:latin typeface="+mn-ea"/>
              </a:rPr>
              <a:t>4</a:t>
            </a:r>
            <a:r>
              <a:rPr lang="zh-CN" altLang="en-US" sz="1400" dirty="0">
                <a:latin typeface="+mn-ea"/>
              </a:rPr>
              <a:t>颗固定螺丝</a:t>
            </a:r>
            <a:endParaRPr lang="zh-CN" altLang="en-US" sz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6509910" y="1677263"/>
            <a:ext cx="2235200" cy="16839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+mn-ea"/>
              </a:rPr>
              <a:t>取下左右扶手后端的</a:t>
            </a:r>
            <a:r>
              <a:rPr lang="en-US" altLang="zh-CN" sz="1400" dirty="0">
                <a:latin typeface="+mn-ea"/>
              </a:rPr>
              <a:t>2</a:t>
            </a:r>
            <a:r>
              <a:rPr lang="zh-CN" altLang="en-US" sz="1400" dirty="0">
                <a:latin typeface="+mn-ea"/>
              </a:rPr>
              <a:t>颗固定螺丝</a:t>
            </a:r>
            <a:endParaRPr lang="en-US" altLang="zh-CN" sz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2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670143" y="362999"/>
            <a:ext cx="995680" cy="2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275"/>
              <a:t>单位：万元</a:t>
            </a:r>
            <a:endParaRPr lang="zh-CN" altLang="en-US" sz="1275"/>
          </a:p>
        </p:txBody>
      </p:sp>
      <p:sp>
        <p:nvSpPr>
          <p:cNvPr id="13" name="矩形: 圆角 12"/>
          <p:cNvSpPr/>
          <p:nvPr>
            <p:custDataLst>
              <p:tags r:id="rId5"/>
            </p:custDataLst>
          </p:nvPr>
        </p:nvSpPr>
        <p:spPr>
          <a:xfrm>
            <a:off x="9311422" y="96425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第四步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矩形: 圆角 13"/>
          <p:cNvSpPr/>
          <p:nvPr>
            <p:custDataLst>
              <p:tags r:id="rId6"/>
            </p:custDataLst>
          </p:nvPr>
        </p:nvSpPr>
        <p:spPr>
          <a:xfrm>
            <a:off x="9311422" y="1677263"/>
            <a:ext cx="2235200" cy="16839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+mn-ea"/>
              </a:rPr>
              <a:t>拔掉扶手后端的插件及气管，取下扶手</a:t>
            </a:r>
            <a:endParaRPr lang="zh-CN" altLang="en-US" sz="1400" dirty="0">
              <a:latin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11005" y="3693795"/>
            <a:ext cx="2235835" cy="260794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10020" y="3693160"/>
            <a:ext cx="2235835" cy="2607945"/>
          </a:xfrm>
          <a:prstGeom prst="rect">
            <a:avLst/>
          </a:prstGeom>
        </p:spPr>
      </p:pic>
      <p:sp>
        <p:nvSpPr>
          <p:cNvPr id="38" name="椭圆 37"/>
          <p:cNvSpPr/>
          <p:nvPr>
            <p:custDataLst>
              <p:tags r:id="rId11"/>
            </p:custDataLst>
          </p:nvPr>
        </p:nvSpPr>
        <p:spPr>
          <a:xfrm>
            <a:off x="8058150" y="4666615"/>
            <a:ext cx="434975" cy="4038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椭圆 38"/>
          <p:cNvSpPr/>
          <p:nvPr>
            <p:custDataLst>
              <p:tags r:id="rId12"/>
            </p:custDataLst>
          </p:nvPr>
        </p:nvSpPr>
        <p:spPr>
          <a:xfrm>
            <a:off x="10878185" y="5331460"/>
            <a:ext cx="434975" cy="4038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椭圆 39"/>
          <p:cNvSpPr/>
          <p:nvPr>
            <p:custDataLst>
              <p:tags r:id="rId13"/>
            </p:custDataLst>
          </p:nvPr>
        </p:nvSpPr>
        <p:spPr>
          <a:xfrm>
            <a:off x="9842500" y="5205095"/>
            <a:ext cx="827405" cy="530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315" name="箭头: 燕尾形 13314"/>
          <p:cNvSpPr/>
          <p:nvPr>
            <p:custDataLst>
              <p:tags r:id="rId14"/>
            </p:custDataLst>
          </p:nvPr>
        </p:nvSpPr>
        <p:spPr>
          <a:xfrm rot="16200000">
            <a:off x="8123555" y="5132070"/>
            <a:ext cx="348615" cy="22479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2" name="箭头: 燕尾形 13314"/>
          <p:cNvSpPr/>
          <p:nvPr>
            <p:custDataLst>
              <p:tags r:id="rId15"/>
            </p:custDataLst>
          </p:nvPr>
        </p:nvSpPr>
        <p:spPr>
          <a:xfrm rot="16200000">
            <a:off x="10920730" y="5796915"/>
            <a:ext cx="348615" cy="22479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3" name="箭头: 燕尾形 13314"/>
          <p:cNvSpPr/>
          <p:nvPr>
            <p:custDataLst>
              <p:tags r:id="rId16"/>
            </p:custDataLst>
          </p:nvPr>
        </p:nvSpPr>
        <p:spPr>
          <a:xfrm rot="16200000">
            <a:off x="10081895" y="5796915"/>
            <a:ext cx="348615" cy="22479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6780" y="3693160"/>
            <a:ext cx="2235200" cy="2607945"/>
          </a:xfrm>
          <a:prstGeom prst="rect">
            <a:avLst/>
          </a:prstGeom>
        </p:spPr>
      </p:pic>
      <p:sp>
        <p:nvSpPr>
          <p:cNvPr id="45" name="椭圆 44"/>
          <p:cNvSpPr/>
          <p:nvPr>
            <p:custDataLst>
              <p:tags r:id="rId18"/>
            </p:custDataLst>
          </p:nvPr>
        </p:nvSpPr>
        <p:spPr>
          <a:xfrm>
            <a:off x="1462405" y="5070475"/>
            <a:ext cx="434975" cy="4038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箭头: 燕尾形 13314"/>
          <p:cNvSpPr/>
          <p:nvPr>
            <p:custDataLst>
              <p:tags r:id="rId19"/>
            </p:custDataLst>
          </p:nvPr>
        </p:nvSpPr>
        <p:spPr>
          <a:xfrm rot="16200000">
            <a:off x="1527810" y="5535930"/>
            <a:ext cx="348615" cy="22479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39820" y="3693160"/>
            <a:ext cx="2305050" cy="2607945"/>
          </a:xfrm>
          <a:prstGeom prst="rect">
            <a:avLst/>
          </a:prstGeom>
        </p:spPr>
      </p:pic>
      <p:sp>
        <p:nvSpPr>
          <p:cNvPr id="48" name="箭头: 燕尾形 13314"/>
          <p:cNvSpPr/>
          <p:nvPr>
            <p:custDataLst>
              <p:tags r:id="rId21"/>
            </p:custDataLst>
          </p:nvPr>
        </p:nvSpPr>
        <p:spPr>
          <a:xfrm rot="16200000">
            <a:off x="4090670" y="4910455"/>
            <a:ext cx="348615" cy="22479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9" name="箭头: 燕尾形 13314"/>
          <p:cNvSpPr/>
          <p:nvPr>
            <p:custDataLst>
              <p:tags r:id="rId22"/>
            </p:custDataLst>
          </p:nvPr>
        </p:nvSpPr>
        <p:spPr>
          <a:xfrm rot="16200000">
            <a:off x="5126355" y="4910455"/>
            <a:ext cx="348615" cy="22479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0" name="箭头: 燕尾形 13314"/>
          <p:cNvSpPr/>
          <p:nvPr>
            <p:custDataLst>
              <p:tags r:id="rId23"/>
            </p:custDataLst>
          </p:nvPr>
        </p:nvSpPr>
        <p:spPr>
          <a:xfrm rot="5400000">
            <a:off x="4090670" y="5696585"/>
            <a:ext cx="348615" cy="22479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1" name="箭头: 燕尾形 13314"/>
          <p:cNvSpPr/>
          <p:nvPr>
            <p:custDataLst>
              <p:tags r:id="rId24"/>
            </p:custDataLst>
          </p:nvPr>
        </p:nvSpPr>
        <p:spPr>
          <a:xfrm rot="5400000">
            <a:off x="5114925" y="5696585"/>
            <a:ext cx="348615" cy="22479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微信截图_20221029082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982" y="4020608"/>
            <a:ext cx="3119120" cy="2033693"/>
          </a:xfrm>
          <a:prstGeom prst="rect">
            <a:avLst/>
          </a:prstGeom>
        </p:spPr>
      </p:pic>
      <p:pic>
        <p:nvPicPr>
          <p:cNvPr id="4" name="图片 3" descr="微信截图_202210290827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973" y="4021878"/>
            <a:ext cx="3104727" cy="20345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085" y="207010"/>
            <a:ext cx="3703955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2.3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电控柜拆装示意图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: 圆角 2"/>
          <p:cNvSpPr/>
          <p:nvPr>
            <p:custDataLst>
              <p:tags r:id="rId3"/>
            </p:custDataLst>
          </p:nvPr>
        </p:nvSpPr>
        <p:spPr>
          <a:xfrm>
            <a:off x="891648" y="115919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矩形: 圆角 3"/>
          <p:cNvSpPr/>
          <p:nvPr>
            <p:custDataLst>
              <p:tags r:id="rId4"/>
            </p:custDataLst>
          </p:nvPr>
        </p:nvSpPr>
        <p:spPr>
          <a:xfrm>
            <a:off x="4978400" y="115919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矩形: 圆角 4"/>
          <p:cNvSpPr/>
          <p:nvPr>
            <p:custDataLst>
              <p:tags r:id="rId5"/>
            </p:custDataLst>
          </p:nvPr>
        </p:nvSpPr>
        <p:spPr>
          <a:xfrm>
            <a:off x="9108966" y="115792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矩形: 圆角 6"/>
          <p:cNvSpPr/>
          <p:nvPr>
            <p:custDataLst>
              <p:tags r:id="rId6"/>
            </p:custDataLst>
          </p:nvPr>
        </p:nvSpPr>
        <p:spPr>
          <a:xfrm>
            <a:off x="891648" y="1872209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把后脚罩上面三颗螺丝拧掉</a:t>
            </a:r>
            <a:endParaRPr lang="zh-CN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" name="矩形: 圆角 7"/>
          <p:cNvSpPr/>
          <p:nvPr>
            <p:custDataLst>
              <p:tags r:id="rId7"/>
            </p:custDataLst>
          </p:nvPr>
        </p:nvSpPr>
        <p:spPr>
          <a:xfrm>
            <a:off x="4978400" y="187220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把电源箱上面两颗螺丝拧掉，电源箱上盖稍往前推一下，上盖就取下来了</a:t>
            </a:r>
            <a:endParaRPr lang="zh-CN" altLang="en-US" sz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7" name="矩形: 圆角 9"/>
          <p:cNvSpPr/>
          <p:nvPr>
            <p:custDataLst>
              <p:tags r:id="rId8"/>
            </p:custDataLst>
          </p:nvPr>
        </p:nvSpPr>
        <p:spPr>
          <a:xfrm>
            <a:off x="9108966" y="187093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电源箱内部有开关组件，滤波板，电源板</a:t>
            </a:r>
            <a:endParaRPr lang="zh-CN" altLang="en-US" sz="1400" dirty="0">
              <a:latin typeface="+mn-ea"/>
            </a:endParaRPr>
          </a:p>
        </p:txBody>
      </p:sp>
      <p:sp>
        <p:nvSpPr>
          <p:cNvPr id="5" name="箭头: 燕尾形 15"/>
          <p:cNvSpPr/>
          <p:nvPr>
            <p:custDataLst>
              <p:tags r:id="rId9"/>
            </p:custDataLst>
          </p:nvPr>
        </p:nvSpPr>
        <p:spPr>
          <a:xfrm rot="16200000">
            <a:off x="817245" y="589025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" name="箭头: 燕尾形 15"/>
          <p:cNvSpPr/>
          <p:nvPr>
            <p:custDataLst>
              <p:tags r:id="rId10"/>
            </p:custDataLst>
          </p:nvPr>
        </p:nvSpPr>
        <p:spPr>
          <a:xfrm rot="16200000">
            <a:off x="2974340" y="589025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" name="箭头: 燕尾形 15"/>
          <p:cNvSpPr/>
          <p:nvPr>
            <p:custDataLst>
              <p:tags r:id="rId11"/>
            </p:custDataLst>
          </p:nvPr>
        </p:nvSpPr>
        <p:spPr>
          <a:xfrm rot="16200000">
            <a:off x="1941195" y="589025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" name="箭头: 燕尾形 15"/>
          <p:cNvSpPr/>
          <p:nvPr>
            <p:custDataLst>
              <p:tags r:id="rId12"/>
            </p:custDataLst>
          </p:nvPr>
        </p:nvSpPr>
        <p:spPr>
          <a:xfrm rot="16200000">
            <a:off x="7248525" y="589025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" name="箭头: 燕尾形 15"/>
          <p:cNvSpPr/>
          <p:nvPr>
            <p:custDataLst>
              <p:tags r:id="rId13"/>
            </p:custDataLst>
          </p:nvPr>
        </p:nvSpPr>
        <p:spPr>
          <a:xfrm rot="16200000">
            <a:off x="4594860" y="589025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" name="箭头: 燕尾形 15"/>
          <p:cNvSpPr/>
          <p:nvPr>
            <p:custDataLst>
              <p:tags r:id="rId14"/>
            </p:custDataLst>
          </p:nvPr>
        </p:nvSpPr>
        <p:spPr>
          <a:xfrm rot="16200000">
            <a:off x="4965700" y="421512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8" name="箭头: 燕尾形 15"/>
          <p:cNvSpPr/>
          <p:nvPr>
            <p:custDataLst>
              <p:tags r:id="rId15"/>
            </p:custDataLst>
          </p:nvPr>
        </p:nvSpPr>
        <p:spPr>
          <a:xfrm rot="16200000">
            <a:off x="7004685" y="443229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29" name="图片 28" descr="a31474316058f975bf538b6c9c7ce2d4_compress"/>
          <p:cNvPicPr>
            <a:picLocks noChangeAspect="1"/>
          </p:cNvPicPr>
          <p:nvPr/>
        </p:nvPicPr>
        <p:blipFill>
          <a:blip r:embed="rId16"/>
          <a:srcRect t="5557" b="4757"/>
          <a:stretch>
            <a:fillRect/>
          </a:stretch>
        </p:blipFill>
        <p:spPr>
          <a:xfrm>
            <a:off x="9056433" y="4022283"/>
            <a:ext cx="2234393" cy="1683925"/>
          </a:xfrm>
          <a:prstGeom prst="flowChartAlternateProcess">
            <a:avLst/>
          </a:prstGeom>
        </p:spPr>
      </p:pic>
      <p:sp>
        <p:nvSpPr>
          <p:cNvPr id="30" name="箭头: 燕尾形 29"/>
          <p:cNvSpPr/>
          <p:nvPr/>
        </p:nvSpPr>
        <p:spPr>
          <a:xfrm rot="19032510">
            <a:off x="9841686" y="557581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1" name="矩形: 圆角 30"/>
          <p:cNvSpPr/>
          <p:nvPr/>
        </p:nvSpPr>
        <p:spPr>
          <a:xfrm>
            <a:off x="8339089" y="5895100"/>
            <a:ext cx="1485837" cy="349076"/>
          </a:xfrm>
          <a:prstGeom prst="roundRect">
            <a:avLst/>
          </a:prstGeom>
          <a:solidFill>
            <a:srgbClr val="16468D">
              <a:alpha val="60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dirty="0"/>
              <a:t>开关组件</a:t>
            </a:r>
            <a:endParaRPr lang="zh-CN" altLang="en-US" sz="1400" dirty="0"/>
          </a:p>
        </p:txBody>
      </p:sp>
      <p:sp>
        <p:nvSpPr>
          <p:cNvPr id="32" name="箭头: 燕尾形 31"/>
          <p:cNvSpPr/>
          <p:nvPr/>
        </p:nvSpPr>
        <p:spPr>
          <a:xfrm rot="16200000">
            <a:off x="10602638" y="5443611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3" name="矩形: 圆角 32"/>
          <p:cNvSpPr/>
          <p:nvPr/>
        </p:nvSpPr>
        <p:spPr>
          <a:xfrm>
            <a:off x="10249404" y="5902941"/>
            <a:ext cx="1106517" cy="349076"/>
          </a:xfrm>
          <a:prstGeom prst="roundRect">
            <a:avLst/>
          </a:prstGeom>
          <a:solidFill>
            <a:srgbClr val="16468D">
              <a:alpha val="60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dirty="0"/>
              <a:t>滤波板</a:t>
            </a:r>
            <a:endParaRPr lang="zh-CN" altLang="en-US" sz="1400" dirty="0"/>
          </a:p>
        </p:txBody>
      </p:sp>
      <p:sp>
        <p:nvSpPr>
          <p:cNvPr id="34" name="箭头: 燕尾形 33"/>
          <p:cNvSpPr/>
          <p:nvPr/>
        </p:nvSpPr>
        <p:spPr>
          <a:xfrm rot="5400000">
            <a:off x="9624901" y="4370277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/>
        </p:nvSpPr>
        <p:spPr>
          <a:xfrm>
            <a:off x="9271667" y="3908303"/>
            <a:ext cx="1106517" cy="349076"/>
          </a:xfrm>
          <a:prstGeom prst="roundRect">
            <a:avLst/>
          </a:prstGeom>
          <a:solidFill>
            <a:srgbClr val="16468D">
              <a:alpha val="60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dirty="0"/>
              <a:t>主板</a:t>
            </a:r>
            <a:endParaRPr lang="zh-CN" altLang="en-US" sz="1400" dirty="0"/>
          </a:p>
        </p:txBody>
      </p:sp>
      <p:sp>
        <p:nvSpPr>
          <p:cNvPr id="37" name="箭头: 燕尾形 36"/>
          <p:cNvSpPr/>
          <p:nvPr/>
        </p:nvSpPr>
        <p:spPr>
          <a:xfrm rot="7756213">
            <a:off x="10417143" y="442467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8" name="矩形: 圆角 37"/>
          <p:cNvSpPr/>
          <p:nvPr/>
        </p:nvSpPr>
        <p:spPr>
          <a:xfrm>
            <a:off x="10575529" y="3908303"/>
            <a:ext cx="1106517" cy="349076"/>
          </a:xfrm>
          <a:prstGeom prst="roundRect">
            <a:avLst/>
          </a:prstGeom>
          <a:solidFill>
            <a:srgbClr val="16468D">
              <a:alpha val="60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dirty="0"/>
              <a:t>电源板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截图_202210290844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7070" y="3241040"/>
            <a:ext cx="4874260" cy="3023870"/>
          </a:xfrm>
          <a:prstGeom prst="rect">
            <a:avLst/>
          </a:prstGeom>
        </p:spPr>
      </p:pic>
      <p:pic>
        <p:nvPicPr>
          <p:cNvPr id="5" name="图片 4" descr="微信截图_202210290846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330" y="3241040"/>
            <a:ext cx="5311140" cy="29324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75" y="21844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2.4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脚罩拆装示意图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: 圆角 2"/>
          <p:cNvSpPr/>
          <p:nvPr>
            <p:custDataLst>
              <p:tags r:id="rId4"/>
            </p:custDataLst>
          </p:nvPr>
        </p:nvSpPr>
        <p:spPr>
          <a:xfrm>
            <a:off x="2006708" y="85122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矩形: 圆角 3"/>
          <p:cNvSpPr/>
          <p:nvPr>
            <p:custDataLst>
              <p:tags r:id="rId5"/>
            </p:custDataLst>
          </p:nvPr>
        </p:nvSpPr>
        <p:spPr>
          <a:xfrm>
            <a:off x="8115300" y="85122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矩形: 圆角 6"/>
          <p:cNvSpPr/>
          <p:nvPr>
            <p:custDataLst>
              <p:tags r:id="rId6"/>
            </p:custDataLst>
          </p:nvPr>
        </p:nvSpPr>
        <p:spPr>
          <a:xfrm>
            <a:off x="2006708" y="1564234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脚罩外侧两颗螺丝拆掉</a:t>
            </a:r>
            <a:endParaRPr lang="zh-CN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" name="矩形: 圆角 7"/>
          <p:cNvSpPr/>
          <p:nvPr>
            <p:custDataLst>
              <p:tags r:id="rId7"/>
            </p:custDataLst>
          </p:nvPr>
        </p:nvSpPr>
        <p:spPr>
          <a:xfrm>
            <a:off x="8115300" y="156423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脚罩内侧六颗螺丝拆掉，脚罩就拆下来了</a:t>
            </a:r>
            <a:endParaRPr lang="zh-CN" altLang="en-US" sz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7" name="箭头: 燕尾形 15"/>
          <p:cNvSpPr/>
          <p:nvPr>
            <p:custDataLst>
              <p:tags r:id="rId8"/>
            </p:custDataLst>
          </p:nvPr>
        </p:nvSpPr>
        <p:spPr>
          <a:xfrm rot="16200000">
            <a:off x="810260" y="4213223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" name="箭头: 燕尾形 15"/>
          <p:cNvSpPr/>
          <p:nvPr>
            <p:custDataLst>
              <p:tags r:id="rId9"/>
            </p:custDataLst>
          </p:nvPr>
        </p:nvSpPr>
        <p:spPr>
          <a:xfrm rot="16200000">
            <a:off x="5008245" y="4213223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" name="箭头: 燕尾形 15"/>
          <p:cNvSpPr/>
          <p:nvPr>
            <p:custDataLst>
              <p:tags r:id="rId10"/>
            </p:custDataLst>
          </p:nvPr>
        </p:nvSpPr>
        <p:spPr>
          <a:xfrm rot="16200000">
            <a:off x="11049635" y="496188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" name="箭头: 燕尾形 15"/>
          <p:cNvSpPr/>
          <p:nvPr>
            <p:custDataLst>
              <p:tags r:id="rId11"/>
            </p:custDataLst>
          </p:nvPr>
        </p:nvSpPr>
        <p:spPr>
          <a:xfrm rot="16200000">
            <a:off x="11049635" y="5879463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" name="箭头: 燕尾形 15"/>
          <p:cNvSpPr/>
          <p:nvPr>
            <p:custDataLst>
              <p:tags r:id="rId12"/>
            </p:custDataLst>
          </p:nvPr>
        </p:nvSpPr>
        <p:spPr>
          <a:xfrm rot="16200000">
            <a:off x="9032875" y="5788023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" name="箭头: 燕尾形 15"/>
          <p:cNvSpPr/>
          <p:nvPr>
            <p:custDataLst>
              <p:tags r:id="rId13"/>
            </p:custDataLst>
          </p:nvPr>
        </p:nvSpPr>
        <p:spPr>
          <a:xfrm rot="16200000">
            <a:off x="7192645" y="5446393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1" name="箭头: 燕尾形 15"/>
          <p:cNvSpPr/>
          <p:nvPr>
            <p:custDataLst>
              <p:tags r:id="rId14"/>
            </p:custDataLst>
          </p:nvPr>
        </p:nvSpPr>
        <p:spPr>
          <a:xfrm rot="16200000">
            <a:off x="6821805" y="4721223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4" name="箭头: 燕尾形 15"/>
          <p:cNvSpPr/>
          <p:nvPr>
            <p:custDataLst>
              <p:tags r:id="rId15"/>
            </p:custDataLst>
          </p:nvPr>
        </p:nvSpPr>
        <p:spPr>
          <a:xfrm rot="16200000">
            <a:off x="7901305" y="4067173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2080" y="283845"/>
            <a:ext cx="42062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维修工具及万用表使用方法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742055" y="1219200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维修工具介绍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742055" y="2000885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万用表介绍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738245" y="2811145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万用表各功能介绍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3735705" y="3592830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测量线路导通的方法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3735705" y="4404995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⑤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测量电机的方法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3735705" y="5248275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⑥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测量交流电压的方法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08965" y="283845"/>
            <a:ext cx="26562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3.1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维修工具介绍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3" descr="C:\Documents and Settings\Administrator\Application Data\Tencent\Users\294598644\QQ\WinTemp\RichOle\II$3HR]SP%P}_UI4)@ET7)D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032256" y="1328631"/>
            <a:ext cx="3302377" cy="4615073"/>
          </a:xfrm>
          <a:prstGeom prst="rect">
            <a:avLst/>
          </a:prstGeom>
          <a:noFill/>
        </p:spPr>
      </p:pic>
      <p:pic>
        <p:nvPicPr>
          <p:cNvPr id="3" name="Picture 2" descr="C:\Documents and Settings\Administrator\Application Data\Tencent\Users\294598644\QQ\WinTemp\RichOle\E%OU7KUL0QAJ8$@RPE)I5`J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8781" y="1457310"/>
            <a:ext cx="4982628" cy="4357717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608965" y="283845"/>
            <a:ext cx="22606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3.2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万用表介绍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3578" y="1174736"/>
            <a:ext cx="2360565" cy="4791072"/>
          </a:xfrm>
          <a:prstGeom prst="flowChartAlternateProcess">
            <a:avLst/>
          </a:prstGeom>
        </p:spPr>
      </p:pic>
      <p:sp>
        <p:nvSpPr>
          <p:cNvPr id="3" name="弧形 2"/>
          <p:cNvSpPr/>
          <p:nvPr/>
        </p:nvSpPr>
        <p:spPr>
          <a:xfrm rot="1572191">
            <a:off x="5754171" y="3318081"/>
            <a:ext cx="847498" cy="856845"/>
          </a:xfrm>
          <a:prstGeom prst="arc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弧形 3"/>
          <p:cNvSpPr/>
          <p:nvPr/>
        </p:nvSpPr>
        <p:spPr>
          <a:xfrm rot="18990872">
            <a:off x="5211848" y="3058060"/>
            <a:ext cx="1223791" cy="1304953"/>
          </a:xfrm>
          <a:prstGeom prst="arc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弧形 4"/>
          <p:cNvSpPr/>
          <p:nvPr/>
        </p:nvSpPr>
        <p:spPr>
          <a:xfrm rot="4942419">
            <a:off x="5721259" y="3670393"/>
            <a:ext cx="847498" cy="856845"/>
          </a:xfrm>
          <a:prstGeom prst="arc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5028333" y="271153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216520" y="195750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549360" y="2857823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5788024" y="288924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608678" y="3452043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5655623" y="378134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6513463" y="420387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002338" y="5246702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6491929" y="5246702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/>
          <p:cNvCxnSpPr>
            <a:stCxn id="30" idx="2"/>
          </p:cNvCxnSpPr>
          <p:nvPr/>
        </p:nvCxnSpPr>
        <p:spPr>
          <a:xfrm flipH="1">
            <a:off x="4144950" y="2028946"/>
            <a:ext cx="107157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rot="10800000" flipV="1">
            <a:off x="4144950" y="2786122"/>
            <a:ext cx="9043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/>
          <p:cNvSpPr/>
          <p:nvPr/>
        </p:nvSpPr>
        <p:spPr>
          <a:xfrm>
            <a:off x="5073644" y="324643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连接符 40"/>
          <p:cNvCxnSpPr>
            <a:stCxn id="40" idx="4"/>
          </p:cNvCxnSpPr>
          <p:nvPr/>
        </p:nvCxnSpPr>
        <p:spPr>
          <a:xfrm>
            <a:off x="5145082" y="3389314"/>
            <a:ext cx="0" cy="1336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rot="10800000" flipV="1">
            <a:off x="4147081" y="3503859"/>
            <a:ext cx="10001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5730755" y="3909258"/>
            <a:ext cx="0" cy="688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rot="10800000" flipV="1">
            <a:off x="4152570" y="4575428"/>
            <a:ext cx="157163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36" idx="6"/>
          </p:cNvCxnSpPr>
          <p:nvPr/>
        </p:nvCxnSpPr>
        <p:spPr>
          <a:xfrm flipH="1">
            <a:off x="4144950" y="5318140"/>
            <a:ext cx="20002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5859462" y="2100420"/>
            <a:ext cx="0" cy="82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5854320" y="2119159"/>
            <a:ext cx="1785950" cy="46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6645280" y="2926019"/>
            <a:ext cx="10001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V="1">
            <a:off x="6645280" y="3503859"/>
            <a:ext cx="1000132" cy="19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6573842" y="4287534"/>
            <a:ext cx="10664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flipV="1">
            <a:off x="6535552" y="4987189"/>
            <a:ext cx="11430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自选图形 1011"/>
          <p:cNvSpPr/>
          <p:nvPr/>
        </p:nvSpPr>
        <p:spPr>
          <a:xfrm>
            <a:off x="2413736" y="1834346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altLang="zh-CN" sz="1400" dirty="0">
                <a:solidFill>
                  <a:schemeClr val="bg1"/>
                </a:solidFill>
              </a:rPr>
              <a:t>LED</a:t>
            </a:r>
            <a:r>
              <a:rPr lang="zh-CN" altLang="en-US" sz="1400" dirty="0">
                <a:solidFill>
                  <a:schemeClr val="bg1"/>
                </a:solidFill>
              </a:rPr>
              <a:t>显示屏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08" name="自选图形 1011"/>
          <p:cNvSpPr/>
          <p:nvPr/>
        </p:nvSpPr>
        <p:spPr>
          <a:xfrm>
            <a:off x="2427390" y="2543344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</a:rPr>
              <a:t>电源开关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09" name="自选图形 1011"/>
          <p:cNvSpPr/>
          <p:nvPr/>
        </p:nvSpPr>
        <p:spPr>
          <a:xfrm>
            <a:off x="1026367" y="3247297"/>
            <a:ext cx="2950052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</a:rPr>
              <a:t>峰鸣档（二极管测试档）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2" name="自选图形 1011"/>
          <p:cNvSpPr/>
          <p:nvPr/>
        </p:nvSpPr>
        <p:spPr>
          <a:xfrm>
            <a:off x="2426857" y="4328435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</a:rPr>
              <a:t>档位</a:t>
            </a:r>
            <a:r>
              <a:rPr lang="zh-CN" altLang="en-US" sz="1400">
                <a:solidFill>
                  <a:schemeClr val="bg1"/>
                </a:solidFill>
              </a:rPr>
              <a:t>拨盘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13" name="自选图形 1011"/>
          <p:cNvSpPr/>
          <p:nvPr/>
        </p:nvSpPr>
        <p:spPr>
          <a:xfrm>
            <a:off x="1026367" y="5045131"/>
            <a:ext cx="295941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</a:rPr>
              <a:t>测量端口（红表笔）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4" name="自选图形 1011"/>
          <p:cNvSpPr/>
          <p:nvPr/>
        </p:nvSpPr>
        <p:spPr>
          <a:xfrm>
            <a:off x="7788288" y="1882154"/>
            <a:ext cx="314719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bg1"/>
                </a:solidFill>
              </a:rPr>
              <a:t>电阻</a:t>
            </a:r>
            <a:r>
              <a:rPr lang="zh-CN" altLang="en-US" sz="1400">
                <a:solidFill>
                  <a:schemeClr val="bg1"/>
                </a:solidFill>
              </a:rPr>
              <a:t>测试档</a:t>
            </a:r>
            <a:r>
              <a:rPr lang="en-US" altLang="zh-CN" sz="1400" dirty="0">
                <a:solidFill>
                  <a:schemeClr val="bg1"/>
                </a:solidFill>
              </a:rPr>
              <a:t>Ω</a:t>
            </a:r>
            <a:r>
              <a:rPr lang="zh-CN" altLang="en-US" sz="1400" dirty="0">
                <a:solidFill>
                  <a:schemeClr val="bg1"/>
                </a:solidFill>
              </a:rPr>
              <a:t>（白色范围）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5" name="自选图形 1011"/>
          <p:cNvSpPr/>
          <p:nvPr/>
        </p:nvSpPr>
        <p:spPr>
          <a:xfrm>
            <a:off x="7800999" y="2599549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bg1"/>
                </a:solidFill>
              </a:rPr>
              <a:t>数据保持开关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8" name="自选图形 1011"/>
          <p:cNvSpPr/>
          <p:nvPr/>
        </p:nvSpPr>
        <p:spPr>
          <a:xfrm>
            <a:off x="7788288" y="3317876"/>
            <a:ext cx="314719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bg1"/>
                </a:solidFill>
              </a:rPr>
              <a:t>DC</a:t>
            </a:r>
            <a:r>
              <a:rPr lang="zh-CN" altLang="en-US" sz="1400" dirty="0">
                <a:solidFill>
                  <a:schemeClr val="bg1"/>
                </a:solidFill>
              </a:rPr>
              <a:t>直流电压测试档</a:t>
            </a:r>
            <a:r>
              <a:rPr lang="en-US" altLang="zh-CN" sz="1400" dirty="0">
                <a:solidFill>
                  <a:schemeClr val="bg1"/>
                </a:solidFill>
              </a:rPr>
              <a:t>V—</a:t>
            </a:r>
            <a:r>
              <a:rPr lang="zh-CN" altLang="en-US" sz="1400" dirty="0">
                <a:solidFill>
                  <a:schemeClr val="bg1"/>
                </a:solidFill>
              </a:rPr>
              <a:t>（蓝色范围）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20" name="自选图形 1011"/>
          <p:cNvSpPr/>
          <p:nvPr/>
        </p:nvSpPr>
        <p:spPr>
          <a:xfrm>
            <a:off x="7788288" y="4040245"/>
            <a:ext cx="314719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bg1"/>
                </a:solidFill>
              </a:rPr>
              <a:t>AC</a:t>
            </a:r>
            <a:r>
              <a:rPr lang="zh-CN" altLang="en-US" sz="1400" dirty="0">
                <a:solidFill>
                  <a:schemeClr val="bg1"/>
                </a:solidFill>
              </a:rPr>
              <a:t>交流电测试档</a:t>
            </a:r>
            <a:r>
              <a:rPr lang="en-US" altLang="zh-CN" sz="1400" dirty="0">
                <a:solidFill>
                  <a:schemeClr val="bg1"/>
                </a:solidFill>
              </a:rPr>
              <a:t>V~</a:t>
            </a:r>
            <a:r>
              <a:rPr lang="zh-CN" altLang="en-US" sz="1400" dirty="0">
                <a:solidFill>
                  <a:schemeClr val="bg1"/>
                </a:solidFill>
              </a:rPr>
              <a:t>（黄色范围）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21" name="自选图形 1011"/>
          <p:cNvSpPr/>
          <p:nvPr/>
        </p:nvSpPr>
        <p:spPr>
          <a:xfrm>
            <a:off x="7800998" y="4753598"/>
            <a:ext cx="313448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bg1"/>
                </a:solidFill>
              </a:rPr>
              <a:t>测量端口（黑表笔）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422" name="直接连接符 1421"/>
          <p:cNvCxnSpPr>
            <a:endCxn id="37" idx="4"/>
          </p:cNvCxnSpPr>
          <p:nvPr/>
        </p:nvCxnSpPr>
        <p:spPr>
          <a:xfrm>
            <a:off x="6549360" y="4987189"/>
            <a:ext cx="14007" cy="402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608965" y="283845"/>
            <a:ext cx="2870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3.3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万用表功能介绍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TextBox 10"/>
          <p:cNvSpPr txBox="1"/>
          <p:nvPr/>
        </p:nvSpPr>
        <p:spPr>
          <a:xfrm>
            <a:off x="608965" y="2255823"/>
            <a:ext cx="10104730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u="sng" dirty="0"/>
              <a:t>电源开关：</a:t>
            </a:r>
            <a:r>
              <a:rPr lang="zh-CN" altLang="en-US" sz="1400" dirty="0"/>
              <a:t>数字万用表电源的通断。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400" b="1" u="sng" dirty="0"/>
              <a:t>数据保持开关：</a:t>
            </a:r>
            <a:r>
              <a:rPr lang="zh-CN" altLang="en-US" sz="1400" dirty="0"/>
              <a:t>对测量数据进行记忆，便于对测试数据进行对比。</a:t>
            </a:r>
            <a:endParaRPr lang="en-US" altLang="zh-CN" sz="1400" b="1" dirty="0"/>
          </a:p>
          <a:p>
            <a:pPr>
              <a:lnSpc>
                <a:spcPct val="150000"/>
              </a:lnSpc>
            </a:pPr>
            <a:r>
              <a:rPr lang="zh-CN" altLang="en-US" sz="1400" b="1" u="sng" dirty="0"/>
              <a:t>峰鸣档：</a:t>
            </a:r>
            <a:r>
              <a:rPr lang="zh-CN" altLang="en-US" sz="1400" dirty="0"/>
              <a:t>测量二极管好坏、线路的通断、报警作用。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400" b="1" u="sng" dirty="0"/>
              <a:t>电阻档：</a:t>
            </a:r>
            <a:r>
              <a:rPr lang="zh-CN" altLang="en-US" sz="1400" dirty="0"/>
              <a:t>测量电阻的好坏及阻值。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400" b="1" u="sng" dirty="0"/>
              <a:t>直流电压档：</a:t>
            </a:r>
            <a:r>
              <a:rPr lang="zh-CN" altLang="en-US" sz="1400" dirty="0"/>
              <a:t>测量直流电压。</a:t>
            </a:r>
            <a:endParaRPr lang="en-US" altLang="zh-CN" sz="1400" b="1" dirty="0"/>
          </a:p>
          <a:p>
            <a:pPr>
              <a:lnSpc>
                <a:spcPct val="150000"/>
              </a:lnSpc>
            </a:pPr>
            <a:r>
              <a:rPr lang="zh-CN" altLang="en-US" sz="1400" b="1" u="sng" dirty="0"/>
              <a:t>交流电压档：</a:t>
            </a:r>
            <a:r>
              <a:rPr lang="zh-CN" altLang="en-US" sz="1400" dirty="0"/>
              <a:t>测量交流电压。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en-US" altLang="zh-CN" sz="1400" b="1" u="sng" dirty="0"/>
              <a:t>V</a:t>
            </a:r>
            <a:r>
              <a:rPr lang="el-GR" altLang="zh-CN" sz="1400" b="1" u="sng" dirty="0"/>
              <a:t>Ω</a:t>
            </a:r>
            <a:r>
              <a:rPr lang="en-US" altLang="zh-CN" sz="1400" u="sng" dirty="0"/>
              <a:t> /</a:t>
            </a:r>
            <a:r>
              <a:rPr lang="en-US" altLang="zh-CN" sz="1400" b="1" u="sng" dirty="0"/>
              <a:t> COM</a:t>
            </a:r>
            <a:r>
              <a:rPr lang="zh-CN" altLang="en-US" sz="1400" b="1" u="sng" dirty="0"/>
              <a:t>：</a:t>
            </a:r>
            <a:r>
              <a:rPr lang="en-US" altLang="zh-CN" sz="1400" dirty="0"/>
              <a:t>V</a:t>
            </a:r>
            <a:r>
              <a:rPr lang="el-GR" altLang="zh-CN" sz="1400" dirty="0"/>
              <a:t>Ω</a:t>
            </a:r>
            <a:r>
              <a:rPr lang="zh-CN" altLang="en-US" sz="1400" dirty="0"/>
              <a:t>测试时红表笔端口（</a:t>
            </a:r>
            <a:r>
              <a:rPr lang="en-US" altLang="zh-CN" sz="1400" dirty="0"/>
              <a:t>+</a:t>
            </a:r>
            <a:r>
              <a:rPr lang="zh-CN" altLang="en-US" sz="1400" dirty="0"/>
              <a:t>极），</a:t>
            </a:r>
            <a:r>
              <a:rPr lang="en-US" altLang="zh-CN" sz="1400" dirty="0"/>
              <a:t>COM</a:t>
            </a:r>
            <a:r>
              <a:rPr lang="zh-CN" altLang="en-US" sz="1400" dirty="0"/>
              <a:t>测试时黑表笔端口（</a:t>
            </a:r>
            <a:r>
              <a:rPr lang="en-US" altLang="zh-CN" sz="1400" dirty="0"/>
              <a:t>-</a:t>
            </a:r>
            <a:r>
              <a:rPr lang="zh-CN" altLang="en-US" sz="1400" dirty="0"/>
              <a:t>极）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F0000"/>
                </a:solidFill>
              </a:rPr>
              <a:t>注：在进行电阻或电压测试时要选择合适的量程，量程过小测不出，量程过大测试误差范围大；测量电压不知道电压大小时，选择较大的量程测量。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7" name="自选图形 1011"/>
          <p:cNvSpPr/>
          <p:nvPr/>
        </p:nvSpPr>
        <p:spPr>
          <a:xfrm>
            <a:off x="678242" y="1495452"/>
            <a:ext cx="2438182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测试档位的功能及作用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P8290050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365215" y="3720068"/>
            <a:ext cx="2663955" cy="1826099"/>
          </a:xfrm>
          <a:prstGeom prst="flowChartAlternateProcess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08965" y="283845"/>
            <a:ext cx="34798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ym typeface="+mn-ea"/>
              </a:rPr>
              <a:t>3.4 </a:t>
            </a:r>
            <a:r>
              <a:rPr lang="zh-CN" altLang="en-US" dirty="0">
                <a:sym typeface="+mn-ea"/>
              </a:rPr>
              <a:t>测量线路导通的方法</a:t>
            </a:r>
            <a:endParaRPr lang="zh-CN" altLang="en-US" dirty="0"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608965" y="1311832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开路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pic>
        <p:nvPicPr>
          <p:cNvPr id="4" name="图片 3" descr="P829004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5216" y="1311832"/>
            <a:ext cx="2663954" cy="1841915"/>
          </a:xfrm>
          <a:prstGeom prst="flowChartAlternateProcess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5505627" y="1311831"/>
            <a:ext cx="5831067" cy="18419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如左图所示，先将万用表打至蜂鸣档并将其电源开关打开，此时万用表显示“</a:t>
            </a:r>
            <a:r>
              <a:rPr lang="en-US" altLang="zh-CN" sz="1400" dirty="0">
                <a:solidFill>
                  <a:srgbClr val="002060"/>
                </a:solidFill>
              </a:rPr>
              <a:t>1.</a:t>
            </a:r>
            <a:r>
              <a:rPr lang="zh-CN" altLang="en-US" sz="1400" dirty="0">
                <a:solidFill>
                  <a:srgbClr val="002060"/>
                </a:solidFill>
              </a:rPr>
              <a:t>”；然后将两支表笔分布接触到图中红色电线的两端金属线头，此时万用表还是显示“</a:t>
            </a:r>
            <a:r>
              <a:rPr lang="en-US" altLang="zh-CN" sz="1400" dirty="0">
                <a:solidFill>
                  <a:srgbClr val="002060"/>
                </a:solidFill>
              </a:rPr>
              <a:t>1.</a:t>
            </a:r>
            <a:r>
              <a:rPr lang="zh-CN" altLang="en-US" sz="1400" dirty="0">
                <a:solidFill>
                  <a:srgbClr val="002060"/>
                </a:solidFill>
              </a:rPr>
              <a:t>”没有变化，则说明此电线中间有开路，即线路不通。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8" name="自选图形 1011"/>
          <p:cNvSpPr/>
          <p:nvPr/>
        </p:nvSpPr>
        <p:spPr>
          <a:xfrm>
            <a:off x="608965" y="3723178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导通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5505627" y="3723177"/>
            <a:ext cx="5831067" cy="18419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如左图所示，跟上述一样方法测试，如万用表显示“</a:t>
            </a:r>
            <a:r>
              <a:rPr lang="en-US" altLang="zh-CN" sz="1400" dirty="0">
                <a:solidFill>
                  <a:srgbClr val="002060"/>
                </a:solidFill>
              </a:rPr>
              <a:t>.003</a:t>
            </a:r>
            <a:r>
              <a:rPr lang="zh-CN" altLang="en-US" sz="1400" dirty="0">
                <a:solidFill>
                  <a:srgbClr val="002060"/>
                </a:solidFill>
              </a:rPr>
              <a:t>”或是说“</a:t>
            </a:r>
            <a:r>
              <a:rPr lang="en-US" altLang="zh-CN" sz="1400" dirty="0">
                <a:solidFill>
                  <a:srgbClr val="002060"/>
                </a:solidFill>
              </a:rPr>
              <a:t>.00N</a:t>
            </a:r>
            <a:r>
              <a:rPr lang="zh-CN" altLang="en-US" sz="1400" dirty="0">
                <a:solidFill>
                  <a:srgbClr val="002060"/>
                </a:solidFill>
              </a:rPr>
              <a:t>”的数字并发出警报声，则说明此导线是导通的。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4591050" y="3986530"/>
            <a:ext cx="6612255" cy="505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03.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维修工具及万用表使用方法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4591050" y="3169285"/>
            <a:ext cx="2609850" cy="495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02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拆装方法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887096" y="1393190"/>
            <a:ext cx="1851660" cy="768350"/>
          </a:xfrm>
          <a:prstGeom prst="rect">
            <a:avLst/>
          </a:prstGeom>
          <a:noFill/>
        </p:spPr>
        <p:txBody>
          <a:bodyPr wrap="square" rtlCol="0">
            <a:normAutofit fontScale="95000" lnSpcReduction="10000"/>
          </a:bodyPr>
          <a:lstStyle/>
          <a:p>
            <a:pPr algn="r"/>
            <a:r>
              <a:rPr lang="zh-CN" altLang="en-US" sz="4400" b="1" spc="3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目录</a:t>
            </a:r>
            <a:endParaRPr lang="zh-CN" altLang="en-US" sz="4400" b="1" spc="3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887095" y="2161540"/>
            <a:ext cx="1851660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/>
            <a:r>
              <a:rPr lang="en-US" altLang="zh-CN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CONTENTS</a:t>
            </a:r>
            <a:endParaRPr lang="en-US" altLang="zh-CN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2897505" y="1515110"/>
            <a:ext cx="76200" cy="9226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4591050" y="4813935"/>
            <a:ext cx="5927725" cy="520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04.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故障排查与维修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4591050" y="2341880"/>
            <a:ext cx="2774315" cy="505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01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物品示意图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双大括号 11"/>
          <p:cNvSpPr/>
          <p:nvPr/>
        </p:nvSpPr>
        <p:spPr>
          <a:xfrm>
            <a:off x="3579848" y="1311831"/>
            <a:ext cx="3498980" cy="4519802"/>
          </a:xfrm>
          <a:prstGeom prst="bracePair">
            <a:avLst/>
          </a:prstGeom>
          <a:solidFill>
            <a:srgbClr val="16468D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608965" y="283845"/>
            <a:ext cx="2870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ym typeface="+mn-ea"/>
              </a:rPr>
              <a:t>3.5 </a:t>
            </a:r>
            <a:r>
              <a:rPr lang="zh-CN" altLang="en-US" dirty="0">
                <a:sym typeface="+mn-ea"/>
              </a:rPr>
              <a:t>测量电机的方法</a:t>
            </a:r>
            <a:endParaRPr lang="zh-CN" altLang="en-US" dirty="0"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832901" y="1311831"/>
            <a:ext cx="2189484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测量电机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7486259" y="2048068"/>
            <a:ext cx="3760237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如左图所示显示</a:t>
            </a:r>
            <a:r>
              <a:rPr lang="zh-CN" altLang="en-US" sz="1400">
                <a:solidFill>
                  <a:srgbClr val="002060"/>
                </a:solidFill>
              </a:rPr>
              <a:t>为“</a:t>
            </a:r>
            <a:r>
              <a:rPr lang="en-US" altLang="zh-CN" sz="1400" dirty="0">
                <a:solidFill>
                  <a:srgbClr val="002060"/>
                </a:solidFill>
              </a:rPr>
              <a:t>1”</a:t>
            </a:r>
            <a:r>
              <a:rPr lang="zh-CN" altLang="en-US" sz="1400" dirty="0">
                <a:solidFill>
                  <a:srgbClr val="002060"/>
                </a:solidFill>
              </a:rPr>
              <a:t>，说明电机内部线圈已经开路不良。 </a:t>
            </a:r>
            <a:endParaRPr lang="zh-CN" altLang="zh-CN" sz="1400" dirty="0">
              <a:solidFill>
                <a:srgbClr val="002060"/>
              </a:solidFill>
            </a:endParaRPr>
          </a:p>
        </p:txBody>
      </p:sp>
      <p:pic>
        <p:nvPicPr>
          <p:cNvPr id="2" name="图片 1" descr="P8310057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832900" y="2183363"/>
            <a:ext cx="2189485" cy="3237723"/>
          </a:xfrm>
          <a:prstGeom prst="flowChartAlternateProcess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7486258" y="3802224"/>
            <a:ext cx="3760237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如左图所示显示结果为“</a:t>
            </a:r>
            <a:r>
              <a:rPr lang="en-US" altLang="zh-CN" sz="1400" dirty="0">
                <a:solidFill>
                  <a:srgbClr val="002060"/>
                </a:solidFill>
              </a:rPr>
              <a:t>42.5”</a:t>
            </a:r>
            <a:r>
              <a:rPr lang="el-GR" altLang="zh-CN" sz="1400" dirty="0">
                <a:solidFill>
                  <a:srgbClr val="002060"/>
                </a:solidFill>
              </a:rPr>
              <a:t>Ω</a:t>
            </a:r>
            <a:r>
              <a:rPr lang="zh-CN" altLang="en-US" sz="1400" dirty="0">
                <a:solidFill>
                  <a:srgbClr val="002060"/>
                </a:solidFill>
              </a:rPr>
              <a:t>，在正常阻值范内，说明此电机是好的。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9" name="自选图形 1011"/>
          <p:cNvSpPr/>
          <p:nvPr/>
        </p:nvSpPr>
        <p:spPr>
          <a:xfrm>
            <a:off x="7486258" y="1311831"/>
            <a:ext cx="3760237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判断结果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pic>
        <p:nvPicPr>
          <p:cNvPr id="10" name="图片 9" descr="P8310035.JPG"/>
          <p:cNvPicPr/>
          <p:nvPr/>
        </p:nvPicPr>
        <p:blipFill>
          <a:blip r:embed="rId2" cstate="print"/>
          <a:srcRect b="18364"/>
          <a:stretch>
            <a:fillRect/>
          </a:stretch>
        </p:blipFill>
        <p:spPr>
          <a:xfrm>
            <a:off x="4472532" y="2048068"/>
            <a:ext cx="1719831" cy="1614832"/>
          </a:xfrm>
          <a:prstGeom prst="flowChartAlternateProcess">
            <a:avLst/>
          </a:prstGeom>
        </p:spPr>
      </p:pic>
      <p:pic>
        <p:nvPicPr>
          <p:cNvPr id="11" name="图片 10" descr="P8310038.JPG"/>
          <p:cNvPicPr/>
          <p:nvPr/>
        </p:nvPicPr>
        <p:blipFill>
          <a:blip r:embed="rId3" cstate="print"/>
          <a:srcRect t="2639" b="15725"/>
          <a:stretch>
            <a:fillRect/>
          </a:stretch>
        </p:blipFill>
        <p:spPr>
          <a:xfrm>
            <a:off x="4472532" y="3931337"/>
            <a:ext cx="1719831" cy="1614832"/>
          </a:xfrm>
          <a:prstGeom prst="flowChartAlternateProcess">
            <a:avLst/>
          </a:prstGeom>
        </p:spPr>
      </p:pic>
      <p:sp>
        <p:nvSpPr>
          <p:cNvPr id="13" name="自选图形 1011"/>
          <p:cNvSpPr/>
          <p:nvPr/>
        </p:nvSpPr>
        <p:spPr>
          <a:xfrm>
            <a:off x="4061180" y="1311831"/>
            <a:ext cx="2536316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万用表显示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608965" y="283845"/>
            <a:ext cx="34798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ym typeface="+mn-ea"/>
              </a:rPr>
              <a:t>3.6 </a:t>
            </a:r>
            <a:r>
              <a:rPr lang="zh-CN" altLang="en-US" dirty="0">
                <a:sym typeface="+mn-ea"/>
              </a:rPr>
              <a:t>测量交流电压的方法</a:t>
            </a:r>
            <a:endParaRPr lang="zh-CN" altLang="en-US" dirty="0"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698372" y="1311831"/>
            <a:ext cx="2189484" cy="862202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测量家用插板电源（</a:t>
            </a:r>
            <a:r>
              <a:rPr lang="en-US" altLang="zh-CN" sz="1400" dirty="0">
                <a:solidFill>
                  <a:schemeClr val="bg1"/>
                </a:solidFill>
              </a:rPr>
              <a:t>220V</a:t>
            </a:r>
            <a:r>
              <a:rPr lang="zh-CN" altLang="en-US" sz="1400" dirty="0">
                <a:solidFill>
                  <a:schemeClr val="bg1"/>
                </a:solidFill>
              </a:rPr>
              <a:t>）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9102053" y="2048068"/>
            <a:ext cx="2522373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如左图所示显示为“</a:t>
            </a:r>
            <a:r>
              <a:rPr lang="en-US" altLang="zh-CN" sz="1400" dirty="0">
                <a:solidFill>
                  <a:srgbClr val="002060"/>
                </a:solidFill>
              </a:rPr>
              <a:t>225”</a:t>
            </a:r>
            <a:r>
              <a:rPr lang="zh-CN" altLang="en-US" sz="1400" dirty="0">
                <a:solidFill>
                  <a:srgbClr val="002060"/>
                </a:solidFill>
              </a:rPr>
              <a:t>，说明此刻此组插座实际电压为</a:t>
            </a:r>
            <a:r>
              <a:rPr lang="en-US" altLang="zh-CN" sz="1400" dirty="0">
                <a:solidFill>
                  <a:srgbClr val="002060"/>
                </a:solidFill>
              </a:rPr>
              <a:t>225V</a:t>
            </a:r>
            <a:r>
              <a:rPr lang="zh-CN" altLang="en-US" sz="1400" dirty="0">
                <a:solidFill>
                  <a:srgbClr val="002060"/>
                </a:solidFill>
              </a:rPr>
              <a:t>。</a:t>
            </a:r>
            <a:endParaRPr lang="zh-CN" altLang="zh-CN" sz="1400" dirty="0">
              <a:solidFill>
                <a:srgbClr val="002060"/>
              </a:solidFill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9102052" y="3802224"/>
            <a:ext cx="2522373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如左图所示显示结果为“</a:t>
            </a:r>
            <a:r>
              <a:rPr lang="en-US" altLang="zh-CN" sz="1400" dirty="0">
                <a:solidFill>
                  <a:srgbClr val="002060"/>
                </a:solidFill>
              </a:rPr>
              <a:t>000”</a:t>
            </a:r>
            <a:r>
              <a:rPr lang="zh-CN" altLang="en-US" sz="1400" dirty="0">
                <a:solidFill>
                  <a:srgbClr val="002060"/>
                </a:solidFill>
              </a:rPr>
              <a:t>，说明此刻此组插座实际电压为</a:t>
            </a:r>
            <a:r>
              <a:rPr lang="en-US" altLang="zh-CN" sz="1400" dirty="0">
                <a:solidFill>
                  <a:srgbClr val="002060"/>
                </a:solidFill>
              </a:rPr>
              <a:t>0V</a:t>
            </a:r>
            <a:r>
              <a:rPr lang="zh-CN" altLang="en-US" sz="1400" dirty="0">
                <a:solidFill>
                  <a:srgbClr val="002060"/>
                </a:solidFill>
              </a:rPr>
              <a:t>。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9" name="自选图形 1011"/>
          <p:cNvSpPr/>
          <p:nvPr/>
        </p:nvSpPr>
        <p:spPr>
          <a:xfrm>
            <a:off x="9102052" y="1311831"/>
            <a:ext cx="2522373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判断结果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76904" y="1311831"/>
            <a:ext cx="3498980" cy="4519802"/>
            <a:chOff x="3579848" y="1311831"/>
            <a:chExt cx="3498980" cy="4519802"/>
          </a:xfrm>
        </p:grpSpPr>
        <p:sp>
          <p:nvSpPr>
            <p:cNvPr id="12" name="双大括号 11"/>
            <p:cNvSpPr/>
            <p:nvPr/>
          </p:nvSpPr>
          <p:spPr>
            <a:xfrm>
              <a:off x="3579848" y="1311831"/>
              <a:ext cx="3498980" cy="4519802"/>
            </a:xfrm>
            <a:prstGeom prst="bracePair">
              <a:avLst/>
            </a:prstGeom>
            <a:solidFill>
              <a:srgbClr val="16468D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自选图形 1011"/>
            <p:cNvSpPr/>
            <p:nvPr/>
          </p:nvSpPr>
          <p:spPr>
            <a:xfrm>
              <a:off x="4061180" y="1311831"/>
              <a:ext cx="2536316" cy="467801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万用表显示</a:t>
              </a:r>
              <a:endParaRPr lang="en-US" altLang="zh-CN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98372" y="2738534"/>
            <a:ext cx="2214880" cy="1659255"/>
          </a:xfrm>
          <a:prstGeom prst="flowChartAlternateProcess">
            <a:avLst/>
          </a:prstGeom>
        </p:spPr>
      </p:pic>
      <p:sp>
        <p:nvSpPr>
          <p:cNvPr id="14" name="自选图形 1011"/>
          <p:cNvSpPr/>
          <p:nvPr/>
        </p:nvSpPr>
        <p:spPr>
          <a:xfrm>
            <a:off x="3026722" y="1311831"/>
            <a:ext cx="2189484" cy="862202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万用表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量程选</a:t>
            </a:r>
            <a:r>
              <a:rPr lang="en-US" altLang="zh-CN" sz="1400" dirty="0">
                <a:solidFill>
                  <a:schemeClr val="bg1"/>
                </a:solidFill>
              </a:rPr>
              <a:t>660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9421" y="2734406"/>
            <a:ext cx="2189484" cy="1659255"/>
          </a:xfrm>
          <a:prstGeom prst="flowChartAlternateProcess">
            <a:avLst/>
          </a:prstGeom>
        </p:spPr>
      </p:pic>
      <p:pic>
        <p:nvPicPr>
          <p:cNvPr id="17" name="图片 16" descr="P902000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1451" y="2043940"/>
            <a:ext cx="1909885" cy="1618960"/>
          </a:xfrm>
          <a:prstGeom prst="flowChartAlternateProcess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 b="4452"/>
          <a:stretch>
            <a:fillRect/>
          </a:stretch>
        </p:blipFill>
        <p:spPr bwMode="auto">
          <a:xfrm>
            <a:off x="6271452" y="3798096"/>
            <a:ext cx="1909884" cy="161896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0485" y="283845"/>
            <a:ext cx="36874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按摩椅故障排查与维修</a:t>
            </a:r>
            <a:endParaRPr lang="zh-CN" sz="2400" b="1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071880" y="843280"/>
            <a:ext cx="4221480" cy="5651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按摩椅无法开机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071880" y="1478280"/>
            <a:ext cx="4222115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机芯体形检测不过大纲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72515" y="2122805"/>
            <a:ext cx="4222115" cy="5708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行走电机不工作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072515" y="2743835"/>
            <a:ext cx="4229100" cy="523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揉捏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电机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1064895" y="3408045"/>
            <a:ext cx="4227195" cy="512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⑤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敲击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电机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080770" y="4140200"/>
            <a:ext cx="4220845" cy="541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⑥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电机不工作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1072515" y="4804410"/>
            <a:ext cx="4424045" cy="502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⑦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检测不到宽中窄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6007735" y="843280"/>
            <a:ext cx="4128135" cy="5715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⑧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靠背电动缸不工作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6007735" y="2128520"/>
            <a:ext cx="4706620" cy="607695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⑩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气囊局部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/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某个部位不充气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6007735" y="2807335"/>
            <a:ext cx="4127500" cy="599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⑪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语音、音乐不工作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6007735" y="3477895"/>
            <a:ext cx="4283710" cy="59245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⑫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小腿伸缩电机不工作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2"/>
            </p:custDataLst>
          </p:nvPr>
        </p:nvSpPr>
        <p:spPr>
          <a:xfrm>
            <a:off x="6007735" y="4141470"/>
            <a:ext cx="4801235" cy="5918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⑬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滚轮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电机不工作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6007735" y="4804410"/>
            <a:ext cx="4801235" cy="59182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⑭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紧急停止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6007735" y="1485900"/>
            <a:ext cx="4128135" cy="5715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⑨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电动缸不工作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6007735" y="5467350"/>
            <a:ext cx="4801235" cy="59182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⑮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扶手按键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直接箭头连接符 96"/>
          <p:cNvCxnSpPr/>
          <p:nvPr/>
        </p:nvCxnSpPr>
        <p:spPr>
          <a:xfrm flipH="1" flipV="1">
            <a:off x="2512450" y="3640931"/>
            <a:ext cx="386047" cy="103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45415" y="283845"/>
            <a:ext cx="2870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按摩椅无法开机</a:t>
            </a:r>
            <a:endParaRPr lang="zh-CN" sz="2400" b="1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76" name="直接箭头连接符 75"/>
          <p:cNvCxnSpPr/>
          <p:nvPr/>
        </p:nvCxnSpPr>
        <p:spPr>
          <a:xfrm>
            <a:off x="9499457" y="3876514"/>
            <a:ext cx="0" cy="340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6510875" y="1347098"/>
            <a:ext cx="0" cy="6161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5383661" y="851181"/>
            <a:ext cx="2207380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按摩椅无法开机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840028" y="1906054"/>
            <a:ext cx="4115143" cy="538989"/>
            <a:chOff x="1765086" y="3036703"/>
            <a:chExt cx="2975891" cy="433432"/>
          </a:xfrm>
        </p:grpSpPr>
        <p:cxnSp>
          <p:nvCxnSpPr>
            <p:cNvPr id="30" name="连接符: 肘形 2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015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直接箭头连接符 42"/>
          <p:cNvCxnSpPr/>
          <p:nvPr/>
        </p:nvCxnSpPr>
        <p:spPr>
          <a:xfrm>
            <a:off x="4840028" y="2553443"/>
            <a:ext cx="0" cy="340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自选图形 1011"/>
          <p:cNvSpPr/>
          <p:nvPr/>
        </p:nvSpPr>
        <p:spPr>
          <a:xfrm>
            <a:off x="3408045" y="2190115"/>
            <a:ext cx="2670175" cy="4476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用万用表测量</a:t>
            </a:r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主板上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手控器通讯插件</a:t>
            </a:r>
            <a:endParaRPr lang="zh-CN" altLang="en-US" sz="1200" dirty="0">
              <a:solidFill>
                <a:srgbClr val="002060"/>
              </a:solidFill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到手控器连接线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是否通断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098881" y="2902572"/>
            <a:ext cx="1429051" cy="431553"/>
            <a:chOff x="1765086" y="3036703"/>
            <a:chExt cx="2975891" cy="433432"/>
          </a:xfrm>
        </p:grpSpPr>
        <p:cxnSp>
          <p:nvCxnSpPr>
            <p:cNvPr id="48" name="连接符: 肘形 47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自选图形 1011"/>
          <p:cNvSpPr/>
          <p:nvPr/>
        </p:nvSpPr>
        <p:spPr>
          <a:xfrm>
            <a:off x="2898685" y="331699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手控器故障</a:t>
            </a:r>
            <a:endParaRPr lang="en-US" altLang="zh-CN" sz="12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51" name="自选图形 1011"/>
          <p:cNvSpPr/>
          <p:nvPr/>
        </p:nvSpPr>
        <p:spPr>
          <a:xfrm>
            <a:off x="4745165" y="331064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连接线故障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3" name="自选图形 1011"/>
          <p:cNvSpPr/>
          <p:nvPr/>
        </p:nvSpPr>
        <p:spPr>
          <a:xfrm>
            <a:off x="3249563" y="2903225"/>
            <a:ext cx="766203" cy="23907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4" name="自选图形 1011"/>
          <p:cNvSpPr/>
          <p:nvPr/>
        </p:nvSpPr>
        <p:spPr>
          <a:xfrm>
            <a:off x="5630050" y="2902590"/>
            <a:ext cx="731173" cy="23907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7825356" y="2899594"/>
            <a:ext cx="1623947" cy="431553"/>
            <a:chOff x="1765086" y="3036703"/>
            <a:chExt cx="2975891" cy="433432"/>
          </a:xfrm>
        </p:grpSpPr>
        <p:cxnSp>
          <p:nvCxnSpPr>
            <p:cNvPr id="56" name="连接符: 肘形 55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自选图形 1011"/>
          <p:cNvSpPr/>
          <p:nvPr/>
        </p:nvSpPr>
        <p:spPr>
          <a:xfrm>
            <a:off x="6763968" y="3311276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主板故障</a:t>
            </a:r>
            <a:r>
              <a:rPr lang="en-US" altLang="zh-CN" sz="1200" dirty="0">
                <a:solidFill>
                  <a:srgbClr val="FFFF00"/>
                </a:solidFill>
                <a:sym typeface="+mn-ea"/>
              </a:rPr>
              <a:t> </a:t>
            </a:r>
            <a:endParaRPr lang="en-US" altLang="zh-CN" sz="12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59" name="自选图形 1011"/>
          <p:cNvSpPr/>
          <p:nvPr/>
        </p:nvSpPr>
        <p:spPr>
          <a:xfrm>
            <a:off x="8690715" y="3311276"/>
            <a:ext cx="1869385" cy="61828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用万用表测量电源板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AC220V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输入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60" name="自选图形 1011"/>
          <p:cNvSpPr/>
          <p:nvPr/>
        </p:nvSpPr>
        <p:spPr>
          <a:xfrm>
            <a:off x="6992065" y="2894309"/>
            <a:ext cx="731173" cy="23907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1" name="自选图形 1011"/>
          <p:cNvSpPr/>
          <p:nvPr/>
        </p:nvSpPr>
        <p:spPr>
          <a:xfrm>
            <a:off x="9595821" y="2902470"/>
            <a:ext cx="731172" cy="23907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无输入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0" name="直接箭头连接符 69"/>
          <p:cNvCxnSpPr/>
          <p:nvPr/>
        </p:nvCxnSpPr>
        <p:spPr>
          <a:xfrm>
            <a:off x="8609475" y="2561834"/>
            <a:ext cx="0" cy="340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>
            <a:off x="8690715" y="4199528"/>
            <a:ext cx="1623947" cy="506510"/>
            <a:chOff x="1765086" y="3036703"/>
            <a:chExt cx="2975891" cy="433432"/>
          </a:xfrm>
        </p:grpSpPr>
        <p:cxnSp>
          <p:nvCxnSpPr>
            <p:cNvPr id="72" name="连接符: 肘形 71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自选图形 1011"/>
          <p:cNvSpPr/>
          <p:nvPr/>
        </p:nvSpPr>
        <p:spPr>
          <a:xfrm>
            <a:off x="7878742" y="4199165"/>
            <a:ext cx="731173" cy="23907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5" name="自选图形 1011"/>
          <p:cNvSpPr/>
          <p:nvPr/>
        </p:nvSpPr>
        <p:spPr>
          <a:xfrm>
            <a:off x="10395461" y="4199165"/>
            <a:ext cx="731172" cy="23907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无输入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7" name="自选图形 1011"/>
          <p:cNvSpPr/>
          <p:nvPr/>
        </p:nvSpPr>
        <p:spPr>
          <a:xfrm>
            <a:off x="7416731" y="454311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电源板不良</a:t>
            </a:r>
            <a:endParaRPr lang="en-US" altLang="zh-CN" sz="12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78" name="自选图形 1011"/>
          <p:cNvSpPr/>
          <p:nvPr/>
        </p:nvSpPr>
        <p:spPr>
          <a:xfrm>
            <a:off x="9468583" y="4540267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保险丝不良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80" name="自选图形 1011"/>
          <p:cNvSpPr/>
          <p:nvPr/>
        </p:nvSpPr>
        <p:spPr>
          <a:xfrm>
            <a:off x="3727369" y="1906477"/>
            <a:ext cx="1017708" cy="23907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主板灯亮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1" name="自选图形 1011"/>
          <p:cNvSpPr/>
          <p:nvPr/>
        </p:nvSpPr>
        <p:spPr>
          <a:xfrm>
            <a:off x="7878445" y="2295525"/>
            <a:ext cx="2748280" cy="34099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测量主板电源插件有无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DC24V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输入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82" name="自选图形 1011"/>
          <p:cNvSpPr/>
          <p:nvPr/>
        </p:nvSpPr>
        <p:spPr>
          <a:xfrm>
            <a:off x="8690890" y="1906476"/>
            <a:ext cx="971736" cy="23907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主板灯不亮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3" name="自选图形 1011"/>
          <p:cNvSpPr/>
          <p:nvPr/>
        </p:nvSpPr>
        <p:spPr>
          <a:xfrm>
            <a:off x="6629582" y="1479951"/>
            <a:ext cx="1697115" cy="340739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查看主板灯是否亮起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pic>
        <p:nvPicPr>
          <p:cNvPr id="86" name="图片 85" descr="a31474316058f975bf538b6c9c7ce2d4_compres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7190" y="4466395"/>
            <a:ext cx="1595545" cy="1201861"/>
          </a:xfrm>
          <a:prstGeom prst="flowChartAlternateProcess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041" y="5430994"/>
            <a:ext cx="1603339" cy="904500"/>
          </a:xfrm>
          <a:prstGeom prst="flowChartAlternateProcess">
            <a:avLst/>
          </a:prstGeom>
        </p:spPr>
      </p:pic>
      <p:sp>
        <p:nvSpPr>
          <p:cNvPr id="93" name="文本框 92"/>
          <p:cNvSpPr txBox="1"/>
          <p:nvPr/>
        </p:nvSpPr>
        <p:spPr>
          <a:xfrm>
            <a:off x="813165" y="4429095"/>
            <a:ext cx="961053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sz="1200" dirty="0">
                <a:solidFill>
                  <a:srgbClr val="002060"/>
                </a:solidFill>
              </a:rPr>
              <a:t>电源插件</a:t>
            </a:r>
            <a:endParaRPr lang="zh-CN" sz="1200" dirty="0"/>
          </a:p>
        </p:txBody>
      </p:sp>
      <p:sp>
        <p:nvSpPr>
          <p:cNvPr id="96" name="文本框 95"/>
          <p:cNvSpPr txBox="1"/>
          <p:nvPr/>
        </p:nvSpPr>
        <p:spPr>
          <a:xfrm>
            <a:off x="813165" y="5353720"/>
            <a:ext cx="961053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主板灯</a:t>
            </a:r>
            <a:endParaRPr lang="zh-CN" altLang="en-US" sz="1200" dirty="0"/>
          </a:p>
        </p:txBody>
      </p:sp>
      <p:cxnSp>
        <p:nvCxnSpPr>
          <p:cNvPr id="103" name="直接箭头连接符 102"/>
          <p:cNvCxnSpPr/>
          <p:nvPr/>
        </p:nvCxnSpPr>
        <p:spPr>
          <a:xfrm>
            <a:off x="6077933" y="4852752"/>
            <a:ext cx="127971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文本框 116"/>
          <p:cNvSpPr txBox="1"/>
          <p:nvPr/>
        </p:nvSpPr>
        <p:spPr>
          <a:xfrm>
            <a:off x="5414435" y="5905921"/>
            <a:ext cx="961053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保险丝</a:t>
            </a:r>
            <a:endParaRPr lang="zh-CN" altLang="en-US" sz="1200" dirty="0"/>
          </a:p>
        </p:txBody>
      </p:sp>
      <p:cxnSp>
        <p:nvCxnSpPr>
          <p:cNvPr id="121" name="直接连接符 120"/>
          <p:cNvCxnSpPr/>
          <p:nvPr/>
        </p:nvCxnSpPr>
        <p:spPr>
          <a:xfrm>
            <a:off x="6090633" y="4840052"/>
            <a:ext cx="0" cy="2518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箭头连接符 122"/>
          <p:cNvCxnSpPr/>
          <p:nvPr/>
        </p:nvCxnSpPr>
        <p:spPr>
          <a:xfrm>
            <a:off x="5894961" y="5500477"/>
            <a:ext cx="0" cy="3863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0165445" y="5744815"/>
            <a:ext cx="961053" cy="460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1200" dirty="0">
                <a:solidFill>
                  <a:srgbClr val="002060"/>
                </a:solidFill>
              </a:rPr>
              <a:t>AC220V</a:t>
            </a:r>
            <a:r>
              <a:rPr lang="zh-CN" altLang="en-US" sz="1200" dirty="0">
                <a:solidFill>
                  <a:srgbClr val="002060"/>
                </a:solidFill>
              </a:rPr>
              <a:t>输入插件</a:t>
            </a:r>
            <a:endParaRPr lang="en-US" altLang="zh-CN" sz="1200" dirty="0">
              <a:solidFill>
                <a:srgbClr val="002060"/>
              </a:solidFill>
            </a:endParaRPr>
          </a:p>
        </p:txBody>
      </p:sp>
      <p:cxnSp>
        <p:nvCxnSpPr>
          <p:cNvPr id="5" name="直接箭头连接符 4"/>
          <p:cNvCxnSpPr>
            <a:endCxn id="3" idx="1"/>
          </p:cNvCxnSpPr>
          <p:nvPr/>
        </p:nvCxnSpPr>
        <p:spPr>
          <a:xfrm>
            <a:off x="9154430" y="5951325"/>
            <a:ext cx="1011555" cy="234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937750" y="6059840"/>
            <a:ext cx="961053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手控器通讯</a:t>
            </a:r>
            <a:endParaRPr lang="zh-CN" altLang="en-US" sz="1200" dirty="0">
              <a:solidFill>
                <a:srgbClr val="00206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10" y="4425950"/>
            <a:ext cx="2829560" cy="148018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>
            <a:off x="4565285" y="5091890"/>
            <a:ext cx="106489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773945" y="4581366"/>
            <a:ext cx="386047" cy="103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2321181" y="5857982"/>
            <a:ext cx="8890" cy="2019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1773912" y="5500404"/>
            <a:ext cx="1291590" cy="15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8495484" y="5263340"/>
            <a:ext cx="8255" cy="2419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40460" y="2844800"/>
            <a:ext cx="1144905" cy="159893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直接箭头连接符 111"/>
          <p:cNvCxnSpPr/>
          <p:nvPr/>
        </p:nvCxnSpPr>
        <p:spPr>
          <a:xfrm>
            <a:off x="10786145" y="2974654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箭头连接符 109"/>
          <p:cNvCxnSpPr/>
          <p:nvPr/>
        </p:nvCxnSpPr>
        <p:spPr>
          <a:xfrm>
            <a:off x="6222513" y="2950524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/>
          <p:cNvCxnSpPr/>
          <p:nvPr/>
        </p:nvCxnSpPr>
        <p:spPr>
          <a:xfrm>
            <a:off x="3898630" y="2968304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箭头连接符 104"/>
          <p:cNvCxnSpPr/>
          <p:nvPr/>
        </p:nvCxnSpPr>
        <p:spPr>
          <a:xfrm>
            <a:off x="1490924" y="2968304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8740" y="283845"/>
            <a:ext cx="37846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4.2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机芯体形检测不过大纲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6213537" y="1394723"/>
            <a:ext cx="0" cy="946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4821358" y="1048986"/>
            <a:ext cx="2784358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按摩椅机芯一直体形检测中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6386620" y="1800370"/>
            <a:ext cx="1697115" cy="340739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打开平板手动功能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>
            <a:off x="10786145" y="4137109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6222895" y="411598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3898630" y="413376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2353789" y="3843139"/>
            <a:ext cx="751840" cy="2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1490925" y="413376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490925" y="2399665"/>
            <a:ext cx="9203110" cy="353907"/>
            <a:chOff x="1765086" y="3036386"/>
            <a:chExt cx="3174313" cy="433749"/>
          </a:xfrm>
        </p:grpSpPr>
        <p:cxnSp>
          <p:nvCxnSpPr>
            <p:cNvPr id="7" name="连接符: 肘形 6"/>
            <p:cNvCxnSpPr/>
            <p:nvPr/>
          </p:nvCxnSpPr>
          <p:spPr>
            <a:xfrm>
              <a:off x="1765105" y="3036386"/>
              <a:ext cx="3174294" cy="10117"/>
            </a:xfrm>
            <a:prstGeom prst="bentConnector3">
              <a:avLst>
                <a:gd name="adj1" fmla="val 5000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自选图形 1011"/>
          <p:cNvSpPr/>
          <p:nvPr/>
        </p:nvSpPr>
        <p:spPr>
          <a:xfrm>
            <a:off x="718007" y="3466229"/>
            <a:ext cx="1635782" cy="775099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模式调到指压功能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看机芯是否行走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15" name="自选图形 1011"/>
          <p:cNvSpPr/>
          <p:nvPr/>
        </p:nvSpPr>
        <p:spPr>
          <a:xfrm>
            <a:off x="500947" y="5081915"/>
            <a:ext cx="1980000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查看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FFFF00"/>
                </a:solidFill>
                <a:sym typeface="FZLanTingHeiS-DB-GB" pitchFamily="124" charset="0"/>
              </a:rPr>
              <a:t>行走电机不工作维修指南</a:t>
            </a:r>
            <a:endParaRPr lang="en-US" altLang="zh-CN" sz="1200" dirty="0">
              <a:solidFill>
                <a:srgbClr val="FFFF00"/>
              </a:solidFill>
              <a:sym typeface="FZLanTingHeiS-DB-GB" pitchFamily="124" charset="0"/>
            </a:endParaRPr>
          </a:p>
        </p:txBody>
      </p:sp>
      <p:sp>
        <p:nvSpPr>
          <p:cNvPr id="17" name="自选图形 1011"/>
          <p:cNvSpPr/>
          <p:nvPr/>
        </p:nvSpPr>
        <p:spPr>
          <a:xfrm>
            <a:off x="362268" y="4486184"/>
            <a:ext cx="978697" cy="34189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没有行走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3898630" y="2399924"/>
            <a:ext cx="0" cy="35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自选图形 1011"/>
          <p:cNvSpPr/>
          <p:nvPr/>
        </p:nvSpPr>
        <p:spPr>
          <a:xfrm>
            <a:off x="3081466" y="3466229"/>
            <a:ext cx="1634326" cy="775099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模式调到揉捏功能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看机芯是否揉捏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2841853" y="5082163"/>
            <a:ext cx="1980000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查看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FFFF00"/>
                </a:solidFill>
                <a:sym typeface="FZLanTingHeiS-DB-GB" pitchFamily="124" charset="0"/>
              </a:rPr>
              <a:t>揉捏电机不工作维修指南</a:t>
            </a:r>
            <a:endParaRPr lang="en-US" altLang="zh-CN" sz="1200" dirty="0">
              <a:solidFill>
                <a:srgbClr val="FFFF00"/>
              </a:solidFill>
              <a:sym typeface="FZLanTingHeiS-DB-GB" pitchFamily="124" charset="0"/>
            </a:endParaRPr>
          </a:p>
        </p:txBody>
      </p:sp>
      <p:sp>
        <p:nvSpPr>
          <p:cNvPr id="31" name="自选图形 1011"/>
          <p:cNvSpPr/>
          <p:nvPr/>
        </p:nvSpPr>
        <p:spPr>
          <a:xfrm>
            <a:off x="2769972" y="4480931"/>
            <a:ext cx="978697" cy="34189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没有揉捏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6222513" y="2367586"/>
            <a:ext cx="0" cy="35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自选图形 1011"/>
          <p:cNvSpPr/>
          <p:nvPr/>
        </p:nvSpPr>
        <p:spPr>
          <a:xfrm>
            <a:off x="5405352" y="3448449"/>
            <a:ext cx="1634324" cy="76503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模式调到敲打功能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看机芯是否敲打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8" name="自选图形 1011"/>
          <p:cNvSpPr/>
          <p:nvPr/>
        </p:nvSpPr>
        <p:spPr>
          <a:xfrm>
            <a:off x="5233047" y="5081701"/>
            <a:ext cx="1980000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查看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FFFF00"/>
                </a:solidFill>
                <a:sym typeface="FZLanTingHeiS-DB-GB" pitchFamily="124" charset="0"/>
              </a:rPr>
              <a:t>敲击电机不工作维修指南</a:t>
            </a:r>
            <a:endParaRPr lang="en-US" altLang="zh-CN" sz="1200" dirty="0">
              <a:solidFill>
                <a:srgbClr val="FFFF00"/>
              </a:solidFill>
              <a:sym typeface="FZLanTingHeiS-DB-GB" pitchFamily="124" charset="0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5094237" y="4463151"/>
            <a:ext cx="978697" cy="34189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没有敲打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6" name="自选图形 1011"/>
          <p:cNvSpPr/>
          <p:nvPr/>
        </p:nvSpPr>
        <p:spPr>
          <a:xfrm>
            <a:off x="9877971" y="3466864"/>
            <a:ext cx="2073046" cy="76611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模式调到指压功能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在平板右边调整宽中窄，看机芯是否有宽中窄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68" name="自选图形 1011"/>
          <p:cNvSpPr/>
          <p:nvPr/>
        </p:nvSpPr>
        <p:spPr>
          <a:xfrm>
            <a:off x="9795884" y="5104305"/>
            <a:ext cx="1980000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查看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FFFF00"/>
                </a:solidFill>
                <a:sym typeface="+mn-ea"/>
              </a:rPr>
              <a:t>机芯检测不到宽中窄维修指南</a:t>
            </a:r>
            <a:endParaRPr lang="en-US" altLang="zh-CN" sz="1200" dirty="0">
              <a:solidFill>
                <a:srgbClr val="FFFF00"/>
              </a:solidFill>
              <a:sym typeface="FZLanTingHeiS-DB-GB" pitchFamily="124" charset="0"/>
            </a:endParaRPr>
          </a:p>
        </p:txBody>
      </p:sp>
      <p:sp>
        <p:nvSpPr>
          <p:cNvPr id="69" name="自选图形 1011"/>
          <p:cNvSpPr/>
          <p:nvPr/>
        </p:nvSpPr>
        <p:spPr>
          <a:xfrm>
            <a:off x="9676759" y="4483215"/>
            <a:ext cx="978697" cy="34189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没有宽中窄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99" name="自选图形 1011"/>
          <p:cNvSpPr/>
          <p:nvPr/>
        </p:nvSpPr>
        <p:spPr>
          <a:xfrm>
            <a:off x="718006" y="2605999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机芯</a:t>
            </a:r>
            <a:r>
              <a:rPr lang="zh-CN" altLang="en-US" sz="1200">
                <a:solidFill>
                  <a:schemeClr val="bg1"/>
                </a:solidFill>
              </a:rPr>
              <a:t>不行走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100" name="自选图形 1011"/>
          <p:cNvSpPr/>
          <p:nvPr/>
        </p:nvSpPr>
        <p:spPr>
          <a:xfrm>
            <a:off x="3080013" y="2605999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机芯没揉捏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102" name="自选图形 1011"/>
          <p:cNvSpPr/>
          <p:nvPr/>
        </p:nvSpPr>
        <p:spPr>
          <a:xfrm>
            <a:off x="5358927" y="255896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机芯没敲击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104" name="自选图形 1011"/>
          <p:cNvSpPr/>
          <p:nvPr/>
        </p:nvSpPr>
        <p:spPr>
          <a:xfrm>
            <a:off x="9878004" y="255890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机芯没有宽中窄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0655448" y="2399971"/>
            <a:ext cx="0" cy="35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8561853" y="2947984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8562235" y="411344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8561853" y="2365046"/>
            <a:ext cx="0" cy="35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自选图形 1011"/>
          <p:cNvSpPr/>
          <p:nvPr/>
        </p:nvSpPr>
        <p:spPr>
          <a:xfrm>
            <a:off x="7744692" y="3445909"/>
            <a:ext cx="1634324" cy="76503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模式调到指压功能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调节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，看机芯是否右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3D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7606042" y="5081701"/>
            <a:ext cx="1980000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查看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en-US" altLang="zh-CN" sz="1200" dirty="0">
                <a:solidFill>
                  <a:srgbClr val="FFFF00"/>
                </a:solidFill>
                <a:sym typeface="FZLanTingHeiS-DB-GB" pitchFamily="124" charset="0"/>
              </a:rPr>
              <a:t>3D</a:t>
            </a:r>
            <a:r>
              <a:rPr lang="zh-CN" altLang="en-US" sz="1200" dirty="0">
                <a:solidFill>
                  <a:srgbClr val="FFFF00"/>
                </a:solidFill>
                <a:sym typeface="FZLanTingHeiS-DB-GB" pitchFamily="124" charset="0"/>
              </a:rPr>
              <a:t>电机不工作维修指南</a:t>
            </a:r>
            <a:endParaRPr lang="en-US" altLang="zh-CN" sz="1200" dirty="0">
              <a:solidFill>
                <a:srgbClr val="FFFF00"/>
              </a:solidFill>
              <a:sym typeface="FZLanTingHeiS-DB-GB" pitchFamily="124" charset="0"/>
            </a:endParaRPr>
          </a:p>
        </p:txBody>
      </p:sp>
      <p:sp>
        <p:nvSpPr>
          <p:cNvPr id="20" name="自选图形 1011"/>
          <p:cNvSpPr/>
          <p:nvPr/>
        </p:nvSpPr>
        <p:spPr>
          <a:xfrm>
            <a:off x="7433577" y="4460611"/>
            <a:ext cx="978697" cy="34189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</a:t>
            </a:r>
            <a:r>
              <a:rPr lang="en-US" altLang="zh-CN" sz="1200" dirty="0">
                <a:solidFill>
                  <a:schemeClr val="tx1"/>
                </a:solidFill>
                <a:sym typeface="+mn-ea"/>
              </a:rPr>
              <a:t>3D</a:t>
            </a:r>
            <a:endParaRPr lang="en-US" altLang="zh-CN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2" name="自选图形 1011"/>
          <p:cNvSpPr/>
          <p:nvPr/>
        </p:nvSpPr>
        <p:spPr>
          <a:xfrm>
            <a:off x="7698267" y="255642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机芯没</a:t>
            </a:r>
            <a:r>
              <a:rPr lang="en-US" altLang="zh-CN" sz="1200" dirty="0">
                <a:solidFill>
                  <a:schemeClr val="bg1"/>
                </a:solidFill>
              </a:rPr>
              <a:t>3D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8905" y="283845"/>
            <a:ext cx="2870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4.3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行走电机不工作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98209" y="1028344"/>
            <a:ext cx="7334894" cy="4721381"/>
            <a:chOff x="503197" y="1184353"/>
            <a:chExt cx="7334894" cy="4566982"/>
          </a:xfrm>
        </p:grpSpPr>
        <p:cxnSp>
          <p:nvCxnSpPr>
            <p:cNvPr id="13" name="直接箭头连接符 12"/>
            <p:cNvCxnSpPr/>
            <p:nvPr/>
          </p:nvCxnSpPr>
          <p:spPr>
            <a:xfrm>
              <a:off x="3038836" y="1896978"/>
              <a:ext cx="0" cy="9599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自选图形 1011"/>
            <p:cNvSpPr/>
            <p:nvPr/>
          </p:nvSpPr>
          <p:spPr>
            <a:xfrm>
              <a:off x="1444804" y="1184353"/>
              <a:ext cx="2880000" cy="696455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按摩椅行走电机不工作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559345" y="2856899"/>
              <a:ext cx="3717658" cy="839646"/>
              <a:chOff x="1765086" y="3036703"/>
              <a:chExt cx="2975891" cy="433432"/>
            </a:xfrm>
          </p:grpSpPr>
          <p:cxnSp>
            <p:nvCxnSpPr>
              <p:cNvPr id="20" name="连接符: 肘形 19"/>
              <p:cNvCxnSpPr/>
              <p:nvPr/>
            </p:nvCxnSpPr>
            <p:spPr>
              <a:xfrm>
                <a:off x="1765086" y="3036703"/>
                <a:ext cx="2975891" cy="433432"/>
              </a:xfrm>
              <a:prstGeom prst="bentConnector3">
                <a:avLst>
                  <a:gd name="adj1" fmla="val 90155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765086" y="303670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接箭头连接符 24"/>
            <p:cNvCxnSpPr/>
            <p:nvPr/>
          </p:nvCxnSpPr>
          <p:spPr>
            <a:xfrm>
              <a:off x="2206797" y="3975549"/>
              <a:ext cx="0" cy="42910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自选图形 1011"/>
            <p:cNvSpPr/>
            <p:nvPr/>
          </p:nvSpPr>
          <p:spPr>
            <a:xfrm>
              <a:off x="1265601" y="3465429"/>
              <a:ext cx="1800000" cy="69645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万用表测量机芯板</a:t>
              </a:r>
              <a:r>
                <a:rPr lang="en-US" altLang="zh-CN" sz="1200" dirty="0">
                  <a:solidFill>
                    <a:srgbClr val="002060"/>
                  </a:solidFill>
                  <a:sym typeface="+mn-ea"/>
                </a:rPr>
                <a:t> 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行程检测插件到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行程检测板线束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是否通断</a:t>
              </a:r>
              <a:endParaRPr lang="zh-CN" altLang="en-US" sz="1200" dirty="0">
                <a:solidFill>
                  <a:srgbClr val="002060"/>
                </a:solidFill>
                <a:sym typeface="+mn-ea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554158" y="4409290"/>
              <a:ext cx="1305278" cy="672279"/>
              <a:chOff x="1765086" y="3036703"/>
              <a:chExt cx="2975891" cy="433432"/>
            </a:xfrm>
          </p:grpSpPr>
          <p:cxnSp>
            <p:nvCxnSpPr>
              <p:cNvPr id="30" name="连接符: 肘形 29"/>
              <p:cNvCxnSpPr/>
              <p:nvPr/>
            </p:nvCxnSpPr>
            <p:spPr>
              <a:xfrm>
                <a:off x="1765086" y="3036703"/>
                <a:ext cx="2975891" cy="433432"/>
              </a:xfrm>
              <a:prstGeom prst="bentConnector3">
                <a:avLst>
                  <a:gd name="adj1" fmla="val 10035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765086" y="303670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自选图形 1011"/>
            <p:cNvSpPr/>
            <p:nvPr/>
          </p:nvSpPr>
          <p:spPr>
            <a:xfrm>
              <a:off x="503197" y="5054880"/>
              <a:ext cx="1800000" cy="696455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行程检测板故障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40" name="自选图形 1011"/>
            <p:cNvSpPr/>
            <p:nvPr/>
          </p:nvSpPr>
          <p:spPr>
            <a:xfrm>
              <a:off x="2333739" y="5054880"/>
              <a:ext cx="1800000" cy="696455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连接线故障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3" name="自选图形 1011"/>
            <p:cNvSpPr/>
            <p:nvPr/>
          </p:nvSpPr>
          <p:spPr>
            <a:xfrm>
              <a:off x="764039" y="4410053"/>
              <a:ext cx="692195" cy="37243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正常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4" name="自选图形 1011"/>
            <p:cNvSpPr/>
            <p:nvPr/>
          </p:nvSpPr>
          <p:spPr>
            <a:xfrm>
              <a:off x="2973935" y="4409548"/>
              <a:ext cx="764309" cy="37243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不正常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5256318" y="4404651"/>
              <a:ext cx="1305278" cy="672279"/>
              <a:chOff x="1765086" y="3036703"/>
              <a:chExt cx="2975891" cy="433432"/>
            </a:xfrm>
          </p:grpSpPr>
          <p:cxnSp>
            <p:nvCxnSpPr>
              <p:cNvPr id="47" name="连接符: 肘形 46"/>
              <p:cNvCxnSpPr/>
              <p:nvPr/>
            </p:nvCxnSpPr>
            <p:spPr>
              <a:xfrm>
                <a:off x="1765086" y="3036703"/>
                <a:ext cx="2975891" cy="433432"/>
              </a:xfrm>
              <a:prstGeom prst="bentConnector3">
                <a:avLst>
                  <a:gd name="adj1" fmla="val 10035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>
                <a:off x="1765086" y="303670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自选图形 1011"/>
            <p:cNvSpPr/>
            <p:nvPr/>
          </p:nvSpPr>
          <p:spPr>
            <a:xfrm>
              <a:off x="4185949" y="5045974"/>
              <a:ext cx="1800000" cy="696455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机芯板故障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50" name="自选图形 1011"/>
            <p:cNvSpPr/>
            <p:nvPr/>
          </p:nvSpPr>
          <p:spPr>
            <a:xfrm>
              <a:off x="6038091" y="5045974"/>
              <a:ext cx="1800000" cy="696455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行走电机故障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51" name="自选图形 1011"/>
            <p:cNvSpPr/>
            <p:nvPr/>
          </p:nvSpPr>
          <p:spPr>
            <a:xfrm>
              <a:off x="4506055" y="4391472"/>
              <a:ext cx="660548" cy="37243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行走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52" name="自选图形 1011"/>
            <p:cNvSpPr/>
            <p:nvPr/>
          </p:nvSpPr>
          <p:spPr>
            <a:xfrm>
              <a:off x="6653556" y="4401452"/>
              <a:ext cx="871138" cy="37243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不行走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cxnSp>
          <p:nvCxnSpPr>
            <p:cNvPr id="53" name="直接箭头连接符 52"/>
            <p:cNvCxnSpPr/>
            <p:nvPr/>
          </p:nvCxnSpPr>
          <p:spPr>
            <a:xfrm>
              <a:off x="5933846" y="3877471"/>
              <a:ext cx="0" cy="5308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自选图形 1011"/>
            <p:cNvSpPr/>
            <p:nvPr/>
          </p:nvSpPr>
          <p:spPr>
            <a:xfrm>
              <a:off x="1369972" y="2856913"/>
              <a:ext cx="1106170" cy="37222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滴滴</a:t>
              </a:r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滴（连续快声）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62" name="自选图形 1011"/>
            <p:cNvSpPr/>
            <p:nvPr/>
          </p:nvSpPr>
          <p:spPr>
            <a:xfrm>
              <a:off x="4833789" y="3444742"/>
              <a:ext cx="1800000" cy="69645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机芯板行走电机插件</a:t>
              </a:r>
              <a:endParaRPr lang="en-US" altLang="zh-CN" sz="1200" dirty="0">
                <a:solidFill>
                  <a:srgbClr val="002060"/>
                </a:solidFill>
                <a:sym typeface="+mn-ea"/>
              </a:endParaRPr>
            </a:p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与敲击电机插件对换</a:t>
              </a:r>
              <a:endParaRPr lang="zh-CN" altLang="en-US" sz="1200" dirty="0">
                <a:solidFill>
                  <a:srgbClr val="002060"/>
                </a:solidFill>
                <a:sym typeface="+mn-ea"/>
              </a:endParaRPr>
            </a:p>
          </p:txBody>
        </p:sp>
        <p:sp>
          <p:nvSpPr>
            <p:cNvPr id="63" name="自选图形 1011"/>
            <p:cNvSpPr/>
            <p:nvPr/>
          </p:nvSpPr>
          <p:spPr>
            <a:xfrm>
              <a:off x="6037857" y="2856913"/>
              <a:ext cx="1020445" cy="37222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滴、滴、</a:t>
              </a:r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滴（慢声）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64" name="自选图形 1011"/>
            <p:cNvSpPr/>
            <p:nvPr/>
          </p:nvSpPr>
          <p:spPr>
            <a:xfrm>
              <a:off x="3233697" y="1979172"/>
              <a:ext cx="1980000" cy="69645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打开平板手动揉敲功能，选择定点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模式，按机芯上下键，查看手控器声音</a:t>
              </a:r>
              <a:endParaRPr lang="en-US" altLang="zh-CN" sz="1200" dirty="0">
                <a:solidFill>
                  <a:srgbClr val="002060"/>
                </a:solidFill>
                <a:sym typeface="+mn-ea"/>
              </a:endParaRPr>
            </a:p>
          </p:txBody>
        </p:sp>
      </p:grpSp>
      <p:pic>
        <p:nvPicPr>
          <p:cNvPr id="11" name="内容占位符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313930" y="2095500"/>
            <a:ext cx="2820035" cy="11055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706870" y="2956560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敲击电机插件</a:t>
            </a:r>
            <a:endParaRPr lang="zh-CN" altLang="en-US" sz="1200" dirty="0"/>
          </a:p>
        </p:txBody>
      </p:sp>
      <p:sp>
        <p:nvSpPr>
          <p:cNvPr id="29" name="文本框 28"/>
          <p:cNvSpPr txBox="1"/>
          <p:nvPr/>
        </p:nvSpPr>
        <p:spPr>
          <a:xfrm>
            <a:off x="6706870" y="3301365"/>
            <a:ext cx="1158240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行走电机插件</a:t>
            </a:r>
            <a:endParaRPr lang="zh-CN" altLang="en-US" sz="1200" dirty="0"/>
          </a:p>
        </p:txBody>
      </p:sp>
      <p:sp>
        <p:nvSpPr>
          <p:cNvPr id="31" name="圆角矩形 30"/>
          <p:cNvSpPr/>
          <p:nvPr/>
        </p:nvSpPr>
        <p:spPr>
          <a:xfrm>
            <a:off x="8185150" y="3022600"/>
            <a:ext cx="349250" cy="2114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8171180" y="3234055"/>
            <a:ext cx="349250" cy="2114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直接箭头连接符 33"/>
          <p:cNvCxnSpPr>
            <a:stCxn id="31" idx="1"/>
          </p:cNvCxnSpPr>
          <p:nvPr/>
        </p:nvCxnSpPr>
        <p:spPr>
          <a:xfrm flipH="1">
            <a:off x="7868920" y="3128645"/>
            <a:ext cx="316230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 flipV="1">
            <a:off x="7864475" y="3339465"/>
            <a:ext cx="285750" cy="6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585" y="1238250"/>
            <a:ext cx="2089785" cy="1993900"/>
          </a:xfrm>
          <a:prstGeom prst="rect">
            <a:avLst/>
          </a:prstGeom>
        </p:spPr>
      </p:pic>
      <p:cxnSp>
        <p:nvCxnSpPr>
          <p:cNvPr id="54" name="直接箭头连接符 53"/>
          <p:cNvCxnSpPr/>
          <p:nvPr/>
        </p:nvCxnSpPr>
        <p:spPr>
          <a:xfrm flipH="1">
            <a:off x="9128125" y="2205355"/>
            <a:ext cx="2825750" cy="215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 flipH="1">
            <a:off x="10297795" y="2533650"/>
            <a:ext cx="10160" cy="15557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25660" y="4089400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行走电机</a:t>
            </a:r>
            <a:endParaRPr lang="zh-CN" altLang="en-US" sz="1200" dirty="0"/>
          </a:p>
        </p:txBody>
      </p:sp>
      <p:sp>
        <p:nvSpPr>
          <p:cNvPr id="3" name="文本框 2"/>
          <p:cNvSpPr txBox="1"/>
          <p:nvPr/>
        </p:nvSpPr>
        <p:spPr>
          <a:xfrm>
            <a:off x="8150225" y="4089400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机芯板</a:t>
            </a:r>
            <a:endParaRPr lang="zh-CN" altLang="en-US" sz="1200" dirty="0"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2400" y="283845"/>
            <a:ext cx="2870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4.4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揉捏电机不工作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>
            <a:off x="2906023" y="2120873"/>
            <a:ext cx="0" cy="1773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自选图形 1011"/>
          <p:cNvSpPr/>
          <p:nvPr/>
        </p:nvSpPr>
        <p:spPr>
          <a:xfrm>
            <a:off x="1596455" y="1387003"/>
            <a:ext cx="2880000" cy="725969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按摩椅揉捏电机不工作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84060" y="3903124"/>
            <a:ext cx="2992045" cy="872204"/>
            <a:chOff x="1765086" y="3036703"/>
            <a:chExt cx="2975891" cy="433432"/>
          </a:xfrm>
        </p:grpSpPr>
        <p:cxnSp>
          <p:nvCxnSpPr>
            <p:cNvPr id="9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自选图形 1011"/>
          <p:cNvSpPr/>
          <p:nvPr/>
        </p:nvSpPr>
        <p:spPr>
          <a:xfrm>
            <a:off x="378290" y="3903444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有揉捏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5" name="自选图形 1011"/>
          <p:cNvSpPr/>
          <p:nvPr/>
        </p:nvSpPr>
        <p:spPr>
          <a:xfrm>
            <a:off x="3022483" y="2630111"/>
            <a:ext cx="2446945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打开平板手动功能，选择揉敲手法，把机芯主板上的揉捏电机插件插到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电机插件，调节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功能看是否有揉捏</a:t>
            </a:r>
            <a:endParaRPr lang="zh-CN" altLang="en-US" sz="1200" dirty="0">
              <a:solidFill>
                <a:srgbClr val="002060"/>
              </a:solidFill>
            </a:endParaRPr>
          </a:p>
        </p:txBody>
      </p:sp>
      <p:sp>
        <p:nvSpPr>
          <p:cNvPr id="26" name="自选图形 1011"/>
          <p:cNvSpPr/>
          <p:nvPr/>
        </p:nvSpPr>
        <p:spPr>
          <a:xfrm>
            <a:off x="4662470" y="3895189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没有揉捏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513344" y="4775289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3587351" y="477539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揉捏电机故障</a:t>
            </a:r>
            <a:endParaRPr lang="en-US" altLang="zh-CN" sz="1200" dirty="0">
              <a:solidFill>
                <a:srgbClr val="FFFF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5" name="内容占位符 3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6640830" y="2590165"/>
            <a:ext cx="2820035" cy="11055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5906770" y="2837815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揉捏电机插件</a:t>
            </a:r>
            <a:endParaRPr lang="zh-CN" altLang="en-US" sz="1200" dirty="0"/>
          </a:p>
        </p:txBody>
      </p:sp>
      <p:sp>
        <p:nvSpPr>
          <p:cNvPr id="37" name="文本框 36"/>
          <p:cNvSpPr txBox="1"/>
          <p:nvPr/>
        </p:nvSpPr>
        <p:spPr>
          <a:xfrm>
            <a:off x="5906770" y="3182620"/>
            <a:ext cx="1158240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1200" dirty="0">
                <a:solidFill>
                  <a:srgbClr val="002060"/>
                </a:solidFill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</a:rPr>
              <a:t>电机插件</a:t>
            </a:r>
            <a:endParaRPr lang="zh-CN" altLang="en-US" sz="1200" dirty="0"/>
          </a:p>
        </p:txBody>
      </p:sp>
      <p:sp>
        <p:nvSpPr>
          <p:cNvPr id="40" name="圆角矩形 39"/>
          <p:cNvSpPr/>
          <p:nvPr/>
        </p:nvSpPr>
        <p:spPr>
          <a:xfrm>
            <a:off x="7446010" y="2912110"/>
            <a:ext cx="349250" cy="2114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圆角矩形 40"/>
          <p:cNvSpPr/>
          <p:nvPr/>
        </p:nvSpPr>
        <p:spPr>
          <a:xfrm>
            <a:off x="7446010" y="3123565"/>
            <a:ext cx="349250" cy="2114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2" name="直接箭头连接符 41"/>
          <p:cNvCxnSpPr>
            <a:stCxn id="40" idx="1"/>
          </p:cNvCxnSpPr>
          <p:nvPr/>
        </p:nvCxnSpPr>
        <p:spPr>
          <a:xfrm flipH="1" flipV="1">
            <a:off x="7160260" y="3017520"/>
            <a:ext cx="285750" cy="6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H="1" flipV="1">
            <a:off x="7160260" y="3271520"/>
            <a:ext cx="285750" cy="6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030" y="1732915"/>
            <a:ext cx="2089785" cy="1993900"/>
          </a:xfrm>
          <a:prstGeom prst="rect">
            <a:avLst/>
          </a:prstGeom>
        </p:spPr>
      </p:pic>
      <p:cxnSp>
        <p:nvCxnSpPr>
          <p:cNvPr id="45" name="直接箭头连接符 44"/>
          <p:cNvCxnSpPr/>
          <p:nvPr/>
        </p:nvCxnSpPr>
        <p:spPr>
          <a:xfrm flipH="1">
            <a:off x="8624570" y="2700020"/>
            <a:ext cx="2825750" cy="215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11249025" y="3081020"/>
            <a:ext cx="10795" cy="19475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0767695" y="5028565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揉捏电机</a:t>
            </a:r>
            <a:endParaRPr lang="zh-CN" altLang="en-US" sz="1200" dirty="0"/>
          </a:p>
        </p:txBody>
      </p:sp>
      <p:sp>
        <p:nvSpPr>
          <p:cNvPr id="5" name="文本框 4"/>
          <p:cNvSpPr txBox="1"/>
          <p:nvPr/>
        </p:nvSpPr>
        <p:spPr>
          <a:xfrm>
            <a:off x="7498080" y="4581525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机芯板</a:t>
            </a:r>
            <a:endParaRPr lang="zh-CN" altLang="en-US" sz="1200" dirty="0"/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8905" y="283845"/>
            <a:ext cx="2870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4.5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敲击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电机不工作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3054613" y="1888463"/>
            <a:ext cx="0" cy="1773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自选图形 1011"/>
          <p:cNvSpPr/>
          <p:nvPr/>
        </p:nvSpPr>
        <p:spPr>
          <a:xfrm>
            <a:off x="1160210" y="1162848"/>
            <a:ext cx="4080617" cy="725969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按摩椅敲击电机不工作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>
            <p:custDataLst>
              <p:tags r:id="rId1"/>
            </p:custDataLst>
          </p:nvPr>
        </p:nvGrpSpPr>
        <p:grpSpPr>
          <a:xfrm>
            <a:off x="1601535" y="3662459"/>
            <a:ext cx="2992045" cy="872204"/>
            <a:chOff x="1765086" y="3036703"/>
            <a:chExt cx="2975891" cy="433432"/>
          </a:xfrm>
        </p:grpSpPr>
        <p:cxnSp>
          <p:nvCxnSpPr>
            <p:cNvPr id="21" name="连接符: 肘形 19"/>
            <p:cNvCxnSpPr/>
            <p:nvPr>
              <p:custDataLst>
                <p:tags r:id="rId2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3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自选图形 1011"/>
          <p:cNvSpPr/>
          <p:nvPr>
            <p:custDataLst>
              <p:tags r:id="rId4"/>
            </p:custDataLst>
          </p:nvPr>
        </p:nvSpPr>
        <p:spPr>
          <a:xfrm>
            <a:off x="628480" y="3662779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有敲击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6" name="自选图形 1011"/>
          <p:cNvSpPr/>
          <p:nvPr/>
        </p:nvSpPr>
        <p:spPr>
          <a:xfrm>
            <a:off x="3421898" y="2077026"/>
            <a:ext cx="2446945" cy="87220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打开平板手动功能，选择揉敲手法，把机芯主板上的敲击电机插件插到行走电机插件，看是否有敲击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27" name="自选图形 1011"/>
          <p:cNvSpPr/>
          <p:nvPr>
            <p:custDataLst>
              <p:tags r:id="rId5"/>
            </p:custDataLst>
          </p:nvPr>
        </p:nvSpPr>
        <p:spPr>
          <a:xfrm>
            <a:off x="4717715" y="3662779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没有敲击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>
            <p:custDataLst>
              <p:tags r:id="rId6"/>
            </p:custDataLst>
          </p:nvPr>
        </p:nvSpPr>
        <p:spPr>
          <a:xfrm>
            <a:off x="701939" y="4534624"/>
            <a:ext cx="1800000" cy="75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自选图形 1011"/>
          <p:cNvSpPr/>
          <p:nvPr>
            <p:custDataLst>
              <p:tags r:id="rId7"/>
            </p:custDataLst>
          </p:nvPr>
        </p:nvSpPr>
        <p:spPr>
          <a:xfrm>
            <a:off x="3681331" y="4497903"/>
            <a:ext cx="1800000" cy="75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敲击电机故障</a:t>
            </a:r>
            <a:endParaRPr lang="en-US" altLang="zh-CN" sz="1200" dirty="0">
              <a:solidFill>
                <a:srgbClr val="FFFF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5" name="内容占位符 34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 rot="5400000">
            <a:off x="6646545" y="1810385"/>
            <a:ext cx="2820035" cy="11055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0048240" y="3836035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敲击电机</a:t>
            </a:r>
            <a:endParaRPr lang="zh-CN" altLang="en-US" sz="1200" dirty="0"/>
          </a:p>
        </p:txBody>
      </p:sp>
      <p:sp>
        <p:nvSpPr>
          <p:cNvPr id="37" name="文本框 36"/>
          <p:cNvSpPr txBox="1"/>
          <p:nvPr/>
        </p:nvSpPr>
        <p:spPr>
          <a:xfrm>
            <a:off x="6039485" y="3016250"/>
            <a:ext cx="1158240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行走电机插件</a:t>
            </a:r>
            <a:endParaRPr lang="zh-CN" altLang="en-US" sz="1200" dirty="0"/>
          </a:p>
        </p:txBody>
      </p:sp>
      <p:sp>
        <p:nvSpPr>
          <p:cNvPr id="40" name="圆角矩形 39"/>
          <p:cNvSpPr/>
          <p:nvPr/>
        </p:nvSpPr>
        <p:spPr>
          <a:xfrm>
            <a:off x="7517765" y="2737485"/>
            <a:ext cx="349250" cy="2114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圆角矩形 40"/>
          <p:cNvSpPr/>
          <p:nvPr/>
        </p:nvSpPr>
        <p:spPr>
          <a:xfrm>
            <a:off x="7503795" y="2948940"/>
            <a:ext cx="349250" cy="2114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2" name="直接箭头连接符 41"/>
          <p:cNvCxnSpPr>
            <a:stCxn id="40" idx="1"/>
          </p:cNvCxnSpPr>
          <p:nvPr/>
        </p:nvCxnSpPr>
        <p:spPr>
          <a:xfrm flipH="1">
            <a:off x="7201535" y="2843530"/>
            <a:ext cx="316230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H="1" flipV="1">
            <a:off x="7197090" y="3054350"/>
            <a:ext cx="285750" cy="6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4" name="图片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6745" y="953135"/>
            <a:ext cx="2089785" cy="1993900"/>
          </a:xfrm>
          <a:prstGeom prst="rect">
            <a:avLst/>
          </a:prstGeom>
        </p:spPr>
      </p:pic>
      <p:cxnSp>
        <p:nvCxnSpPr>
          <p:cNvPr id="45" name="直接箭头连接符 44"/>
          <p:cNvCxnSpPr/>
          <p:nvPr/>
        </p:nvCxnSpPr>
        <p:spPr>
          <a:xfrm flipH="1">
            <a:off x="8630285" y="1920240"/>
            <a:ext cx="2825750" cy="215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10481945" y="2522220"/>
            <a:ext cx="1270" cy="13138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503795" y="3801745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机芯板</a:t>
            </a:r>
            <a:endParaRPr lang="zh-CN" altLang="en-US" sz="1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047740" y="2671445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敲击电机插件</a:t>
            </a:r>
            <a:endParaRPr lang="zh-CN" altLang="en-US" sz="1200" dirty="0"/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283845"/>
            <a:ext cx="26898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4.6 3D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电机不工作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5" name="内容占位符 3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6646545" y="1810385"/>
            <a:ext cx="2820035" cy="11055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5922010" y="2058035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揉捏电机插件</a:t>
            </a:r>
            <a:endParaRPr lang="zh-CN" altLang="en-US" sz="1200" dirty="0"/>
          </a:p>
        </p:txBody>
      </p:sp>
      <p:sp>
        <p:nvSpPr>
          <p:cNvPr id="37" name="文本框 36"/>
          <p:cNvSpPr txBox="1"/>
          <p:nvPr/>
        </p:nvSpPr>
        <p:spPr>
          <a:xfrm>
            <a:off x="9215120" y="3526155"/>
            <a:ext cx="1158240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1200" dirty="0">
                <a:solidFill>
                  <a:srgbClr val="002060"/>
                </a:solidFill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</a:rPr>
              <a:t>电机</a:t>
            </a:r>
            <a:endParaRPr lang="zh-CN" altLang="en-US" sz="1200" dirty="0"/>
          </a:p>
        </p:txBody>
      </p:sp>
      <p:sp>
        <p:nvSpPr>
          <p:cNvPr id="40" name="圆角矩形 39"/>
          <p:cNvSpPr/>
          <p:nvPr/>
        </p:nvSpPr>
        <p:spPr>
          <a:xfrm>
            <a:off x="7451725" y="2132330"/>
            <a:ext cx="349250" cy="2114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圆角矩形 40"/>
          <p:cNvSpPr/>
          <p:nvPr/>
        </p:nvSpPr>
        <p:spPr>
          <a:xfrm>
            <a:off x="7451725" y="2343785"/>
            <a:ext cx="349250" cy="2114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2" name="直接箭头连接符 41"/>
          <p:cNvCxnSpPr>
            <a:stCxn id="40" idx="1"/>
          </p:cNvCxnSpPr>
          <p:nvPr/>
        </p:nvCxnSpPr>
        <p:spPr>
          <a:xfrm flipH="1" flipV="1">
            <a:off x="7165975" y="2237740"/>
            <a:ext cx="285750" cy="6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H="1" flipV="1">
            <a:off x="7165975" y="2491740"/>
            <a:ext cx="285750" cy="6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745" y="953135"/>
            <a:ext cx="2089785" cy="1993900"/>
          </a:xfrm>
          <a:prstGeom prst="rect">
            <a:avLst/>
          </a:prstGeom>
        </p:spPr>
      </p:pic>
      <p:cxnSp>
        <p:nvCxnSpPr>
          <p:cNvPr id="45" name="直接箭头连接符 44"/>
          <p:cNvCxnSpPr/>
          <p:nvPr/>
        </p:nvCxnSpPr>
        <p:spPr>
          <a:xfrm flipH="1">
            <a:off x="8609330" y="1939290"/>
            <a:ext cx="2825750" cy="215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H="1">
            <a:off x="9787890" y="2736850"/>
            <a:ext cx="6350" cy="76898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503795" y="3801745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机芯板</a:t>
            </a:r>
            <a:endParaRPr lang="zh-CN" altLang="en-US" sz="1200" dirty="0"/>
          </a:p>
        </p:txBody>
      </p:sp>
      <p:sp>
        <p:nvSpPr>
          <p:cNvPr id="3" name="文本框 2"/>
          <p:cNvSpPr txBox="1"/>
          <p:nvPr/>
        </p:nvSpPr>
        <p:spPr>
          <a:xfrm>
            <a:off x="5918200" y="2343785"/>
            <a:ext cx="1158240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1200" dirty="0">
                <a:solidFill>
                  <a:srgbClr val="002060"/>
                </a:solidFill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</a:rPr>
              <a:t>电机插件</a:t>
            </a:r>
            <a:endParaRPr lang="zh-CN" altLang="en-US" sz="1200" dirty="0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2884433" y="1824963"/>
            <a:ext cx="6350" cy="10007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自选图形 1011"/>
          <p:cNvSpPr/>
          <p:nvPr/>
        </p:nvSpPr>
        <p:spPr>
          <a:xfrm>
            <a:off x="1456120" y="1110143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</a:t>
            </a:r>
            <a:r>
              <a:rPr lang="en-US" altLang="zh-CN" sz="1600" dirty="0">
                <a:solidFill>
                  <a:schemeClr val="bg1"/>
                </a:solidFill>
              </a:rPr>
              <a:t>3D</a:t>
            </a:r>
            <a:r>
              <a:rPr lang="zh-CN" altLang="en-US" sz="1600" dirty="0">
                <a:solidFill>
                  <a:schemeClr val="bg1"/>
                </a:solidFill>
              </a:rPr>
              <a:t>电机不工作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010535" y="4643756"/>
            <a:ext cx="2660015" cy="732567"/>
            <a:chOff x="2093439" y="3038391"/>
            <a:chExt cx="2645654" cy="364041"/>
          </a:xfrm>
        </p:grpSpPr>
        <p:cxnSp>
          <p:nvCxnSpPr>
            <p:cNvPr id="30" name="连接符: 肘形 19"/>
            <p:cNvCxnSpPr/>
            <p:nvPr/>
          </p:nvCxnSpPr>
          <p:spPr>
            <a:xfrm flipV="1">
              <a:off x="2093439" y="3038391"/>
              <a:ext cx="2645654" cy="3787"/>
            </a:xfrm>
            <a:prstGeom prst="bentConnector3">
              <a:avLst>
                <a:gd name="adj1" fmla="val 5001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2093503" y="3042067"/>
              <a:ext cx="10737" cy="3603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自选图形 1011"/>
          <p:cNvSpPr/>
          <p:nvPr/>
        </p:nvSpPr>
        <p:spPr>
          <a:xfrm>
            <a:off x="5799920" y="4643854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endParaRPr lang="en-US" alt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自选图形 1011"/>
          <p:cNvSpPr/>
          <p:nvPr/>
        </p:nvSpPr>
        <p:spPr>
          <a:xfrm>
            <a:off x="3157855" y="3446145"/>
            <a:ext cx="1976120" cy="72009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打开平板手动功能，选择揉敲手法，把机芯主板上的</a:t>
            </a:r>
            <a:r>
              <a:rPr lang="en-US" altLang="zh-CN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电机插件插到敲击电机插件，看是否有</a:t>
            </a:r>
            <a:r>
              <a:rPr lang="en-US" altLang="zh-CN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endParaRPr lang="en-US" altLang="zh-CN" sz="12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自选图形 1011"/>
          <p:cNvSpPr/>
          <p:nvPr/>
        </p:nvSpPr>
        <p:spPr>
          <a:xfrm>
            <a:off x="2024680" y="4619089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没有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endParaRPr lang="en-US" alt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自选图形 1011"/>
          <p:cNvSpPr/>
          <p:nvPr/>
        </p:nvSpPr>
        <p:spPr>
          <a:xfrm>
            <a:off x="4637405" y="5376545"/>
            <a:ext cx="2082165" cy="76771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机芯板故障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2041525" y="5376545"/>
            <a:ext cx="2019300" cy="76771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3D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电机故障</a:t>
            </a:r>
            <a:endParaRPr lang="zh-CN" altLang="en-US" sz="12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7" name="直接连接符 46"/>
          <p:cNvCxnSpPr/>
          <p:nvPr/>
        </p:nvCxnSpPr>
        <p:spPr>
          <a:xfrm flipH="1">
            <a:off x="4258375" y="2836323"/>
            <a:ext cx="10160" cy="611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自选图形 1011"/>
          <p:cNvSpPr/>
          <p:nvPr/>
        </p:nvSpPr>
        <p:spPr>
          <a:xfrm>
            <a:off x="1012073" y="1897321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检测</a:t>
            </a:r>
            <a:r>
              <a:rPr lang="en-US" altLang="zh-CN" sz="12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行程插件上</a:t>
            </a:r>
            <a:r>
              <a:rPr lang="en-US" altLang="zh-CN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VCC</a:t>
            </a:r>
            <a:r>
              <a:rPr lang="zh-CN" altLang="en-US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GND</a:t>
            </a:r>
            <a:r>
              <a:rPr lang="zh-CN" altLang="en-US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3-5V</a:t>
            </a:r>
            <a:r>
              <a:rPr lang="zh-CN" altLang="en-US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9" name="自选图形 1011"/>
          <p:cNvSpPr/>
          <p:nvPr/>
        </p:nvSpPr>
        <p:spPr>
          <a:xfrm>
            <a:off x="607695" y="3479165"/>
            <a:ext cx="2019300" cy="76771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3D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行程板</a:t>
            </a:r>
            <a:endParaRPr lang="zh-CN" altLang="en-US" sz="12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599565" y="2825751"/>
            <a:ext cx="2660015" cy="653193"/>
            <a:chOff x="2093439" y="3038391"/>
            <a:chExt cx="2645654" cy="324597"/>
          </a:xfrm>
        </p:grpSpPr>
        <p:cxnSp>
          <p:nvCxnSpPr>
            <p:cNvPr id="51" name="连接符: 肘形 19"/>
            <p:cNvCxnSpPr/>
            <p:nvPr/>
          </p:nvCxnSpPr>
          <p:spPr>
            <a:xfrm flipV="1">
              <a:off x="2093439" y="3038391"/>
              <a:ext cx="2645654" cy="3787"/>
            </a:xfrm>
            <a:prstGeom prst="bentConnector3">
              <a:avLst>
                <a:gd name="adj1" fmla="val 5001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2093503" y="3042067"/>
              <a:ext cx="3789" cy="320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直接连接符 61"/>
          <p:cNvCxnSpPr/>
          <p:nvPr/>
        </p:nvCxnSpPr>
        <p:spPr>
          <a:xfrm>
            <a:off x="5676330" y="4627023"/>
            <a:ext cx="10795" cy="725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4328423" y="4307813"/>
            <a:ext cx="7620" cy="3359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自选图形 1011"/>
          <p:cNvSpPr/>
          <p:nvPr/>
        </p:nvSpPr>
        <p:spPr>
          <a:xfrm>
            <a:off x="400685" y="2795905"/>
            <a:ext cx="1022985" cy="38481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输出不正常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5" name="自选图形 1011"/>
          <p:cNvSpPr/>
          <p:nvPr/>
        </p:nvSpPr>
        <p:spPr>
          <a:xfrm>
            <a:off x="4323080" y="2768600"/>
            <a:ext cx="1022985" cy="38481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输出正常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095" y="3921125"/>
            <a:ext cx="2237105" cy="208026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9307830" y="5409565"/>
            <a:ext cx="1320800" cy="20256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8133080" y="5430520"/>
            <a:ext cx="1158240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1200" dirty="0">
                <a:solidFill>
                  <a:srgbClr val="002060"/>
                </a:solidFill>
              </a:rPr>
              <a:t>3</a:t>
            </a:r>
            <a:r>
              <a:rPr lang="en-US" sz="1200" dirty="0">
                <a:solidFill>
                  <a:srgbClr val="002060"/>
                </a:solidFill>
              </a:rPr>
              <a:t>D</a:t>
            </a:r>
            <a:r>
              <a:rPr lang="zh-CN" altLang="en-US" sz="1200" dirty="0">
                <a:solidFill>
                  <a:srgbClr val="002060"/>
                </a:solidFill>
              </a:rPr>
              <a:t>限位板</a:t>
            </a:r>
            <a:endParaRPr lang="zh-CN" altLang="en-US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283845"/>
            <a:ext cx="34798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4.7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机芯检测不到宽中窄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633879" y="235713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1386752" y="1655166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按摩椅机芯检测不到宽中窄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386689" y="349085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315595" y="349140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874648" y="2556381"/>
            <a:ext cx="19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万用表测量机芯板上宽中窄检测板插件上的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VCC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与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GND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>
                <a:solidFill>
                  <a:srgbClr val="002060"/>
                </a:solidFill>
                <a:sym typeface="+mn-ea"/>
              </a:rPr>
              <a:t>3-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3985051" y="349130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424815" y="417893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2920504" y="415623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宽中窄检测板故障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5" name="内容占位符 3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6646545" y="1810385"/>
            <a:ext cx="2820035" cy="11055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6143625" y="1528445"/>
            <a:ext cx="1153795" cy="460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宽中窄检测板插件</a:t>
            </a:r>
            <a:endParaRPr lang="zh-CN" altLang="en-US" sz="1200" dirty="0"/>
          </a:p>
        </p:txBody>
      </p:sp>
      <p:sp>
        <p:nvSpPr>
          <p:cNvPr id="40" name="圆角矩形 39"/>
          <p:cNvSpPr/>
          <p:nvPr/>
        </p:nvSpPr>
        <p:spPr>
          <a:xfrm>
            <a:off x="7583170" y="1528445"/>
            <a:ext cx="162560" cy="3917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2" name="直接箭头连接符 41"/>
          <p:cNvCxnSpPr>
            <a:stCxn id="40" idx="1"/>
          </p:cNvCxnSpPr>
          <p:nvPr/>
        </p:nvCxnSpPr>
        <p:spPr>
          <a:xfrm flipH="1" flipV="1">
            <a:off x="7297420" y="1724025"/>
            <a:ext cx="285750" cy="6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745" y="953135"/>
            <a:ext cx="2089785" cy="1993900"/>
          </a:xfrm>
          <a:prstGeom prst="rect">
            <a:avLst/>
          </a:prstGeom>
        </p:spPr>
      </p:pic>
      <p:cxnSp>
        <p:nvCxnSpPr>
          <p:cNvPr id="45" name="直接箭头连接符 44"/>
          <p:cNvCxnSpPr/>
          <p:nvPr/>
        </p:nvCxnSpPr>
        <p:spPr>
          <a:xfrm flipH="1">
            <a:off x="8630285" y="1920240"/>
            <a:ext cx="2825750" cy="215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503795" y="3801745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机芯板</a:t>
            </a:r>
            <a:endParaRPr lang="zh-CN" altLang="en-US" sz="1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745" y="4077335"/>
            <a:ext cx="1970405" cy="183197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8203565" y="4862830"/>
            <a:ext cx="2830195" cy="539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049770" y="4734560"/>
            <a:ext cx="1153795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宽中窄检测板</a:t>
            </a:r>
            <a:endParaRPr lang="zh-CN" altLang="en-US" sz="1200" dirty="0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6200" y="283845"/>
            <a:ext cx="33826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按摩椅的物品示意图</a:t>
            </a:r>
            <a:endParaRPr lang="zh-CN" sz="2400" b="1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4413250" y="986790"/>
            <a:ext cx="3509645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indent="0" algn="l" fontAlgn="auto"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主板示意图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4413250" y="1920240"/>
            <a:ext cx="3093085" cy="76835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indent="0" algn="l" fontAlgn="auto"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小腿主板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示意图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4413250" y="2853690"/>
            <a:ext cx="3615055" cy="694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机芯板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示意图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4413250" y="3735705"/>
            <a:ext cx="4568190" cy="768350"/>
          </a:xfrm>
          <a:prstGeom prst="rect">
            <a:avLst/>
          </a:prstGeom>
          <a:noFill/>
        </p:spPr>
        <p:txBody>
          <a:bodyPr wrap="square" rtlCol="0"/>
          <a:p>
            <a:pPr indent="0" algn="l" fontAlgn="auto"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电源板，语音版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示意图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5"/>
            </p:custDataLst>
          </p:nvPr>
        </p:nvSpPr>
        <p:spPr>
          <a:xfrm>
            <a:off x="4413250" y="4692015"/>
            <a:ext cx="4432300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⑤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充电板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示意图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413250" y="5648325"/>
            <a:ext cx="4926965" cy="655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⑥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机芯示意图</a:t>
            </a:r>
            <a:endParaRPr lang="zh-CN" sz="2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4105141" y="437213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31750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4.8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靠背电动缸不工作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921534" y="174626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729527" y="1047471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按摩椅靠背电动缸不工作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74344" y="287998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615315" y="287990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3162303" y="1945511"/>
            <a:ext cx="2933698" cy="75309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打开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平板，开启零重力，万用表测量主板上靠背电动缸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插件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DC24V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4260641" y="287980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774805" y="356800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3162047" y="355649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测量主板靠背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电动缸插件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到靠背电动缸连接线束是否通断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092338" y="4841337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1688302" y="4834099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5007630" y="4841507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2059216" y="541671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靠背电动缸故障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3991749" y="541671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连接线故障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10864151" y="5127201"/>
            <a:ext cx="1112584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电动缸插件</a:t>
            </a:r>
            <a:endParaRPr lang="zh-CN" altLang="en-US" sz="1200" dirty="0"/>
          </a:p>
        </p:txBody>
      </p:sp>
      <p:pic>
        <p:nvPicPr>
          <p:cNvPr id="7" name="图片 6" descr="a31474316058f975bf538b6c9c7ce2d4_compres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5226" y="2879725"/>
            <a:ext cx="2488565" cy="2117090"/>
          </a:xfrm>
          <a:prstGeom prst="flowChartAlternateProcess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210" y="5127625"/>
            <a:ext cx="1840230" cy="123190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9592899" y="4032101"/>
            <a:ext cx="1905" cy="16789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9718040" y="5126990"/>
            <a:ext cx="310515" cy="34163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>
            <a:endCxn id="92" idx="1"/>
          </p:cNvCxnSpPr>
          <p:nvPr/>
        </p:nvCxnSpPr>
        <p:spPr>
          <a:xfrm flipV="1">
            <a:off x="10028623" y="5265224"/>
            <a:ext cx="835660" cy="177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635" y="1047750"/>
            <a:ext cx="2446655" cy="2597785"/>
          </a:xfrm>
          <a:prstGeom prst="rect">
            <a:avLst/>
          </a:prstGeom>
        </p:spPr>
      </p:pic>
      <p:sp>
        <p:nvSpPr>
          <p:cNvPr id="6" name="矩形: 圆角 14"/>
          <p:cNvSpPr/>
          <p:nvPr/>
        </p:nvSpPr>
        <p:spPr>
          <a:xfrm>
            <a:off x="6959600" y="1369695"/>
            <a:ext cx="897890" cy="2199005"/>
          </a:xfrm>
          <a:prstGeom prst="roundRect">
            <a:avLst>
              <a:gd name="adj" fmla="val 1548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8221934" y="1998196"/>
            <a:ext cx="180674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0093261" y="1871556"/>
            <a:ext cx="1112584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靠背电动缸</a:t>
            </a:r>
            <a:endParaRPr lang="zh-CN" altLang="en-US" sz="1200" dirty="0"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4105141" y="437213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31750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4.9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小腿电动缸不工作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921534" y="174626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729527" y="1047471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按摩椅小腿电动缸不工作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74344" y="287998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615315" y="287990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3162303" y="1945511"/>
            <a:ext cx="2933698" cy="75309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打开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平板，开启零重力，万用表测量主板上小腿电动缸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插件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DC24V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4260641" y="287726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774805" y="356800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3162047" y="355649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测量主板小腿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电动缸插件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到小腿电动缸连接线束是否通断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092338" y="4841337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1688302" y="4834099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5007630" y="4841507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2059216" y="541671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小腿电动缸故障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3991749" y="541671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连接线故障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10864151" y="5127201"/>
            <a:ext cx="1112584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电动缸插件</a:t>
            </a:r>
            <a:endParaRPr lang="zh-CN" altLang="en-US" sz="1200" dirty="0"/>
          </a:p>
        </p:txBody>
      </p:sp>
      <p:pic>
        <p:nvPicPr>
          <p:cNvPr id="7" name="图片 6" descr="a31474316058f975bf538b6c9c7ce2d4_compres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5226" y="2879725"/>
            <a:ext cx="2488565" cy="2117090"/>
          </a:xfrm>
          <a:prstGeom prst="flowChartAlternateProcess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210" y="5127625"/>
            <a:ext cx="1840230" cy="123190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9592899" y="4032101"/>
            <a:ext cx="1905" cy="16789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9912350" y="5126990"/>
            <a:ext cx="310515" cy="34163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>
            <a:endCxn id="92" idx="1"/>
          </p:cNvCxnSpPr>
          <p:nvPr/>
        </p:nvCxnSpPr>
        <p:spPr>
          <a:xfrm flipV="1">
            <a:off x="10028623" y="5265224"/>
            <a:ext cx="835660" cy="177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10374566" y="2147146"/>
            <a:ext cx="1112584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小腿靠背电</a:t>
            </a:r>
            <a:endParaRPr lang="zh-CN" altLang="en-US" sz="1200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545" y="885825"/>
            <a:ext cx="2515870" cy="2670810"/>
          </a:xfrm>
          <a:prstGeom prst="rect">
            <a:avLst/>
          </a:prstGeom>
        </p:spPr>
      </p:pic>
      <p:cxnSp>
        <p:nvCxnSpPr>
          <p:cNvPr id="34" name="直接箭头连接符 33"/>
          <p:cNvCxnSpPr/>
          <p:nvPr/>
        </p:nvCxnSpPr>
        <p:spPr>
          <a:xfrm>
            <a:off x="8495619" y="2221081"/>
            <a:ext cx="180674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: 圆角 14"/>
          <p:cNvSpPr/>
          <p:nvPr/>
        </p:nvSpPr>
        <p:spPr>
          <a:xfrm>
            <a:off x="8006080" y="1453515"/>
            <a:ext cx="705485" cy="1425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08965" y="283845"/>
            <a:ext cx="48869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4.10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气囊整机或者某个部位不充气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549752" y="822747"/>
            <a:ext cx="11193498" cy="4117259"/>
            <a:chOff x="615950" y="822723"/>
            <a:chExt cx="11193498" cy="4658729"/>
          </a:xfrm>
        </p:grpSpPr>
        <p:grpSp>
          <p:nvGrpSpPr>
            <p:cNvPr id="7" name="组合 6"/>
            <p:cNvGrpSpPr/>
            <p:nvPr/>
          </p:nvGrpSpPr>
          <p:grpSpPr>
            <a:xfrm>
              <a:off x="615950" y="838530"/>
              <a:ext cx="4843252" cy="3145592"/>
              <a:chOff x="615950" y="801615"/>
              <a:chExt cx="4843252" cy="3701335"/>
            </a:xfrm>
          </p:grpSpPr>
          <p:cxnSp>
            <p:nvCxnSpPr>
              <p:cNvPr id="13" name="直接箭头连接符 12"/>
              <p:cNvCxnSpPr/>
              <p:nvPr/>
            </p:nvCxnSpPr>
            <p:spPr>
              <a:xfrm>
                <a:off x="2921534" y="1746261"/>
                <a:ext cx="0" cy="113372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自选图形 1011"/>
              <p:cNvSpPr/>
              <p:nvPr/>
            </p:nvSpPr>
            <p:spPr>
              <a:xfrm>
                <a:off x="1815377" y="801615"/>
                <a:ext cx="2880000" cy="958623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solidFill>
                <a:srgbClr val="16468D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</a:rPr>
                  <a:t>按摩椅整机不充气</a:t>
                </a:r>
                <a:endParaRPr lang="en-US" altLang="zh-CN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674344" y="2879983"/>
                <a:ext cx="2446946" cy="664983"/>
                <a:chOff x="1765086" y="3036703"/>
                <a:chExt cx="2975891" cy="433432"/>
              </a:xfrm>
            </p:grpSpPr>
            <p:cxnSp>
              <p:nvCxnSpPr>
                <p:cNvPr id="20" name="连接符: 肘形 19"/>
                <p:cNvCxnSpPr/>
                <p:nvPr/>
              </p:nvCxnSpPr>
              <p:spPr>
                <a:xfrm>
                  <a:off x="1765086" y="3036703"/>
                  <a:ext cx="2975891" cy="433432"/>
                </a:xfrm>
                <a:prstGeom prst="bentConnector3">
                  <a:avLst>
                    <a:gd name="adj1" fmla="val 9972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765086" y="3036703"/>
                  <a:ext cx="0" cy="4334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自选图形 1011"/>
              <p:cNvSpPr/>
              <p:nvPr/>
            </p:nvSpPr>
            <p:spPr>
              <a:xfrm>
                <a:off x="615950" y="2880305"/>
                <a:ext cx="919407" cy="415114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tx1"/>
                    </a:solidFill>
                    <a:sym typeface="+mn-ea"/>
                  </a:rPr>
                  <a:t>没有输出</a:t>
                </a:r>
                <a:endParaRPr lang="zh-CN" altLang="en-US" sz="1200" dirty="0">
                  <a:solidFill>
                    <a:schemeClr val="tx1"/>
                  </a:solidFill>
                  <a:sym typeface="+mn-ea"/>
                </a:endParaRPr>
              </a:p>
            </p:txBody>
          </p:sp>
          <p:sp>
            <p:nvSpPr>
              <p:cNvPr id="64" name="自选图形 1011"/>
              <p:cNvSpPr/>
              <p:nvPr/>
            </p:nvSpPr>
            <p:spPr>
              <a:xfrm>
                <a:off x="3162303" y="1834757"/>
                <a:ext cx="2296899" cy="753098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rgbClr val="002060"/>
                    </a:solidFill>
                    <a:sym typeface="+mn-ea"/>
                  </a:rPr>
                  <a:t>测量主板上气泵插件</a:t>
                </a:r>
                <a:r>
                  <a:rPr lang="zh-CN" altLang="en-US" sz="1200">
                    <a:solidFill>
                      <a:srgbClr val="002060"/>
                    </a:solidFill>
                    <a:sym typeface="+mn-ea"/>
                  </a:rPr>
                  <a:t>有无</a:t>
                </a:r>
                <a:r>
                  <a:rPr lang="en-US" altLang="zh-CN" sz="1200">
                    <a:solidFill>
                      <a:srgbClr val="002060"/>
                    </a:solidFill>
                    <a:sym typeface="+mn-ea"/>
                  </a:rPr>
                  <a:t>DC</a:t>
                </a:r>
                <a:r>
                  <a:rPr lang="en-US" altLang="zh-CN" sz="1200" dirty="0">
                    <a:solidFill>
                      <a:srgbClr val="002060"/>
                    </a:solidFill>
                    <a:sym typeface="+mn-ea"/>
                  </a:rPr>
                  <a:t>24V</a:t>
                </a:r>
                <a:r>
                  <a:rPr lang="zh-CN" altLang="en-US" sz="1200" dirty="0">
                    <a:solidFill>
                      <a:srgbClr val="002060"/>
                    </a:solidFill>
                    <a:sym typeface="+mn-ea"/>
                  </a:rPr>
                  <a:t>输出</a:t>
                </a:r>
                <a:endParaRPr lang="zh-CN" altLang="en-US" sz="1200" dirty="0">
                  <a:solidFill>
                    <a:srgbClr val="002060"/>
                  </a:solidFill>
                  <a:sym typeface="+mn-ea"/>
                </a:endParaRPr>
              </a:p>
            </p:txBody>
          </p:sp>
          <p:sp>
            <p:nvSpPr>
              <p:cNvPr id="3" name="自选图形 1011"/>
              <p:cNvSpPr/>
              <p:nvPr/>
            </p:nvSpPr>
            <p:spPr>
              <a:xfrm>
                <a:off x="4260641" y="2912941"/>
                <a:ext cx="919407" cy="415114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tx1"/>
                    </a:solidFill>
                    <a:sym typeface="+mn-ea"/>
                  </a:rPr>
                  <a:t>有输出</a:t>
                </a:r>
                <a:endParaRPr lang="zh-CN" altLang="en-US" sz="1200" dirty="0">
                  <a:solidFill>
                    <a:schemeClr val="tx1"/>
                  </a:solidFill>
                  <a:sym typeface="+mn-ea"/>
                </a:endParaRPr>
              </a:p>
            </p:txBody>
          </p:sp>
          <p:sp>
            <p:nvSpPr>
              <p:cNvPr id="5" name="自选图形 1011"/>
              <p:cNvSpPr/>
              <p:nvPr/>
            </p:nvSpPr>
            <p:spPr>
              <a:xfrm>
                <a:off x="774805" y="3544327"/>
                <a:ext cx="1799999" cy="958623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solidFill>
                <a:srgbClr val="16468D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主板故障</a:t>
                </a:r>
                <a:endParaRPr lang="zh-CN" altLang="en-US" sz="1200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8" name="自选图形 1011"/>
              <p:cNvSpPr/>
              <p:nvPr/>
            </p:nvSpPr>
            <p:spPr>
              <a:xfrm>
                <a:off x="3162682" y="3542965"/>
                <a:ext cx="1800000" cy="958623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solidFill>
                <a:srgbClr val="16468D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气泵故障</a:t>
                </a:r>
                <a:endParaRPr lang="en-US" altLang="zh-CN" sz="1200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cxnSp>
          <p:nvCxnSpPr>
            <p:cNvPr id="10" name="直接箭头连接符 9"/>
            <p:cNvCxnSpPr/>
            <p:nvPr/>
          </p:nvCxnSpPr>
          <p:spPr>
            <a:xfrm>
              <a:off x="8717021" y="1639903"/>
              <a:ext cx="0" cy="6366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自选图形 1011"/>
            <p:cNvSpPr/>
            <p:nvPr/>
          </p:nvSpPr>
          <p:spPr>
            <a:xfrm>
              <a:off x="7162554" y="822723"/>
              <a:ext cx="2880000" cy="814689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按摩椅单独部位不充气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455861" y="2300608"/>
              <a:ext cx="2446946" cy="566155"/>
              <a:chOff x="1765086" y="2803375"/>
              <a:chExt cx="2975891" cy="434212"/>
            </a:xfrm>
          </p:grpSpPr>
          <p:cxnSp>
            <p:nvCxnSpPr>
              <p:cNvPr id="37" name="连接符: 肘形 36"/>
              <p:cNvCxnSpPr/>
              <p:nvPr/>
            </p:nvCxnSpPr>
            <p:spPr>
              <a:xfrm>
                <a:off x="1765086" y="2804155"/>
                <a:ext cx="2975891" cy="433432"/>
              </a:xfrm>
              <a:prstGeom prst="bentConnector3">
                <a:avLst>
                  <a:gd name="adj1" fmla="val 9972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765086" y="2803375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自选图形 1011"/>
            <p:cNvSpPr/>
            <p:nvPr/>
          </p:nvSpPr>
          <p:spPr>
            <a:xfrm>
              <a:off x="6215657" y="2301899"/>
              <a:ext cx="1101217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没有输出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2" name="自选图形 1011"/>
            <p:cNvSpPr/>
            <p:nvPr/>
          </p:nvSpPr>
          <p:spPr>
            <a:xfrm>
              <a:off x="8902065" y="1699305"/>
              <a:ext cx="2296795" cy="539601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测量主板上气阀插件有无</a:t>
              </a:r>
              <a:endParaRPr lang="zh-CN" altLang="en-US" sz="1200" dirty="0">
                <a:solidFill>
                  <a:srgbClr val="002060"/>
                </a:solidFill>
                <a:sym typeface="+mn-ea"/>
              </a:endParaRPr>
            </a:p>
          </p:txBody>
        </p:sp>
        <p:sp>
          <p:nvSpPr>
            <p:cNvPr id="33" name="自选图形 1011"/>
            <p:cNvSpPr/>
            <p:nvPr/>
          </p:nvSpPr>
          <p:spPr>
            <a:xfrm>
              <a:off x="10042158" y="2300896"/>
              <a:ext cx="919407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有输出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4" name="自选图形 1011"/>
            <p:cNvSpPr/>
            <p:nvPr/>
          </p:nvSpPr>
          <p:spPr>
            <a:xfrm>
              <a:off x="6706182" y="2876281"/>
              <a:ext cx="1800000" cy="814689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主板故障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36" name="自选图形 1011"/>
            <p:cNvSpPr/>
            <p:nvPr/>
          </p:nvSpPr>
          <p:spPr>
            <a:xfrm>
              <a:off x="9150574" y="2876560"/>
              <a:ext cx="1800000" cy="814689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气阀上黑色为公共线，测量黑色线与其余线束气阀数值，在160-170正常范围</a:t>
              </a:r>
              <a:endParaRPr lang="zh-CN" altLang="zh-CN" sz="1200" dirty="0">
                <a:solidFill>
                  <a:srgbClr val="002060"/>
                </a:solidFill>
                <a:sym typeface="+mn-ea"/>
              </a:endParaRPr>
            </a:p>
          </p:txBody>
        </p:sp>
        <p:cxnSp>
          <p:nvCxnSpPr>
            <p:cNvPr id="40" name="直接箭头连接符 39"/>
            <p:cNvCxnSpPr/>
            <p:nvPr/>
          </p:nvCxnSpPr>
          <p:spPr>
            <a:xfrm>
              <a:off x="9934373" y="3766974"/>
              <a:ext cx="0" cy="4161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组合 40"/>
            <p:cNvGrpSpPr/>
            <p:nvPr/>
          </p:nvGrpSpPr>
          <p:grpSpPr>
            <a:xfrm>
              <a:off x="9385301" y="4227917"/>
              <a:ext cx="1111825" cy="529633"/>
              <a:chOff x="1765086" y="2777996"/>
              <a:chExt cx="2975891" cy="451895"/>
            </a:xfrm>
          </p:grpSpPr>
          <p:cxnSp>
            <p:nvCxnSpPr>
              <p:cNvPr id="42" name="连接符: 肘形 41"/>
              <p:cNvCxnSpPr/>
              <p:nvPr/>
            </p:nvCxnSpPr>
            <p:spPr>
              <a:xfrm>
                <a:off x="1765086" y="2777996"/>
                <a:ext cx="2975891" cy="433432"/>
              </a:xfrm>
              <a:prstGeom prst="bentConnector3">
                <a:avLst>
                  <a:gd name="adj1" fmla="val 9972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765086" y="2796459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自选图形 1011"/>
            <p:cNvSpPr/>
            <p:nvPr/>
          </p:nvSpPr>
          <p:spPr>
            <a:xfrm>
              <a:off x="8300342" y="4284939"/>
              <a:ext cx="919407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阻值正常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7" name="自选图形 1011"/>
            <p:cNvSpPr/>
            <p:nvPr/>
          </p:nvSpPr>
          <p:spPr>
            <a:xfrm>
              <a:off x="10697623" y="4284939"/>
              <a:ext cx="1111825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阻值不正常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8" name="自选图形 1011"/>
            <p:cNvSpPr/>
            <p:nvPr/>
          </p:nvSpPr>
          <p:spPr>
            <a:xfrm>
              <a:off x="9934197" y="4763905"/>
              <a:ext cx="1741816" cy="717547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气阀故障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50" name="图片 49" descr="晨亿气阀CY040A-3DC24V用于8301"/>
          <p:cNvPicPr>
            <a:picLocks noChangeAspect="1"/>
          </p:cNvPicPr>
          <p:nvPr/>
        </p:nvPicPr>
        <p:blipFill>
          <a:blip r:embed="rId1"/>
          <a:srcRect l="12714" t="12599" r="7690" b="17742"/>
          <a:stretch>
            <a:fillRect/>
          </a:stretch>
        </p:blipFill>
        <p:spPr>
          <a:xfrm>
            <a:off x="5442585" y="5078095"/>
            <a:ext cx="1514475" cy="1210945"/>
          </a:xfrm>
          <a:prstGeom prst="flowChartAlternateProcess">
            <a:avLst/>
          </a:prstGeom>
        </p:spPr>
      </p:pic>
      <p:sp>
        <p:nvSpPr>
          <p:cNvPr id="24" name="自选图形 1011"/>
          <p:cNvSpPr/>
          <p:nvPr/>
        </p:nvSpPr>
        <p:spPr>
          <a:xfrm>
            <a:off x="8338185" y="4305300"/>
            <a:ext cx="1491615" cy="60388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查看气管有没有折住</a:t>
            </a:r>
            <a:endParaRPr lang="zh-CN" altLang="zh-CN" sz="1200" dirty="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9054740" y="4902442"/>
            <a:ext cx="0" cy="3677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连接符: 肘形 41"/>
          <p:cNvCxnSpPr/>
          <p:nvPr/>
        </p:nvCxnSpPr>
        <p:spPr>
          <a:xfrm>
            <a:off x="8505668" y="5309811"/>
            <a:ext cx="1111825" cy="448951"/>
          </a:xfrm>
          <a:prstGeom prst="bentConnector3">
            <a:avLst>
              <a:gd name="adj1" fmla="val 997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8505668" y="5328935"/>
            <a:ext cx="0" cy="448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自选图形 1011"/>
          <p:cNvSpPr/>
          <p:nvPr/>
        </p:nvSpPr>
        <p:spPr>
          <a:xfrm>
            <a:off x="7359650" y="5769610"/>
            <a:ext cx="1582420" cy="52832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气管故障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" name="自选图形 1011"/>
          <p:cNvSpPr/>
          <p:nvPr/>
        </p:nvSpPr>
        <p:spPr>
          <a:xfrm>
            <a:off x="9036050" y="5774055"/>
            <a:ext cx="1565275" cy="52832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气囊故障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4" name="自选图形 1011"/>
          <p:cNvSpPr/>
          <p:nvPr/>
        </p:nvSpPr>
        <p:spPr>
          <a:xfrm>
            <a:off x="7427059" y="5289085"/>
            <a:ext cx="919407" cy="311783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有折住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5" name="自选图形 1011"/>
          <p:cNvSpPr/>
          <p:nvPr/>
        </p:nvSpPr>
        <p:spPr>
          <a:xfrm>
            <a:off x="9704804" y="5269400"/>
            <a:ext cx="919407" cy="311783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没有折住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70" y="3760470"/>
            <a:ext cx="2321560" cy="1148715"/>
          </a:xfrm>
          <a:prstGeom prst="rect">
            <a:avLst/>
          </a:prstGeom>
        </p:spPr>
      </p:pic>
      <p:cxnSp>
        <p:nvCxnSpPr>
          <p:cNvPr id="133" name="直接箭头连接符 132"/>
          <p:cNvCxnSpPr/>
          <p:nvPr/>
        </p:nvCxnSpPr>
        <p:spPr>
          <a:xfrm flipV="1">
            <a:off x="6319729" y="4672366"/>
            <a:ext cx="341630" cy="7277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" y="3737610"/>
            <a:ext cx="2300605" cy="1205230"/>
          </a:xfrm>
          <a:prstGeom prst="rect">
            <a:avLst/>
          </a:prstGeom>
        </p:spPr>
      </p:pic>
      <p:sp>
        <p:nvSpPr>
          <p:cNvPr id="128" name="矩形: 圆角 127"/>
          <p:cNvSpPr/>
          <p:nvPr/>
        </p:nvSpPr>
        <p:spPr>
          <a:xfrm>
            <a:off x="2080895" y="4672330"/>
            <a:ext cx="427990" cy="2698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70" y="3882390"/>
            <a:ext cx="1517015" cy="978535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V="1">
            <a:off x="2401144" y="4488216"/>
            <a:ext cx="1177290" cy="3111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4271219" y="4549811"/>
            <a:ext cx="1171575" cy="31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1600" y="283845"/>
            <a:ext cx="33629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4.11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语音、音乐不工作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434659" y="973507"/>
            <a:ext cx="9069456" cy="5297722"/>
            <a:chOff x="569821" y="934772"/>
            <a:chExt cx="9155740" cy="5513782"/>
          </a:xfrm>
        </p:grpSpPr>
        <p:cxnSp>
          <p:nvCxnSpPr>
            <p:cNvPr id="102" name="直接箭头连接符 101"/>
            <p:cNvCxnSpPr/>
            <p:nvPr/>
          </p:nvCxnSpPr>
          <p:spPr>
            <a:xfrm>
              <a:off x="7962986" y="4874502"/>
              <a:ext cx="0" cy="4053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/>
            <p:cNvCxnSpPr/>
            <p:nvPr/>
          </p:nvCxnSpPr>
          <p:spPr>
            <a:xfrm>
              <a:off x="7512982" y="3106858"/>
              <a:ext cx="14103" cy="6126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组合 56"/>
            <p:cNvGrpSpPr/>
            <p:nvPr/>
          </p:nvGrpSpPr>
          <p:grpSpPr>
            <a:xfrm>
              <a:off x="1697431" y="3777191"/>
              <a:ext cx="1746334" cy="407771"/>
              <a:chOff x="1885248" y="3704372"/>
              <a:chExt cx="2975891" cy="433631"/>
            </a:xfrm>
          </p:grpSpPr>
          <p:cxnSp>
            <p:nvCxnSpPr>
              <p:cNvPr id="81" name="连接符: 肘形 80"/>
              <p:cNvCxnSpPr/>
              <p:nvPr/>
            </p:nvCxnSpPr>
            <p:spPr>
              <a:xfrm>
                <a:off x="1885248" y="3704372"/>
                <a:ext cx="2975891" cy="433432"/>
              </a:xfrm>
              <a:prstGeom prst="bentConnector3">
                <a:avLst>
                  <a:gd name="adj1" fmla="val 100313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1885248" y="3704571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直接箭头连接符 44"/>
            <p:cNvCxnSpPr>
              <a:stCxn id="51" idx="2"/>
            </p:cNvCxnSpPr>
            <p:nvPr/>
          </p:nvCxnSpPr>
          <p:spPr>
            <a:xfrm>
              <a:off x="4797075" y="1485310"/>
              <a:ext cx="9616" cy="5320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自选图形 1011"/>
            <p:cNvSpPr/>
            <p:nvPr/>
          </p:nvSpPr>
          <p:spPr>
            <a:xfrm>
              <a:off x="3193713" y="934772"/>
              <a:ext cx="3206239" cy="550278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按摩椅语音、音乐不工作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2520653" y="2034856"/>
              <a:ext cx="5006425" cy="315354"/>
              <a:chOff x="1633575" y="3024480"/>
              <a:chExt cx="2975891" cy="445705"/>
            </a:xfrm>
          </p:grpSpPr>
          <p:cxnSp>
            <p:nvCxnSpPr>
              <p:cNvPr id="83" name="连接符: 肘形 82"/>
              <p:cNvCxnSpPr/>
              <p:nvPr/>
            </p:nvCxnSpPr>
            <p:spPr>
              <a:xfrm>
                <a:off x="1633575" y="3024480"/>
                <a:ext cx="2975891" cy="433432"/>
              </a:xfrm>
              <a:prstGeom prst="bentConnector3">
                <a:avLst>
                  <a:gd name="adj1" fmla="val 100147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>
                <a:off x="1633575" y="303675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直接箭头连接符 54"/>
            <p:cNvCxnSpPr/>
            <p:nvPr/>
          </p:nvCxnSpPr>
          <p:spPr>
            <a:xfrm>
              <a:off x="2520653" y="3114246"/>
              <a:ext cx="6410" cy="6628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自选图形 1011"/>
            <p:cNvSpPr/>
            <p:nvPr/>
          </p:nvSpPr>
          <p:spPr>
            <a:xfrm>
              <a:off x="1627068" y="2365197"/>
              <a:ext cx="1817125" cy="74936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测量语音版</a:t>
              </a:r>
              <a:r>
                <a:rPr lang="en-US" altLang="zh-CN" sz="1200" dirty="0">
                  <a:solidFill>
                    <a:srgbClr val="002060"/>
                  </a:solidFill>
                  <a:sym typeface="+mn-ea"/>
                </a:rPr>
                <a:t> 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蓝牙语音通讯插件上的</a:t>
              </a:r>
              <a:r>
                <a:rPr lang="en-US" altLang="zh-CN" sz="1200" dirty="0">
                  <a:solidFill>
                    <a:srgbClr val="002060"/>
                  </a:solidFill>
                  <a:sym typeface="+mn-ea"/>
                </a:rPr>
                <a:t>VCC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与</a:t>
              </a:r>
              <a:r>
                <a:rPr lang="en-US" altLang="zh-CN" sz="1200" dirty="0">
                  <a:solidFill>
                    <a:srgbClr val="002060"/>
                  </a:solidFill>
                  <a:sym typeface="+mn-ea"/>
                </a:rPr>
                <a:t>GND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有无</a:t>
              </a:r>
              <a:r>
                <a:rPr lang="en-US" altLang="zh-CN" sz="1200" dirty="0">
                  <a:solidFill>
                    <a:srgbClr val="002060"/>
                  </a:solidFill>
                  <a:sym typeface="+mn-ea"/>
                </a:rPr>
                <a:t>DC5V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输入</a:t>
              </a:r>
              <a:endParaRPr lang="zh-CN" altLang="en-US" sz="1200" dirty="0">
                <a:solidFill>
                  <a:srgbClr val="002060"/>
                </a:solidFill>
                <a:sym typeface="+mn-ea"/>
              </a:endParaRPr>
            </a:p>
          </p:txBody>
        </p:sp>
        <p:sp>
          <p:nvSpPr>
            <p:cNvPr id="75" name="自选图形 1011"/>
            <p:cNvSpPr/>
            <p:nvPr/>
          </p:nvSpPr>
          <p:spPr>
            <a:xfrm>
              <a:off x="1385225" y="1999478"/>
              <a:ext cx="995537" cy="270307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连接失败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76" name="自选图形 1011"/>
            <p:cNvSpPr/>
            <p:nvPr/>
          </p:nvSpPr>
          <p:spPr>
            <a:xfrm>
              <a:off x="6399690" y="2365001"/>
              <a:ext cx="1817125" cy="74936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万用表测量，语音板喇叭插件</a:t>
              </a:r>
              <a:r>
                <a:rPr lang="zh-CN" altLang="zh-CN" sz="1200" dirty="0">
                  <a:solidFill>
                    <a:srgbClr val="002060"/>
                  </a:solidFill>
                  <a:sym typeface="+mn-ea"/>
                </a:rPr>
                <a:t>有无</a:t>
              </a:r>
              <a:r>
                <a:rPr lang="en-US" altLang="zh-CN" sz="1200" dirty="0">
                  <a:solidFill>
                    <a:srgbClr val="002060"/>
                  </a:solidFill>
                  <a:sym typeface="+mn-ea"/>
                </a:rPr>
                <a:t>DC24V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输出</a:t>
              </a:r>
              <a:endParaRPr lang="zh-CN" altLang="en-US" sz="1200" dirty="0">
                <a:solidFill>
                  <a:srgbClr val="002060"/>
                </a:solidFill>
                <a:sym typeface="+mn-ea"/>
              </a:endParaRPr>
            </a:p>
          </p:txBody>
        </p:sp>
        <p:sp>
          <p:nvSpPr>
            <p:cNvPr id="77" name="自选图形 1011"/>
            <p:cNvSpPr/>
            <p:nvPr/>
          </p:nvSpPr>
          <p:spPr>
            <a:xfrm>
              <a:off x="7664865" y="1990886"/>
              <a:ext cx="1003870" cy="245193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连接成功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78" name="自选图形 1011"/>
            <p:cNvSpPr/>
            <p:nvPr/>
          </p:nvSpPr>
          <p:spPr>
            <a:xfrm>
              <a:off x="5001615" y="1548920"/>
              <a:ext cx="2442871" cy="34105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连接蓝牙手机</a:t>
              </a:r>
              <a:endParaRPr lang="en-US" altLang="zh-CN" sz="1200" dirty="0">
                <a:solidFill>
                  <a:srgbClr val="002060"/>
                </a:solidFill>
                <a:sym typeface="+mn-ea"/>
              </a:endParaRPr>
            </a:p>
          </p:txBody>
        </p:sp>
        <p:sp>
          <p:nvSpPr>
            <p:cNvPr id="85" name="自选图形 1011"/>
            <p:cNvSpPr/>
            <p:nvPr/>
          </p:nvSpPr>
          <p:spPr>
            <a:xfrm>
              <a:off x="569821" y="4124929"/>
              <a:ext cx="1817125" cy="74936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主板故障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91" name="自选图形 1011"/>
            <p:cNvSpPr/>
            <p:nvPr/>
          </p:nvSpPr>
          <p:spPr>
            <a:xfrm>
              <a:off x="692252" y="3776912"/>
              <a:ext cx="834998" cy="270418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没有输入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92" name="自选图形 1011"/>
            <p:cNvSpPr/>
            <p:nvPr/>
          </p:nvSpPr>
          <p:spPr>
            <a:xfrm>
              <a:off x="2464963" y="4124929"/>
              <a:ext cx="1817125" cy="74936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语音板故障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93" name="自选图形 1011"/>
            <p:cNvSpPr/>
            <p:nvPr/>
          </p:nvSpPr>
          <p:spPr>
            <a:xfrm>
              <a:off x="3537031" y="3776912"/>
              <a:ext cx="853504" cy="270418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有输入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6333701" y="3692729"/>
              <a:ext cx="1746334" cy="411316"/>
              <a:chOff x="1765086" y="3633637"/>
              <a:chExt cx="2975891" cy="437401"/>
            </a:xfrm>
          </p:grpSpPr>
          <p:cxnSp>
            <p:nvCxnSpPr>
              <p:cNvPr id="95" name="连接符: 肘形 94"/>
              <p:cNvCxnSpPr/>
              <p:nvPr/>
            </p:nvCxnSpPr>
            <p:spPr>
              <a:xfrm>
                <a:off x="1765086" y="3637606"/>
                <a:ext cx="2975891" cy="433432"/>
              </a:xfrm>
              <a:prstGeom prst="bentConnector3">
                <a:avLst>
                  <a:gd name="adj1" fmla="val 100313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>
                <a:off x="1765086" y="3633637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自选图形 1011"/>
            <p:cNvSpPr/>
            <p:nvPr/>
          </p:nvSpPr>
          <p:spPr>
            <a:xfrm>
              <a:off x="5237833" y="4103119"/>
              <a:ext cx="1817125" cy="74936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语音板故障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99" name="自选图形 1011"/>
            <p:cNvSpPr/>
            <p:nvPr/>
          </p:nvSpPr>
          <p:spPr>
            <a:xfrm>
              <a:off x="5237883" y="3678819"/>
              <a:ext cx="925663" cy="270307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没有输出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100" name="自选图形 1011"/>
            <p:cNvSpPr/>
            <p:nvPr/>
          </p:nvSpPr>
          <p:spPr>
            <a:xfrm>
              <a:off x="7203484" y="4103780"/>
              <a:ext cx="1817125" cy="74936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测量语音版喇叭插件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到喇叭连接线束是否通断</a:t>
              </a:r>
              <a:endParaRPr lang="zh-CN" altLang="en-US" sz="1200" dirty="0">
                <a:solidFill>
                  <a:srgbClr val="002060"/>
                </a:solidFill>
                <a:sym typeface="+mn-ea"/>
              </a:endParaRPr>
            </a:p>
          </p:txBody>
        </p:sp>
        <p:sp>
          <p:nvSpPr>
            <p:cNvPr id="101" name="自选图形 1011"/>
            <p:cNvSpPr/>
            <p:nvPr/>
          </p:nvSpPr>
          <p:spPr>
            <a:xfrm>
              <a:off x="8208616" y="3691654"/>
              <a:ext cx="853504" cy="270418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有输出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6900397" y="5279973"/>
              <a:ext cx="1889271" cy="419481"/>
              <a:chOff x="2882866" y="3966520"/>
              <a:chExt cx="2975891" cy="446083"/>
            </a:xfrm>
          </p:grpSpPr>
          <p:cxnSp>
            <p:nvCxnSpPr>
              <p:cNvPr id="104" name="连接符: 肘形 103"/>
              <p:cNvCxnSpPr/>
              <p:nvPr/>
            </p:nvCxnSpPr>
            <p:spPr>
              <a:xfrm>
                <a:off x="2882866" y="3966520"/>
                <a:ext cx="2975891" cy="433432"/>
              </a:xfrm>
              <a:prstGeom prst="bentConnector3">
                <a:avLst>
                  <a:gd name="adj1" fmla="val 100313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/>
            </p:nvCxnSpPr>
            <p:spPr>
              <a:xfrm>
                <a:off x="2882866" y="3979171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自选图形 1011"/>
            <p:cNvSpPr/>
            <p:nvPr/>
          </p:nvSpPr>
          <p:spPr>
            <a:xfrm>
              <a:off x="5544981" y="5699190"/>
              <a:ext cx="1817125" cy="74936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连接线故障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07" name="自选图形 1011"/>
            <p:cNvSpPr/>
            <p:nvPr/>
          </p:nvSpPr>
          <p:spPr>
            <a:xfrm>
              <a:off x="5683040" y="5279102"/>
              <a:ext cx="1079368" cy="270418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线束不正常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108" name="自选图形 1011"/>
            <p:cNvSpPr/>
            <p:nvPr/>
          </p:nvSpPr>
          <p:spPr>
            <a:xfrm>
              <a:off x="7436267" y="5699190"/>
              <a:ext cx="1817125" cy="74936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喇叭故障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09" name="自选图形 1011"/>
            <p:cNvSpPr/>
            <p:nvPr/>
          </p:nvSpPr>
          <p:spPr>
            <a:xfrm>
              <a:off x="8872057" y="5274374"/>
              <a:ext cx="853504" cy="270418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线束正常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118" name="图片 1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3476596" y="4808543"/>
            <a:ext cx="626417" cy="643713"/>
          </a:xfrm>
          <a:prstGeom prst="flowChartAlternateProcess">
            <a:avLst/>
          </a:prstGeom>
        </p:spPr>
      </p:pic>
      <p:pic>
        <p:nvPicPr>
          <p:cNvPr id="119" name="图片 1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436707" y="4807908"/>
            <a:ext cx="626417" cy="643713"/>
          </a:xfrm>
          <a:prstGeom prst="flowChartAlternateProcess">
            <a:avLst/>
          </a:prstGeom>
        </p:spPr>
      </p:pic>
      <p:sp>
        <p:nvSpPr>
          <p:cNvPr id="120" name="文本框 119"/>
          <p:cNvSpPr txBox="1"/>
          <p:nvPr/>
        </p:nvSpPr>
        <p:spPr>
          <a:xfrm>
            <a:off x="428059" y="5550867"/>
            <a:ext cx="643713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喇叭</a:t>
            </a:r>
            <a:endParaRPr lang="zh-CN" altLang="en-US" sz="1200" dirty="0"/>
          </a:p>
        </p:txBody>
      </p:sp>
      <p:sp>
        <p:nvSpPr>
          <p:cNvPr id="121" name="文本框 120"/>
          <p:cNvSpPr txBox="1"/>
          <p:nvPr/>
        </p:nvSpPr>
        <p:spPr>
          <a:xfrm>
            <a:off x="3467948" y="5551272"/>
            <a:ext cx="643713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喇叭</a:t>
            </a:r>
            <a:endParaRPr lang="zh-CN" altLang="en-US" sz="1200" dirty="0"/>
          </a:p>
        </p:txBody>
      </p:sp>
      <p:pic>
        <p:nvPicPr>
          <p:cNvPr id="126" name="图片 1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263865" y="3306815"/>
            <a:ext cx="1625806" cy="1437080"/>
          </a:xfrm>
          <a:prstGeom prst="flowChartAlternateProcess">
            <a:avLst/>
          </a:prstGeom>
        </p:spPr>
      </p:pic>
      <p:sp>
        <p:nvSpPr>
          <p:cNvPr id="128" name="矩形: 圆角 127"/>
          <p:cNvSpPr/>
          <p:nvPr/>
        </p:nvSpPr>
        <p:spPr>
          <a:xfrm>
            <a:off x="10280071" y="4017692"/>
            <a:ext cx="238938" cy="4762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29" name="直接箭头连接符 128"/>
          <p:cNvCxnSpPr/>
          <p:nvPr/>
        </p:nvCxnSpPr>
        <p:spPr>
          <a:xfrm flipH="1">
            <a:off x="9969824" y="4280571"/>
            <a:ext cx="31024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文本框 131"/>
          <p:cNvSpPr txBox="1"/>
          <p:nvPr/>
        </p:nvSpPr>
        <p:spPr>
          <a:xfrm>
            <a:off x="9046561" y="4142071"/>
            <a:ext cx="823604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喇叭插件</a:t>
            </a:r>
            <a:endParaRPr lang="zh-CN" altLang="en-US" sz="1200" dirty="0"/>
          </a:p>
        </p:txBody>
      </p:sp>
      <p:cxnSp>
        <p:nvCxnSpPr>
          <p:cNvPr id="133" name="直接箭头连接符 132"/>
          <p:cNvCxnSpPr/>
          <p:nvPr/>
        </p:nvCxnSpPr>
        <p:spPr>
          <a:xfrm flipH="1" flipV="1">
            <a:off x="9969709" y="3623346"/>
            <a:ext cx="1690370" cy="247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文本框 134"/>
          <p:cNvSpPr txBox="1"/>
          <p:nvPr/>
        </p:nvSpPr>
        <p:spPr>
          <a:xfrm>
            <a:off x="9046974" y="3422225"/>
            <a:ext cx="823604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蓝牙语音通讯</a:t>
            </a:r>
            <a:endParaRPr lang="zh-CN" altLang="en-US" sz="1200" dirty="0"/>
          </a:p>
        </p:txBody>
      </p:sp>
      <p:sp>
        <p:nvSpPr>
          <p:cNvPr id="139" name="文本框 138"/>
          <p:cNvSpPr txBox="1"/>
          <p:nvPr/>
        </p:nvSpPr>
        <p:spPr>
          <a:xfrm>
            <a:off x="9046556" y="5894690"/>
            <a:ext cx="1028492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002060"/>
                </a:solidFill>
              </a:rPr>
              <a:t>语音板插件</a:t>
            </a:r>
            <a:endParaRPr lang="zh-CN" altLang="en-US" sz="12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7165" y="4939665"/>
            <a:ext cx="1840230" cy="1231900"/>
          </a:xfrm>
          <a:prstGeom prst="rect">
            <a:avLst/>
          </a:prstGeom>
        </p:spPr>
      </p:pic>
      <p:cxnSp>
        <p:nvCxnSpPr>
          <p:cNvPr id="5" name="直接箭头连接符 4"/>
          <p:cNvCxnSpPr>
            <a:endCxn id="139" idx="3"/>
          </p:cNvCxnSpPr>
          <p:nvPr/>
        </p:nvCxnSpPr>
        <p:spPr>
          <a:xfrm flipH="1" flipV="1">
            <a:off x="10075473" y="6033171"/>
            <a:ext cx="1102995" cy="203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0135" y="973455"/>
            <a:ext cx="2027555" cy="214947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 flipV="1">
            <a:off x="10199579" y="2695611"/>
            <a:ext cx="313690" cy="7277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0" y="4816475"/>
            <a:ext cx="1386840" cy="152844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 flipV="1">
            <a:off x="2866446" y="5025426"/>
            <a:ext cx="634365" cy="31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1024946" y="5028601"/>
            <a:ext cx="650240" cy="76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9" name="直接箭头连接符 18"/>
          <p:cNvCxnSpPr/>
          <p:nvPr/>
        </p:nvCxnSpPr>
        <p:spPr>
          <a:xfrm>
            <a:off x="4105141" y="437213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2921534" y="174626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1397000" y="1044575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按摩椅小腿伸缩电机不工作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74344" y="287998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615315" y="287990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3162303" y="1945511"/>
            <a:ext cx="2933698" cy="75309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打开平板进入手动功能，打开小腿伸缩，用万用表测量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 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小腿主板上小腿伸缩插件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DC24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4" name="自选图形 1011"/>
          <p:cNvSpPr/>
          <p:nvPr/>
        </p:nvSpPr>
        <p:spPr>
          <a:xfrm>
            <a:off x="4260641" y="287980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774805" y="354514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3369057" y="355649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检测小腿主板上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小腿伸缩插件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到伸缩电机线束插件是否通断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185683" y="4816572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1781647" y="4809334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5100975" y="4816742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2114550" y="537527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伸缩电机组件故障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4027944" y="538178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线束故障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8965" y="283845"/>
            <a:ext cx="36677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4.12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小腿伸缩电机不工作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3205" y="1174750"/>
            <a:ext cx="2752725" cy="1799590"/>
          </a:xfrm>
          <a:prstGeom prst="rect">
            <a:avLst/>
          </a:prstGeom>
        </p:spPr>
      </p:pic>
      <p:sp>
        <p:nvSpPr>
          <p:cNvPr id="128" name="矩形: 圆角 127"/>
          <p:cNvSpPr/>
          <p:nvPr/>
        </p:nvSpPr>
        <p:spPr>
          <a:xfrm>
            <a:off x="9263380" y="1544320"/>
            <a:ext cx="238760" cy="4019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29" name="直接箭头连接符 128"/>
          <p:cNvCxnSpPr>
            <a:endCxn id="132" idx="3"/>
          </p:cNvCxnSpPr>
          <p:nvPr/>
        </p:nvCxnSpPr>
        <p:spPr>
          <a:xfrm flipH="1">
            <a:off x="8723954" y="1762796"/>
            <a:ext cx="492760" cy="228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文本框 131"/>
          <p:cNvSpPr txBox="1"/>
          <p:nvPr/>
        </p:nvSpPr>
        <p:spPr>
          <a:xfrm>
            <a:off x="7900670" y="1668780"/>
            <a:ext cx="823595" cy="233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小腿伸缩</a:t>
            </a:r>
            <a:endParaRPr lang="zh-CN" altLang="en-US" sz="1200" dirty="0"/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9217025" y="3295015"/>
            <a:ext cx="2672080" cy="2776220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>
            <a:off x="11096314" y="2429546"/>
            <a:ext cx="25400" cy="18751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8828729" y="4780316"/>
            <a:ext cx="1667510" cy="82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7811135" y="4667250"/>
            <a:ext cx="1017905" cy="32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小腿电动缸</a:t>
            </a:r>
            <a:endParaRPr lang="zh-CN" altLang="en-US" sz="1200" dirty="0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4105141" y="437213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36677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4.13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小腿滚轮电机不工作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921534" y="174626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749300" y="1047750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按摩椅小腿滚轮电机不工作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74344" y="287998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608965" y="301388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3162303" y="1945511"/>
            <a:ext cx="2933698" cy="75309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打开平板进入手动功能，打开小腿滚轮，用万用表测量小腿主板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小腿滚轮插件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DC24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4260641" y="299664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849735" y="354196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3369057" y="355649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检测小腿主板上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小腿滚轮插件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到滚轮电机线束是否通断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169173" y="4833082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1765137" y="4825844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5084465" y="4833252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2269490" y="534860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滚轮电机组件故障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4105414" y="534749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线束故障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0215" y="1174750"/>
            <a:ext cx="2752725" cy="1799590"/>
          </a:xfrm>
          <a:prstGeom prst="rect">
            <a:avLst/>
          </a:prstGeom>
        </p:spPr>
      </p:pic>
      <p:sp>
        <p:nvSpPr>
          <p:cNvPr id="128" name="矩形: 圆角 127"/>
          <p:cNvSpPr/>
          <p:nvPr/>
        </p:nvSpPr>
        <p:spPr>
          <a:xfrm>
            <a:off x="10378440" y="2477770"/>
            <a:ext cx="238760" cy="4019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9542145" y="3991610"/>
            <a:ext cx="2343785" cy="192405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692900" y="940435"/>
            <a:ext cx="2503805" cy="2268220"/>
          </a:xfrm>
          <a:prstGeom prst="rect">
            <a:avLst/>
          </a:prstGeom>
        </p:spPr>
      </p:pic>
      <p:cxnSp>
        <p:nvCxnSpPr>
          <p:cNvPr id="25" name="直接箭头连接符 24"/>
          <p:cNvCxnSpPr/>
          <p:nvPr/>
        </p:nvCxnSpPr>
        <p:spPr>
          <a:xfrm>
            <a:off x="8327714" y="1690406"/>
            <a:ext cx="2128520" cy="615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/>
          <p:nvPr/>
        </p:nvPicPr>
        <p:blipFill>
          <a:blip r:embed="rId4"/>
          <a:stretch>
            <a:fillRect/>
          </a:stretch>
        </p:blipFill>
        <p:spPr>
          <a:xfrm>
            <a:off x="6569075" y="3429000"/>
            <a:ext cx="2774315" cy="2601595"/>
          </a:xfrm>
          <a:prstGeom prst="rect">
            <a:avLst/>
          </a:prstGeom>
        </p:spPr>
      </p:pic>
      <p:cxnSp>
        <p:nvCxnSpPr>
          <p:cNvPr id="31" name="直接箭头连接符 30"/>
          <p:cNvCxnSpPr/>
          <p:nvPr/>
        </p:nvCxnSpPr>
        <p:spPr>
          <a:xfrm>
            <a:off x="10456234" y="2879761"/>
            <a:ext cx="32385" cy="1543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 flipV="1">
            <a:off x="7903534" y="5347371"/>
            <a:ext cx="2109470" cy="279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4105141" y="437213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30581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4.14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紧急停止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921534" y="174626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1457960" y="1025525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按摩椅紧急停止不工作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74344" y="287998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615315" y="287990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4260641" y="290710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849735" y="354196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3369057" y="355649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检测主板紧急停止插件到紧急停车按键线束是否通断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169173" y="4833082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1765137" y="4825844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5084465" y="4833252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2269490" y="534860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紧急停止按键板故障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4105414" y="534749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线束故障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自选图形 1011"/>
          <p:cNvSpPr/>
          <p:nvPr/>
        </p:nvSpPr>
        <p:spPr>
          <a:xfrm>
            <a:off x="3283967" y="195248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sz="1200" dirty="0">
                <a:solidFill>
                  <a:srgbClr val="002060"/>
                </a:solidFill>
                <a:sym typeface="+mn-ea"/>
              </a:rPr>
              <a:t>用万用表测量主板上紧急停止插件是否有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6605" y="935990"/>
            <a:ext cx="3565525" cy="1867535"/>
          </a:xfrm>
          <a:prstGeom prst="rect">
            <a:avLst/>
          </a:prstGeom>
        </p:spPr>
      </p:pic>
      <p:sp>
        <p:nvSpPr>
          <p:cNvPr id="8" name="矩形: 圆角 127"/>
          <p:cNvSpPr/>
          <p:nvPr/>
        </p:nvSpPr>
        <p:spPr>
          <a:xfrm>
            <a:off x="9220200" y="2004695"/>
            <a:ext cx="238760" cy="4019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7762564" y="2192056"/>
            <a:ext cx="1534795" cy="1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939280" y="2004695"/>
            <a:ext cx="823595" cy="5156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紧急停止插件</a:t>
            </a:r>
            <a:endParaRPr lang="zh-CN" altLang="en-US" sz="1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285" y="3295015"/>
            <a:ext cx="2877185" cy="308356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9392609" y="2368586"/>
            <a:ext cx="462915" cy="31686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4105141" y="437213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30581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4.15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扶手按键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不工作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921534" y="174626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1457960" y="1025525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按摩椅扶手按键不工作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74344" y="287998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615315" y="287990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4260641" y="290710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849735" y="354196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3369057" y="355649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检测扶手按键板上是否有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输入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169173" y="4833082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1765137" y="4825844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5084465" y="4833252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2269490" y="534860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扶手按键板故障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4105414" y="534749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线束故障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自选图形 1011"/>
          <p:cNvSpPr/>
          <p:nvPr/>
        </p:nvSpPr>
        <p:spPr>
          <a:xfrm>
            <a:off x="3283967" y="195248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sz="1200" dirty="0">
                <a:solidFill>
                  <a:srgbClr val="002060"/>
                </a:solidFill>
                <a:sym typeface="+mn-ea"/>
              </a:rPr>
              <a:t>用万用表测量主板上扶手按键插件是否有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6605" y="1012190"/>
            <a:ext cx="3565525" cy="1867535"/>
          </a:xfrm>
          <a:prstGeom prst="rect">
            <a:avLst/>
          </a:prstGeom>
        </p:spPr>
      </p:pic>
      <p:sp>
        <p:nvSpPr>
          <p:cNvPr id="8" name="矩形: 圆角 127"/>
          <p:cNvSpPr/>
          <p:nvPr/>
        </p:nvSpPr>
        <p:spPr>
          <a:xfrm>
            <a:off x="9944735" y="2672715"/>
            <a:ext cx="346710" cy="2343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8227384" y="2776256"/>
            <a:ext cx="1717040" cy="139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404100" y="2525395"/>
            <a:ext cx="823595" cy="5156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扶手按键插件</a:t>
            </a:r>
            <a:endParaRPr lang="zh-CN" altLang="en-US" sz="1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110" y="3735705"/>
            <a:ext cx="1711960" cy="259461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10071424" y="2903256"/>
            <a:ext cx="257810" cy="18421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4905" y="1455420"/>
            <a:ext cx="7536180" cy="3947160"/>
          </a:xfrm>
          <a:prstGeom prst="rect">
            <a:avLst/>
          </a:prstGeom>
        </p:spPr>
      </p:pic>
      <p:sp>
        <p:nvSpPr>
          <p:cNvPr id="7" name="自选图形 1011"/>
          <p:cNvSpPr/>
          <p:nvPr>
            <p:custDataLst>
              <p:tags r:id="rId2"/>
            </p:custDataLst>
          </p:nvPr>
        </p:nvSpPr>
        <p:spPr>
          <a:xfrm>
            <a:off x="2414905" y="838200"/>
            <a:ext cx="810260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DC24V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自选图形 1011"/>
          <p:cNvSpPr/>
          <p:nvPr>
            <p:custDataLst>
              <p:tags r:id="rId3"/>
            </p:custDataLst>
          </p:nvPr>
        </p:nvSpPr>
        <p:spPr>
          <a:xfrm>
            <a:off x="4382135" y="838200"/>
            <a:ext cx="810260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主机气阀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自选图形 1011"/>
          <p:cNvSpPr/>
          <p:nvPr>
            <p:custDataLst>
              <p:tags r:id="rId4"/>
            </p:custDataLst>
          </p:nvPr>
        </p:nvSpPr>
        <p:spPr>
          <a:xfrm>
            <a:off x="5960110" y="838200"/>
            <a:ext cx="779780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靠背电动缸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6" name="直接箭头连接符 25"/>
          <p:cNvCxnSpPr>
            <a:stCxn id="7" idx="2"/>
          </p:cNvCxnSpPr>
          <p:nvPr/>
        </p:nvCxnSpPr>
        <p:spPr>
          <a:xfrm flipH="1">
            <a:off x="2818410" y="1359341"/>
            <a:ext cx="1905" cy="49403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4785005" y="1359341"/>
            <a:ext cx="5080" cy="4318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6349645" y="1359341"/>
            <a:ext cx="1905" cy="49403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自选图形 1011"/>
          <p:cNvSpPr/>
          <p:nvPr>
            <p:custDataLst>
              <p:tags r:id="rId5"/>
            </p:custDataLst>
          </p:nvPr>
        </p:nvSpPr>
        <p:spPr>
          <a:xfrm>
            <a:off x="6867525" y="838200"/>
            <a:ext cx="779780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小腿电动缸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137045" y="1359341"/>
            <a:ext cx="1905" cy="49403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自选图形 1011"/>
          <p:cNvSpPr/>
          <p:nvPr>
            <p:custDataLst>
              <p:tags r:id="rId6"/>
            </p:custDataLst>
          </p:nvPr>
        </p:nvSpPr>
        <p:spPr>
          <a:xfrm>
            <a:off x="10292715" y="3975735"/>
            <a:ext cx="975360" cy="4603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加热插件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flipH="1" flipV="1">
            <a:off x="9754515" y="4138101"/>
            <a:ext cx="540385" cy="63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圆角矩形 31"/>
          <p:cNvSpPr/>
          <p:nvPr/>
        </p:nvSpPr>
        <p:spPr>
          <a:xfrm>
            <a:off x="8945880" y="3692525"/>
            <a:ext cx="1005205" cy="8394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4" name="自选图形 1011"/>
          <p:cNvSpPr/>
          <p:nvPr>
            <p:custDataLst>
              <p:tags r:id="rId7"/>
            </p:custDataLst>
          </p:nvPr>
        </p:nvSpPr>
        <p:spPr>
          <a:xfrm>
            <a:off x="5539105" y="5692775"/>
            <a:ext cx="810260" cy="60452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语音版通讯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自选图形 1011"/>
          <p:cNvSpPr/>
          <p:nvPr>
            <p:custDataLst>
              <p:tags r:id="rId8"/>
            </p:custDataLst>
          </p:nvPr>
        </p:nvSpPr>
        <p:spPr>
          <a:xfrm>
            <a:off x="6910070" y="5692775"/>
            <a:ext cx="830580" cy="60452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靠背电动缸计数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自选图形 1011"/>
          <p:cNvSpPr/>
          <p:nvPr>
            <p:custDataLst>
              <p:tags r:id="rId9"/>
            </p:custDataLst>
          </p:nvPr>
        </p:nvSpPr>
        <p:spPr>
          <a:xfrm>
            <a:off x="2820035" y="5692775"/>
            <a:ext cx="810260" cy="60452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手控器插件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自选图形 1011"/>
          <p:cNvSpPr/>
          <p:nvPr>
            <p:custDataLst>
              <p:tags r:id="rId10"/>
            </p:custDataLst>
          </p:nvPr>
        </p:nvSpPr>
        <p:spPr>
          <a:xfrm>
            <a:off x="8953500" y="5692775"/>
            <a:ext cx="810260" cy="60452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气泵插件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H="1" flipV="1">
            <a:off x="3259100" y="5159181"/>
            <a:ext cx="3175" cy="5334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5943245" y="5159181"/>
            <a:ext cx="3175" cy="5334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 flipV="1">
            <a:off x="9141105" y="5159181"/>
            <a:ext cx="3175" cy="5334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 flipV="1">
            <a:off x="7390410" y="5159181"/>
            <a:ext cx="3175" cy="5334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自选图形 1011"/>
          <p:cNvSpPr/>
          <p:nvPr>
            <p:custDataLst>
              <p:tags r:id="rId11"/>
            </p:custDataLst>
          </p:nvPr>
        </p:nvSpPr>
        <p:spPr>
          <a:xfrm>
            <a:off x="1248410" y="2625090"/>
            <a:ext cx="1033780" cy="4603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机芯通讯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自选图形 1011"/>
          <p:cNvSpPr/>
          <p:nvPr>
            <p:custDataLst>
              <p:tags r:id="rId12"/>
            </p:custDataLst>
          </p:nvPr>
        </p:nvSpPr>
        <p:spPr>
          <a:xfrm>
            <a:off x="1249045" y="3773170"/>
            <a:ext cx="1002030" cy="4603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急停通讯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2282470" y="3433886"/>
            <a:ext cx="621665" cy="1016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2251355" y="4017451"/>
            <a:ext cx="1916430" cy="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自选图形 1011"/>
          <p:cNvSpPr/>
          <p:nvPr>
            <p:custDataLst>
              <p:tags r:id="rId13"/>
            </p:custDataLst>
          </p:nvPr>
        </p:nvSpPr>
        <p:spPr>
          <a:xfrm>
            <a:off x="1249045" y="3199130"/>
            <a:ext cx="1002030" cy="4603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小腿通讯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2282470" y="2850321"/>
            <a:ext cx="621665" cy="1016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自选图形 1011"/>
          <p:cNvSpPr/>
          <p:nvPr>
            <p:custDataLst>
              <p:tags r:id="rId14"/>
            </p:custDataLst>
          </p:nvPr>
        </p:nvSpPr>
        <p:spPr>
          <a:xfrm>
            <a:off x="10294620" y="1921510"/>
            <a:ext cx="975360" cy="4603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扶手充电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6" name="直接箭头连接符 35"/>
          <p:cNvCxnSpPr>
            <a:stCxn id="35" idx="1"/>
          </p:cNvCxnSpPr>
          <p:nvPr/>
        </p:nvCxnSpPr>
        <p:spPr>
          <a:xfrm flipH="1" flipV="1">
            <a:off x="9675140" y="2151186"/>
            <a:ext cx="619760" cy="63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62865" y="21780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1.1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主板示意图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自选图形 1011"/>
          <p:cNvSpPr/>
          <p:nvPr>
            <p:custDataLst>
              <p:tags r:id="rId16"/>
            </p:custDataLst>
          </p:nvPr>
        </p:nvSpPr>
        <p:spPr>
          <a:xfrm>
            <a:off x="7993380" y="5692775"/>
            <a:ext cx="810260" cy="60452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预留插件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8434350" y="5159181"/>
            <a:ext cx="3175" cy="5334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自选图形 1011"/>
          <p:cNvSpPr/>
          <p:nvPr>
            <p:custDataLst>
              <p:tags r:id="rId17"/>
            </p:custDataLst>
          </p:nvPr>
        </p:nvSpPr>
        <p:spPr>
          <a:xfrm>
            <a:off x="1249045" y="2051050"/>
            <a:ext cx="1033780" cy="4603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小腿气阀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0" name="直接箭头连接符 19"/>
          <p:cNvCxnSpPr>
            <a:stCxn id="10" idx="3"/>
          </p:cNvCxnSpPr>
          <p:nvPr/>
        </p:nvCxnSpPr>
        <p:spPr>
          <a:xfrm>
            <a:off x="2283105" y="2281361"/>
            <a:ext cx="2839720" cy="1079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7844155" y="4916170"/>
            <a:ext cx="1005205" cy="4857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" name="文本框 50"/>
          <p:cNvSpPr txBox="1"/>
          <p:nvPr/>
        </p:nvSpPr>
        <p:spPr>
          <a:xfrm>
            <a:off x="0" y="197485"/>
            <a:ext cx="4355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+mn-ea"/>
                <a:cs typeface="+mn-ea"/>
              </a:rPr>
              <a:t>1.2</a:t>
            </a:r>
            <a:r>
              <a:rPr lang="zh-CN" altLang="en-US" sz="2400" b="1">
                <a:solidFill>
                  <a:schemeClr val="bg1"/>
                </a:solidFill>
                <a:latin typeface="+mn-ea"/>
                <a:cs typeface="+mn-ea"/>
              </a:rPr>
              <a:t>小腿板示意图</a:t>
            </a:r>
            <a:endParaRPr lang="zh-CN" altLang="en-US" sz="2400" b="1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3580" y="1821815"/>
            <a:ext cx="5909945" cy="3862705"/>
          </a:xfrm>
          <a:prstGeom prst="rect">
            <a:avLst/>
          </a:prstGeom>
        </p:spPr>
      </p:pic>
      <p:sp>
        <p:nvSpPr>
          <p:cNvPr id="16" name="自选图形 1011"/>
          <p:cNvSpPr/>
          <p:nvPr>
            <p:custDataLst>
              <p:tags r:id="rId2"/>
            </p:custDataLst>
          </p:nvPr>
        </p:nvSpPr>
        <p:spPr>
          <a:xfrm>
            <a:off x="1918335" y="3518535"/>
            <a:ext cx="1033780" cy="4603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小腿加热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2952395" y="3743766"/>
            <a:ext cx="621665" cy="1016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自选图形 1011"/>
          <p:cNvSpPr/>
          <p:nvPr>
            <p:custDataLst>
              <p:tags r:id="rId3"/>
            </p:custDataLst>
          </p:nvPr>
        </p:nvSpPr>
        <p:spPr>
          <a:xfrm>
            <a:off x="9750425" y="4410075"/>
            <a:ext cx="1033780" cy="4603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小腿通讯加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24V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H="1" flipV="1">
            <a:off x="8827415" y="4639751"/>
            <a:ext cx="923290" cy="571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自选图形 1011"/>
          <p:cNvSpPr/>
          <p:nvPr>
            <p:custDataLst>
              <p:tags r:id="rId4"/>
            </p:custDataLst>
          </p:nvPr>
        </p:nvSpPr>
        <p:spPr>
          <a:xfrm>
            <a:off x="6096000" y="989965"/>
            <a:ext cx="779780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小腿防夹伤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6485535" y="1511106"/>
            <a:ext cx="1905" cy="49403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自选图形 1011"/>
          <p:cNvSpPr/>
          <p:nvPr>
            <p:custDataLst>
              <p:tags r:id="rId5"/>
            </p:custDataLst>
          </p:nvPr>
        </p:nvSpPr>
        <p:spPr>
          <a:xfrm>
            <a:off x="6991350" y="989965"/>
            <a:ext cx="779780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脚底感应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7380250" y="1511106"/>
            <a:ext cx="1905" cy="49403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自选图形 1011"/>
          <p:cNvSpPr/>
          <p:nvPr>
            <p:custDataLst>
              <p:tags r:id="rId6"/>
            </p:custDataLst>
          </p:nvPr>
        </p:nvSpPr>
        <p:spPr>
          <a:xfrm>
            <a:off x="1918335" y="2649855"/>
            <a:ext cx="1033780" cy="4603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小腿伸缩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2952395" y="2875086"/>
            <a:ext cx="812165" cy="127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自选图形 1011"/>
          <p:cNvSpPr/>
          <p:nvPr>
            <p:custDataLst>
              <p:tags r:id="rId7"/>
            </p:custDataLst>
          </p:nvPr>
        </p:nvSpPr>
        <p:spPr>
          <a:xfrm>
            <a:off x="5199380" y="5822950"/>
            <a:ext cx="810260" cy="60452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小腿滚轮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H="1" flipV="1">
            <a:off x="5603520" y="4931851"/>
            <a:ext cx="3175" cy="89090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圆角矩形 31"/>
          <p:cNvSpPr/>
          <p:nvPr/>
        </p:nvSpPr>
        <p:spPr>
          <a:xfrm>
            <a:off x="3472180" y="3333750"/>
            <a:ext cx="756920" cy="10763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26" name="自选图形 1011"/>
          <p:cNvSpPr/>
          <p:nvPr>
            <p:custDataLst>
              <p:tags r:id="rId8"/>
            </p:custDataLst>
          </p:nvPr>
        </p:nvSpPr>
        <p:spPr>
          <a:xfrm>
            <a:off x="3648710" y="979170"/>
            <a:ext cx="779780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小腿伸缩计数</a:t>
            </a:r>
            <a:endParaRPr 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4038245" y="1500311"/>
            <a:ext cx="1905" cy="49403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自选图形 1011"/>
          <p:cNvSpPr/>
          <p:nvPr>
            <p:custDataLst>
              <p:tags r:id="rId9"/>
            </p:custDataLst>
          </p:nvPr>
        </p:nvSpPr>
        <p:spPr>
          <a:xfrm>
            <a:off x="5957570" y="3333750"/>
            <a:ext cx="1033780" cy="4603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小腿加热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NTC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1" name="直接箭头连接符 30"/>
          <p:cNvCxnSpPr>
            <a:stCxn id="29" idx="1"/>
          </p:cNvCxnSpPr>
          <p:nvPr/>
        </p:nvCxnSpPr>
        <p:spPr>
          <a:xfrm flipH="1" flipV="1">
            <a:off x="4898035" y="3560886"/>
            <a:ext cx="1059815" cy="317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64080" y="1913255"/>
            <a:ext cx="8060055" cy="3159125"/>
          </a:xfrm>
          <a:prstGeom prst="rect">
            <a:avLst/>
          </a:prstGeom>
        </p:spPr>
      </p:pic>
      <p:sp>
        <p:nvSpPr>
          <p:cNvPr id="24" name="自选图形 1011"/>
          <p:cNvSpPr/>
          <p:nvPr>
            <p:custDataLst>
              <p:tags r:id="rId2"/>
            </p:custDataLst>
          </p:nvPr>
        </p:nvSpPr>
        <p:spPr>
          <a:xfrm>
            <a:off x="10610850" y="4462145"/>
            <a:ext cx="1188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/>
          <a:p>
            <a:pPr algn="ctr">
              <a:lnSpc>
                <a:spcPct val="130000"/>
              </a:lnSpc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DC24V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自选图形 1011"/>
          <p:cNvSpPr/>
          <p:nvPr>
            <p:custDataLst>
              <p:tags r:id="rId3"/>
            </p:custDataLst>
          </p:nvPr>
        </p:nvSpPr>
        <p:spPr>
          <a:xfrm>
            <a:off x="10616565" y="2395855"/>
            <a:ext cx="1188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/>
          <a:p>
            <a:pPr algn="ctr">
              <a:lnSpc>
                <a:spcPct val="13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行走计数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自选图形 1011"/>
          <p:cNvSpPr/>
          <p:nvPr>
            <p:custDataLst>
              <p:tags r:id="rId4"/>
            </p:custDataLst>
          </p:nvPr>
        </p:nvSpPr>
        <p:spPr>
          <a:xfrm>
            <a:off x="10616565" y="3429000"/>
            <a:ext cx="1188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/>
          <a:p>
            <a:pPr algn="ctr">
              <a:lnSpc>
                <a:spcPct val="13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行走限位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自选图形 1011"/>
          <p:cNvSpPr/>
          <p:nvPr>
            <p:custDataLst>
              <p:tags r:id="rId5"/>
            </p:custDataLst>
          </p:nvPr>
        </p:nvSpPr>
        <p:spPr>
          <a:xfrm>
            <a:off x="2997835" y="5328920"/>
            <a:ext cx="72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>
              <a:lnSpc>
                <a:spcPct val="90000"/>
              </a:lnSpc>
            </a:pP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行程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自选图形 1011"/>
          <p:cNvSpPr/>
          <p:nvPr>
            <p:custDataLst>
              <p:tags r:id="rId6"/>
            </p:custDataLst>
          </p:nvPr>
        </p:nvSpPr>
        <p:spPr>
          <a:xfrm>
            <a:off x="3956050" y="5328920"/>
            <a:ext cx="838835" cy="53975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>
              <a:lnSpc>
                <a:spcPct val="9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宽中窄检测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自选图形 1011"/>
          <p:cNvSpPr/>
          <p:nvPr>
            <p:custDataLst>
              <p:tags r:id="rId7"/>
            </p:custDataLst>
          </p:nvPr>
        </p:nvSpPr>
        <p:spPr>
          <a:xfrm>
            <a:off x="8172450" y="5328920"/>
            <a:ext cx="72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>
              <a:lnSpc>
                <a:spcPct val="9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行走电机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自选图形 1011"/>
          <p:cNvSpPr/>
          <p:nvPr>
            <p:custDataLst>
              <p:tags r:id="rId8"/>
            </p:custDataLst>
          </p:nvPr>
        </p:nvSpPr>
        <p:spPr>
          <a:xfrm>
            <a:off x="7387590" y="5328920"/>
            <a:ext cx="72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>
              <a:lnSpc>
                <a:spcPct val="9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敲击电机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自选图形 1011"/>
          <p:cNvSpPr/>
          <p:nvPr>
            <p:custDataLst>
              <p:tags r:id="rId9"/>
            </p:custDataLst>
          </p:nvPr>
        </p:nvSpPr>
        <p:spPr>
          <a:xfrm>
            <a:off x="6075680" y="5328920"/>
            <a:ext cx="72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>
              <a:lnSpc>
                <a:spcPct val="90000"/>
              </a:lnSpc>
            </a:pP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电机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自选图形 1011"/>
          <p:cNvSpPr/>
          <p:nvPr>
            <p:custDataLst>
              <p:tags r:id="rId10"/>
            </p:custDataLst>
          </p:nvPr>
        </p:nvSpPr>
        <p:spPr>
          <a:xfrm>
            <a:off x="5355590" y="5328920"/>
            <a:ext cx="72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>
              <a:lnSpc>
                <a:spcPct val="9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揉捏电机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自选图形 1011"/>
          <p:cNvSpPr/>
          <p:nvPr>
            <p:custDataLst>
              <p:tags r:id="rId11"/>
            </p:custDataLst>
          </p:nvPr>
        </p:nvSpPr>
        <p:spPr>
          <a:xfrm>
            <a:off x="2254250" y="5328920"/>
            <a:ext cx="72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>
              <a:lnSpc>
                <a:spcPct val="90000"/>
              </a:lnSpc>
            </a:pP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计数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2689860" y="4882515"/>
            <a:ext cx="10160" cy="4464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3439160" y="4882515"/>
            <a:ext cx="10160" cy="4464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4337685" y="4882515"/>
            <a:ext cx="10160" cy="4464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 flipV="1">
            <a:off x="5837555" y="4882515"/>
            <a:ext cx="10160" cy="4464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6337300" y="4882515"/>
            <a:ext cx="10160" cy="4464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 flipV="1">
            <a:off x="7810500" y="4882515"/>
            <a:ext cx="10160" cy="4464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8351520" y="4882515"/>
            <a:ext cx="10160" cy="4464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9611995" y="2614930"/>
            <a:ext cx="1004570" cy="107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9798685" y="3599815"/>
            <a:ext cx="787400" cy="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9518650" y="4655820"/>
            <a:ext cx="1067435" cy="31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0" y="250825"/>
            <a:ext cx="8616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1.3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机芯板示意图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2395" y="283845"/>
            <a:ext cx="36937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ym typeface="+mn-ea"/>
              </a:rPr>
              <a:t>1.4</a:t>
            </a:r>
            <a:r>
              <a:rPr lang="zh-CN" altLang="en-US" dirty="0">
                <a:sym typeface="FZLanTingHeiS-DB-GB" pitchFamily="124" charset="0"/>
              </a:rPr>
              <a:t>语音版、电源板示意图</a:t>
            </a:r>
            <a:endParaRPr lang="en-US" altLang="zh-CN" dirty="0">
              <a:sym typeface="FZLanTingHeiS-DB-GB" pitchFamily="12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2325" y="1954530"/>
            <a:ext cx="2336800" cy="2065655"/>
          </a:xfrm>
          <a:prstGeom prst="rect">
            <a:avLst/>
          </a:prstGeom>
        </p:spPr>
      </p:pic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4836795" y="2223770"/>
            <a:ext cx="1188000" cy="360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485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通讯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圆角矩形 21"/>
          <p:cNvSpPr/>
          <p:nvPr>
            <p:custDataLst>
              <p:tags r:id="rId3"/>
            </p:custDataLst>
          </p:nvPr>
        </p:nvSpPr>
        <p:spPr>
          <a:xfrm>
            <a:off x="334645" y="2081530"/>
            <a:ext cx="1188000" cy="360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麦克风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335280" y="2940050"/>
            <a:ext cx="1188000" cy="360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右喇叭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圆角矩形 5"/>
          <p:cNvSpPr/>
          <p:nvPr>
            <p:custDataLst>
              <p:tags r:id="rId5"/>
            </p:custDataLst>
          </p:nvPr>
        </p:nvSpPr>
        <p:spPr>
          <a:xfrm>
            <a:off x="334645" y="3491230"/>
            <a:ext cx="1188000" cy="360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左喇叭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H="1">
            <a:off x="4272280" y="2532380"/>
            <a:ext cx="564515" cy="1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1522730" y="2351405"/>
            <a:ext cx="72453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1523365" y="3114040"/>
            <a:ext cx="72453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1523365" y="3567430"/>
            <a:ext cx="72453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480" y="1954530"/>
            <a:ext cx="3657600" cy="2065655"/>
          </a:xfrm>
          <a:prstGeom prst="rect">
            <a:avLst/>
          </a:prstGeom>
        </p:spPr>
      </p:pic>
      <p:sp>
        <p:nvSpPr>
          <p:cNvPr id="18" name="自选图形 1011"/>
          <p:cNvSpPr/>
          <p:nvPr>
            <p:custDataLst>
              <p:tags r:id="rId7"/>
            </p:custDataLst>
          </p:nvPr>
        </p:nvSpPr>
        <p:spPr>
          <a:xfrm>
            <a:off x="5286375" y="3660140"/>
            <a:ext cx="1232535" cy="3600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DC24V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输出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6518910" y="3851275"/>
            <a:ext cx="72453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10161270" y="3839845"/>
            <a:ext cx="787400" cy="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自选图形 1011"/>
          <p:cNvSpPr/>
          <p:nvPr>
            <p:custDataLst>
              <p:tags r:id="rId8"/>
            </p:custDataLst>
          </p:nvPr>
        </p:nvSpPr>
        <p:spPr>
          <a:xfrm>
            <a:off x="10954597" y="3660352"/>
            <a:ext cx="1188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AC220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1565" y="2477135"/>
            <a:ext cx="4333240" cy="2141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170" y="2465705"/>
            <a:ext cx="3844925" cy="2152650"/>
          </a:xfrm>
          <a:prstGeom prst="rect">
            <a:avLst/>
          </a:prstGeom>
        </p:spPr>
      </p:pic>
      <p:sp>
        <p:nvSpPr>
          <p:cNvPr id="22" name="圆角矩形 21"/>
          <p:cNvSpPr/>
          <p:nvPr>
            <p:custDataLst>
              <p:tags r:id="rId3"/>
            </p:custDataLst>
          </p:nvPr>
        </p:nvSpPr>
        <p:spPr>
          <a:xfrm>
            <a:off x="962660" y="1685925"/>
            <a:ext cx="1533525" cy="3600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24V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输入，输出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1555115" y="2045970"/>
            <a:ext cx="2540" cy="11874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3144520" y="1685925"/>
            <a:ext cx="1533525" cy="3600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手机充电输出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3731895" y="2045970"/>
            <a:ext cx="5080" cy="7334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7964170" y="1685925"/>
            <a:ext cx="1673225" cy="3600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无限充电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24V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输出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9875520" y="1685925"/>
            <a:ext cx="1533525" cy="3600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24V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9221470" y="2045970"/>
            <a:ext cx="5715" cy="14687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10541635" y="2045970"/>
            <a:ext cx="26670" cy="18910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12395" y="283845"/>
            <a:ext cx="25654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ym typeface="+mn-ea"/>
              </a:rPr>
              <a:t>1.5 </a:t>
            </a:r>
            <a:r>
              <a:rPr lang="zh-CN" altLang="en-US" dirty="0">
                <a:sym typeface="FZLanTingHeiS-DB-GB" pitchFamily="124" charset="0"/>
              </a:rPr>
              <a:t>充电板示意图</a:t>
            </a:r>
            <a:endParaRPr lang="en-US" altLang="zh-CN" dirty="0">
              <a:sym typeface="FZLanTingHeiS-DB-GB" pitchFamily="124" charset="0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7540" y="1881505"/>
            <a:ext cx="3725545" cy="346392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90" y="1881505"/>
            <a:ext cx="3446780" cy="3288665"/>
          </a:xfrm>
          <a:prstGeom prst="rect">
            <a:avLst/>
          </a:prstGeom>
        </p:spPr>
      </p:pic>
      <p:sp>
        <p:nvSpPr>
          <p:cNvPr id="67" name="自选图形 1011"/>
          <p:cNvSpPr/>
          <p:nvPr/>
        </p:nvSpPr>
        <p:spPr>
          <a:xfrm>
            <a:off x="1534160" y="5727700"/>
            <a:ext cx="1080135" cy="42291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电机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" name="自选图形 1011"/>
          <p:cNvSpPr/>
          <p:nvPr/>
        </p:nvSpPr>
        <p:spPr>
          <a:xfrm>
            <a:off x="5281930" y="2054225"/>
            <a:ext cx="1173480" cy="37020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行程限位板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自选图形 1011"/>
          <p:cNvSpPr/>
          <p:nvPr/>
        </p:nvSpPr>
        <p:spPr>
          <a:xfrm>
            <a:off x="5276850" y="4334510"/>
            <a:ext cx="1177925" cy="3733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敲击电机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2777490" y="5727700"/>
            <a:ext cx="946150" cy="42291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计数板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自选图形 1011"/>
          <p:cNvSpPr/>
          <p:nvPr/>
        </p:nvSpPr>
        <p:spPr>
          <a:xfrm>
            <a:off x="10927715" y="3284855"/>
            <a:ext cx="1189355" cy="36449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zh-CN" sz="1400">
                <a:latin typeface="微软雅黑" panose="020B0503020204020204" charset="-122"/>
                <a:ea typeface="微软雅黑" panose="020B0503020204020204" charset="-122"/>
              </a:rPr>
              <a:t>揉捏计数</a:t>
            </a:r>
            <a:endParaRPr lang="zh-CN" altLang="zh-CN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自选图形 1011"/>
          <p:cNvSpPr/>
          <p:nvPr/>
        </p:nvSpPr>
        <p:spPr>
          <a:xfrm>
            <a:off x="5281930" y="3445510"/>
            <a:ext cx="1173480" cy="4070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机芯驱动板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自选图形 1011"/>
          <p:cNvSpPr/>
          <p:nvPr/>
        </p:nvSpPr>
        <p:spPr>
          <a:xfrm>
            <a:off x="7165340" y="5805805"/>
            <a:ext cx="1080135" cy="4616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限位板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自选图形 1011"/>
          <p:cNvSpPr/>
          <p:nvPr/>
        </p:nvSpPr>
        <p:spPr>
          <a:xfrm>
            <a:off x="3942715" y="5727700"/>
            <a:ext cx="1080135" cy="3733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揉捏电机</a:t>
            </a:r>
            <a:endParaRPr lang="zh-CN" altLang="en-US" sz="140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自选图形 1011"/>
          <p:cNvSpPr/>
          <p:nvPr/>
        </p:nvSpPr>
        <p:spPr>
          <a:xfrm>
            <a:off x="266065" y="3016250"/>
            <a:ext cx="1080135" cy="42735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行走电机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箭头连接符 7"/>
          <p:cNvCxnSpPr>
            <a:stCxn id="32" idx="1"/>
          </p:cNvCxnSpPr>
          <p:nvPr/>
        </p:nvCxnSpPr>
        <p:spPr>
          <a:xfrm flipH="1" flipV="1">
            <a:off x="4723130" y="3640455"/>
            <a:ext cx="558800" cy="88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2040255" y="1790700"/>
            <a:ext cx="15240" cy="5346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69" idx="1"/>
          </p:cNvCxnSpPr>
          <p:nvPr/>
        </p:nvCxnSpPr>
        <p:spPr>
          <a:xfrm flipH="1" flipV="1">
            <a:off x="4888865" y="2221865"/>
            <a:ext cx="393065" cy="177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7840980" y="4469130"/>
            <a:ext cx="31115" cy="13157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1346200" y="3205480"/>
            <a:ext cx="621030" cy="107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4236085" y="4707890"/>
            <a:ext cx="10160" cy="9836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 flipV="1">
            <a:off x="2055495" y="4866005"/>
            <a:ext cx="2540" cy="8616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22" idx="1"/>
          </p:cNvCxnSpPr>
          <p:nvPr/>
        </p:nvCxnSpPr>
        <p:spPr>
          <a:xfrm flipH="1" flipV="1">
            <a:off x="3044825" y="4490085"/>
            <a:ext cx="2232025" cy="311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箭头连接符 1"/>
          <p:cNvCxnSpPr>
            <a:stCxn id="31" idx="1"/>
          </p:cNvCxnSpPr>
          <p:nvPr/>
        </p:nvCxnSpPr>
        <p:spPr>
          <a:xfrm flipH="1" flipV="1">
            <a:off x="9808845" y="3443605"/>
            <a:ext cx="1118870" cy="234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8079105" y="1491615"/>
            <a:ext cx="0" cy="12077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10050780" y="1491615"/>
            <a:ext cx="0" cy="12077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自选图形 1011"/>
          <p:cNvSpPr/>
          <p:nvPr/>
        </p:nvSpPr>
        <p:spPr>
          <a:xfrm>
            <a:off x="7165340" y="1075055"/>
            <a:ext cx="1080135" cy="4984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右曲臂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自选图形 1011"/>
          <p:cNvSpPr/>
          <p:nvPr/>
        </p:nvSpPr>
        <p:spPr>
          <a:xfrm>
            <a:off x="9500870" y="1075055"/>
            <a:ext cx="1080135" cy="4984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左曲臂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自选图形 1011"/>
          <p:cNvSpPr/>
          <p:nvPr/>
        </p:nvSpPr>
        <p:spPr>
          <a:xfrm>
            <a:off x="1520190" y="1292225"/>
            <a:ext cx="1080135" cy="4984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行走计数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3251835" y="4873625"/>
            <a:ext cx="27940" cy="8540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0" y="208280"/>
            <a:ext cx="4064000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1.6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机芯示意图</a:t>
            </a:r>
            <a:endParaRPr lang="zh-CN" altLang="en-US" sz="2400" b="1" kern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 b="1" kern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ISCONTENTSTITLE" val="0"/>
  <p:tag name="KSO_WM_UNIT_PRESET_TEXT" val="CONTENTS"/>
  <p:tag name="KSO_WM_UNIT_NOCLEAR" val="1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205081_4*b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0"/>
</p:tagLst>
</file>

<file path=ppt/tags/tag100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101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102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103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104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105.xml><?xml version="1.0" encoding="utf-8"?>
<p:tagLst xmlns:p="http://schemas.openxmlformats.org/presentationml/2006/main">
  <p:tag name="KSO_WM_DIAGRAM_VIRTUALLY_FRAME" val="{&quot;height&quot;:437.46740157480315,&quot;left&quot;:6.6,&quot;top&quot;:28.582598425196853,&quot;width&quot;:945.2}"/>
</p:tagLst>
</file>

<file path=ppt/tags/tag106.xml><?xml version="1.0" encoding="utf-8"?>
<p:tagLst xmlns:p="http://schemas.openxmlformats.org/presentationml/2006/main">
  <p:tag name="KSO_WM_DIAGRAM_VIRTUALLY_FRAME" val="{&quot;height&quot;:437.46740157480315,&quot;left&quot;:6.6,&quot;top&quot;:28.582598425196853,&quot;width&quot;:945.2}"/>
</p:tagLst>
</file>

<file path=ppt/tags/tag107.xml><?xml version="1.0" encoding="utf-8"?>
<p:tagLst xmlns:p="http://schemas.openxmlformats.org/presentationml/2006/main">
  <p:tag name="KSO_WM_DIAGRAM_VIRTUALLY_FRAME" val="{&quot;height&quot;:437.46740157480315,&quot;left&quot;:6.6,&quot;top&quot;:28.582598425196853,&quot;width&quot;:945.2}"/>
</p:tagLst>
</file>

<file path=ppt/tags/tag108.xml><?xml version="1.0" encoding="utf-8"?>
<p:tagLst xmlns:p="http://schemas.openxmlformats.org/presentationml/2006/main">
  <p:tag name="KSO_WM_DIAGRAM_VIRTUALLY_FRAME" val="{&quot;height&quot;:437.46740157480315,&quot;left&quot;:6.6,&quot;top&quot;:28.582598425196853,&quot;width&quot;:945.2}"/>
</p:tagLst>
</file>

<file path=ppt/tags/tag109.xml><?xml version="1.0" encoding="utf-8"?>
<p:tagLst xmlns:p="http://schemas.openxmlformats.org/presentationml/2006/main">
  <p:tag name="KSO_WM_DIAGRAM_VIRTUALLY_FRAME" val="{&quot;height&quot;:437.46740157480315,&quot;left&quot;:6.6,&quot;top&quot;:28.582598425196853,&quot;width&quot;:945.2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5081_4*i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10.xml><?xml version="1.0" encoding="utf-8"?>
<p:tagLst xmlns:p="http://schemas.openxmlformats.org/presentationml/2006/main">
  <p:tag name="KSO_WM_DIAGRAM_VIRTUALLY_FRAME" val="{&quot;height&quot;:437.46740157480315,&quot;left&quot;:6.6,&quot;top&quot;:28.582598425196853,&quot;width&quot;:945.2}"/>
</p:tagLst>
</file>

<file path=ppt/tags/tag111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12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13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14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15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16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17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18.xml><?xml version="1.0" encoding="utf-8"?>
<p:tagLst xmlns:p="http://schemas.openxmlformats.org/presentationml/2006/main">
  <p:tag name="KSO_WM_UNIT_PLACING_PICTURE_USER_VIEWPORT" val="{&quot;height&quot;:3675,&quot;width&quot;:8370}"/>
</p:tagLst>
</file>

<file path=ppt/tags/tag119.xml><?xml version="1.0" encoding="utf-8"?>
<p:tagLst xmlns:p="http://schemas.openxmlformats.org/presentationml/2006/main">
  <p:tag name="KSO_WM_DIAGRAM_VIRTUALLY_FRAME" val="{&quot;height&quot;:437.46740157480315,&quot;left&quot;:6.6,&quot;top&quot;:28.582598425196853,&quot;width&quot;:945.2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20.xml><?xml version="1.0" encoding="utf-8"?>
<p:tagLst xmlns:p="http://schemas.openxmlformats.org/presentationml/2006/main">
  <p:tag name="KSO_WM_DIAGRAM_VIRTUALLY_FRAME" val="{&quot;height&quot;:437.46740157480315,&quot;left&quot;:6.6,&quot;top&quot;:28.582598425196853,&quot;width&quot;:945.2}"/>
</p:tagLst>
</file>

<file path=ppt/tags/tag121.xml><?xml version="1.0" encoding="utf-8"?>
<p:tagLst xmlns:p="http://schemas.openxmlformats.org/presentationml/2006/main">
  <p:tag name="KSO_WM_DIAGRAM_VIRTUALLY_FRAME" val="{&quot;height&quot;:437.46740157480315,&quot;left&quot;:6.6,&quot;top&quot;:28.582598425196853,&quot;width&quot;:945.2}"/>
</p:tagLst>
</file>

<file path=ppt/tags/tag122.xml><?xml version="1.0" encoding="utf-8"?>
<p:tagLst xmlns:p="http://schemas.openxmlformats.org/presentationml/2006/main">
  <p:tag name="KSO_WM_DIAGRAM_VIRTUALLY_FRAME" val="{&quot;height&quot;:437.46740157480315,&quot;left&quot;:6.6,&quot;top&quot;:28.582598425196853,&quot;width&quot;:945.2}"/>
</p:tagLst>
</file>

<file path=ppt/tags/tag123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24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25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26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27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28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29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250.7999212598425,&quot;top&quot;:148.39984251968502,&quot;width&quot;:636.3500787401575}"/>
</p:tagLst>
</file>

<file path=ppt/tags/tag130.xml><?xml version="1.0" encoding="utf-8"?>
<p:tagLst xmlns:p="http://schemas.openxmlformats.org/presentationml/2006/main">
  <p:tag name="KSO_WM_DIAGRAM_VIRTUALLY_FRAME" val="{&quot;height&quot;:420.38035433070866,&quot;left&quot;:6.6,&quot;top&quot;:69.17527559055118,&quot;width&quot;:945.2}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388.48110236220475,&quot;left&quot;:294.15,&quot;top&quot;:92.72141732283464,&quot;width&quot;:665.85}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388.48110236220475,&quot;left&quot;:294.15,&quot;top&quot;:92.72141732283464,&quot;width&quot;:665.85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388.48110236220475,&quot;left&quot;:294.15,&quot;top&quot;:92.72141732283464,&quot;width&quot;:665.85}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388.48110236220475,&quot;left&quot;:294.15,&quot;top&quot;:92.72141732283464,&quot;width&quot;:665.85}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388.48110236220475,&quot;left&quot;:294.15,&quot;top&quot;:92.72141732283464,&quot;width&quot;:665.85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18.95,&quot;left&quot;:68.3,&quot;top&quot;:66.4,&quot;width&quot;:824.0070078740158}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18.95,&quot;left&quot;:68.3,&quot;top&quot;:66.4,&quot;width&quot;:824.0070078740158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4.xml><?xml version="1.0" encoding="utf-8"?>
<p:tagLst xmlns:p="http://schemas.openxmlformats.org/presentationml/2006/main">
  <p:tag name="KSO_WM_SLIDE_ID" val="custom20205081_4"/>
  <p:tag name="KSO_WM_TEMPLATE_SUBCATEGORY" val="19"/>
  <p:tag name="KSO_WM_TEMPLATE_MASTER_TYPE" val="0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5081"/>
  <p:tag name="KSO_WM_SLIDE_LAYOUT" val="a_b_l"/>
  <p:tag name="KSO_WM_SLIDE_LAYOUT_CNT" val="1_1_1"/>
  <p:tag name="KSO_WM_UNIT_SHOW_EDIT_AREA_INDICATION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18.95,&quot;left&quot;:68.3,&quot;top&quot;:66.4,&quot;width&quot;:824.0070078740158}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18.95,&quot;left&quot;:68.3,&quot;top&quot;:66.4,&quot;width&quot;:824.0070078740158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18.95,&quot;left&quot;:68.3,&quot;top&quot;:66.4,&quot;width&quot;:824.0070078740158}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18.95,&quot;left&quot;:68.3,&quot;top&quot;:66.4,&quot;width&quot;:824.0070078740158}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18.95,&quot;left&quot;:68.3,&quot;top&quot;:66.4,&quot;width&quot;:824.0070078740158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18.95,&quot;left&quot;:68.3,&quot;top&quot;:66.4,&quot;width&quot;:824.0070078740158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2658267716535,&quot;left&quot;:83.80700787401574,&quot;top&quot;:77.3131496062992,&quot;width&quot;:808.5000000000001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3158267716535,&quot;left&quot;:83.80700787401574,&quot;top&quot;:77.3131496062992,&quot;width&quot;:808.5000000000001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3158267716535,&quot;left&quot;:83.80700787401574,&quot;top&quot;:77.3131496062992,&quot;width&quot;:808.5000000000001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63.2,&quot;left&quot;:47.95,&quot;top&quot;:77.7,&quot;width&quot;:861.666220472441}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3158267716535,&quot;left&quot;:83.80700787401574,&quot;top&quot;:77.3131496062992,&quot;width&quot;:808.5000000000001}"/>
</p:tagLst>
</file>

<file path=ppt/tags/tag152.xml><?xml version="1.0" encoding="utf-8"?>
<p:tagLst xmlns:p="http://schemas.openxmlformats.org/presentationml/2006/main">
  <p:tag name="KSO_WM_DIAGRAM_VIRTUALLY_FRAME" val="{&quot;height&quot;:148.2546456692914,&quot;left&quot;:10.170787401574803,&quot;top&quot;:288.3825984251968,&quot;width&quot;:501.70566929133867}"/>
</p:tagLst>
</file>

<file path=ppt/tags/tag153.xml><?xml version="1.0" encoding="utf-8"?>
<p:tagLst xmlns:p="http://schemas.openxmlformats.org/presentationml/2006/main">
  <p:tag name="KSO_WM_DIAGRAM_VIRTUALLY_FRAME" val="{&quot;height&quot;:148.2546456692914,&quot;left&quot;:10.170787401574803,&quot;top&quot;:288.3825984251968,&quot;width&quot;:501.70566929133867}"/>
</p:tagLst>
</file>

<file path=ppt/tags/tag154.xml><?xml version="1.0" encoding="utf-8"?>
<p:tagLst xmlns:p="http://schemas.openxmlformats.org/presentationml/2006/main">
  <p:tag name="KSO_WM_DIAGRAM_VIRTUALLY_FRAME" val="{&quot;height&quot;:148.2546456692914,&quot;left&quot;:10.170787401574803,&quot;top&quot;:288.3825984251968,&quot;width&quot;:501.70566929133867}"/>
</p:tagLst>
</file>

<file path=ppt/tags/tag155.xml><?xml version="1.0" encoding="utf-8"?>
<p:tagLst xmlns:p="http://schemas.openxmlformats.org/presentationml/2006/main">
  <p:tag name="KSO_WM_DIAGRAM_VIRTUALLY_FRAME" val="{&quot;height&quot;:148.2546456692914,&quot;left&quot;:10.170787401574803,&quot;top&quot;:288.3825984251968,&quot;width&quot;:501.70566929133867}"/>
</p:tagLst>
</file>

<file path=ppt/tags/tag156.xml><?xml version="1.0" encoding="utf-8"?>
<p:tagLst xmlns:p="http://schemas.openxmlformats.org/presentationml/2006/main">
  <p:tag name="KSO_WM_DIAGRAM_VIRTUALLY_FRAME" val="{&quot;height&quot;:148.2546456692914,&quot;left&quot;:10.170787401574803,&quot;top&quot;:288.3825984251968,&quot;width&quot;:501.70566929133867}"/>
</p:tagLst>
</file>

<file path=ppt/tags/tag157.xml><?xml version="1.0" encoding="utf-8"?>
<p:tagLst xmlns:p="http://schemas.openxmlformats.org/presentationml/2006/main">
  <p:tag name="KSO_WM_DIAGRAM_VIRTUALLY_FRAME" val="{&quot;height&quot;:148.2546456692914,&quot;left&quot;:10.170787401574803,&quot;top&quot;:288.3825984251968,&quot;width&quot;:501.70566929133867}"/>
</p:tagLst>
</file>

<file path=ppt/tags/tag158.xml><?xml version="1.0" encoding="utf-8"?>
<p:tagLst xmlns:p="http://schemas.openxmlformats.org/presentationml/2006/main">
  <p:tag name="KSO_WM_DIAGRAM_VIRTUALLY_FRAME" val="{&quot;height&quot;:148.2546456692914,&quot;left&quot;:10.170787401574803,&quot;top&quot;:288.3825984251968,&quot;width&quot;:501.70566929133867}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63.2,&quot;left&quot;:47.95,&quot;top&quot;:77.7,&quot;width&quot;:861.666220472441}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COMMONDATA" val="eyJoZGlkIjoiM2JmNzBjMGI1Nzk5MjBjNWY2MDQwMjZhMzQ0ODNmMDkifQ=="/>
  <p:tag name="commondata" val="eyJoZGlkIjoiMWZkZGE5NDEyNmNhNTE1NjBlYmZiZjExMWEwNDU1YzQ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63.2,&quot;left&quot;:47.95,&quot;top&quot;:77.7,&quot;width&quot;:861.666220472441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63.2,&quot;left&quot;:47.95,&quot;top&quot;:77.7,&quot;width&quot;:861.666220472441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8.65,&quot;left&quot;:47.95,&quot;top&quot;:82.25,&quot;width&quot;:861.666220472441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8.65,&quot;left&quot;:47.95,&quot;top&quot;:82.25,&quot;width&quot;:861.666220472441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8.65,&quot;left&quot;:47.95,&quot;top&quot;:82.25,&quot;width&quot;:861.666220472441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8.65,&quot;left&quot;:47.95,&quot;top&quot;:82.25,&quot;width&quot;:861.666220472441}"/>
</p:tagLst>
</file>

<file path=ppt/tags/tag69.xml><?xml version="1.0" encoding="utf-8"?>
<p:tagLst xmlns:p="http://schemas.openxmlformats.org/presentationml/2006/main">
  <p:tag name="KSO_WM_UNIT_ISCONTENTSTITLE" val="0"/>
  <p:tag name="KSO_WM_UNIT_PRESET_TEXT" val="单击输入章节标题......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05081_4*l_h_f*1_4_1"/>
  <p:tag name="KSO_WM_TEMPLATE_CATEGORY" val="custom"/>
  <p:tag name="KSO_WM_TEMPLATE_INDEX" val="20205081"/>
  <p:tag name="KSO_WM_UNIT_LAYERLEVEL" val="1_1_1"/>
  <p:tag name="KSO_WM_TAG_VERSION" val="1.0"/>
  <p:tag name="KSO_WM_UNIT_SHOW_EDIT_AREA_INDICATION" val="1"/>
  <p:tag name="KSO_WM_UNIT_TEXT_FILL_FORE_SCHEMECOLOR_INDEX" val="13"/>
  <p:tag name="KSO_WM_UNIT_TEXT_FILL_TYPE" val="1"/>
  <p:tag name="KSO_WM_UNIT_USESOURCEFORMAT_APPLY" val="0"/>
  <p:tag name="KSO_WM_DIAGRAM_VIRTUALLY_FRAME" val="{&quot;height&quot;:332.37881889763787,&quot;left&quot;:48.523385826771666,&quot;top&quot;:115.78259842519685,&quot;width&quot;:861.0928346456692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09.7751181102362,&quot;left&quot;:99.6,&quot;top&quot;:148.39984251968502,&quot;width&quot;:787.55}"/>
</p:tagLst>
</file>

<file path=ppt/tags/tag70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71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72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73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74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75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76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77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78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79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09.7751181102362,&quot;left&quot;:99.6,&quot;top&quot;:148.39984251968502,&quot;width&quot;:787.55}"/>
</p:tagLst>
</file>

<file path=ppt/tags/tag80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81.xml><?xml version="1.0" encoding="utf-8"?>
<p:tagLst xmlns:p="http://schemas.openxmlformats.org/presentationml/2006/main">
  <p:tag name="KSO_WM_DIAGRAM_VIRTUALLY_FRAME" val="{&quot;height&quot;:402.87472440944885,&quot;left&quot;:12.1,&quot;top&quot;:100.97527559055118,&quot;width&quot;:932.85}"/>
</p:tagLst>
</file>

<file path=ppt/tags/tag82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83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84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85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86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87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88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89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9.xml><?xml version="1.0" encoding="utf-8"?>
<p:tagLst xmlns:p="http://schemas.openxmlformats.org/presentationml/2006/main">
  <p:tag name="KSO_WM_UNIT_ISCONTENTSTITLE" val="1"/>
  <p:tag name="KSO_WM_UNIT_PRESET_TEXT" val="目录"/>
  <p:tag name="KSO_WM_UNIT_NOCLEAR" val="1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5081_4*a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0"/>
</p:tagLst>
</file>

<file path=ppt/tags/tag90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91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92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93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94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95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96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97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98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ags/tag99.xml><?xml version="1.0" encoding="utf-8"?>
<p:tagLst xmlns:p="http://schemas.openxmlformats.org/presentationml/2006/main">
  <p:tag name="KSO_WM_DIAGRAM_VIRTUALLY_FRAME" val="{&quot;height&quot;:467.6174015748032,&quot;left&quot;:21.85,&quot;top&quot;:28.582598425196853,&quot;width&quot;:910.1}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  <a:tailEnd type="arrow"/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3866</Words>
  <Application>WPS 演示</Application>
  <PresentationFormat>宽屏</PresentationFormat>
  <Paragraphs>860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Arial</vt:lpstr>
      <vt:lpstr>宋体</vt:lpstr>
      <vt:lpstr>Wingdings</vt:lpstr>
      <vt:lpstr>Arial</vt:lpstr>
      <vt:lpstr>微软雅黑</vt:lpstr>
      <vt:lpstr>FZLanTingHeiS-DB-GB</vt:lpstr>
      <vt:lpstr>ksdb</vt:lpstr>
      <vt:lpstr>Calibri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符遐麟</dc:creator>
  <cp:lastModifiedBy>麟</cp:lastModifiedBy>
  <cp:revision>64</cp:revision>
  <dcterms:created xsi:type="dcterms:W3CDTF">2023-09-22T08:28:00Z</dcterms:created>
  <dcterms:modified xsi:type="dcterms:W3CDTF">2026-06-14T02:37:40Z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4507B9AF91A14FE8854F7098495E41F6_12</vt:lpwstr>
  </property>
  <property fmtid="{D5CDD505-2E9C-101B-9397-08002B2CF9AE}" pid="3" name="KSOProductBuildVer">
    <vt:lpwstr>2052-12.1.0.26895</vt:lpwstr>
  </property>
</Properties>
</file>